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9300" y="654975"/>
            <a:ext cx="6813550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9099" y="4117631"/>
            <a:ext cx="5866130" cy="252729"/>
          </a:xfrm>
          <a:custGeom>
            <a:avLst/>
            <a:gdLst/>
            <a:ahLst/>
            <a:cxnLst/>
            <a:rect l="l" t="t" r="r" b="b"/>
            <a:pathLst>
              <a:path w="5866130" h="252729">
                <a:moveTo>
                  <a:pt x="5865787" y="0"/>
                </a:moveTo>
                <a:lnTo>
                  <a:pt x="0" y="0"/>
                </a:lnTo>
                <a:lnTo>
                  <a:pt x="0" y="252145"/>
                </a:lnTo>
                <a:lnTo>
                  <a:pt x="5865787" y="252145"/>
                </a:lnTo>
                <a:lnTo>
                  <a:pt x="5865787" y="0"/>
                </a:lnTo>
                <a:close/>
              </a:path>
            </a:pathLst>
          </a:custGeom>
          <a:solidFill>
            <a:srgbClr val="61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999" y="12"/>
            <a:ext cx="5466003" cy="7559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15010"/>
            <a:ext cx="1058545" cy="588645"/>
          </a:xfrm>
          <a:custGeom>
            <a:avLst/>
            <a:gdLst/>
            <a:ahLst/>
            <a:cxnLst/>
            <a:rect l="l" t="t" r="r" b="b"/>
            <a:pathLst>
              <a:path w="1058545" h="588645">
                <a:moveTo>
                  <a:pt x="1058392" y="0"/>
                </a:moveTo>
                <a:lnTo>
                  <a:pt x="0" y="0"/>
                </a:lnTo>
                <a:lnTo>
                  <a:pt x="0" y="588048"/>
                </a:lnTo>
                <a:lnTo>
                  <a:pt x="1058392" y="588048"/>
                </a:lnTo>
                <a:lnTo>
                  <a:pt x="1058392" y="0"/>
                </a:lnTo>
                <a:close/>
              </a:path>
            </a:pathLst>
          </a:custGeom>
          <a:solidFill>
            <a:srgbClr val="61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58405" y="6615010"/>
            <a:ext cx="9634220" cy="588645"/>
          </a:xfrm>
          <a:custGeom>
            <a:avLst/>
            <a:gdLst/>
            <a:ahLst/>
            <a:cxnLst/>
            <a:rect l="l" t="t" r="r" b="b"/>
            <a:pathLst>
              <a:path w="9634220" h="588645">
                <a:moveTo>
                  <a:pt x="9633598" y="543052"/>
                </a:moveTo>
                <a:lnTo>
                  <a:pt x="0" y="543052"/>
                </a:lnTo>
                <a:lnTo>
                  <a:pt x="0" y="588048"/>
                </a:lnTo>
                <a:lnTo>
                  <a:pt x="9633598" y="588048"/>
                </a:lnTo>
                <a:lnTo>
                  <a:pt x="9633598" y="543052"/>
                </a:lnTo>
                <a:close/>
              </a:path>
              <a:path w="9634220" h="588645">
                <a:moveTo>
                  <a:pt x="9633598" y="0"/>
                </a:moveTo>
                <a:lnTo>
                  <a:pt x="0" y="0"/>
                </a:lnTo>
                <a:lnTo>
                  <a:pt x="0" y="44996"/>
                </a:lnTo>
                <a:lnTo>
                  <a:pt x="9633598" y="44996"/>
                </a:lnTo>
                <a:lnTo>
                  <a:pt x="9633598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143" y="6722391"/>
            <a:ext cx="758761" cy="3175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37858" y="6750562"/>
            <a:ext cx="665716" cy="3129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97593" y="6674802"/>
            <a:ext cx="575487" cy="5050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5299" y="695109"/>
            <a:ext cx="745870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2189" y="3581653"/>
            <a:ext cx="7301865" cy="277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519801" y="6757185"/>
            <a:ext cx="1022984" cy="29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409299" y="6774457"/>
            <a:ext cx="3834129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26637" y="6746391"/>
            <a:ext cx="417830" cy="33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404" y="3626774"/>
            <a:ext cx="4117340" cy="3214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45">
                <a:solidFill>
                  <a:srgbClr val="615780"/>
                </a:solidFill>
                <a:latin typeface="Microsoft Sans Serif"/>
                <a:cs typeface="Microsoft Sans Serif"/>
              </a:rPr>
              <a:t>МОДУЛЬ</a:t>
            </a:r>
            <a:r>
              <a:rPr dirty="0" sz="2500" spc="2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100">
                <a:solidFill>
                  <a:srgbClr val="615780"/>
                </a:solidFill>
                <a:latin typeface="Microsoft Sans Serif"/>
                <a:cs typeface="Microsoft Sans Serif"/>
              </a:rPr>
              <a:t>9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75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ts val="4240"/>
              </a:lnSpc>
            </a:pPr>
            <a:r>
              <a:rPr dirty="0" sz="3600" spc="340">
                <a:solidFill>
                  <a:srgbClr val="231F20"/>
                </a:solidFill>
                <a:latin typeface="Microsoft Sans Serif"/>
                <a:cs typeface="Microsoft Sans Serif"/>
              </a:rPr>
              <a:t>Пишемо</a:t>
            </a:r>
            <a:endParaRPr sz="3600">
              <a:latin typeface="Microsoft Sans Serif"/>
              <a:cs typeface="Microsoft Sans Serif"/>
            </a:endParaRPr>
          </a:p>
          <a:p>
            <a:pPr marL="12700" marR="5080">
              <a:lnSpc>
                <a:spcPts val="4160"/>
              </a:lnSpc>
              <a:spcBef>
                <a:spcPts val="180"/>
              </a:spcBef>
            </a:pPr>
            <a:r>
              <a:rPr dirty="0" sz="3600" spc="220">
                <a:solidFill>
                  <a:srgbClr val="231F20"/>
                </a:solidFill>
                <a:latin typeface="Microsoft Sans Serif"/>
                <a:cs typeface="Microsoft Sans Serif"/>
              </a:rPr>
              <a:t>лист-</a:t>
            </a:r>
            <a:r>
              <a:rPr dirty="0" sz="3600" spc="320">
                <a:solidFill>
                  <a:srgbClr val="231F20"/>
                </a:solidFill>
                <a:latin typeface="Microsoft Sans Serif"/>
                <a:cs typeface="Microsoft Sans Serif"/>
              </a:rPr>
              <a:t>звернення </a:t>
            </a:r>
            <a:r>
              <a:rPr dirty="0" sz="3600" spc="18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6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254">
                <a:solidFill>
                  <a:srgbClr val="231F20"/>
                </a:solidFill>
                <a:latin typeface="Microsoft Sans Serif"/>
                <a:cs typeface="Microsoft Sans Serif"/>
              </a:rPr>
              <a:t>запроваджуємо </a:t>
            </a:r>
            <a:r>
              <a:rPr dirty="0" sz="3600" spc="300">
                <a:solidFill>
                  <a:srgbClr val="231F20"/>
                </a:solidFill>
                <a:latin typeface="Microsoft Sans Serif"/>
                <a:cs typeface="Microsoft Sans Serif"/>
              </a:rPr>
              <a:t>зміни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004" y="-12700"/>
            <a:ext cx="9690698" cy="5680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0291" y="4374959"/>
          <a:ext cx="7301865" cy="1075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195"/>
                <a:gridCol w="4267834"/>
              </a:tblGrid>
              <a:tr h="1075055">
                <a:tc>
                  <a:txBody>
                    <a:bodyPr/>
                    <a:lstStyle/>
                    <a:p>
                      <a:pPr marL="186690" marR="255904" indent="417195">
                        <a:lnSpc>
                          <a:spcPct val="112500"/>
                        </a:lnSpc>
                        <a:spcBef>
                          <a:spcPts val="155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Паперові</a:t>
                      </a:r>
                      <a:r>
                        <a:rPr dirty="0" sz="2000" spc="3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пластикові</a:t>
                      </a:r>
                      <a:r>
                        <a:rPr dirty="0" sz="2000" spc="2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пакети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19685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3525" marR="1798320">
                        <a:lnSpc>
                          <a:spcPct val="1125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Запровадження медичного канабісу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25400">
                    <a:solidFill>
                      <a:srgbClr val="3FBA8D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550288" y="6395306"/>
            <a:ext cx="7225665" cy="12700"/>
            <a:chOff x="550288" y="6395306"/>
            <a:chExt cx="7225665" cy="12700"/>
          </a:xfrm>
        </p:grpSpPr>
        <p:sp>
          <p:nvSpPr>
            <p:cNvPr id="4" name="object 4" descr=""/>
            <p:cNvSpPr/>
            <p:nvPr/>
          </p:nvSpPr>
          <p:spPr>
            <a:xfrm>
              <a:off x="550288" y="6401656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430287" y="6401656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10288" y="6401656"/>
              <a:ext cx="1465580" cy="0"/>
            </a:xfrm>
            <a:custGeom>
              <a:avLst/>
              <a:gdLst/>
              <a:ahLst/>
              <a:cxnLst/>
              <a:rect l="l" t="t" r="r" b="b"/>
              <a:pathLst>
                <a:path w="1465579" h="0">
                  <a:moveTo>
                    <a:pt x="0" y="0"/>
                  </a:moveTo>
                  <a:lnTo>
                    <a:pt x="1465160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300" y="578108"/>
            <a:ext cx="42602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60"/>
              <a:t>А</a:t>
            </a:r>
            <a:r>
              <a:rPr dirty="0" spc="-65"/>
              <a:t> </a:t>
            </a:r>
            <a:r>
              <a:rPr dirty="0" spc="204"/>
              <a:t>тепер</a:t>
            </a:r>
            <a:r>
              <a:rPr dirty="0" spc="-60"/>
              <a:t> </a:t>
            </a:r>
            <a:r>
              <a:rPr dirty="0" spc="229"/>
              <a:t>поміркуй</a:t>
            </a:r>
            <a:r>
              <a:rPr dirty="0" spc="-65"/>
              <a:t> </a:t>
            </a:r>
            <a:r>
              <a:rPr dirty="0" spc="-10"/>
              <a:t>ти...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993534" y="5586666"/>
            <a:ext cx="1157605" cy="677545"/>
          </a:xfrm>
          <a:custGeom>
            <a:avLst/>
            <a:gdLst/>
            <a:ahLst/>
            <a:cxnLst/>
            <a:rect l="l" t="t" r="r" b="b"/>
            <a:pathLst>
              <a:path w="1157604" h="677545">
                <a:moveTo>
                  <a:pt x="1157528" y="544233"/>
                </a:moveTo>
                <a:lnTo>
                  <a:pt x="1151343" y="199732"/>
                </a:lnTo>
                <a:lnTo>
                  <a:pt x="354901" y="146634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732" y="484847"/>
                </a:lnTo>
                <a:lnTo>
                  <a:pt x="1157528" y="544233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32443" y="1230304"/>
            <a:ext cx="7263765" cy="2519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105">
              <a:lnSpc>
                <a:spcPct val="116700"/>
              </a:lnSpc>
              <a:spcBef>
                <a:spcPts val="100"/>
              </a:spcBef>
            </a:pP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Запитання: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Хто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ухвалює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рішення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кожній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із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цих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тем?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Яких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дій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очікуєш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від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них?</a:t>
            </a:r>
            <a:endParaRPr sz="20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210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Робота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групах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(3–4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учні).</a:t>
            </a:r>
            <a:endParaRPr sz="2000">
              <a:latin typeface="Microsoft Sans Serif"/>
              <a:cs typeface="Microsoft Sans Serif"/>
            </a:endParaRPr>
          </a:p>
          <a:p>
            <a:pPr marL="370840" marR="5080" indent="-358775">
              <a:lnSpc>
                <a:spcPct val="116700"/>
              </a:lnSpc>
              <a:spcBef>
                <a:spcPts val="565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Кожна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група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складає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список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потенційних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цільових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	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аудиторій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заходів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кожної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теми.</a:t>
            </a:r>
            <a:endParaRPr sz="2000">
              <a:latin typeface="Microsoft Sans Serif"/>
              <a:cs typeface="Microsoft Sans Serif"/>
            </a:endParaRPr>
          </a:p>
          <a:p>
            <a:pPr marL="371475" indent="-358775">
              <a:lnSpc>
                <a:spcPct val="100000"/>
              </a:lnSpc>
              <a:spcBef>
                <a:spcPts val="965"/>
              </a:spcBef>
              <a:buClr>
                <a:srgbClr val="615780"/>
              </a:buClr>
              <a:buFont typeface="Arial Black"/>
              <a:buAutoNum type="arabicPeriod"/>
              <a:tabLst>
                <a:tab pos="371475" algn="l"/>
              </a:tabLst>
            </a:pP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Групи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діляться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своїми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напрацюваннями.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376705" y="4923987"/>
            <a:ext cx="1983739" cy="14173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Склади</a:t>
            </a:r>
            <a:r>
              <a:rPr dirty="0" sz="18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список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цільових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аудиторій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їхній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дій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теми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своєї</a:t>
            </a:r>
            <a:r>
              <a:rPr dirty="0" sz="18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групи.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3169" y="573211"/>
            <a:ext cx="1967651" cy="2299854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87935"/>
            <a:ext cx="595376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45"/>
              <a:t>Пластикові</a:t>
            </a:r>
            <a:r>
              <a:rPr dirty="0" sz="3500" spc="20"/>
              <a:t> </a:t>
            </a:r>
            <a:r>
              <a:rPr dirty="0" sz="3500" spc="190"/>
              <a:t>пакети:</a:t>
            </a:r>
            <a:r>
              <a:rPr dirty="0" sz="3500" spc="20"/>
              <a:t> </a:t>
            </a:r>
            <a:r>
              <a:rPr dirty="0" sz="3500" spc="250"/>
              <a:t>огляд</a:t>
            </a:r>
            <a:endParaRPr sz="3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194" y="1530010"/>
            <a:ext cx="9264605" cy="465020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10899" y="1705373"/>
            <a:ext cx="194627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Пластикові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пакети</a:t>
            </a: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треба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забороняти,</a:t>
            </a:r>
            <a:r>
              <a:rPr dirty="0" sz="16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5">
                <a:solidFill>
                  <a:srgbClr val="231F20"/>
                </a:solidFill>
                <a:latin typeface="Microsoft Sans Serif"/>
                <a:cs typeface="Microsoft Sans Serif"/>
              </a:rPr>
              <a:t>адже </a:t>
            </a:r>
            <a:r>
              <a:rPr dirty="0" sz="1600" spc="65">
                <a:solidFill>
                  <a:srgbClr val="231F20"/>
                </a:solidFill>
                <a:latin typeface="Microsoft Sans Serif"/>
                <a:cs typeface="Microsoft Sans Serif"/>
              </a:rPr>
              <a:t>їх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100 %</a:t>
            </a:r>
            <a:r>
              <a:rPr dirty="0" sz="16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4">
                <a:solidFill>
                  <a:srgbClr val="231F20"/>
                </a:solidFill>
                <a:latin typeface="Microsoft Sans Serif"/>
                <a:cs typeface="Microsoft Sans Serif"/>
              </a:rPr>
              <a:t>можна використовувати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повторно.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4500" y="4252374"/>
            <a:ext cx="179832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8580">
              <a:lnSpc>
                <a:spcPct val="114599"/>
              </a:lnSpc>
              <a:spcBef>
                <a:spcPts val="100"/>
              </a:spcBef>
            </a:pP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Пластикові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пакети</a:t>
            </a:r>
            <a:r>
              <a:rPr dirty="0" sz="16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шкодять </a:t>
            </a: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довкіллю,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599"/>
              </a:lnSpc>
            </a:pP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тому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5">
                <a:solidFill>
                  <a:srgbClr val="231F20"/>
                </a:solidFill>
                <a:latin typeface="Microsoft Sans Serif"/>
                <a:cs typeface="Microsoft Sans Serif"/>
              </a:rPr>
              <a:t>їх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треба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заборонити</a:t>
            </a:r>
            <a:r>
              <a:rPr dirty="0" sz="1600" spc="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0">
                <a:solidFill>
                  <a:srgbClr val="231F20"/>
                </a:solidFill>
                <a:latin typeface="Microsoft Sans Serif"/>
                <a:cs typeface="Microsoft Sans Serif"/>
              </a:rPr>
              <a:t>або </a:t>
            </a:r>
            <a:r>
              <a:rPr dirty="0" sz="1600" spc="85">
                <a:solidFill>
                  <a:srgbClr val="231F20"/>
                </a:solidFill>
                <a:latin typeface="Microsoft Sans Serif"/>
                <a:cs typeface="Microsoft Sans Serif"/>
              </a:rPr>
              <a:t>оподатковувати.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70499" y="2147256"/>
            <a:ext cx="2250440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Пластикові</a:t>
            </a:r>
            <a:r>
              <a:rPr dirty="0" sz="1600" spc="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пакети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залишають</a:t>
            </a:r>
            <a:r>
              <a:rPr dirty="0" sz="1600" spc="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70">
                <a:solidFill>
                  <a:srgbClr val="231F20"/>
                </a:solidFill>
                <a:latin typeface="Microsoft Sans Serif"/>
                <a:cs typeface="Microsoft Sans Serif"/>
              </a:rPr>
              <a:t>менший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вуглецевий</a:t>
            </a:r>
            <a:r>
              <a:rPr dirty="0" sz="16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0">
                <a:solidFill>
                  <a:srgbClr val="231F20"/>
                </a:solidFill>
                <a:latin typeface="Microsoft Sans Serif"/>
                <a:cs typeface="Microsoft Sans Serif"/>
              </a:rPr>
              <a:t>слід,</a:t>
            </a:r>
            <a:r>
              <a:rPr dirty="0" sz="16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ніж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паперові.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567147" y="4635004"/>
            <a:ext cx="4578350" cy="909319"/>
          </a:xfrm>
          <a:custGeom>
            <a:avLst/>
            <a:gdLst/>
            <a:ahLst/>
            <a:cxnLst/>
            <a:rect l="l" t="t" r="r" b="b"/>
            <a:pathLst>
              <a:path w="4578350" h="909320">
                <a:moveTo>
                  <a:pt x="4577981" y="0"/>
                </a:moveTo>
                <a:lnTo>
                  <a:pt x="2418003" y="0"/>
                </a:lnTo>
                <a:lnTo>
                  <a:pt x="0" y="0"/>
                </a:lnTo>
                <a:lnTo>
                  <a:pt x="0" y="908723"/>
                </a:lnTo>
                <a:lnTo>
                  <a:pt x="2417991" y="908723"/>
                </a:lnTo>
                <a:lnTo>
                  <a:pt x="4577981" y="908723"/>
                </a:lnTo>
                <a:lnTo>
                  <a:pt x="4577981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5567143" y="6404020"/>
            <a:ext cx="4578350" cy="12700"/>
            <a:chOff x="5567143" y="6404020"/>
            <a:chExt cx="4578350" cy="12700"/>
          </a:xfrm>
        </p:grpSpPr>
        <p:sp>
          <p:nvSpPr>
            <p:cNvPr id="9" name="object 9" descr=""/>
            <p:cNvSpPr/>
            <p:nvPr/>
          </p:nvSpPr>
          <p:spPr>
            <a:xfrm>
              <a:off x="5567143" y="6410370"/>
              <a:ext cx="2418080" cy="0"/>
            </a:xfrm>
            <a:custGeom>
              <a:avLst/>
              <a:gdLst/>
              <a:ahLst/>
              <a:cxnLst/>
              <a:rect l="l" t="t" r="r" b="b"/>
              <a:pathLst>
                <a:path w="2418079" h="0">
                  <a:moveTo>
                    <a:pt x="0" y="0"/>
                  </a:moveTo>
                  <a:lnTo>
                    <a:pt x="2418003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85143" y="641037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 h="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645348" y="4736047"/>
            <a:ext cx="226187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0" marR="5080" indent="-489584">
              <a:lnSpc>
                <a:spcPct val="112500"/>
              </a:lnSpc>
              <a:spcBef>
                <a:spcPts val="100"/>
              </a:spcBef>
            </a:pPr>
            <a:r>
              <a:rPr dirty="0" sz="2000" b="1">
                <a:solidFill>
                  <a:srgbClr val="231F20"/>
                </a:solidFill>
                <a:latin typeface="Tahoma"/>
                <a:cs typeface="Tahoma"/>
              </a:rPr>
              <a:t>Можливі</a:t>
            </a:r>
            <a:r>
              <a:rPr dirty="0" sz="2000" spc="1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231F20"/>
                </a:solidFill>
                <a:latin typeface="Tahoma"/>
                <a:cs typeface="Tahoma"/>
              </a:rPr>
              <a:t>цільові аудиторії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8450846" y="4736047"/>
            <a:ext cx="122872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3390" marR="5080" indent="-441325">
              <a:lnSpc>
                <a:spcPct val="1125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231F20"/>
                </a:solidFill>
                <a:latin typeface="Tahoma"/>
                <a:cs typeface="Tahoma"/>
              </a:rPr>
              <a:t>Можливі </a:t>
            </a: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дії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87935"/>
            <a:ext cx="865505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75"/>
              <a:t>Запровадження</a:t>
            </a:r>
            <a:r>
              <a:rPr dirty="0" sz="3500" spc="50"/>
              <a:t> </a:t>
            </a:r>
            <a:r>
              <a:rPr dirty="0" sz="3500" spc="310"/>
              <a:t>медичного</a:t>
            </a:r>
            <a:r>
              <a:rPr dirty="0" sz="3500" spc="55"/>
              <a:t> </a:t>
            </a:r>
            <a:r>
              <a:rPr dirty="0" sz="3500" spc="220"/>
              <a:t>канабісу</a:t>
            </a:r>
            <a:endParaRPr sz="3500"/>
          </a:p>
        </p:txBody>
      </p:sp>
      <p:grpSp>
        <p:nvGrpSpPr>
          <p:cNvPr id="3" name="object 3" descr=""/>
          <p:cNvGrpSpPr/>
          <p:nvPr/>
        </p:nvGrpSpPr>
        <p:grpSpPr>
          <a:xfrm>
            <a:off x="721194" y="1530010"/>
            <a:ext cx="9424035" cy="4650740"/>
            <a:chOff x="721194" y="1530010"/>
            <a:chExt cx="9424035" cy="46507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194" y="1530010"/>
              <a:ext cx="9264605" cy="465020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567146" y="4635004"/>
              <a:ext cx="4578350" cy="909319"/>
            </a:xfrm>
            <a:custGeom>
              <a:avLst/>
              <a:gdLst/>
              <a:ahLst/>
              <a:cxnLst/>
              <a:rect l="l" t="t" r="r" b="b"/>
              <a:pathLst>
                <a:path w="4578350" h="909320">
                  <a:moveTo>
                    <a:pt x="4577981" y="0"/>
                  </a:moveTo>
                  <a:lnTo>
                    <a:pt x="2418003" y="0"/>
                  </a:lnTo>
                  <a:lnTo>
                    <a:pt x="0" y="0"/>
                  </a:lnTo>
                  <a:lnTo>
                    <a:pt x="0" y="908723"/>
                  </a:lnTo>
                  <a:lnTo>
                    <a:pt x="2417991" y="908723"/>
                  </a:lnTo>
                  <a:lnTo>
                    <a:pt x="4577981" y="908723"/>
                  </a:lnTo>
                  <a:lnTo>
                    <a:pt x="4577981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5567143" y="6404020"/>
            <a:ext cx="4578350" cy="12700"/>
            <a:chOff x="5567143" y="6404020"/>
            <a:chExt cx="4578350" cy="12700"/>
          </a:xfrm>
        </p:grpSpPr>
        <p:sp>
          <p:nvSpPr>
            <p:cNvPr id="7" name="object 7" descr=""/>
            <p:cNvSpPr/>
            <p:nvPr/>
          </p:nvSpPr>
          <p:spPr>
            <a:xfrm>
              <a:off x="5567143" y="6410370"/>
              <a:ext cx="2418080" cy="0"/>
            </a:xfrm>
            <a:custGeom>
              <a:avLst/>
              <a:gdLst/>
              <a:ahLst/>
              <a:cxnLst/>
              <a:rect l="l" t="t" r="r" b="b"/>
              <a:pathLst>
                <a:path w="2418079" h="0">
                  <a:moveTo>
                    <a:pt x="0" y="0"/>
                  </a:moveTo>
                  <a:lnTo>
                    <a:pt x="2418003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985143" y="641037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 h="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645348" y="4736047"/>
            <a:ext cx="226187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0" marR="5080" indent="-489584">
              <a:lnSpc>
                <a:spcPct val="112500"/>
              </a:lnSpc>
              <a:spcBef>
                <a:spcPts val="100"/>
              </a:spcBef>
            </a:pPr>
            <a:r>
              <a:rPr dirty="0" sz="2000" b="1">
                <a:solidFill>
                  <a:srgbClr val="231F20"/>
                </a:solidFill>
                <a:latin typeface="Tahoma"/>
                <a:cs typeface="Tahoma"/>
              </a:rPr>
              <a:t>Можливі</a:t>
            </a:r>
            <a:r>
              <a:rPr dirty="0" sz="2000" spc="1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231F20"/>
                </a:solidFill>
                <a:latin typeface="Tahoma"/>
                <a:cs typeface="Tahoma"/>
              </a:rPr>
              <a:t>цільові аудиторії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8450846" y="4736047"/>
            <a:ext cx="122872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3390" marR="5080" indent="-441325">
              <a:lnSpc>
                <a:spcPct val="1125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231F20"/>
                </a:solidFill>
                <a:latin typeface="Tahoma"/>
                <a:cs typeface="Tahoma"/>
              </a:rPr>
              <a:t>Можливі </a:t>
            </a: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дії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165"/>
              <a:t>Яку</a:t>
            </a:r>
            <a:r>
              <a:rPr dirty="0" sz="3500" spc="15"/>
              <a:t> </a:t>
            </a:r>
            <a:r>
              <a:rPr dirty="0" sz="3500" spc="190"/>
              <a:t>тему</a:t>
            </a:r>
            <a:r>
              <a:rPr dirty="0" sz="3500" spc="15"/>
              <a:t> </a:t>
            </a:r>
            <a:r>
              <a:rPr dirty="0" sz="3500" spc="285"/>
              <a:t>ти</a:t>
            </a:r>
            <a:r>
              <a:rPr dirty="0" sz="3500" spc="15"/>
              <a:t> </a:t>
            </a:r>
            <a:r>
              <a:rPr dirty="0" sz="3500" spc="270"/>
              <a:t>хочеш</a:t>
            </a:r>
            <a:r>
              <a:rPr dirty="0" sz="3500" spc="15"/>
              <a:t> </a:t>
            </a:r>
            <a:r>
              <a:rPr dirty="0" sz="3500" spc="265"/>
              <a:t>дослідити </a:t>
            </a:r>
            <a:r>
              <a:rPr dirty="0" sz="3500" spc="190"/>
              <a:t>детальніше?</a:t>
            </a:r>
            <a:endParaRPr sz="3500"/>
          </a:p>
        </p:txBody>
      </p:sp>
      <p:sp>
        <p:nvSpPr>
          <p:cNvPr id="3" name="object 3" descr=""/>
          <p:cNvSpPr/>
          <p:nvPr/>
        </p:nvSpPr>
        <p:spPr>
          <a:xfrm>
            <a:off x="1666295" y="246357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4" y="2031224"/>
            <a:ext cx="3778250" cy="1456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6500"/>
              </a:lnSpc>
              <a:spcBef>
                <a:spcPts val="100"/>
              </a:spcBef>
            </a:pP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Пластикові</a:t>
            </a:r>
            <a:r>
              <a:rPr dirty="0" sz="3000" spc="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231F20"/>
                </a:solidFill>
                <a:latin typeface="Microsoft Sans Serif"/>
                <a:cs typeface="Microsoft Sans Serif"/>
              </a:rPr>
              <a:t>пакети </a:t>
            </a:r>
            <a:r>
              <a:rPr dirty="0" sz="3000" spc="320">
                <a:solidFill>
                  <a:srgbClr val="231F20"/>
                </a:solidFill>
                <a:latin typeface="Microsoft Sans Serif"/>
                <a:cs typeface="Microsoft Sans Serif"/>
              </a:rPr>
              <a:t>Медичний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231F20"/>
                </a:solidFill>
                <a:latin typeface="Microsoft Sans Serif"/>
                <a:cs typeface="Microsoft Sans Serif"/>
              </a:rPr>
              <a:t>канабіс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5" y="317916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6135158" y="3000583"/>
            <a:ext cx="4032250" cy="2992755"/>
            <a:chOff x="6135158" y="3000583"/>
            <a:chExt cx="4032250" cy="2992755"/>
          </a:xfrm>
        </p:grpSpPr>
        <p:sp>
          <p:nvSpPr>
            <p:cNvPr id="7" name="object 7" descr=""/>
            <p:cNvSpPr/>
            <p:nvPr/>
          </p:nvSpPr>
          <p:spPr>
            <a:xfrm>
              <a:off x="8381684" y="3444468"/>
              <a:ext cx="1545590" cy="1473200"/>
            </a:xfrm>
            <a:custGeom>
              <a:avLst/>
              <a:gdLst/>
              <a:ahLst/>
              <a:cxnLst/>
              <a:rect l="l" t="t" r="r" b="b"/>
              <a:pathLst>
                <a:path w="1545590" h="1473200">
                  <a:moveTo>
                    <a:pt x="741837" y="0"/>
                  </a:moveTo>
                  <a:lnTo>
                    <a:pt x="704005" y="9067"/>
                  </a:lnTo>
                  <a:lnTo>
                    <a:pt x="678022" y="31473"/>
                  </a:lnTo>
                  <a:lnTo>
                    <a:pt x="659809" y="58037"/>
                  </a:lnTo>
                  <a:lnTo>
                    <a:pt x="641610" y="70103"/>
                  </a:lnTo>
                  <a:lnTo>
                    <a:pt x="608339" y="79324"/>
                  </a:lnTo>
                  <a:lnTo>
                    <a:pt x="565085" y="89078"/>
                  </a:lnTo>
                  <a:lnTo>
                    <a:pt x="516942" y="102742"/>
                  </a:lnTo>
                  <a:lnTo>
                    <a:pt x="469000" y="123692"/>
                  </a:lnTo>
                  <a:lnTo>
                    <a:pt x="426351" y="155307"/>
                  </a:lnTo>
                  <a:lnTo>
                    <a:pt x="394087" y="200963"/>
                  </a:lnTo>
                  <a:lnTo>
                    <a:pt x="374024" y="234100"/>
                  </a:lnTo>
                  <a:lnTo>
                    <a:pt x="350331" y="259921"/>
                  </a:lnTo>
                  <a:lnTo>
                    <a:pt x="324461" y="281028"/>
                  </a:lnTo>
                  <a:lnTo>
                    <a:pt x="297868" y="300022"/>
                  </a:lnTo>
                  <a:lnTo>
                    <a:pt x="272006" y="319503"/>
                  </a:lnTo>
                  <a:lnTo>
                    <a:pt x="228292" y="370333"/>
                  </a:lnTo>
                  <a:lnTo>
                    <a:pt x="213347" y="406884"/>
                  </a:lnTo>
                  <a:lnTo>
                    <a:pt x="204949" y="454327"/>
                  </a:lnTo>
                  <a:lnTo>
                    <a:pt x="204552" y="515263"/>
                  </a:lnTo>
                  <a:lnTo>
                    <a:pt x="206424" y="586385"/>
                  </a:lnTo>
                  <a:lnTo>
                    <a:pt x="202358" y="631844"/>
                  </a:lnTo>
                  <a:lnTo>
                    <a:pt x="193146" y="656812"/>
                  </a:lnTo>
                  <a:lnTo>
                    <a:pt x="179580" y="666458"/>
                  </a:lnTo>
                  <a:lnTo>
                    <a:pt x="162454" y="665953"/>
                  </a:lnTo>
                  <a:lnTo>
                    <a:pt x="142558" y="660468"/>
                  </a:lnTo>
                  <a:lnTo>
                    <a:pt x="120686" y="655174"/>
                  </a:lnTo>
                  <a:lnTo>
                    <a:pt x="65325" y="669043"/>
                  </a:lnTo>
                  <a:lnTo>
                    <a:pt x="34518" y="696081"/>
                  </a:lnTo>
                  <a:lnTo>
                    <a:pt x="10859" y="732720"/>
                  </a:lnTo>
                  <a:lnTo>
                    <a:pt x="0" y="775320"/>
                  </a:lnTo>
                  <a:lnTo>
                    <a:pt x="7588" y="820243"/>
                  </a:lnTo>
                  <a:lnTo>
                    <a:pt x="39274" y="863852"/>
                  </a:lnTo>
                  <a:lnTo>
                    <a:pt x="63284" y="889553"/>
                  </a:lnTo>
                  <a:lnTo>
                    <a:pt x="83053" y="922371"/>
                  </a:lnTo>
                  <a:lnTo>
                    <a:pt x="98622" y="967665"/>
                  </a:lnTo>
                  <a:lnTo>
                    <a:pt x="110034" y="1030790"/>
                  </a:lnTo>
                  <a:lnTo>
                    <a:pt x="117328" y="1117103"/>
                  </a:lnTo>
                  <a:lnTo>
                    <a:pt x="121528" y="1147434"/>
                  </a:lnTo>
                  <a:lnTo>
                    <a:pt x="144541" y="1204095"/>
                  </a:lnTo>
                  <a:lnTo>
                    <a:pt x="185260" y="1255406"/>
                  </a:lnTo>
                  <a:lnTo>
                    <a:pt x="241551" y="1301346"/>
                  </a:lnTo>
                  <a:lnTo>
                    <a:pt x="274869" y="1322296"/>
                  </a:lnTo>
                  <a:lnTo>
                    <a:pt x="311279" y="1341894"/>
                  </a:lnTo>
                  <a:lnTo>
                    <a:pt x="350514" y="1360140"/>
                  </a:lnTo>
                  <a:lnTo>
                    <a:pt x="392308" y="1377030"/>
                  </a:lnTo>
                  <a:lnTo>
                    <a:pt x="436393" y="1392561"/>
                  </a:lnTo>
                  <a:lnTo>
                    <a:pt x="482503" y="1406732"/>
                  </a:lnTo>
                  <a:lnTo>
                    <a:pt x="530370" y="1419539"/>
                  </a:lnTo>
                  <a:lnTo>
                    <a:pt x="579729" y="1430980"/>
                  </a:lnTo>
                  <a:lnTo>
                    <a:pt x="630311" y="1441052"/>
                  </a:lnTo>
                  <a:lnTo>
                    <a:pt x="681851" y="1449753"/>
                  </a:lnTo>
                  <a:lnTo>
                    <a:pt x="734081" y="1457080"/>
                  </a:lnTo>
                  <a:lnTo>
                    <a:pt x="786734" y="1463030"/>
                  </a:lnTo>
                  <a:lnTo>
                    <a:pt x="839544" y="1467602"/>
                  </a:lnTo>
                  <a:lnTo>
                    <a:pt x="892243" y="1470791"/>
                  </a:lnTo>
                  <a:lnTo>
                    <a:pt x="944565" y="1472597"/>
                  </a:lnTo>
                  <a:lnTo>
                    <a:pt x="996243" y="1473015"/>
                  </a:lnTo>
                  <a:lnTo>
                    <a:pt x="1047009" y="1472044"/>
                  </a:lnTo>
                  <a:lnTo>
                    <a:pt x="1096598" y="1469681"/>
                  </a:lnTo>
                  <a:lnTo>
                    <a:pt x="1144742" y="1465923"/>
                  </a:lnTo>
                  <a:lnTo>
                    <a:pt x="1191174" y="1460768"/>
                  </a:lnTo>
                  <a:lnTo>
                    <a:pt x="1235628" y="1454213"/>
                  </a:lnTo>
                  <a:lnTo>
                    <a:pt x="1277836" y="1446256"/>
                  </a:lnTo>
                  <a:lnTo>
                    <a:pt x="1317531" y="1436894"/>
                  </a:lnTo>
                  <a:lnTo>
                    <a:pt x="1354448" y="1426124"/>
                  </a:lnTo>
                  <a:lnTo>
                    <a:pt x="1418875" y="1400351"/>
                  </a:lnTo>
                  <a:lnTo>
                    <a:pt x="1470223" y="1369407"/>
                  </a:lnTo>
                  <a:lnTo>
                    <a:pt x="1506929" y="1335871"/>
                  </a:lnTo>
                  <a:lnTo>
                    <a:pt x="1530610" y="1300537"/>
                  </a:lnTo>
                  <a:lnTo>
                    <a:pt x="1542882" y="1264197"/>
                  </a:lnTo>
                  <a:lnTo>
                    <a:pt x="1545362" y="1227645"/>
                  </a:lnTo>
                  <a:lnTo>
                    <a:pt x="1539666" y="1191674"/>
                  </a:lnTo>
                  <a:lnTo>
                    <a:pt x="1510213" y="1124648"/>
                  </a:lnTo>
                  <a:lnTo>
                    <a:pt x="1467455" y="1069462"/>
                  </a:lnTo>
                  <a:lnTo>
                    <a:pt x="1424323" y="1032464"/>
                  </a:lnTo>
                  <a:lnTo>
                    <a:pt x="1353165" y="999678"/>
                  </a:lnTo>
                  <a:lnTo>
                    <a:pt x="1318901" y="979255"/>
                  </a:lnTo>
                  <a:lnTo>
                    <a:pt x="1302968" y="956948"/>
                  </a:lnTo>
                  <a:lnTo>
                    <a:pt x="1304473" y="928205"/>
                  </a:lnTo>
                  <a:lnTo>
                    <a:pt x="1322520" y="888475"/>
                  </a:lnTo>
                  <a:lnTo>
                    <a:pt x="1356213" y="833207"/>
                  </a:lnTo>
                  <a:lnTo>
                    <a:pt x="1383788" y="792380"/>
                  </a:lnTo>
                  <a:lnTo>
                    <a:pt x="1409835" y="755695"/>
                  </a:lnTo>
                  <a:lnTo>
                    <a:pt x="1431763" y="722740"/>
                  </a:lnTo>
                  <a:lnTo>
                    <a:pt x="1446980" y="693103"/>
                  </a:lnTo>
                  <a:lnTo>
                    <a:pt x="1452897" y="666370"/>
                  </a:lnTo>
                  <a:lnTo>
                    <a:pt x="1446919" y="642129"/>
                  </a:lnTo>
                  <a:lnTo>
                    <a:pt x="1426458" y="619969"/>
                  </a:lnTo>
                  <a:lnTo>
                    <a:pt x="1388920" y="599475"/>
                  </a:lnTo>
                  <a:lnTo>
                    <a:pt x="1278484" y="562524"/>
                  </a:lnTo>
                  <a:lnTo>
                    <a:pt x="1240759" y="542061"/>
                  </a:lnTo>
                  <a:lnTo>
                    <a:pt x="1216391" y="516764"/>
                  </a:lnTo>
                  <a:lnTo>
                    <a:pt x="1203230" y="484552"/>
                  </a:lnTo>
                  <a:lnTo>
                    <a:pt x="1199128" y="443343"/>
                  </a:lnTo>
                  <a:lnTo>
                    <a:pt x="1201935" y="391053"/>
                  </a:lnTo>
                  <a:lnTo>
                    <a:pt x="1209503" y="325601"/>
                  </a:lnTo>
                  <a:lnTo>
                    <a:pt x="1208729" y="281860"/>
                  </a:lnTo>
                  <a:lnTo>
                    <a:pt x="1195978" y="243168"/>
                  </a:lnTo>
                  <a:lnTo>
                    <a:pt x="1173226" y="209491"/>
                  </a:lnTo>
                  <a:lnTo>
                    <a:pt x="1142451" y="180794"/>
                  </a:lnTo>
                  <a:lnTo>
                    <a:pt x="1105629" y="157041"/>
                  </a:lnTo>
                  <a:lnTo>
                    <a:pt x="1064737" y="138199"/>
                  </a:lnTo>
                  <a:lnTo>
                    <a:pt x="1021753" y="124231"/>
                  </a:lnTo>
                  <a:lnTo>
                    <a:pt x="978654" y="115102"/>
                  </a:lnTo>
                  <a:lnTo>
                    <a:pt x="937415" y="110779"/>
                  </a:lnTo>
                  <a:lnTo>
                    <a:pt x="900016" y="111225"/>
                  </a:lnTo>
                  <a:lnTo>
                    <a:pt x="868432" y="116406"/>
                  </a:lnTo>
                  <a:lnTo>
                    <a:pt x="836461" y="121340"/>
                  </a:lnTo>
                  <a:lnTo>
                    <a:pt x="823776" y="114547"/>
                  </a:lnTo>
                  <a:lnTo>
                    <a:pt x="823119" y="99135"/>
                  </a:lnTo>
                  <a:lnTo>
                    <a:pt x="827231" y="78212"/>
                  </a:lnTo>
                  <a:lnTo>
                    <a:pt x="828853" y="54884"/>
                  </a:lnTo>
                  <a:lnTo>
                    <a:pt x="820728" y="32260"/>
                  </a:lnTo>
                  <a:lnTo>
                    <a:pt x="795597" y="13447"/>
                  </a:lnTo>
                  <a:lnTo>
                    <a:pt x="741837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941882" y="4443259"/>
              <a:ext cx="2225675" cy="1538605"/>
            </a:xfrm>
            <a:custGeom>
              <a:avLst/>
              <a:gdLst/>
              <a:ahLst/>
              <a:cxnLst/>
              <a:rect l="l" t="t" r="r" b="b"/>
              <a:pathLst>
                <a:path w="2225675" h="1538604">
                  <a:moveTo>
                    <a:pt x="2225065" y="1114259"/>
                  </a:moveTo>
                  <a:lnTo>
                    <a:pt x="2222855" y="1065453"/>
                  </a:lnTo>
                  <a:lnTo>
                    <a:pt x="2214930" y="1016774"/>
                  </a:lnTo>
                  <a:lnTo>
                    <a:pt x="2201278" y="968616"/>
                  </a:lnTo>
                  <a:lnTo>
                    <a:pt x="2181809" y="921410"/>
                  </a:lnTo>
                  <a:lnTo>
                    <a:pt x="1936534" y="410756"/>
                  </a:lnTo>
                  <a:lnTo>
                    <a:pt x="1911235" y="364909"/>
                  </a:lnTo>
                  <a:lnTo>
                    <a:pt x="1881327" y="322808"/>
                  </a:lnTo>
                  <a:lnTo>
                    <a:pt x="1847138" y="284721"/>
                  </a:lnTo>
                  <a:lnTo>
                    <a:pt x="1809000" y="250901"/>
                  </a:lnTo>
                  <a:lnTo>
                    <a:pt x="1767281" y="221640"/>
                  </a:lnTo>
                  <a:lnTo>
                    <a:pt x="1722310" y="197192"/>
                  </a:lnTo>
                  <a:lnTo>
                    <a:pt x="1674431" y="177838"/>
                  </a:lnTo>
                  <a:lnTo>
                    <a:pt x="1623987" y="163842"/>
                  </a:lnTo>
                  <a:lnTo>
                    <a:pt x="1351965" y="104711"/>
                  </a:lnTo>
                  <a:lnTo>
                    <a:pt x="811631" y="26276"/>
                  </a:lnTo>
                  <a:lnTo>
                    <a:pt x="657999" y="3975"/>
                  </a:lnTo>
                  <a:lnTo>
                    <a:pt x="611454" y="0"/>
                  </a:lnTo>
                  <a:lnTo>
                    <a:pt x="565683" y="1587"/>
                  </a:lnTo>
                  <a:lnTo>
                    <a:pt x="521093" y="8470"/>
                  </a:lnTo>
                  <a:lnTo>
                    <a:pt x="478040" y="20370"/>
                  </a:lnTo>
                  <a:lnTo>
                    <a:pt x="436918" y="37033"/>
                  </a:lnTo>
                  <a:lnTo>
                    <a:pt x="398094" y="58191"/>
                  </a:lnTo>
                  <a:lnTo>
                    <a:pt x="361950" y="83578"/>
                  </a:lnTo>
                  <a:lnTo>
                    <a:pt x="328866" y="112915"/>
                  </a:lnTo>
                  <a:lnTo>
                    <a:pt x="299224" y="145961"/>
                  </a:lnTo>
                  <a:lnTo>
                    <a:pt x="273392" y="182410"/>
                  </a:lnTo>
                  <a:lnTo>
                    <a:pt x="251752" y="222034"/>
                  </a:lnTo>
                  <a:lnTo>
                    <a:pt x="234696" y="264553"/>
                  </a:lnTo>
                  <a:lnTo>
                    <a:pt x="222580" y="309689"/>
                  </a:lnTo>
                  <a:lnTo>
                    <a:pt x="0" y="1394358"/>
                  </a:lnTo>
                  <a:lnTo>
                    <a:pt x="990" y="1398384"/>
                  </a:lnTo>
                  <a:lnTo>
                    <a:pt x="5981" y="1404505"/>
                  </a:lnTo>
                  <a:lnTo>
                    <a:pt x="9715" y="1406271"/>
                  </a:lnTo>
                  <a:lnTo>
                    <a:pt x="1285621" y="1406271"/>
                  </a:lnTo>
                  <a:lnTo>
                    <a:pt x="1672907" y="1520126"/>
                  </a:lnTo>
                  <a:lnTo>
                    <a:pt x="1703882" y="1528051"/>
                  </a:lnTo>
                  <a:lnTo>
                    <a:pt x="1734908" y="1533677"/>
                  </a:lnTo>
                  <a:lnTo>
                    <a:pt x="1765909" y="1537042"/>
                  </a:lnTo>
                  <a:lnTo>
                    <a:pt x="1796770" y="1538160"/>
                  </a:lnTo>
                  <a:lnTo>
                    <a:pt x="1842744" y="1535658"/>
                  </a:lnTo>
                  <a:lnTo>
                    <a:pt x="1887867" y="1528254"/>
                  </a:lnTo>
                  <a:lnTo>
                    <a:pt x="1931797" y="1516024"/>
                  </a:lnTo>
                  <a:lnTo>
                    <a:pt x="1943938" y="1511160"/>
                  </a:lnTo>
                  <a:lnTo>
                    <a:pt x="1974189" y="1499069"/>
                  </a:lnTo>
                  <a:lnTo>
                    <a:pt x="2014715" y="1477505"/>
                  </a:lnTo>
                  <a:lnTo>
                    <a:pt x="2053056" y="1451419"/>
                  </a:lnTo>
                  <a:lnTo>
                    <a:pt x="2088870" y="1420914"/>
                  </a:lnTo>
                  <a:lnTo>
                    <a:pt x="2121827" y="1386090"/>
                  </a:lnTo>
                  <a:lnTo>
                    <a:pt x="2152637" y="1345361"/>
                  </a:lnTo>
                  <a:lnTo>
                    <a:pt x="2178088" y="1302258"/>
                  </a:lnTo>
                  <a:lnTo>
                    <a:pt x="2198103" y="1257173"/>
                  </a:lnTo>
                  <a:lnTo>
                    <a:pt x="2212644" y="1210538"/>
                  </a:lnTo>
                  <a:lnTo>
                    <a:pt x="2221649" y="1162761"/>
                  </a:lnTo>
                  <a:lnTo>
                    <a:pt x="2225065" y="1114259"/>
                  </a:lnTo>
                  <a:close/>
                </a:path>
              </a:pathLst>
            </a:custGeom>
            <a:solidFill>
              <a:srgbClr val="47B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64650" y="3922722"/>
              <a:ext cx="1405255" cy="1913889"/>
            </a:xfrm>
            <a:custGeom>
              <a:avLst/>
              <a:gdLst/>
              <a:ahLst/>
              <a:cxnLst/>
              <a:rect l="l" t="t" r="r" b="b"/>
              <a:pathLst>
                <a:path w="1405254" h="1913889">
                  <a:moveTo>
                    <a:pt x="368249" y="0"/>
                  </a:moveTo>
                  <a:lnTo>
                    <a:pt x="0" y="129476"/>
                  </a:lnTo>
                  <a:lnTo>
                    <a:pt x="29209" y="275056"/>
                  </a:lnTo>
                  <a:lnTo>
                    <a:pt x="77939" y="465683"/>
                  </a:lnTo>
                  <a:lnTo>
                    <a:pt x="92816" y="515691"/>
                  </a:lnTo>
                  <a:lnTo>
                    <a:pt x="111426" y="564139"/>
                  </a:lnTo>
                  <a:lnTo>
                    <a:pt x="133639" y="610836"/>
                  </a:lnTo>
                  <a:lnTo>
                    <a:pt x="159324" y="655589"/>
                  </a:lnTo>
                  <a:lnTo>
                    <a:pt x="188350" y="698206"/>
                  </a:lnTo>
                  <a:lnTo>
                    <a:pt x="220589" y="738496"/>
                  </a:lnTo>
                  <a:lnTo>
                    <a:pt x="255908" y="776267"/>
                  </a:lnTo>
                  <a:lnTo>
                    <a:pt x="294177" y="811326"/>
                  </a:lnTo>
                  <a:lnTo>
                    <a:pt x="335267" y="843483"/>
                  </a:lnTo>
                  <a:lnTo>
                    <a:pt x="460832" y="934110"/>
                  </a:lnTo>
                  <a:lnTo>
                    <a:pt x="626135" y="1913648"/>
                  </a:lnTo>
                  <a:lnTo>
                    <a:pt x="1405039" y="1913648"/>
                  </a:lnTo>
                  <a:lnTo>
                    <a:pt x="1009764" y="814476"/>
                  </a:lnTo>
                  <a:lnTo>
                    <a:pt x="368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50476" y="3908455"/>
              <a:ext cx="1433195" cy="1941195"/>
            </a:xfrm>
            <a:custGeom>
              <a:avLst/>
              <a:gdLst/>
              <a:ahLst/>
              <a:cxnLst/>
              <a:rect l="l" t="t" r="r" b="b"/>
              <a:pathLst>
                <a:path w="1433195" h="1941195">
                  <a:moveTo>
                    <a:pt x="383400" y="0"/>
                  </a:moveTo>
                  <a:lnTo>
                    <a:pt x="3632" y="133515"/>
                  </a:lnTo>
                  <a:lnTo>
                    <a:pt x="0" y="139915"/>
                  </a:lnTo>
                  <a:lnTo>
                    <a:pt x="30581" y="292366"/>
                  </a:lnTo>
                  <a:lnTo>
                    <a:pt x="79375" y="483209"/>
                  </a:lnTo>
                  <a:lnTo>
                    <a:pt x="92841" y="529098"/>
                  </a:lnTo>
                  <a:lnTo>
                    <a:pt x="109420" y="573752"/>
                  </a:lnTo>
                  <a:lnTo>
                    <a:pt x="129009" y="617021"/>
                  </a:lnTo>
                  <a:lnTo>
                    <a:pt x="151505" y="658754"/>
                  </a:lnTo>
                  <a:lnTo>
                    <a:pt x="176804" y="698798"/>
                  </a:lnTo>
                  <a:lnTo>
                    <a:pt x="204805" y="737003"/>
                  </a:lnTo>
                  <a:lnTo>
                    <a:pt x="235403" y="773217"/>
                  </a:lnTo>
                  <a:lnTo>
                    <a:pt x="268496" y="807288"/>
                  </a:lnTo>
                  <a:lnTo>
                    <a:pt x="303982" y="839067"/>
                  </a:lnTo>
                  <a:lnTo>
                    <a:pt x="341757" y="868400"/>
                  </a:lnTo>
                  <a:lnTo>
                    <a:pt x="462940" y="955890"/>
                  </a:lnTo>
                  <a:lnTo>
                    <a:pt x="628408" y="1936445"/>
                  </a:lnTo>
                  <a:lnTo>
                    <a:pt x="633895" y="1941067"/>
                  </a:lnTo>
                  <a:lnTo>
                    <a:pt x="1423492" y="1941067"/>
                  </a:lnTo>
                  <a:lnTo>
                    <a:pt x="1427505" y="1938997"/>
                  </a:lnTo>
                  <a:lnTo>
                    <a:pt x="1432433" y="1931974"/>
                  </a:lnTo>
                  <a:lnTo>
                    <a:pt x="1433029" y="1927504"/>
                  </a:lnTo>
                  <a:lnTo>
                    <a:pt x="1428471" y="1914778"/>
                  </a:lnTo>
                  <a:lnTo>
                    <a:pt x="651433" y="1914778"/>
                  </a:lnTo>
                  <a:lnTo>
                    <a:pt x="487400" y="942784"/>
                  </a:lnTo>
                  <a:lnTo>
                    <a:pt x="485508" y="939723"/>
                  </a:lnTo>
                  <a:lnTo>
                    <a:pt x="357136" y="847077"/>
                  </a:lnTo>
                  <a:lnTo>
                    <a:pt x="316918" y="815589"/>
                  </a:lnTo>
                  <a:lnTo>
                    <a:pt x="279430" y="781220"/>
                  </a:lnTo>
                  <a:lnTo>
                    <a:pt x="244807" y="744168"/>
                  </a:lnTo>
                  <a:lnTo>
                    <a:pt x="213185" y="704633"/>
                  </a:lnTo>
                  <a:lnTo>
                    <a:pt x="184700" y="662813"/>
                  </a:lnTo>
                  <a:lnTo>
                    <a:pt x="159488" y="618910"/>
                  </a:lnTo>
                  <a:lnTo>
                    <a:pt x="137686" y="573120"/>
                  </a:lnTo>
                  <a:lnTo>
                    <a:pt x="119428" y="525644"/>
                  </a:lnTo>
                  <a:lnTo>
                    <a:pt x="104851" y="476681"/>
                  </a:lnTo>
                  <a:lnTo>
                    <a:pt x="56222" y="286397"/>
                  </a:lnTo>
                  <a:lnTo>
                    <a:pt x="29311" y="152361"/>
                  </a:lnTo>
                  <a:lnTo>
                    <a:pt x="377926" y="29781"/>
                  </a:lnTo>
                  <a:lnTo>
                    <a:pt x="411397" y="29781"/>
                  </a:lnTo>
                  <a:lnTo>
                    <a:pt x="389280" y="1701"/>
                  </a:lnTo>
                  <a:lnTo>
                    <a:pt x="383400" y="0"/>
                  </a:lnTo>
                  <a:close/>
                </a:path>
                <a:path w="1433195" h="1941195">
                  <a:moveTo>
                    <a:pt x="411397" y="29781"/>
                  </a:moveTo>
                  <a:lnTo>
                    <a:pt x="377926" y="29781"/>
                  </a:lnTo>
                  <a:lnTo>
                    <a:pt x="1012291" y="835190"/>
                  </a:lnTo>
                  <a:lnTo>
                    <a:pt x="1400517" y="1914778"/>
                  </a:lnTo>
                  <a:lnTo>
                    <a:pt x="1428471" y="1914778"/>
                  </a:lnTo>
                  <a:lnTo>
                    <a:pt x="1036320" y="824268"/>
                  </a:lnTo>
                  <a:lnTo>
                    <a:pt x="1035824" y="822959"/>
                  </a:lnTo>
                  <a:lnTo>
                    <a:pt x="1035151" y="821702"/>
                  </a:lnTo>
                  <a:lnTo>
                    <a:pt x="411397" y="29781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205049" y="3661801"/>
              <a:ext cx="1707514" cy="2331720"/>
            </a:xfrm>
            <a:custGeom>
              <a:avLst/>
              <a:gdLst/>
              <a:ahLst/>
              <a:cxnLst/>
              <a:rect l="l" t="t" r="r" b="b"/>
              <a:pathLst>
                <a:path w="1707515" h="2331720">
                  <a:moveTo>
                    <a:pt x="379158" y="0"/>
                  </a:moveTo>
                  <a:lnTo>
                    <a:pt x="0" y="245059"/>
                  </a:lnTo>
                  <a:lnTo>
                    <a:pt x="1303972" y="2262581"/>
                  </a:lnTo>
                  <a:lnTo>
                    <a:pt x="1336234" y="2298363"/>
                  </a:lnTo>
                  <a:lnTo>
                    <a:pt x="1376600" y="2321462"/>
                  </a:lnTo>
                  <a:lnTo>
                    <a:pt x="1421642" y="2331139"/>
                  </a:lnTo>
                  <a:lnTo>
                    <a:pt x="1467930" y="2326659"/>
                  </a:lnTo>
                  <a:lnTo>
                    <a:pt x="1512036" y="2307285"/>
                  </a:lnTo>
                  <a:lnTo>
                    <a:pt x="1638427" y="2225598"/>
                  </a:lnTo>
                  <a:lnTo>
                    <a:pt x="1674209" y="2193337"/>
                  </a:lnTo>
                  <a:lnTo>
                    <a:pt x="1697307" y="2152970"/>
                  </a:lnTo>
                  <a:lnTo>
                    <a:pt x="1706985" y="2107926"/>
                  </a:lnTo>
                  <a:lnTo>
                    <a:pt x="1702504" y="2061634"/>
                  </a:lnTo>
                  <a:lnTo>
                    <a:pt x="1683131" y="2017522"/>
                  </a:lnTo>
                  <a:lnTo>
                    <a:pt x="379158" y="0"/>
                  </a:lnTo>
                  <a:close/>
                </a:path>
              </a:pathLst>
            </a:custGeom>
            <a:solidFill>
              <a:srgbClr val="6654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23629" y="3365035"/>
              <a:ext cx="434975" cy="516255"/>
            </a:xfrm>
            <a:custGeom>
              <a:avLst/>
              <a:gdLst/>
              <a:ahLst/>
              <a:cxnLst/>
              <a:rect l="l" t="t" r="r" b="b"/>
              <a:pathLst>
                <a:path w="434975" h="516254">
                  <a:moveTo>
                    <a:pt x="0" y="0"/>
                  </a:moveTo>
                  <a:lnTo>
                    <a:pt x="87985" y="516026"/>
                  </a:lnTo>
                  <a:lnTo>
                    <a:pt x="434365" y="292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105510" y="3337013"/>
              <a:ext cx="476884" cy="566420"/>
            </a:xfrm>
            <a:custGeom>
              <a:avLst/>
              <a:gdLst/>
              <a:ahLst/>
              <a:cxnLst/>
              <a:rect l="l" t="t" r="r" b="b"/>
              <a:pathLst>
                <a:path w="476884" h="566420">
                  <a:moveTo>
                    <a:pt x="476364" y="320395"/>
                  </a:moveTo>
                  <a:lnTo>
                    <a:pt x="428586" y="288264"/>
                  </a:lnTo>
                  <a:lnTo>
                    <a:pt x="428586" y="319963"/>
                  </a:lnTo>
                  <a:lnTo>
                    <a:pt x="115709" y="522185"/>
                  </a:lnTo>
                  <a:lnTo>
                    <a:pt x="71259" y="261518"/>
                  </a:lnTo>
                  <a:lnTo>
                    <a:pt x="209169" y="172389"/>
                  </a:lnTo>
                  <a:lnTo>
                    <a:pt x="428586" y="319963"/>
                  </a:lnTo>
                  <a:lnTo>
                    <a:pt x="428586" y="288264"/>
                  </a:lnTo>
                  <a:lnTo>
                    <a:pt x="233197" y="156857"/>
                  </a:lnTo>
                  <a:lnTo>
                    <a:pt x="83362" y="56070"/>
                  </a:lnTo>
                  <a:lnTo>
                    <a:pt x="0" y="0"/>
                  </a:lnTo>
                  <a:lnTo>
                    <a:pt x="47231" y="277050"/>
                  </a:lnTo>
                  <a:lnTo>
                    <a:pt x="96494" y="565924"/>
                  </a:lnTo>
                  <a:lnTo>
                    <a:pt x="164160" y="522185"/>
                  </a:lnTo>
                  <a:lnTo>
                    <a:pt x="476364" y="320395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74176" y="3933530"/>
              <a:ext cx="541020" cy="697230"/>
            </a:xfrm>
            <a:custGeom>
              <a:avLst/>
              <a:gdLst/>
              <a:ahLst/>
              <a:cxnLst/>
              <a:rect l="l" t="t" r="r" b="b"/>
              <a:pathLst>
                <a:path w="541020" h="697229">
                  <a:moveTo>
                    <a:pt x="353250" y="0"/>
                  </a:moveTo>
                  <a:lnTo>
                    <a:pt x="4432" y="112877"/>
                  </a:lnTo>
                  <a:lnTo>
                    <a:pt x="0" y="121234"/>
                  </a:lnTo>
                  <a:lnTo>
                    <a:pt x="36728" y="263601"/>
                  </a:lnTo>
                  <a:lnTo>
                    <a:pt x="50369" y="314238"/>
                  </a:lnTo>
                  <a:lnTo>
                    <a:pt x="64495" y="363383"/>
                  </a:lnTo>
                  <a:lnTo>
                    <a:pt x="82357" y="421589"/>
                  </a:lnTo>
                  <a:lnTo>
                    <a:pt x="103105" y="483735"/>
                  </a:lnTo>
                  <a:lnTo>
                    <a:pt x="125887" y="544704"/>
                  </a:lnTo>
                  <a:lnTo>
                    <a:pt x="149854" y="599376"/>
                  </a:lnTo>
                  <a:lnTo>
                    <a:pt x="174155" y="642632"/>
                  </a:lnTo>
                  <a:lnTo>
                    <a:pt x="212897" y="677150"/>
                  </a:lnTo>
                  <a:lnTo>
                    <a:pt x="263947" y="693714"/>
                  </a:lnTo>
                  <a:lnTo>
                    <a:pt x="320539" y="696715"/>
                  </a:lnTo>
                  <a:lnTo>
                    <a:pt x="375907" y="690542"/>
                  </a:lnTo>
                  <a:lnTo>
                    <a:pt x="423287" y="679585"/>
                  </a:lnTo>
                  <a:lnTo>
                    <a:pt x="455912" y="668235"/>
                  </a:lnTo>
                  <a:lnTo>
                    <a:pt x="467017" y="660882"/>
                  </a:lnTo>
                  <a:lnTo>
                    <a:pt x="449707" y="638340"/>
                  </a:lnTo>
                  <a:lnTo>
                    <a:pt x="425051" y="618591"/>
                  </a:lnTo>
                  <a:lnTo>
                    <a:pt x="399378" y="603014"/>
                  </a:lnTo>
                  <a:lnTo>
                    <a:pt x="379018" y="592988"/>
                  </a:lnTo>
                  <a:lnTo>
                    <a:pt x="419581" y="572577"/>
                  </a:lnTo>
                  <a:lnTo>
                    <a:pt x="466709" y="545172"/>
                  </a:lnTo>
                  <a:lnTo>
                    <a:pt x="507802" y="515225"/>
                  </a:lnTo>
                  <a:lnTo>
                    <a:pt x="530263" y="487184"/>
                  </a:lnTo>
                  <a:lnTo>
                    <a:pt x="534850" y="461776"/>
                  </a:lnTo>
                  <a:lnTo>
                    <a:pt x="531841" y="438435"/>
                  </a:lnTo>
                  <a:lnTo>
                    <a:pt x="523512" y="417847"/>
                  </a:lnTo>
                  <a:lnTo>
                    <a:pt x="512140" y="400697"/>
                  </a:lnTo>
                  <a:lnTo>
                    <a:pt x="523170" y="389120"/>
                  </a:lnTo>
                  <a:lnTo>
                    <a:pt x="531648" y="376277"/>
                  </a:lnTo>
                  <a:lnTo>
                    <a:pt x="537491" y="362169"/>
                  </a:lnTo>
                  <a:lnTo>
                    <a:pt x="540613" y="346798"/>
                  </a:lnTo>
                  <a:lnTo>
                    <a:pt x="539837" y="320019"/>
                  </a:lnTo>
                  <a:lnTo>
                    <a:pt x="533450" y="295062"/>
                  </a:lnTo>
                  <a:lnTo>
                    <a:pt x="524197" y="273500"/>
                  </a:lnTo>
                  <a:lnTo>
                    <a:pt x="514819" y="256908"/>
                  </a:lnTo>
                  <a:lnTo>
                    <a:pt x="532760" y="206845"/>
                  </a:lnTo>
                  <a:lnTo>
                    <a:pt x="525748" y="157837"/>
                  </a:lnTo>
                  <a:lnTo>
                    <a:pt x="509344" y="119946"/>
                  </a:lnTo>
                  <a:lnTo>
                    <a:pt x="486663" y="94132"/>
                  </a:lnTo>
                  <a:lnTo>
                    <a:pt x="402437" y="122478"/>
                  </a:lnTo>
                  <a:lnTo>
                    <a:pt x="403982" y="88804"/>
                  </a:lnTo>
                  <a:lnTo>
                    <a:pt x="395336" y="56595"/>
                  </a:lnTo>
                  <a:lnTo>
                    <a:pt x="380868" y="28518"/>
                  </a:lnTo>
                  <a:lnTo>
                    <a:pt x="364947" y="7239"/>
                  </a:lnTo>
                  <a:lnTo>
                    <a:pt x="360324" y="2070"/>
                  </a:lnTo>
                  <a:lnTo>
                    <a:pt x="353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45858" y="3909986"/>
              <a:ext cx="579120" cy="697230"/>
            </a:xfrm>
            <a:custGeom>
              <a:avLst/>
              <a:gdLst/>
              <a:ahLst/>
              <a:cxnLst/>
              <a:rect l="l" t="t" r="r" b="b"/>
              <a:pathLst>
                <a:path w="579120" h="697229">
                  <a:moveTo>
                    <a:pt x="578548" y="365086"/>
                  </a:moveTo>
                  <a:lnTo>
                    <a:pt x="576707" y="326402"/>
                  </a:lnTo>
                  <a:lnTo>
                    <a:pt x="565289" y="292887"/>
                  </a:lnTo>
                  <a:lnTo>
                    <a:pt x="552170" y="268935"/>
                  </a:lnTo>
                  <a:lnTo>
                    <a:pt x="551865" y="268503"/>
                  </a:lnTo>
                  <a:lnTo>
                    <a:pt x="553796" y="266065"/>
                  </a:lnTo>
                  <a:lnTo>
                    <a:pt x="574548" y="213067"/>
                  </a:lnTo>
                  <a:lnTo>
                    <a:pt x="568553" y="161747"/>
                  </a:lnTo>
                  <a:lnTo>
                    <a:pt x="552145" y="122301"/>
                  </a:lnTo>
                  <a:lnTo>
                    <a:pt x="541718" y="104978"/>
                  </a:lnTo>
                  <a:lnTo>
                    <a:pt x="538302" y="100126"/>
                  </a:lnTo>
                  <a:lnTo>
                    <a:pt x="532091" y="98158"/>
                  </a:lnTo>
                  <a:lnTo>
                    <a:pt x="426275" y="136105"/>
                  </a:lnTo>
                  <a:lnTo>
                    <a:pt x="435800" y="114211"/>
                  </a:lnTo>
                  <a:lnTo>
                    <a:pt x="432904" y="71374"/>
                  </a:lnTo>
                  <a:lnTo>
                    <a:pt x="417156" y="33426"/>
                  </a:lnTo>
                  <a:lnTo>
                    <a:pt x="410273" y="23774"/>
                  </a:lnTo>
                  <a:lnTo>
                    <a:pt x="410273" y="108165"/>
                  </a:lnTo>
                  <a:lnTo>
                    <a:pt x="396570" y="140639"/>
                  </a:lnTo>
                  <a:lnTo>
                    <a:pt x="392074" y="146354"/>
                  </a:lnTo>
                  <a:lnTo>
                    <a:pt x="392303" y="148297"/>
                  </a:lnTo>
                  <a:lnTo>
                    <a:pt x="57010" y="268528"/>
                  </a:lnTo>
                  <a:lnTo>
                    <a:pt x="29819" y="151701"/>
                  </a:lnTo>
                  <a:lnTo>
                    <a:pt x="383006" y="29591"/>
                  </a:lnTo>
                  <a:lnTo>
                    <a:pt x="395566" y="48679"/>
                  </a:lnTo>
                  <a:lnTo>
                    <a:pt x="407301" y="76187"/>
                  </a:lnTo>
                  <a:lnTo>
                    <a:pt x="410273" y="108165"/>
                  </a:lnTo>
                  <a:lnTo>
                    <a:pt x="410273" y="23774"/>
                  </a:lnTo>
                  <a:lnTo>
                    <a:pt x="397154" y="5372"/>
                  </a:lnTo>
                  <a:lnTo>
                    <a:pt x="393611" y="1435"/>
                  </a:lnTo>
                  <a:lnTo>
                    <a:pt x="388086" y="0"/>
                  </a:lnTo>
                  <a:lnTo>
                    <a:pt x="3683" y="132943"/>
                  </a:lnTo>
                  <a:lnTo>
                    <a:pt x="0" y="139585"/>
                  </a:lnTo>
                  <a:lnTo>
                    <a:pt x="36614" y="296849"/>
                  </a:lnTo>
                  <a:lnTo>
                    <a:pt x="42024" y="300951"/>
                  </a:lnTo>
                  <a:lnTo>
                    <a:pt x="47993" y="300951"/>
                  </a:lnTo>
                  <a:lnTo>
                    <a:pt x="50990" y="300609"/>
                  </a:lnTo>
                  <a:lnTo>
                    <a:pt x="58064" y="298958"/>
                  </a:lnTo>
                  <a:lnTo>
                    <a:pt x="62039" y="292557"/>
                  </a:lnTo>
                  <a:lnTo>
                    <a:pt x="65633" y="292557"/>
                  </a:lnTo>
                  <a:lnTo>
                    <a:pt x="68605" y="292303"/>
                  </a:lnTo>
                  <a:lnTo>
                    <a:pt x="525411" y="128511"/>
                  </a:lnTo>
                  <a:lnTo>
                    <a:pt x="536473" y="150660"/>
                  </a:lnTo>
                  <a:lnTo>
                    <a:pt x="546214" y="181584"/>
                  </a:lnTo>
                  <a:lnTo>
                    <a:pt x="547484" y="216293"/>
                  </a:lnTo>
                  <a:lnTo>
                    <a:pt x="533120" y="249809"/>
                  </a:lnTo>
                  <a:lnTo>
                    <a:pt x="528866" y="255206"/>
                  </a:lnTo>
                  <a:lnTo>
                    <a:pt x="83566" y="420751"/>
                  </a:lnTo>
                  <a:lnTo>
                    <a:pt x="80098" y="428332"/>
                  </a:lnTo>
                  <a:lnTo>
                    <a:pt x="84607" y="440423"/>
                  </a:lnTo>
                  <a:lnTo>
                    <a:pt x="89623" y="443699"/>
                  </a:lnTo>
                  <a:lnTo>
                    <a:pt x="94957" y="443699"/>
                  </a:lnTo>
                  <a:lnTo>
                    <a:pt x="96481" y="443699"/>
                  </a:lnTo>
                  <a:lnTo>
                    <a:pt x="98031" y="443433"/>
                  </a:lnTo>
                  <a:lnTo>
                    <a:pt x="529831" y="282879"/>
                  </a:lnTo>
                  <a:lnTo>
                    <a:pt x="537933" y="296887"/>
                  </a:lnTo>
                  <a:lnTo>
                    <a:pt x="546328" y="315874"/>
                  </a:lnTo>
                  <a:lnTo>
                    <a:pt x="552132" y="338023"/>
                  </a:lnTo>
                  <a:lnTo>
                    <a:pt x="552475" y="361556"/>
                  </a:lnTo>
                  <a:lnTo>
                    <a:pt x="549198" y="374738"/>
                  </a:lnTo>
                  <a:lnTo>
                    <a:pt x="543217" y="386765"/>
                  </a:lnTo>
                  <a:lnTo>
                    <a:pt x="534492" y="397713"/>
                  </a:lnTo>
                  <a:lnTo>
                    <a:pt x="522960" y="407657"/>
                  </a:lnTo>
                  <a:lnTo>
                    <a:pt x="522541" y="407962"/>
                  </a:lnTo>
                  <a:lnTo>
                    <a:pt x="519772" y="407644"/>
                  </a:lnTo>
                  <a:lnTo>
                    <a:pt x="165125" y="558558"/>
                  </a:lnTo>
                  <a:lnTo>
                    <a:pt x="162001" y="566305"/>
                  </a:lnTo>
                  <a:lnTo>
                    <a:pt x="167703" y="579666"/>
                  </a:lnTo>
                  <a:lnTo>
                    <a:pt x="175425" y="582777"/>
                  </a:lnTo>
                  <a:lnTo>
                    <a:pt x="518248" y="436854"/>
                  </a:lnTo>
                  <a:lnTo>
                    <a:pt x="527786" y="447522"/>
                  </a:lnTo>
                  <a:lnTo>
                    <a:pt x="537171" y="463423"/>
                  </a:lnTo>
                  <a:lnTo>
                    <a:pt x="542074" y="483781"/>
                  </a:lnTo>
                  <a:lnTo>
                    <a:pt x="538162" y="507822"/>
                  </a:lnTo>
                  <a:lnTo>
                    <a:pt x="470903" y="565569"/>
                  </a:lnTo>
                  <a:lnTo>
                    <a:pt x="419049" y="592683"/>
                  </a:lnTo>
                  <a:lnTo>
                    <a:pt x="370319" y="613689"/>
                  </a:lnTo>
                  <a:lnTo>
                    <a:pt x="364007" y="616127"/>
                  </a:lnTo>
                  <a:lnTo>
                    <a:pt x="360565" y="622973"/>
                  </a:lnTo>
                  <a:lnTo>
                    <a:pt x="364197" y="636003"/>
                  </a:lnTo>
                  <a:lnTo>
                    <a:pt x="370687" y="640105"/>
                  </a:lnTo>
                  <a:lnTo>
                    <a:pt x="377329" y="638898"/>
                  </a:lnTo>
                  <a:lnTo>
                    <a:pt x="389343" y="638086"/>
                  </a:lnTo>
                  <a:lnTo>
                    <a:pt x="416052" y="641350"/>
                  </a:lnTo>
                  <a:lnTo>
                    <a:pt x="449364" y="656297"/>
                  </a:lnTo>
                  <a:lnTo>
                    <a:pt x="481228" y="690562"/>
                  </a:lnTo>
                  <a:lnTo>
                    <a:pt x="483704" y="694601"/>
                  </a:lnTo>
                  <a:lnTo>
                    <a:pt x="488022" y="696836"/>
                  </a:lnTo>
                  <a:lnTo>
                    <a:pt x="492455" y="696836"/>
                  </a:lnTo>
                  <a:lnTo>
                    <a:pt x="494792" y="696836"/>
                  </a:lnTo>
                  <a:lnTo>
                    <a:pt x="497166" y="696214"/>
                  </a:lnTo>
                  <a:lnTo>
                    <a:pt x="505498" y="691121"/>
                  </a:lnTo>
                  <a:lnTo>
                    <a:pt x="507453" y="683018"/>
                  </a:lnTo>
                  <a:lnTo>
                    <a:pt x="503656" y="676821"/>
                  </a:lnTo>
                  <a:lnTo>
                    <a:pt x="486219" y="653580"/>
                  </a:lnTo>
                  <a:lnTo>
                    <a:pt x="467194" y="636562"/>
                  </a:lnTo>
                  <a:lnTo>
                    <a:pt x="447598" y="624814"/>
                  </a:lnTo>
                  <a:lnTo>
                    <a:pt x="428383" y="617410"/>
                  </a:lnTo>
                  <a:lnTo>
                    <a:pt x="468147" y="597471"/>
                  </a:lnTo>
                  <a:lnTo>
                    <a:pt x="508558" y="573163"/>
                  </a:lnTo>
                  <a:lnTo>
                    <a:pt x="542480" y="545909"/>
                  </a:lnTo>
                  <a:lnTo>
                    <a:pt x="562737" y="517169"/>
                  </a:lnTo>
                  <a:lnTo>
                    <a:pt x="568223" y="481660"/>
                  </a:lnTo>
                  <a:lnTo>
                    <a:pt x="560273" y="451002"/>
                  </a:lnTo>
                  <a:lnTo>
                    <a:pt x="544995" y="426885"/>
                  </a:lnTo>
                  <a:lnTo>
                    <a:pt x="542988" y="424967"/>
                  </a:lnTo>
                  <a:lnTo>
                    <a:pt x="553961" y="415391"/>
                  </a:lnTo>
                  <a:lnTo>
                    <a:pt x="565810" y="400227"/>
                  </a:lnTo>
                  <a:lnTo>
                    <a:pt x="574027" y="383438"/>
                  </a:lnTo>
                  <a:lnTo>
                    <a:pt x="578548" y="365086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8708" y="3466951"/>
              <a:ext cx="1983511" cy="252598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5692" y="3279144"/>
              <a:ext cx="118708" cy="11884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135154" y="3000590"/>
              <a:ext cx="2270125" cy="1041400"/>
            </a:xfrm>
            <a:custGeom>
              <a:avLst/>
              <a:gdLst/>
              <a:ahLst/>
              <a:cxnLst/>
              <a:rect l="l" t="t" r="r" b="b"/>
              <a:pathLst>
                <a:path w="2270125" h="1041400">
                  <a:moveTo>
                    <a:pt x="719721" y="544563"/>
                  </a:moveTo>
                  <a:lnTo>
                    <a:pt x="713638" y="541997"/>
                  </a:lnTo>
                  <a:lnTo>
                    <a:pt x="698652" y="540816"/>
                  </a:lnTo>
                  <a:lnTo>
                    <a:pt x="676846" y="549008"/>
                  </a:lnTo>
                  <a:lnTo>
                    <a:pt x="650290" y="574598"/>
                  </a:lnTo>
                  <a:lnTo>
                    <a:pt x="646874" y="579043"/>
                  </a:lnTo>
                  <a:lnTo>
                    <a:pt x="643699" y="584034"/>
                  </a:lnTo>
                  <a:lnTo>
                    <a:pt x="640829" y="589381"/>
                  </a:lnTo>
                  <a:lnTo>
                    <a:pt x="624941" y="581037"/>
                  </a:lnTo>
                  <a:lnTo>
                    <a:pt x="607720" y="574586"/>
                  </a:lnTo>
                  <a:lnTo>
                    <a:pt x="589292" y="570318"/>
                  </a:lnTo>
                  <a:lnTo>
                    <a:pt x="569734" y="568566"/>
                  </a:lnTo>
                  <a:lnTo>
                    <a:pt x="535749" y="572452"/>
                  </a:lnTo>
                  <a:lnTo>
                    <a:pt x="504291" y="585317"/>
                  </a:lnTo>
                  <a:lnTo>
                    <a:pt x="476148" y="606717"/>
                  </a:lnTo>
                  <a:lnTo>
                    <a:pt x="452132" y="636206"/>
                  </a:lnTo>
                  <a:lnTo>
                    <a:pt x="419544" y="621995"/>
                  </a:lnTo>
                  <a:lnTo>
                    <a:pt x="385965" y="613968"/>
                  </a:lnTo>
                  <a:lnTo>
                    <a:pt x="353491" y="613956"/>
                  </a:lnTo>
                  <a:lnTo>
                    <a:pt x="324218" y="623798"/>
                  </a:lnTo>
                  <a:lnTo>
                    <a:pt x="299440" y="641184"/>
                  </a:lnTo>
                  <a:lnTo>
                    <a:pt x="281546" y="661047"/>
                  </a:lnTo>
                  <a:lnTo>
                    <a:pt x="270637" y="683133"/>
                  </a:lnTo>
                  <a:lnTo>
                    <a:pt x="266801" y="707174"/>
                  </a:lnTo>
                  <a:lnTo>
                    <a:pt x="251650" y="709079"/>
                  </a:lnTo>
                  <a:lnTo>
                    <a:pt x="235051" y="712076"/>
                  </a:lnTo>
                  <a:lnTo>
                    <a:pt x="216928" y="716280"/>
                  </a:lnTo>
                  <a:lnTo>
                    <a:pt x="197231" y="721791"/>
                  </a:lnTo>
                  <a:lnTo>
                    <a:pt x="204825" y="746963"/>
                  </a:lnTo>
                  <a:lnTo>
                    <a:pt x="223393" y="741768"/>
                  </a:lnTo>
                  <a:lnTo>
                    <a:pt x="240449" y="737793"/>
                  </a:lnTo>
                  <a:lnTo>
                    <a:pt x="256032" y="734961"/>
                  </a:lnTo>
                  <a:lnTo>
                    <a:pt x="270192" y="733171"/>
                  </a:lnTo>
                  <a:lnTo>
                    <a:pt x="272072" y="740295"/>
                  </a:lnTo>
                  <a:lnTo>
                    <a:pt x="274739" y="747572"/>
                  </a:lnTo>
                  <a:lnTo>
                    <a:pt x="298030" y="783399"/>
                  </a:lnTo>
                  <a:lnTo>
                    <a:pt x="333235" y="803643"/>
                  </a:lnTo>
                  <a:lnTo>
                    <a:pt x="340956" y="801458"/>
                  </a:lnTo>
                  <a:lnTo>
                    <a:pt x="345579" y="798995"/>
                  </a:lnTo>
                  <a:lnTo>
                    <a:pt x="357860" y="788974"/>
                  </a:lnTo>
                  <a:lnTo>
                    <a:pt x="365213" y="775754"/>
                  </a:lnTo>
                  <a:lnTo>
                    <a:pt x="365480" y="775284"/>
                  </a:lnTo>
                  <a:lnTo>
                    <a:pt x="367880" y="759574"/>
                  </a:lnTo>
                  <a:lnTo>
                    <a:pt x="364502" y="743496"/>
                  </a:lnTo>
                  <a:lnTo>
                    <a:pt x="358800" y="733602"/>
                  </a:lnTo>
                  <a:lnTo>
                    <a:pt x="357797" y="732637"/>
                  </a:lnTo>
                  <a:lnTo>
                    <a:pt x="346519" y="721753"/>
                  </a:lnTo>
                  <a:lnTo>
                    <a:pt x="341630" y="719378"/>
                  </a:lnTo>
                  <a:lnTo>
                    <a:pt x="341630" y="760501"/>
                  </a:lnTo>
                  <a:lnTo>
                    <a:pt x="340563" y="766914"/>
                  </a:lnTo>
                  <a:lnTo>
                    <a:pt x="337578" y="772198"/>
                  </a:lnTo>
                  <a:lnTo>
                    <a:pt x="333273" y="775754"/>
                  </a:lnTo>
                  <a:lnTo>
                    <a:pt x="327799" y="773887"/>
                  </a:lnTo>
                  <a:lnTo>
                    <a:pt x="302031" y="743851"/>
                  </a:lnTo>
                  <a:lnTo>
                    <a:pt x="297484" y="732637"/>
                  </a:lnTo>
                  <a:lnTo>
                    <a:pt x="314071" y="735203"/>
                  </a:lnTo>
                  <a:lnTo>
                    <a:pt x="326580" y="739851"/>
                  </a:lnTo>
                  <a:lnTo>
                    <a:pt x="335216" y="746112"/>
                  </a:lnTo>
                  <a:lnTo>
                    <a:pt x="340182" y="753516"/>
                  </a:lnTo>
                  <a:lnTo>
                    <a:pt x="341630" y="760501"/>
                  </a:lnTo>
                  <a:lnTo>
                    <a:pt x="341630" y="719378"/>
                  </a:lnTo>
                  <a:lnTo>
                    <a:pt x="325399" y="711479"/>
                  </a:lnTo>
                  <a:lnTo>
                    <a:pt x="293103" y="706310"/>
                  </a:lnTo>
                  <a:lnTo>
                    <a:pt x="296265" y="689343"/>
                  </a:lnTo>
                  <a:lnTo>
                    <a:pt x="304660" y="673773"/>
                  </a:lnTo>
                  <a:lnTo>
                    <a:pt x="318312" y="659561"/>
                  </a:lnTo>
                  <a:lnTo>
                    <a:pt x="337235" y="646645"/>
                  </a:lnTo>
                  <a:lnTo>
                    <a:pt x="359714" y="639572"/>
                  </a:lnTo>
                  <a:lnTo>
                    <a:pt x="385483" y="640334"/>
                  </a:lnTo>
                  <a:lnTo>
                    <a:pt x="412648" y="647395"/>
                  </a:lnTo>
                  <a:lnTo>
                    <a:pt x="439293" y="659180"/>
                  </a:lnTo>
                  <a:lnTo>
                    <a:pt x="427913" y="688225"/>
                  </a:lnTo>
                  <a:lnTo>
                    <a:pt x="421513" y="716280"/>
                  </a:lnTo>
                  <a:lnTo>
                    <a:pt x="421436" y="716749"/>
                  </a:lnTo>
                  <a:lnTo>
                    <a:pt x="420395" y="741807"/>
                  </a:lnTo>
                  <a:lnTo>
                    <a:pt x="425234" y="761619"/>
                  </a:lnTo>
                  <a:lnTo>
                    <a:pt x="436943" y="779221"/>
                  </a:lnTo>
                  <a:lnTo>
                    <a:pt x="452310" y="792784"/>
                  </a:lnTo>
                  <a:lnTo>
                    <a:pt x="469988" y="801509"/>
                  </a:lnTo>
                  <a:lnTo>
                    <a:pt x="488670" y="804595"/>
                  </a:lnTo>
                  <a:lnTo>
                    <a:pt x="490969" y="804595"/>
                  </a:lnTo>
                  <a:lnTo>
                    <a:pt x="532028" y="778078"/>
                  </a:lnTo>
                  <a:lnTo>
                    <a:pt x="534174" y="774877"/>
                  </a:lnTo>
                  <a:lnTo>
                    <a:pt x="540219" y="756208"/>
                  </a:lnTo>
                  <a:lnTo>
                    <a:pt x="539661" y="730897"/>
                  </a:lnTo>
                  <a:lnTo>
                    <a:pt x="528853" y="704494"/>
                  </a:lnTo>
                  <a:lnTo>
                    <a:pt x="514400" y="685800"/>
                  </a:lnTo>
                  <a:lnTo>
                    <a:pt x="514400" y="751128"/>
                  </a:lnTo>
                  <a:lnTo>
                    <a:pt x="512013" y="759828"/>
                  </a:lnTo>
                  <a:lnTo>
                    <a:pt x="507834" y="768121"/>
                  </a:lnTo>
                  <a:lnTo>
                    <a:pt x="501370" y="774661"/>
                  </a:lnTo>
                  <a:lnTo>
                    <a:pt x="492112" y="778078"/>
                  </a:lnTo>
                  <a:lnTo>
                    <a:pt x="479945" y="777125"/>
                  </a:lnTo>
                  <a:lnTo>
                    <a:pt x="467842" y="771563"/>
                  </a:lnTo>
                  <a:lnTo>
                    <a:pt x="457073" y="762254"/>
                  </a:lnTo>
                  <a:lnTo>
                    <a:pt x="448868" y="750100"/>
                  </a:lnTo>
                  <a:lnTo>
                    <a:pt x="446506" y="738009"/>
                  </a:lnTo>
                  <a:lnTo>
                    <a:pt x="447713" y="719747"/>
                  </a:lnTo>
                  <a:lnTo>
                    <a:pt x="452755" y="697382"/>
                  </a:lnTo>
                  <a:lnTo>
                    <a:pt x="461899" y="672985"/>
                  </a:lnTo>
                  <a:lnTo>
                    <a:pt x="463905" y="674408"/>
                  </a:lnTo>
                  <a:lnTo>
                    <a:pt x="487121" y="693991"/>
                  </a:lnTo>
                  <a:lnTo>
                    <a:pt x="503834" y="714146"/>
                  </a:lnTo>
                  <a:lnTo>
                    <a:pt x="513207" y="733602"/>
                  </a:lnTo>
                  <a:lnTo>
                    <a:pt x="514400" y="751128"/>
                  </a:lnTo>
                  <a:lnTo>
                    <a:pt x="514400" y="685800"/>
                  </a:lnTo>
                  <a:lnTo>
                    <a:pt x="508495" y="678154"/>
                  </a:lnTo>
                  <a:lnTo>
                    <a:pt x="502475" y="672985"/>
                  </a:lnTo>
                  <a:lnTo>
                    <a:pt x="479272" y="653059"/>
                  </a:lnTo>
                  <a:lnTo>
                    <a:pt x="477761" y="651967"/>
                  </a:lnTo>
                  <a:lnTo>
                    <a:pt x="474649" y="649820"/>
                  </a:lnTo>
                  <a:lnTo>
                    <a:pt x="482600" y="639572"/>
                  </a:lnTo>
                  <a:lnTo>
                    <a:pt x="509841" y="612724"/>
                  </a:lnTo>
                  <a:lnTo>
                    <a:pt x="567169" y="594842"/>
                  </a:lnTo>
                  <a:lnTo>
                    <a:pt x="569252" y="594868"/>
                  </a:lnTo>
                  <a:lnTo>
                    <a:pt x="586181" y="596455"/>
                  </a:lnTo>
                  <a:lnTo>
                    <a:pt x="602081" y="600329"/>
                  </a:lnTo>
                  <a:lnTo>
                    <a:pt x="616851" y="606196"/>
                  </a:lnTo>
                  <a:lnTo>
                    <a:pt x="630364" y="613727"/>
                  </a:lnTo>
                  <a:lnTo>
                    <a:pt x="624090" y="637590"/>
                  </a:lnTo>
                  <a:lnTo>
                    <a:pt x="621144" y="661441"/>
                  </a:lnTo>
                  <a:lnTo>
                    <a:pt x="626541" y="702271"/>
                  </a:lnTo>
                  <a:lnTo>
                    <a:pt x="670966" y="725690"/>
                  </a:lnTo>
                  <a:lnTo>
                    <a:pt x="683895" y="722388"/>
                  </a:lnTo>
                  <a:lnTo>
                    <a:pt x="693089" y="716749"/>
                  </a:lnTo>
                  <a:lnTo>
                    <a:pt x="699173" y="710145"/>
                  </a:lnTo>
                  <a:lnTo>
                    <a:pt x="703605" y="700557"/>
                  </a:lnTo>
                  <a:lnTo>
                    <a:pt x="704951" y="697649"/>
                  </a:lnTo>
                  <a:lnTo>
                    <a:pt x="696493" y="648284"/>
                  </a:lnTo>
                  <a:lnTo>
                    <a:pt x="679932" y="623341"/>
                  </a:lnTo>
                  <a:lnTo>
                    <a:pt x="679932" y="681837"/>
                  </a:lnTo>
                  <a:lnTo>
                    <a:pt x="679767" y="689610"/>
                  </a:lnTo>
                  <a:lnTo>
                    <a:pt x="677760" y="694880"/>
                  </a:lnTo>
                  <a:lnTo>
                    <a:pt x="673722" y="700557"/>
                  </a:lnTo>
                  <a:lnTo>
                    <a:pt x="663155" y="700062"/>
                  </a:lnTo>
                  <a:lnTo>
                    <a:pt x="647280" y="665810"/>
                  </a:lnTo>
                  <a:lnTo>
                    <a:pt x="648779" y="649135"/>
                  </a:lnTo>
                  <a:lnTo>
                    <a:pt x="652373" y="631659"/>
                  </a:lnTo>
                  <a:lnTo>
                    <a:pt x="658596" y="638517"/>
                  </a:lnTo>
                  <a:lnTo>
                    <a:pt x="677824" y="671893"/>
                  </a:lnTo>
                  <a:lnTo>
                    <a:pt x="679932" y="681837"/>
                  </a:lnTo>
                  <a:lnTo>
                    <a:pt x="679932" y="623341"/>
                  </a:lnTo>
                  <a:lnTo>
                    <a:pt x="672858" y="615162"/>
                  </a:lnTo>
                  <a:lnTo>
                    <a:pt x="662254" y="605015"/>
                  </a:lnTo>
                  <a:lnTo>
                    <a:pt x="664908" y="599757"/>
                  </a:lnTo>
                  <a:lnTo>
                    <a:pt x="667905" y="594842"/>
                  </a:lnTo>
                  <a:lnTo>
                    <a:pt x="671169" y="590562"/>
                  </a:lnTo>
                  <a:lnTo>
                    <a:pt x="672274" y="589381"/>
                  </a:lnTo>
                  <a:lnTo>
                    <a:pt x="685952" y="574738"/>
                  </a:lnTo>
                  <a:lnTo>
                    <a:pt x="696976" y="568058"/>
                  </a:lnTo>
                  <a:lnTo>
                    <a:pt x="703884" y="566775"/>
                  </a:lnTo>
                  <a:lnTo>
                    <a:pt x="706348" y="567194"/>
                  </a:lnTo>
                  <a:lnTo>
                    <a:pt x="706589" y="566775"/>
                  </a:lnTo>
                  <a:lnTo>
                    <a:pt x="719721" y="544563"/>
                  </a:lnTo>
                  <a:close/>
                </a:path>
                <a:path w="2270125" h="1041400">
                  <a:moveTo>
                    <a:pt x="940015" y="1041146"/>
                  </a:moveTo>
                  <a:lnTo>
                    <a:pt x="899452" y="972832"/>
                  </a:lnTo>
                  <a:lnTo>
                    <a:pt x="801446" y="807732"/>
                  </a:lnTo>
                  <a:lnTo>
                    <a:pt x="864336" y="790282"/>
                  </a:lnTo>
                  <a:lnTo>
                    <a:pt x="877328" y="786244"/>
                  </a:lnTo>
                  <a:lnTo>
                    <a:pt x="906983" y="757796"/>
                  </a:lnTo>
                  <a:lnTo>
                    <a:pt x="913739" y="730554"/>
                  </a:lnTo>
                  <a:lnTo>
                    <a:pt x="912304" y="716635"/>
                  </a:lnTo>
                  <a:lnTo>
                    <a:pt x="907643" y="703148"/>
                  </a:lnTo>
                  <a:lnTo>
                    <a:pt x="887425" y="660692"/>
                  </a:lnTo>
                  <a:lnTo>
                    <a:pt x="887425" y="730237"/>
                  </a:lnTo>
                  <a:lnTo>
                    <a:pt x="886409" y="738212"/>
                  </a:lnTo>
                  <a:lnTo>
                    <a:pt x="858405" y="764679"/>
                  </a:lnTo>
                  <a:lnTo>
                    <a:pt x="761276" y="791616"/>
                  </a:lnTo>
                  <a:lnTo>
                    <a:pt x="868870" y="972832"/>
                  </a:lnTo>
                  <a:lnTo>
                    <a:pt x="676795" y="869276"/>
                  </a:lnTo>
                  <a:lnTo>
                    <a:pt x="633145" y="845743"/>
                  </a:lnTo>
                  <a:lnTo>
                    <a:pt x="626579" y="844067"/>
                  </a:lnTo>
                  <a:lnTo>
                    <a:pt x="619887" y="843318"/>
                  </a:lnTo>
                  <a:lnTo>
                    <a:pt x="613156" y="843470"/>
                  </a:lnTo>
                  <a:lnTo>
                    <a:pt x="606488" y="844562"/>
                  </a:lnTo>
                  <a:lnTo>
                    <a:pt x="215976" y="935647"/>
                  </a:lnTo>
                  <a:lnTo>
                    <a:pt x="203809" y="936294"/>
                  </a:lnTo>
                  <a:lnTo>
                    <a:pt x="29540" y="597217"/>
                  </a:lnTo>
                  <a:lnTo>
                    <a:pt x="26301" y="582028"/>
                  </a:lnTo>
                  <a:lnTo>
                    <a:pt x="27241" y="574332"/>
                  </a:lnTo>
                  <a:lnTo>
                    <a:pt x="700214" y="393915"/>
                  </a:lnTo>
                  <a:lnTo>
                    <a:pt x="712254" y="393192"/>
                  </a:lnTo>
                  <a:lnTo>
                    <a:pt x="723633" y="396455"/>
                  </a:lnTo>
                  <a:lnTo>
                    <a:pt x="883894" y="714463"/>
                  </a:lnTo>
                  <a:lnTo>
                    <a:pt x="887425" y="730237"/>
                  </a:lnTo>
                  <a:lnTo>
                    <a:pt x="887425" y="660692"/>
                  </a:lnTo>
                  <a:lnTo>
                    <a:pt x="764108" y="401726"/>
                  </a:lnTo>
                  <a:lnTo>
                    <a:pt x="758012" y="393192"/>
                  </a:lnTo>
                  <a:lnTo>
                    <a:pt x="751865" y="384581"/>
                  </a:lnTo>
                  <a:lnTo>
                    <a:pt x="734987" y="372757"/>
                  </a:lnTo>
                  <a:lnTo>
                    <a:pt x="715162" y="367068"/>
                  </a:lnTo>
                  <a:lnTo>
                    <a:pt x="694118" y="368338"/>
                  </a:lnTo>
                  <a:lnTo>
                    <a:pt x="47459" y="522376"/>
                  </a:lnTo>
                  <a:lnTo>
                    <a:pt x="13589" y="543801"/>
                  </a:lnTo>
                  <a:lnTo>
                    <a:pt x="0" y="581710"/>
                  </a:lnTo>
                  <a:lnTo>
                    <a:pt x="1320" y="595160"/>
                  </a:lnTo>
                  <a:lnTo>
                    <a:pt x="151803" y="926884"/>
                  </a:lnTo>
                  <a:lnTo>
                    <a:pt x="180759" y="956538"/>
                  </a:lnTo>
                  <a:lnTo>
                    <a:pt x="200685" y="962444"/>
                  </a:lnTo>
                  <a:lnTo>
                    <a:pt x="221957" y="961250"/>
                  </a:lnTo>
                  <a:lnTo>
                    <a:pt x="328968" y="936294"/>
                  </a:lnTo>
                  <a:lnTo>
                    <a:pt x="616267" y="869276"/>
                  </a:lnTo>
                  <a:lnTo>
                    <a:pt x="620204" y="869353"/>
                  </a:lnTo>
                  <a:lnTo>
                    <a:pt x="623912" y="870419"/>
                  </a:lnTo>
                  <a:lnTo>
                    <a:pt x="940015" y="1041146"/>
                  </a:lnTo>
                  <a:close/>
                </a:path>
                <a:path w="2270125" h="1041400">
                  <a:moveTo>
                    <a:pt x="1460398" y="179882"/>
                  </a:moveTo>
                  <a:lnTo>
                    <a:pt x="1453959" y="132118"/>
                  </a:lnTo>
                  <a:lnTo>
                    <a:pt x="1435798" y="89154"/>
                  </a:lnTo>
                  <a:lnTo>
                    <a:pt x="1434096" y="86956"/>
                  </a:lnTo>
                  <a:lnTo>
                    <a:pt x="1434096" y="179882"/>
                  </a:lnTo>
                  <a:lnTo>
                    <a:pt x="1426248" y="228384"/>
                  </a:lnTo>
                  <a:lnTo>
                    <a:pt x="1404416" y="270535"/>
                  </a:lnTo>
                  <a:lnTo>
                    <a:pt x="1371142" y="303796"/>
                  </a:lnTo>
                  <a:lnTo>
                    <a:pt x="1328991" y="325628"/>
                  </a:lnTo>
                  <a:lnTo>
                    <a:pt x="1280502" y="333476"/>
                  </a:lnTo>
                  <a:lnTo>
                    <a:pt x="1232001" y="325628"/>
                  </a:lnTo>
                  <a:lnTo>
                    <a:pt x="1189850" y="303796"/>
                  </a:lnTo>
                  <a:lnTo>
                    <a:pt x="1156589" y="270535"/>
                  </a:lnTo>
                  <a:lnTo>
                    <a:pt x="1134757" y="228384"/>
                  </a:lnTo>
                  <a:lnTo>
                    <a:pt x="1126921" y="179882"/>
                  </a:lnTo>
                  <a:lnTo>
                    <a:pt x="1134757" y="131394"/>
                  </a:lnTo>
                  <a:lnTo>
                    <a:pt x="1156589" y="89230"/>
                  </a:lnTo>
                  <a:lnTo>
                    <a:pt x="1189850" y="55968"/>
                  </a:lnTo>
                  <a:lnTo>
                    <a:pt x="1232001" y="34137"/>
                  </a:lnTo>
                  <a:lnTo>
                    <a:pt x="1280502" y="26289"/>
                  </a:lnTo>
                  <a:lnTo>
                    <a:pt x="1328991" y="34137"/>
                  </a:lnTo>
                  <a:lnTo>
                    <a:pt x="1371142" y="55968"/>
                  </a:lnTo>
                  <a:lnTo>
                    <a:pt x="1404416" y="89230"/>
                  </a:lnTo>
                  <a:lnTo>
                    <a:pt x="1426248" y="131394"/>
                  </a:lnTo>
                  <a:lnTo>
                    <a:pt x="1434096" y="179882"/>
                  </a:lnTo>
                  <a:lnTo>
                    <a:pt x="1434096" y="86956"/>
                  </a:lnTo>
                  <a:lnTo>
                    <a:pt x="1407642" y="52743"/>
                  </a:lnTo>
                  <a:lnTo>
                    <a:pt x="1373416" y="26289"/>
                  </a:lnTo>
                  <a:lnTo>
                    <a:pt x="1371219" y="24587"/>
                  </a:lnTo>
                  <a:lnTo>
                    <a:pt x="1328267" y="6438"/>
                  </a:lnTo>
                  <a:lnTo>
                    <a:pt x="1280502" y="0"/>
                  </a:lnTo>
                  <a:lnTo>
                    <a:pt x="1232738" y="6438"/>
                  </a:lnTo>
                  <a:lnTo>
                    <a:pt x="1189774" y="24587"/>
                  </a:lnTo>
                  <a:lnTo>
                    <a:pt x="1153363" y="52743"/>
                  </a:lnTo>
                  <a:lnTo>
                    <a:pt x="1125207" y="89154"/>
                  </a:lnTo>
                  <a:lnTo>
                    <a:pt x="1107046" y="132118"/>
                  </a:lnTo>
                  <a:lnTo>
                    <a:pt x="1100620" y="179882"/>
                  </a:lnTo>
                  <a:lnTo>
                    <a:pt x="1107046" y="227647"/>
                  </a:lnTo>
                  <a:lnTo>
                    <a:pt x="1125207" y="270598"/>
                  </a:lnTo>
                  <a:lnTo>
                    <a:pt x="1153363" y="307022"/>
                  </a:lnTo>
                  <a:lnTo>
                    <a:pt x="1189774" y="335165"/>
                  </a:lnTo>
                  <a:lnTo>
                    <a:pt x="1232738" y="353326"/>
                  </a:lnTo>
                  <a:lnTo>
                    <a:pt x="1280502" y="359765"/>
                  </a:lnTo>
                  <a:lnTo>
                    <a:pt x="1328267" y="353326"/>
                  </a:lnTo>
                  <a:lnTo>
                    <a:pt x="1371219" y="335165"/>
                  </a:lnTo>
                  <a:lnTo>
                    <a:pt x="1407642" y="307022"/>
                  </a:lnTo>
                  <a:lnTo>
                    <a:pt x="1435798" y="270598"/>
                  </a:lnTo>
                  <a:lnTo>
                    <a:pt x="1453959" y="227647"/>
                  </a:lnTo>
                  <a:lnTo>
                    <a:pt x="1460398" y="179882"/>
                  </a:lnTo>
                  <a:close/>
                </a:path>
                <a:path w="2270125" h="1041400">
                  <a:moveTo>
                    <a:pt x="1996528" y="900176"/>
                  </a:moveTo>
                  <a:lnTo>
                    <a:pt x="1984679" y="864171"/>
                  </a:lnTo>
                  <a:lnTo>
                    <a:pt x="1971205" y="843953"/>
                  </a:lnTo>
                  <a:lnTo>
                    <a:pt x="1971205" y="927887"/>
                  </a:lnTo>
                  <a:lnTo>
                    <a:pt x="1961286" y="950328"/>
                  </a:lnTo>
                  <a:lnTo>
                    <a:pt x="1959051" y="953020"/>
                  </a:lnTo>
                  <a:lnTo>
                    <a:pt x="1953171" y="954532"/>
                  </a:lnTo>
                  <a:lnTo>
                    <a:pt x="1945640" y="951661"/>
                  </a:lnTo>
                  <a:lnTo>
                    <a:pt x="1919935" y="922997"/>
                  </a:lnTo>
                  <a:lnTo>
                    <a:pt x="1909737" y="855103"/>
                  </a:lnTo>
                  <a:lnTo>
                    <a:pt x="1909711" y="852995"/>
                  </a:lnTo>
                  <a:lnTo>
                    <a:pt x="1910016" y="846734"/>
                  </a:lnTo>
                  <a:lnTo>
                    <a:pt x="1910600" y="839749"/>
                  </a:lnTo>
                  <a:lnTo>
                    <a:pt x="1911400" y="832878"/>
                  </a:lnTo>
                  <a:lnTo>
                    <a:pt x="1912416" y="826122"/>
                  </a:lnTo>
                  <a:lnTo>
                    <a:pt x="1923084" y="831977"/>
                  </a:lnTo>
                  <a:lnTo>
                    <a:pt x="1960232" y="873988"/>
                  </a:lnTo>
                  <a:lnTo>
                    <a:pt x="1971205" y="927887"/>
                  </a:lnTo>
                  <a:lnTo>
                    <a:pt x="1971205" y="843953"/>
                  </a:lnTo>
                  <a:lnTo>
                    <a:pt x="1963547" y="832446"/>
                  </a:lnTo>
                  <a:lnTo>
                    <a:pt x="1957336" y="826122"/>
                  </a:lnTo>
                  <a:lnTo>
                    <a:pt x="1953907" y="822617"/>
                  </a:lnTo>
                  <a:lnTo>
                    <a:pt x="1950681" y="819975"/>
                  </a:lnTo>
                  <a:lnTo>
                    <a:pt x="1943100" y="813727"/>
                  </a:lnTo>
                  <a:lnTo>
                    <a:pt x="1931238" y="806081"/>
                  </a:lnTo>
                  <a:lnTo>
                    <a:pt x="1918436" y="799985"/>
                  </a:lnTo>
                  <a:lnTo>
                    <a:pt x="1920989" y="793838"/>
                  </a:lnTo>
                  <a:lnTo>
                    <a:pt x="1938756" y="751205"/>
                  </a:lnTo>
                  <a:lnTo>
                    <a:pt x="1962886" y="713930"/>
                  </a:lnTo>
                  <a:lnTo>
                    <a:pt x="1983168" y="690041"/>
                  </a:lnTo>
                  <a:lnTo>
                    <a:pt x="1991956" y="681380"/>
                  </a:lnTo>
                  <a:lnTo>
                    <a:pt x="1974621" y="661619"/>
                  </a:lnTo>
                  <a:lnTo>
                    <a:pt x="1963801" y="672160"/>
                  </a:lnTo>
                  <a:lnTo>
                    <a:pt x="1941131" y="698855"/>
                  </a:lnTo>
                  <a:lnTo>
                    <a:pt x="1914740" y="739978"/>
                  </a:lnTo>
                  <a:lnTo>
                    <a:pt x="1892744" y="793838"/>
                  </a:lnTo>
                  <a:lnTo>
                    <a:pt x="1878393" y="793775"/>
                  </a:lnTo>
                  <a:lnTo>
                    <a:pt x="1833232" y="810094"/>
                  </a:lnTo>
                  <a:lnTo>
                    <a:pt x="1801901" y="838682"/>
                  </a:lnTo>
                  <a:lnTo>
                    <a:pt x="1785150" y="898702"/>
                  </a:lnTo>
                  <a:lnTo>
                    <a:pt x="1789811" y="920038"/>
                  </a:lnTo>
                  <a:lnTo>
                    <a:pt x="1796021" y="934758"/>
                  </a:lnTo>
                  <a:lnTo>
                    <a:pt x="1799475" y="940765"/>
                  </a:lnTo>
                  <a:lnTo>
                    <a:pt x="1821357" y="926185"/>
                  </a:lnTo>
                  <a:lnTo>
                    <a:pt x="1815566" y="914679"/>
                  </a:lnTo>
                  <a:lnTo>
                    <a:pt x="1810778" y="891755"/>
                  </a:lnTo>
                  <a:lnTo>
                    <a:pt x="1847634" y="832078"/>
                  </a:lnTo>
                  <a:lnTo>
                    <a:pt x="1886750" y="819975"/>
                  </a:lnTo>
                  <a:lnTo>
                    <a:pt x="1885505" y="828001"/>
                  </a:lnTo>
                  <a:lnTo>
                    <a:pt x="1884527" y="836180"/>
                  </a:lnTo>
                  <a:lnTo>
                    <a:pt x="1883816" y="844511"/>
                  </a:lnTo>
                  <a:lnTo>
                    <a:pt x="1883549" y="849858"/>
                  </a:lnTo>
                  <a:lnTo>
                    <a:pt x="1883473" y="853821"/>
                  </a:lnTo>
                  <a:lnTo>
                    <a:pt x="1888540" y="911326"/>
                  </a:lnTo>
                  <a:lnTo>
                    <a:pt x="1903755" y="948080"/>
                  </a:lnTo>
                  <a:lnTo>
                    <a:pt x="1936203" y="976185"/>
                  </a:lnTo>
                  <a:lnTo>
                    <a:pt x="1947875" y="979525"/>
                  </a:lnTo>
                  <a:lnTo>
                    <a:pt x="1953488" y="979525"/>
                  </a:lnTo>
                  <a:lnTo>
                    <a:pt x="1987499" y="954532"/>
                  </a:lnTo>
                  <a:lnTo>
                    <a:pt x="1996351" y="936040"/>
                  </a:lnTo>
                  <a:lnTo>
                    <a:pt x="1996528" y="900176"/>
                  </a:lnTo>
                  <a:close/>
                </a:path>
                <a:path w="2270125" h="1041400">
                  <a:moveTo>
                    <a:pt x="2269807" y="331139"/>
                  </a:moveTo>
                  <a:lnTo>
                    <a:pt x="2266111" y="309486"/>
                  </a:lnTo>
                  <a:lnTo>
                    <a:pt x="2258161" y="288671"/>
                  </a:lnTo>
                  <a:lnTo>
                    <a:pt x="2246312" y="269786"/>
                  </a:lnTo>
                  <a:lnTo>
                    <a:pt x="2243556" y="266877"/>
                  </a:lnTo>
                  <a:lnTo>
                    <a:pt x="2243556" y="332981"/>
                  </a:lnTo>
                  <a:lnTo>
                    <a:pt x="2243074" y="349808"/>
                  </a:lnTo>
                  <a:lnTo>
                    <a:pt x="2239251" y="366471"/>
                  </a:lnTo>
                  <a:lnTo>
                    <a:pt x="2188578" y="518020"/>
                  </a:lnTo>
                  <a:lnTo>
                    <a:pt x="2179091" y="505777"/>
                  </a:lnTo>
                  <a:lnTo>
                    <a:pt x="2179091" y="546404"/>
                  </a:lnTo>
                  <a:lnTo>
                    <a:pt x="2164550" y="584682"/>
                  </a:lnTo>
                  <a:lnTo>
                    <a:pt x="2128075" y="619074"/>
                  </a:lnTo>
                  <a:lnTo>
                    <a:pt x="2095500" y="628002"/>
                  </a:lnTo>
                  <a:lnTo>
                    <a:pt x="2078672" y="627519"/>
                  </a:lnTo>
                  <a:lnTo>
                    <a:pt x="1859419" y="555967"/>
                  </a:lnTo>
                  <a:lnTo>
                    <a:pt x="1818500" y="527011"/>
                  </a:lnTo>
                  <a:lnTo>
                    <a:pt x="1800479" y="479958"/>
                  </a:lnTo>
                  <a:lnTo>
                    <a:pt x="1800961" y="463130"/>
                  </a:lnTo>
                  <a:lnTo>
                    <a:pt x="1804797" y="446468"/>
                  </a:lnTo>
                  <a:lnTo>
                    <a:pt x="1849970" y="311327"/>
                  </a:lnTo>
                  <a:lnTo>
                    <a:pt x="1879130" y="303479"/>
                  </a:lnTo>
                  <a:lnTo>
                    <a:pt x="1912531" y="307873"/>
                  </a:lnTo>
                  <a:lnTo>
                    <a:pt x="1941868" y="324434"/>
                  </a:lnTo>
                  <a:lnTo>
                    <a:pt x="1963305" y="351904"/>
                  </a:lnTo>
                  <a:lnTo>
                    <a:pt x="2049576" y="524865"/>
                  </a:lnTo>
                  <a:lnTo>
                    <a:pt x="2071103" y="514108"/>
                  </a:lnTo>
                  <a:lnTo>
                    <a:pt x="2101443" y="505714"/>
                  </a:lnTo>
                  <a:lnTo>
                    <a:pt x="2131657" y="509003"/>
                  </a:lnTo>
                  <a:lnTo>
                    <a:pt x="2158593" y="522922"/>
                  </a:lnTo>
                  <a:lnTo>
                    <a:pt x="2179091" y="546404"/>
                  </a:lnTo>
                  <a:lnTo>
                    <a:pt x="2179091" y="505777"/>
                  </a:lnTo>
                  <a:lnTo>
                    <a:pt x="2143328" y="485165"/>
                  </a:lnTo>
                  <a:lnTo>
                    <a:pt x="2102599" y="479298"/>
                  </a:lnTo>
                  <a:lnTo>
                    <a:pt x="2061375" y="489610"/>
                  </a:lnTo>
                  <a:lnTo>
                    <a:pt x="1986826" y="340169"/>
                  </a:lnTo>
                  <a:lnTo>
                    <a:pt x="1959000" y="304469"/>
                  </a:lnTo>
                  <a:lnTo>
                    <a:pt x="1920900" y="282930"/>
                  </a:lnTo>
                  <a:lnTo>
                    <a:pt x="1877504" y="277215"/>
                  </a:lnTo>
                  <a:lnTo>
                    <a:pt x="1859775" y="281990"/>
                  </a:lnTo>
                  <a:lnTo>
                    <a:pt x="1872526" y="243865"/>
                  </a:lnTo>
                  <a:lnTo>
                    <a:pt x="1901494" y="202946"/>
                  </a:lnTo>
                  <a:lnTo>
                    <a:pt x="1944624" y="185305"/>
                  </a:lnTo>
                  <a:lnTo>
                    <a:pt x="1954504" y="184734"/>
                  </a:lnTo>
                  <a:lnTo>
                    <a:pt x="1961426" y="185013"/>
                  </a:lnTo>
                  <a:lnTo>
                    <a:pt x="2184628" y="256971"/>
                  </a:lnTo>
                  <a:lnTo>
                    <a:pt x="2225548" y="285940"/>
                  </a:lnTo>
                  <a:lnTo>
                    <a:pt x="2243556" y="332981"/>
                  </a:lnTo>
                  <a:lnTo>
                    <a:pt x="2243556" y="266877"/>
                  </a:lnTo>
                  <a:lnTo>
                    <a:pt x="2231237" y="253822"/>
                  </a:lnTo>
                  <a:lnTo>
                    <a:pt x="2213318" y="241109"/>
                  </a:lnTo>
                  <a:lnTo>
                    <a:pt x="2192972" y="232029"/>
                  </a:lnTo>
                  <a:lnTo>
                    <a:pt x="2051494" y="184734"/>
                  </a:lnTo>
                  <a:lnTo>
                    <a:pt x="1990369" y="164299"/>
                  </a:lnTo>
                  <a:lnTo>
                    <a:pt x="1968652" y="159308"/>
                  </a:lnTo>
                  <a:lnTo>
                    <a:pt x="1946706" y="158673"/>
                  </a:lnTo>
                  <a:lnTo>
                    <a:pt x="1925066" y="162356"/>
                  </a:lnTo>
                  <a:lnTo>
                    <a:pt x="1885340" y="182168"/>
                  </a:lnTo>
                  <a:lnTo>
                    <a:pt x="1856676" y="215163"/>
                  </a:lnTo>
                  <a:lnTo>
                    <a:pt x="1779854" y="438124"/>
                  </a:lnTo>
                  <a:lnTo>
                    <a:pt x="1774228" y="481799"/>
                  </a:lnTo>
                  <a:lnTo>
                    <a:pt x="1777911" y="503453"/>
                  </a:lnTo>
                  <a:lnTo>
                    <a:pt x="1797723" y="543153"/>
                  </a:lnTo>
                  <a:lnTo>
                    <a:pt x="1830717" y="571817"/>
                  </a:lnTo>
                  <a:lnTo>
                    <a:pt x="2053678" y="648639"/>
                  </a:lnTo>
                  <a:lnTo>
                    <a:pt x="2089569" y="654519"/>
                  </a:lnTo>
                  <a:lnTo>
                    <a:pt x="2102446" y="653770"/>
                  </a:lnTo>
                  <a:lnTo>
                    <a:pt x="2139823" y="642607"/>
                  </a:lnTo>
                  <a:lnTo>
                    <a:pt x="2174659" y="615683"/>
                  </a:lnTo>
                  <a:lnTo>
                    <a:pt x="2195296" y="580047"/>
                  </a:lnTo>
                  <a:lnTo>
                    <a:pt x="2195538" y="580123"/>
                  </a:lnTo>
                  <a:lnTo>
                    <a:pt x="2196350" y="577672"/>
                  </a:lnTo>
                  <a:lnTo>
                    <a:pt x="2196465" y="577430"/>
                  </a:lnTo>
                  <a:lnTo>
                    <a:pt x="2264194" y="374827"/>
                  </a:lnTo>
                  <a:lnTo>
                    <a:pt x="2269172" y="353098"/>
                  </a:lnTo>
                  <a:lnTo>
                    <a:pt x="2269807" y="331139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71" y="3100194"/>
              <a:ext cx="189229" cy="15038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0291" y="4329963"/>
          <a:ext cx="9678035" cy="389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3104"/>
                <a:gridCol w="1597025"/>
                <a:gridCol w="1577975"/>
                <a:gridCol w="1596390"/>
                <a:gridCol w="1577975"/>
              </a:tblGrid>
              <a:tr h="389255">
                <a:tc>
                  <a:txBody>
                    <a:bodyPr/>
                    <a:lstStyle/>
                    <a:p>
                      <a:pPr marL="19500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550288" y="5469484"/>
            <a:ext cx="9601835" cy="12700"/>
            <a:chOff x="550288" y="5469484"/>
            <a:chExt cx="9601835" cy="12700"/>
          </a:xfrm>
        </p:grpSpPr>
        <p:sp>
          <p:nvSpPr>
            <p:cNvPr id="4" name="object 4" descr=""/>
            <p:cNvSpPr/>
            <p:nvPr/>
          </p:nvSpPr>
          <p:spPr>
            <a:xfrm>
              <a:off x="550288" y="5475834"/>
              <a:ext cx="1682114" cy="0"/>
            </a:xfrm>
            <a:custGeom>
              <a:avLst/>
              <a:gdLst/>
              <a:ahLst/>
              <a:cxnLst/>
              <a:rect l="l" t="t" r="r" b="b"/>
              <a:pathLst>
                <a:path w="1682114" h="0">
                  <a:moveTo>
                    <a:pt x="0" y="0"/>
                  </a:moveTo>
                  <a:lnTo>
                    <a:pt x="1681708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31999" y="5475834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15999" y="5475834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99999" y="5475834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984000" y="5475834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567999" y="5475834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50288" y="6225483"/>
            <a:ext cx="9601835" cy="12700"/>
            <a:chOff x="550288" y="6225483"/>
            <a:chExt cx="9601835" cy="12700"/>
          </a:xfrm>
        </p:grpSpPr>
        <p:sp>
          <p:nvSpPr>
            <p:cNvPr id="11" name="object 11" descr=""/>
            <p:cNvSpPr/>
            <p:nvPr/>
          </p:nvSpPr>
          <p:spPr>
            <a:xfrm>
              <a:off x="550288" y="6231833"/>
              <a:ext cx="1682114" cy="0"/>
            </a:xfrm>
            <a:custGeom>
              <a:avLst/>
              <a:gdLst/>
              <a:ahLst/>
              <a:cxnLst/>
              <a:rect l="l" t="t" r="r" b="b"/>
              <a:pathLst>
                <a:path w="1682114" h="0">
                  <a:moveTo>
                    <a:pt x="0" y="0"/>
                  </a:moveTo>
                  <a:lnTo>
                    <a:pt x="1681708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31999" y="6231833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15999" y="6231833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99999" y="6231833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984000" y="6231833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567999" y="6231833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 h="0">
                  <a:moveTo>
                    <a:pt x="0" y="0"/>
                  </a:moveTo>
                  <a:lnTo>
                    <a:pt x="15839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Читай,</a:t>
            </a:r>
            <a:r>
              <a:rPr dirty="0" spc="-70"/>
              <a:t> </a:t>
            </a:r>
            <a:r>
              <a:rPr dirty="0" spc="165"/>
              <a:t>дізнавайся</a:t>
            </a:r>
            <a:r>
              <a:rPr dirty="0" spc="-65"/>
              <a:t> </a:t>
            </a:r>
            <a:r>
              <a:rPr dirty="0" spc="155"/>
              <a:t>і</a:t>
            </a:r>
            <a:r>
              <a:rPr dirty="0" spc="-70"/>
              <a:t> </a:t>
            </a:r>
            <a:r>
              <a:rPr dirty="0" spc="180"/>
              <a:t>досліджуй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520443" y="1410305"/>
            <a:ext cx="7190105" cy="245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Запитання: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Хто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ухвалює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рішення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кожній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із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цих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Microsoft Sans Serif"/>
                <a:cs typeface="Microsoft Sans Serif"/>
              </a:rPr>
              <a:t>тем?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Яких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дій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очікуєш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від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них?</a:t>
            </a:r>
            <a:endParaRPr sz="20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210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Прочитай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усі</a:t>
            </a:r>
            <a:r>
              <a:rPr dirty="0" sz="2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20"/>
                </a:solidFill>
                <a:latin typeface="Microsoft Sans Serif"/>
                <a:cs typeface="Microsoft Sans Serif"/>
              </a:rPr>
              <a:t>статті.</a:t>
            </a:r>
            <a:endParaRPr sz="2000">
              <a:latin typeface="Microsoft Sans Serif"/>
              <a:cs typeface="Microsoft Sans Serif"/>
            </a:endParaRPr>
          </a:p>
          <a:p>
            <a:pPr marL="371475" indent="-358775">
              <a:lnSpc>
                <a:spcPct val="100000"/>
              </a:lnSpc>
              <a:spcBef>
                <a:spcPts val="2100"/>
              </a:spcBef>
              <a:buClr>
                <a:srgbClr val="615780"/>
              </a:buClr>
              <a:buFont typeface="Arial Black"/>
              <a:buAutoNum type="arabicPeriod"/>
              <a:tabLst>
                <a:tab pos="371475" algn="l"/>
              </a:tabLst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Користуйся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нотатником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«Що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таке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розмова?»</a:t>
            </a:r>
            <a:endParaRPr sz="2000">
              <a:latin typeface="Microsoft Sans Serif"/>
              <a:cs typeface="Microsoft Sans Serif"/>
            </a:endParaRPr>
          </a:p>
          <a:p>
            <a:pPr marL="371475" indent="-358775">
              <a:lnSpc>
                <a:spcPct val="100000"/>
              </a:lnSpc>
              <a:spcBef>
                <a:spcPts val="2100"/>
              </a:spcBef>
              <a:buClr>
                <a:srgbClr val="615780"/>
              </a:buClr>
              <a:buFont typeface="Arial Black"/>
              <a:buAutoNum type="arabicPeriod"/>
              <a:tabLst>
                <a:tab pos="371475" algn="l"/>
              </a:tabLst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Заповни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 b="1">
                <a:solidFill>
                  <a:srgbClr val="42BB93"/>
                </a:solidFill>
                <a:latin typeface="Tahoma"/>
                <a:cs typeface="Tahoma"/>
              </a:rPr>
              <a:t>тільки</a:t>
            </a:r>
            <a:r>
              <a:rPr dirty="0" sz="20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42BB93"/>
                </a:solidFill>
                <a:latin typeface="Tahoma"/>
                <a:cs typeface="Tahoma"/>
              </a:rPr>
              <a:t>верхні</a:t>
            </a:r>
            <a:r>
              <a:rPr dirty="0" sz="20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2BB93"/>
                </a:solidFill>
                <a:latin typeface="Tahoma"/>
                <a:cs typeface="Tahoma"/>
              </a:rPr>
              <a:t>2</a:t>
            </a:r>
            <a:r>
              <a:rPr dirty="0" sz="20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42BB93"/>
                </a:solidFill>
                <a:latin typeface="Tahoma"/>
                <a:cs typeface="Tahoma"/>
              </a:rPr>
              <a:t>рядки</a:t>
            </a:r>
            <a:r>
              <a:rPr dirty="0" sz="2000" spc="-5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кожної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20"/>
                </a:solidFill>
                <a:latin typeface="Microsoft Sans Serif"/>
                <a:cs typeface="Microsoft Sans Serif"/>
              </a:rPr>
              <a:t>статті.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9907" y="1583895"/>
            <a:ext cx="1912087" cy="1678957"/>
          </a:xfrm>
          <a:prstGeom prst="rect">
            <a:avLst/>
          </a:prstGeom>
        </p:spPr>
      </p:pic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642287" y="3204006"/>
          <a:ext cx="5836285" cy="1460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835"/>
                <a:gridCol w="3143250"/>
              </a:tblGrid>
              <a:tr h="389255">
                <a:tc>
                  <a:txBody>
                    <a:bodyPr/>
                    <a:lstStyle/>
                    <a:p>
                      <a:pPr marL="88138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Зразок</a:t>
                      </a:r>
                      <a:r>
                        <a:rPr dirty="0" sz="2000" spc="18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Зразок</a:t>
                      </a:r>
                      <a:r>
                        <a:rPr dirty="0" sz="2000" spc="18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</a:tr>
              <a:tr h="71818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spc="110">
                          <a:latin typeface="Microsoft Sans Serif"/>
                          <a:cs typeface="Microsoft Sans Serif"/>
                        </a:rPr>
                        <a:t>Цільова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90">
                          <a:latin typeface="Microsoft Sans Serif"/>
                          <a:cs typeface="Microsoft Sans Serif"/>
                        </a:rPr>
                        <a:t>аудиторія: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769">
                    <a:lnB w="12700">
                      <a:solidFill>
                        <a:srgbClr val="42BB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spc="110">
                          <a:latin typeface="Microsoft Sans Serif"/>
                          <a:cs typeface="Microsoft Sans Serif"/>
                        </a:rPr>
                        <a:t>Цільова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90">
                          <a:latin typeface="Microsoft Sans Serif"/>
                          <a:cs typeface="Microsoft Sans Serif"/>
                        </a:rPr>
                        <a:t>аудиторія: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769">
                    <a:lnB w="12700">
                      <a:solidFill>
                        <a:srgbClr val="42BB93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spc="100">
                          <a:latin typeface="Microsoft Sans Serif"/>
                          <a:cs typeface="Microsoft Sans Serif"/>
                        </a:rPr>
                        <a:t>Мета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40">
                          <a:latin typeface="Microsoft Sans Serif"/>
                          <a:cs typeface="Microsoft Sans Serif"/>
                        </a:rPr>
                        <a:t>Захід: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769">
                    <a:lnT w="12700">
                      <a:solidFill>
                        <a:srgbClr val="42BB9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spc="100">
                          <a:latin typeface="Microsoft Sans Serif"/>
                          <a:cs typeface="Microsoft Sans Serif"/>
                        </a:rPr>
                        <a:t>Мета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40">
                          <a:latin typeface="Microsoft Sans Serif"/>
                          <a:cs typeface="Microsoft Sans Serif"/>
                        </a:rPr>
                        <a:t>Захід: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769">
                    <a:lnT w="12700">
                      <a:solidFill>
                        <a:srgbClr val="42BB9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642287" y="5025087"/>
            <a:ext cx="5760085" cy="12700"/>
            <a:chOff x="1642287" y="5025087"/>
            <a:chExt cx="5760085" cy="12700"/>
          </a:xfrm>
        </p:grpSpPr>
        <p:sp>
          <p:nvSpPr>
            <p:cNvPr id="4" name="object 4" descr=""/>
            <p:cNvSpPr/>
            <p:nvPr/>
          </p:nvSpPr>
          <p:spPr>
            <a:xfrm>
              <a:off x="1642287" y="503143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22288" y="503143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9300" y="587412"/>
            <a:ext cx="489648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pc="150"/>
              <a:t>Цільова</a:t>
            </a:r>
            <a:r>
              <a:rPr dirty="0" spc="-75"/>
              <a:t> </a:t>
            </a:r>
            <a:r>
              <a:rPr dirty="0" spc="170"/>
              <a:t>аудиторія</a:t>
            </a:r>
            <a:r>
              <a:rPr dirty="0" spc="-70"/>
              <a:t> </a:t>
            </a:r>
            <a:r>
              <a:rPr dirty="0" spc="155"/>
              <a:t>і</a:t>
            </a:r>
            <a:r>
              <a:rPr dirty="0" spc="-70"/>
              <a:t> </a:t>
            </a:r>
            <a:r>
              <a:rPr dirty="0" spc="-10"/>
              <a:t>мета: </a:t>
            </a:r>
            <a:r>
              <a:rPr dirty="0" spc="185"/>
              <a:t>зразки</a:t>
            </a:r>
            <a:r>
              <a:rPr dirty="0" spc="-35"/>
              <a:t> </a:t>
            </a:r>
            <a:r>
              <a:rPr dirty="0" spc="145"/>
              <a:t>листів-</a:t>
            </a:r>
            <a:r>
              <a:rPr dirty="0" spc="200"/>
              <a:t>звернень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624444" y="2269704"/>
            <a:ext cx="7797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615780"/>
                </a:solidFill>
                <a:latin typeface="Tahoma"/>
                <a:cs typeface="Tahoma"/>
              </a:rPr>
              <a:t>Тема: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920" y="971609"/>
            <a:ext cx="2024030" cy="1439387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5"/>
              <a:t>Зразки</a:t>
            </a:r>
            <a:r>
              <a:rPr dirty="0" spc="-50"/>
              <a:t> </a:t>
            </a:r>
            <a:r>
              <a:rPr dirty="0" spc="145"/>
              <a:t>листів-</a:t>
            </a:r>
            <a:r>
              <a:rPr dirty="0" spc="200"/>
              <a:t>звернень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0443" y="1410305"/>
            <a:ext cx="6681470" cy="493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9705">
              <a:lnSpc>
                <a:spcPct val="116700"/>
              </a:lnSpc>
              <a:spcBef>
                <a:spcPts val="100"/>
              </a:spcBef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Робота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парах.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Дайте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відповідь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запитання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кожного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листа:</a:t>
            </a:r>
            <a:endParaRPr sz="20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1814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Хто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цільовою</a:t>
            </a:r>
            <a:r>
              <a:rPr dirty="0" sz="2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аудиторією?</a:t>
            </a:r>
            <a:endParaRPr sz="2000">
              <a:latin typeface="Microsoft Sans Serif"/>
              <a:cs typeface="Microsoft Sans Serif"/>
            </a:endParaRPr>
          </a:p>
          <a:p>
            <a:pPr marL="371475" indent="-358775">
              <a:lnSpc>
                <a:spcPct val="100000"/>
              </a:lnSpc>
              <a:spcBef>
                <a:spcPts val="1250"/>
              </a:spcBef>
              <a:buClr>
                <a:srgbClr val="615780"/>
              </a:buClr>
              <a:buFont typeface="Arial Black"/>
              <a:buAutoNum type="arabicPeriod"/>
              <a:tabLst>
                <a:tab pos="371475" algn="l"/>
              </a:tabLst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дії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їм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пропонують?</a:t>
            </a:r>
            <a:endParaRPr sz="2000">
              <a:latin typeface="Microsoft Sans Serif"/>
              <a:cs typeface="Microsoft Sans Serif"/>
            </a:endParaRPr>
          </a:p>
          <a:p>
            <a:pPr marL="370840" marR="103505" indent="-358775">
              <a:lnSpc>
                <a:spcPct val="116700"/>
              </a:lnSpc>
              <a:spcBef>
                <a:spcPts val="85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підтримку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використано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листі?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	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Виділіть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їх.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615780"/>
              </a:buClr>
              <a:buFont typeface="Arial Black"/>
              <a:buAutoNum type="arabicPeriod"/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Обговорення</a:t>
            </a:r>
            <a:r>
              <a:rPr dirty="0" sz="2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всім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класом:</a:t>
            </a:r>
            <a:endParaRPr sz="2000">
              <a:latin typeface="Microsoft Sans Serif"/>
              <a:cs typeface="Microsoft Sans Serif"/>
            </a:endParaRPr>
          </a:p>
          <a:p>
            <a:pPr lvl="1" marL="372110" marR="5080" indent="-360045">
              <a:lnSpc>
                <a:spcPct val="116700"/>
              </a:lnSpc>
              <a:spcBef>
                <a:spcPts val="1415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можна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вважати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спрямованими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визначені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аудиторію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мету?</a:t>
            </a:r>
            <a:endParaRPr sz="2000">
              <a:latin typeface="Microsoft Sans Serif"/>
              <a:cs typeface="Microsoft Sans Serif"/>
            </a:endParaRPr>
          </a:p>
          <a:p>
            <a:pPr lvl="1" marL="370840" marR="585470" indent="-358775">
              <a:lnSpc>
                <a:spcPct val="116700"/>
              </a:lnSpc>
              <a:spcBef>
                <a:spcPts val="85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30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листи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говорять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аудиторія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	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вже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знає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тему?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043171" y="1499941"/>
            <a:ext cx="2073275" cy="1901189"/>
            <a:chOff x="8043171" y="1499941"/>
            <a:chExt cx="2073275" cy="1901189"/>
          </a:xfrm>
        </p:grpSpPr>
        <p:sp>
          <p:nvSpPr>
            <p:cNvPr id="5" name="object 5" descr=""/>
            <p:cNvSpPr/>
            <p:nvPr/>
          </p:nvSpPr>
          <p:spPr>
            <a:xfrm>
              <a:off x="8955253" y="2400883"/>
              <a:ext cx="513080" cy="417195"/>
            </a:xfrm>
            <a:custGeom>
              <a:avLst/>
              <a:gdLst/>
              <a:ahLst/>
              <a:cxnLst/>
              <a:rect l="l" t="t" r="r" b="b"/>
              <a:pathLst>
                <a:path w="513079" h="417194">
                  <a:moveTo>
                    <a:pt x="384454" y="208546"/>
                  </a:moveTo>
                  <a:lnTo>
                    <a:pt x="379552" y="204825"/>
                  </a:lnTo>
                  <a:lnTo>
                    <a:pt x="373646" y="200342"/>
                  </a:lnTo>
                  <a:lnTo>
                    <a:pt x="369011" y="204825"/>
                  </a:lnTo>
                  <a:lnTo>
                    <a:pt x="366763" y="203517"/>
                  </a:lnTo>
                  <a:lnTo>
                    <a:pt x="352298" y="195084"/>
                  </a:lnTo>
                  <a:lnTo>
                    <a:pt x="350202" y="193573"/>
                  </a:lnTo>
                  <a:lnTo>
                    <a:pt x="348195" y="191846"/>
                  </a:lnTo>
                  <a:lnTo>
                    <a:pt x="350989" y="185458"/>
                  </a:lnTo>
                  <a:lnTo>
                    <a:pt x="352463" y="180987"/>
                  </a:lnTo>
                  <a:lnTo>
                    <a:pt x="353110" y="179044"/>
                  </a:lnTo>
                  <a:lnTo>
                    <a:pt x="354558" y="172720"/>
                  </a:lnTo>
                  <a:lnTo>
                    <a:pt x="355257" y="167284"/>
                  </a:lnTo>
                  <a:lnTo>
                    <a:pt x="355219" y="157238"/>
                  </a:lnTo>
                  <a:lnTo>
                    <a:pt x="342468" y="137071"/>
                  </a:lnTo>
                  <a:lnTo>
                    <a:pt x="342468" y="156806"/>
                  </a:lnTo>
                  <a:lnTo>
                    <a:pt x="341426" y="170472"/>
                  </a:lnTo>
                  <a:lnTo>
                    <a:pt x="340233" y="175742"/>
                  </a:lnTo>
                  <a:lnTo>
                    <a:pt x="338201" y="180987"/>
                  </a:lnTo>
                  <a:lnTo>
                    <a:pt x="333667" y="174129"/>
                  </a:lnTo>
                  <a:lnTo>
                    <a:pt x="330174" y="167284"/>
                  </a:lnTo>
                  <a:lnTo>
                    <a:pt x="327914" y="160896"/>
                  </a:lnTo>
                  <a:lnTo>
                    <a:pt x="327126" y="155422"/>
                  </a:lnTo>
                  <a:lnTo>
                    <a:pt x="327126" y="153365"/>
                  </a:lnTo>
                  <a:lnTo>
                    <a:pt x="327558" y="152069"/>
                  </a:lnTo>
                  <a:lnTo>
                    <a:pt x="330161" y="150558"/>
                  </a:lnTo>
                  <a:lnTo>
                    <a:pt x="333032" y="149161"/>
                  </a:lnTo>
                  <a:lnTo>
                    <a:pt x="336308" y="149161"/>
                  </a:lnTo>
                  <a:lnTo>
                    <a:pt x="337108" y="149339"/>
                  </a:lnTo>
                  <a:lnTo>
                    <a:pt x="340258" y="151307"/>
                  </a:lnTo>
                  <a:lnTo>
                    <a:pt x="342468" y="156806"/>
                  </a:lnTo>
                  <a:lnTo>
                    <a:pt x="342468" y="137071"/>
                  </a:lnTo>
                  <a:lnTo>
                    <a:pt x="341020" y="136385"/>
                  </a:lnTo>
                  <a:lnTo>
                    <a:pt x="335788" y="135547"/>
                  </a:lnTo>
                  <a:lnTo>
                    <a:pt x="329323" y="136448"/>
                  </a:lnTo>
                  <a:lnTo>
                    <a:pt x="321602" y="139814"/>
                  </a:lnTo>
                  <a:lnTo>
                    <a:pt x="316395" y="142824"/>
                  </a:lnTo>
                  <a:lnTo>
                    <a:pt x="313550" y="148348"/>
                  </a:lnTo>
                  <a:lnTo>
                    <a:pt x="313537" y="155422"/>
                  </a:lnTo>
                  <a:lnTo>
                    <a:pt x="314858" y="164541"/>
                  </a:lnTo>
                  <a:lnTo>
                    <a:pt x="318541" y="174472"/>
                  </a:lnTo>
                  <a:lnTo>
                    <a:pt x="324154" y="184505"/>
                  </a:lnTo>
                  <a:lnTo>
                    <a:pt x="331241" y="193954"/>
                  </a:lnTo>
                  <a:lnTo>
                    <a:pt x="326694" y="199605"/>
                  </a:lnTo>
                  <a:lnTo>
                    <a:pt x="321233" y="204825"/>
                  </a:lnTo>
                  <a:lnTo>
                    <a:pt x="315099" y="209270"/>
                  </a:lnTo>
                  <a:lnTo>
                    <a:pt x="308038" y="212979"/>
                  </a:lnTo>
                  <a:lnTo>
                    <a:pt x="293154" y="216814"/>
                  </a:lnTo>
                  <a:lnTo>
                    <a:pt x="279412" y="216001"/>
                  </a:lnTo>
                  <a:lnTo>
                    <a:pt x="267233" y="211975"/>
                  </a:lnTo>
                  <a:lnTo>
                    <a:pt x="256984" y="206197"/>
                  </a:lnTo>
                  <a:lnTo>
                    <a:pt x="257403" y="205574"/>
                  </a:lnTo>
                  <a:lnTo>
                    <a:pt x="258191" y="204304"/>
                  </a:lnTo>
                  <a:lnTo>
                    <a:pt x="261581" y="197637"/>
                  </a:lnTo>
                  <a:lnTo>
                    <a:pt x="266611" y="187731"/>
                  </a:lnTo>
                  <a:lnTo>
                    <a:pt x="270840" y="172262"/>
                  </a:lnTo>
                  <a:lnTo>
                    <a:pt x="270789" y="158419"/>
                  </a:lnTo>
                  <a:lnTo>
                    <a:pt x="266357" y="146989"/>
                  </a:lnTo>
                  <a:lnTo>
                    <a:pt x="265912" y="146469"/>
                  </a:lnTo>
                  <a:lnTo>
                    <a:pt x="260172" y="139700"/>
                  </a:lnTo>
                  <a:lnTo>
                    <a:pt x="257581" y="137972"/>
                  </a:lnTo>
                  <a:lnTo>
                    <a:pt x="257581" y="162306"/>
                  </a:lnTo>
                  <a:lnTo>
                    <a:pt x="256946" y="172224"/>
                  </a:lnTo>
                  <a:lnTo>
                    <a:pt x="256870" y="172720"/>
                  </a:lnTo>
                  <a:lnTo>
                    <a:pt x="253199" y="184505"/>
                  </a:lnTo>
                  <a:lnTo>
                    <a:pt x="246659" y="197129"/>
                  </a:lnTo>
                  <a:lnTo>
                    <a:pt x="246341" y="197637"/>
                  </a:lnTo>
                  <a:lnTo>
                    <a:pt x="238086" y="188683"/>
                  </a:lnTo>
                  <a:lnTo>
                    <a:pt x="231965" y="179920"/>
                  </a:lnTo>
                  <a:lnTo>
                    <a:pt x="228219" y="172224"/>
                  </a:lnTo>
                  <a:lnTo>
                    <a:pt x="227177" y="167068"/>
                  </a:lnTo>
                  <a:lnTo>
                    <a:pt x="227304" y="163499"/>
                  </a:lnTo>
                  <a:lnTo>
                    <a:pt x="227685" y="157429"/>
                  </a:lnTo>
                  <a:lnTo>
                    <a:pt x="233705" y="148717"/>
                  </a:lnTo>
                  <a:lnTo>
                    <a:pt x="241681" y="146583"/>
                  </a:lnTo>
                  <a:lnTo>
                    <a:pt x="242557" y="146469"/>
                  </a:lnTo>
                  <a:lnTo>
                    <a:pt x="248551" y="146469"/>
                  </a:lnTo>
                  <a:lnTo>
                    <a:pt x="252501" y="150660"/>
                  </a:lnTo>
                  <a:lnTo>
                    <a:pt x="255041" y="154495"/>
                  </a:lnTo>
                  <a:lnTo>
                    <a:pt x="257581" y="162306"/>
                  </a:lnTo>
                  <a:lnTo>
                    <a:pt x="257581" y="137972"/>
                  </a:lnTo>
                  <a:lnTo>
                    <a:pt x="253098" y="134975"/>
                  </a:lnTo>
                  <a:lnTo>
                    <a:pt x="245376" y="132943"/>
                  </a:lnTo>
                  <a:lnTo>
                    <a:pt x="237286" y="133692"/>
                  </a:lnTo>
                  <a:lnTo>
                    <a:pt x="228320" y="138010"/>
                  </a:lnTo>
                  <a:lnTo>
                    <a:pt x="220980" y="145326"/>
                  </a:lnTo>
                  <a:lnTo>
                    <a:pt x="215861" y="154851"/>
                  </a:lnTo>
                  <a:lnTo>
                    <a:pt x="213601" y="165557"/>
                  </a:lnTo>
                  <a:lnTo>
                    <a:pt x="213664" y="166598"/>
                  </a:lnTo>
                  <a:lnTo>
                    <a:pt x="214985" y="175475"/>
                  </a:lnTo>
                  <a:lnTo>
                    <a:pt x="220014" y="186474"/>
                  </a:lnTo>
                  <a:lnTo>
                    <a:pt x="227990" y="197853"/>
                  </a:lnTo>
                  <a:lnTo>
                    <a:pt x="238264" y="208686"/>
                  </a:lnTo>
                  <a:lnTo>
                    <a:pt x="228739" y="218554"/>
                  </a:lnTo>
                  <a:lnTo>
                    <a:pt x="218160" y="226453"/>
                  </a:lnTo>
                  <a:lnTo>
                    <a:pt x="207111" y="231355"/>
                  </a:lnTo>
                  <a:lnTo>
                    <a:pt x="196088" y="232308"/>
                  </a:lnTo>
                  <a:lnTo>
                    <a:pt x="185635" y="230111"/>
                  </a:lnTo>
                  <a:lnTo>
                    <a:pt x="177190" y="226441"/>
                  </a:lnTo>
                  <a:lnTo>
                    <a:pt x="170751" y="221297"/>
                  </a:lnTo>
                  <a:lnTo>
                    <a:pt x="169494" y="219443"/>
                  </a:lnTo>
                  <a:lnTo>
                    <a:pt x="166281" y="214655"/>
                  </a:lnTo>
                  <a:lnTo>
                    <a:pt x="179527" y="206387"/>
                  </a:lnTo>
                  <a:lnTo>
                    <a:pt x="184238" y="201041"/>
                  </a:lnTo>
                  <a:lnTo>
                    <a:pt x="186956" y="197929"/>
                  </a:lnTo>
                  <a:lnTo>
                    <a:pt x="190207" y="190398"/>
                  </a:lnTo>
                  <a:lnTo>
                    <a:pt x="190830" y="185712"/>
                  </a:lnTo>
                  <a:lnTo>
                    <a:pt x="190842" y="184454"/>
                  </a:lnTo>
                  <a:lnTo>
                    <a:pt x="189458" y="177012"/>
                  </a:lnTo>
                  <a:lnTo>
                    <a:pt x="189344" y="176822"/>
                  </a:lnTo>
                  <a:lnTo>
                    <a:pt x="185445" y="170345"/>
                  </a:lnTo>
                  <a:lnTo>
                    <a:pt x="179425" y="165557"/>
                  </a:lnTo>
                  <a:lnTo>
                    <a:pt x="177342" y="164934"/>
                  </a:lnTo>
                  <a:lnTo>
                    <a:pt x="177342" y="180327"/>
                  </a:lnTo>
                  <a:lnTo>
                    <a:pt x="177342" y="189230"/>
                  </a:lnTo>
                  <a:lnTo>
                    <a:pt x="173761" y="195491"/>
                  </a:lnTo>
                  <a:lnTo>
                    <a:pt x="163182" y="201041"/>
                  </a:lnTo>
                  <a:lnTo>
                    <a:pt x="163296" y="193954"/>
                  </a:lnTo>
                  <a:lnTo>
                    <a:pt x="163677" y="185712"/>
                  </a:lnTo>
                  <a:lnTo>
                    <a:pt x="168922" y="177482"/>
                  </a:lnTo>
                  <a:lnTo>
                    <a:pt x="170675" y="176822"/>
                  </a:lnTo>
                  <a:lnTo>
                    <a:pt x="173888" y="177139"/>
                  </a:lnTo>
                  <a:lnTo>
                    <a:pt x="177342" y="180327"/>
                  </a:lnTo>
                  <a:lnTo>
                    <a:pt x="177342" y="164934"/>
                  </a:lnTo>
                  <a:lnTo>
                    <a:pt x="171996" y="163309"/>
                  </a:lnTo>
                  <a:lnTo>
                    <a:pt x="169392" y="163055"/>
                  </a:lnTo>
                  <a:lnTo>
                    <a:pt x="165442" y="163499"/>
                  </a:lnTo>
                  <a:lnTo>
                    <a:pt x="149580" y="202920"/>
                  </a:lnTo>
                  <a:lnTo>
                    <a:pt x="149999" y="206311"/>
                  </a:lnTo>
                  <a:lnTo>
                    <a:pt x="143560" y="208064"/>
                  </a:lnTo>
                  <a:lnTo>
                    <a:pt x="136296" y="209613"/>
                  </a:lnTo>
                  <a:lnTo>
                    <a:pt x="128130" y="210947"/>
                  </a:lnTo>
                  <a:lnTo>
                    <a:pt x="119037" y="212026"/>
                  </a:lnTo>
                  <a:lnTo>
                    <a:pt x="120357" y="225539"/>
                  </a:lnTo>
                  <a:lnTo>
                    <a:pt x="129959" y="224409"/>
                  </a:lnTo>
                  <a:lnTo>
                    <a:pt x="138645" y="222999"/>
                  </a:lnTo>
                  <a:lnTo>
                    <a:pt x="146570" y="221297"/>
                  </a:lnTo>
                  <a:lnTo>
                    <a:pt x="153492" y="219443"/>
                  </a:lnTo>
                  <a:lnTo>
                    <a:pt x="159677" y="229336"/>
                  </a:lnTo>
                  <a:lnTo>
                    <a:pt x="194360" y="245783"/>
                  </a:lnTo>
                  <a:lnTo>
                    <a:pt x="197523" y="246087"/>
                  </a:lnTo>
                  <a:lnTo>
                    <a:pt x="199097" y="246087"/>
                  </a:lnTo>
                  <a:lnTo>
                    <a:pt x="238023" y="228434"/>
                  </a:lnTo>
                  <a:lnTo>
                    <a:pt x="248907" y="217131"/>
                  </a:lnTo>
                  <a:lnTo>
                    <a:pt x="264922" y="225729"/>
                  </a:lnTo>
                  <a:lnTo>
                    <a:pt x="281279" y="230022"/>
                  </a:lnTo>
                  <a:lnTo>
                    <a:pt x="297573" y="229933"/>
                  </a:lnTo>
                  <a:lnTo>
                    <a:pt x="313448" y="225437"/>
                  </a:lnTo>
                  <a:lnTo>
                    <a:pt x="321729" y="221145"/>
                  </a:lnTo>
                  <a:lnTo>
                    <a:pt x="327418" y="217131"/>
                  </a:lnTo>
                  <a:lnTo>
                    <a:pt x="327850" y="216814"/>
                  </a:lnTo>
                  <a:lnTo>
                    <a:pt x="329082" y="215950"/>
                  </a:lnTo>
                  <a:lnTo>
                    <a:pt x="335508" y="210019"/>
                  </a:lnTo>
                  <a:lnTo>
                    <a:pt x="341033" y="203517"/>
                  </a:lnTo>
                  <a:lnTo>
                    <a:pt x="343166" y="205244"/>
                  </a:lnTo>
                  <a:lnTo>
                    <a:pt x="345363" y="206768"/>
                  </a:lnTo>
                  <a:lnTo>
                    <a:pt x="347573" y="208064"/>
                  </a:lnTo>
                  <a:lnTo>
                    <a:pt x="364274" y="214617"/>
                  </a:lnTo>
                  <a:lnTo>
                    <a:pt x="375627" y="214223"/>
                  </a:lnTo>
                  <a:lnTo>
                    <a:pt x="382181" y="210858"/>
                  </a:lnTo>
                  <a:lnTo>
                    <a:pt x="384454" y="208546"/>
                  </a:lnTo>
                  <a:close/>
                </a:path>
                <a:path w="513079" h="417194">
                  <a:moveTo>
                    <a:pt x="512940" y="187858"/>
                  </a:moveTo>
                  <a:lnTo>
                    <a:pt x="507720" y="150037"/>
                  </a:lnTo>
                  <a:lnTo>
                    <a:pt x="499351" y="130340"/>
                  </a:lnTo>
                  <a:lnTo>
                    <a:pt x="499351" y="187858"/>
                  </a:lnTo>
                  <a:lnTo>
                    <a:pt x="493356" y="226441"/>
                  </a:lnTo>
                  <a:lnTo>
                    <a:pt x="475869" y="262610"/>
                  </a:lnTo>
                  <a:lnTo>
                    <a:pt x="447713" y="295186"/>
                  </a:lnTo>
                  <a:lnTo>
                    <a:pt x="409638" y="322986"/>
                  </a:lnTo>
                  <a:lnTo>
                    <a:pt x="406539" y="324789"/>
                  </a:lnTo>
                  <a:lnTo>
                    <a:pt x="405384" y="328688"/>
                  </a:lnTo>
                  <a:lnTo>
                    <a:pt x="439661" y="397243"/>
                  </a:lnTo>
                  <a:lnTo>
                    <a:pt x="364705" y="368554"/>
                  </a:lnTo>
                  <a:lnTo>
                    <a:pt x="347916" y="362127"/>
                  </a:lnTo>
                  <a:lnTo>
                    <a:pt x="328904" y="354850"/>
                  </a:lnTo>
                  <a:lnTo>
                    <a:pt x="328091" y="354698"/>
                  </a:lnTo>
                  <a:lnTo>
                    <a:pt x="326783" y="354698"/>
                  </a:lnTo>
                  <a:lnTo>
                    <a:pt x="326313" y="354749"/>
                  </a:lnTo>
                  <a:lnTo>
                    <a:pt x="325843" y="354850"/>
                  </a:lnTo>
                  <a:lnTo>
                    <a:pt x="308787" y="358025"/>
                  </a:lnTo>
                  <a:lnTo>
                    <a:pt x="291490" y="360299"/>
                  </a:lnTo>
                  <a:lnTo>
                    <a:pt x="274040" y="361670"/>
                  </a:lnTo>
                  <a:lnTo>
                    <a:pt x="256476" y="362127"/>
                  </a:lnTo>
                  <a:lnTo>
                    <a:pt x="200850" y="357517"/>
                  </a:lnTo>
                  <a:lnTo>
                    <a:pt x="149758" y="344385"/>
                  </a:lnTo>
                  <a:lnTo>
                    <a:pt x="104648" y="323799"/>
                  </a:lnTo>
                  <a:lnTo>
                    <a:pt x="67017" y="296786"/>
                  </a:lnTo>
                  <a:lnTo>
                    <a:pt x="38315" y="264426"/>
                  </a:lnTo>
                  <a:lnTo>
                    <a:pt x="20015" y="227761"/>
                  </a:lnTo>
                  <a:lnTo>
                    <a:pt x="13589" y="187858"/>
                  </a:lnTo>
                  <a:lnTo>
                    <a:pt x="20015" y="147942"/>
                  </a:lnTo>
                  <a:lnTo>
                    <a:pt x="38315" y="111290"/>
                  </a:lnTo>
                  <a:lnTo>
                    <a:pt x="67017" y="78930"/>
                  </a:lnTo>
                  <a:lnTo>
                    <a:pt x="104648" y="51917"/>
                  </a:lnTo>
                  <a:lnTo>
                    <a:pt x="149758" y="31330"/>
                  </a:lnTo>
                  <a:lnTo>
                    <a:pt x="200850" y="18199"/>
                  </a:lnTo>
                  <a:lnTo>
                    <a:pt x="256476" y="13589"/>
                  </a:lnTo>
                  <a:lnTo>
                    <a:pt x="312102" y="18199"/>
                  </a:lnTo>
                  <a:lnTo>
                    <a:pt x="363194" y="31330"/>
                  </a:lnTo>
                  <a:lnTo>
                    <a:pt x="408292" y="51917"/>
                  </a:lnTo>
                  <a:lnTo>
                    <a:pt x="445922" y="78930"/>
                  </a:lnTo>
                  <a:lnTo>
                    <a:pt x="474624" y="111290"/>
                  </a:lnTo>
                  <a:lnTo>
                    <a:pt x="492925" y="147942"/>
                  </a:lnTo>
                  <a:lnTo>
                    <a:pt x="499351" y="187858"/>
                  </a:lnTo>
                  <a:lnTo>
                    <a:pt x="499351" y="130340"/>
                  </a:lnTo>
                  <a:lnTo>
                    <a:pt x="469087" y="82892"/>
                  </a:lnTo>
                  <a:lnTo>
                    <a:pt x="437743" y="55079"/>
                  </a:lnTo>
                  <a:lnTo>
                    <a:pt x="399770" y="32118"/>
                  </a:lnTo>
                  <a:lnTo>
                    <a:pt x="356209" y="14782"/>
                  </a:lnTo>
                  <a:lnTo>
                    <a:pt x="350951" y="13589"/>
                  </a:lnTo>
                  <a:lnTo>
                    <a:pt x="308102" y="3822"/>
                  </a:lnTo>
                  <a:lnTo>
                    <a:pt x="256476" y="0"/>
                  </a:lnTo>
                  <a:lnTo>
                    <a:pt x="204851" y="3822"/>
                  </a:lnTo>
                  <a:lnTo>
                    <a:pt x="156743" y="14782"/>
                  </a:lnTo>
                  <a:lnTo>
                    <a:pt x="113182" y="32118"/>
                  </a:lnTo>
                  <a:lnTo>
                    <a:pt x="75209" y="55079"/>
                  </a:lnTo>
                  <a:lnTo>
                    <a:pt x="43865" y="82892"/>
                  </a:lnTo>
                  <a:lnTo>
                    <a:pt x="20193" y="114808"/>
                  </a:lnTo>
                  <a:lnTo>
                    <a:pt x="5219" y="150037"/>
                  </a:lnTo>
                  <a:lnTo>
                    <a:pt x="0" y="187858"/>
                  </a:lnTo>
                  <a:lnTo>
                    <a:pt x="5219" y="225666"/>
                  </a:lnTo>
                  <a:lnTo>
                    <a:pt x="20193" y="260908"/>
                  </a:lnTo>
                  <a:lnTo>
                    <a:pt x="43865" y="292823"/>
                  </a:lnTo>
                  <a:lnTo>
                    <a:pt x="75209" y="320636"/>
                  </a:lnTo>
                  <a:lnTo>
                    <a:pt x="113182" y="343585"/>
                  </a:lnTo>
                  <a:lnTo>
                    <a:pt x="156743" y="360934"/>
                  </a:lnTo>
                  <a:lnTo>
                    <a:pt x="204851" y="371894"/>
                  </a:lnTo>
                  <a:lnTo>
                    <a:pt x="256476" y="375716"/>
                  </a:lnTo>
                  <a:lnTo>
                    <a:pt x="274243" y="375259"/>
                  </a:lnTo>
                  <a:lnTo>
                    <a:pt x="291909" y="373913"/>
                  </a:lnTo>
                  <a:lnTo>
                    <a:pt x="309422" y="371678"/>
                  </a:lnTo>
                  <a:lnTo>
                    <a:pt x="326707" y="368554"/>
                  </a:lnTo>
                  <a:lnTo>
                    <a:pt x="451916" y="416471"/>
                  </a:lnTo>
                  <a:lnTo>
                    <a:pt x="452742" y="416623"/>
                  </a:lnTo>
                  <a:lnTo>
                    <a:pt x="455434" y="416623"/>
                  </a:lnTo>
                  <a:lnTo>
                    <a:pt x="457276" y="415836"/>
                  </a:lnTo>
                  <a:lnTo>
                    <a:pt x="460476" y="412318"/>
                  </a:lnTo>
                  <a:lnTo>
                    <a:pt x="460883" y="409295"/>
                  </a:lnTo>
                  <a:lnTo>
                    <a:pt x="454863" y="397243"/>
                  </a:lnTo>
                  <a:lnTo>
                    <a:pt x="421944" y="331431"/>
                  </a:lnTo>
                  <a:lnTo>
                    <a:pt x="460603" y="301739"/>
                  </a:lnTo>
                  <a:lnTo>
                    <a:pt x="489165" y="267131"/>
                  </a:lnTo>
                  <a:lnTo>
                    <a:pt x="506869" y="228777"/>
                  </a:lnTo>
                  <a:lnTo>
                    <a:pt x="512940" y="18785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3171" y="1499941"/>
              <a:ext cx="2072694" cy="1900721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9264" y="4220852"/>
            <a:ext cx="2647546" cy="211108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0291" y="1476006"/>
          <a:ext cx="15341600" cy="462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6125"/>
                <a:gridCol w="1416685"/>
                <a:gridCol w="1397634"/>
                <a:gridCol w="1416050"/>
                <a:gridCol w="1397634"/>
              </a:tblGrid>
              <a:tr h="389255">
                <a:tc>
                  <a:txBody>
                    <a:bodyPr/>
                    <a:lstStyle/>
                    <a:p>
                      <a:pPr algn="r" marR="57912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Стаття</a:t>
                      </a:r>
                      <a:r>
                        <a:rPr dirty="0" sz="20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3500">
                    <a:solidFill>
                      <a:srgbClr val="3FBA8D"/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СТОП.</a:t>
                      </a:r>
                      <a:r>
                        <a:rPr dirty="0" sz="18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0">
                          <a:latin typeface="Microsoft Sans Serif"/>
                          <a:cs typeface="Microsoft Sans Serif"/>
                        </a:rPr>
                        <a:t>Заповни</a:t>
                      </a:r>
                      <a:r>
                        <a:rPr dirty="0" sz="1800" spc="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85">
                          <a:latin typeface="Microsoft Sans Serif"/>
                          <a:cs typeface="Microsoft Sans Serif"/>
                        </a:rPr>
                        <a:t>цю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7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750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130">
                          <a:latin typeface="Microsoft Sans Serif"/>
                          <a:cs typeface="Microsoft Sans Serif"/>
                        </a:rPr>
                        <a:t>частину</a:t>
                      </a: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тільки</a:t>
                      </a: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5">
                          <a:latin typeface="Microsoft Sans Serif"/>
                          <a:cs typeface="Microsoft Sans Serif"/>
                        </a:rPr>
                        <a:t>після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750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65">
                          <a:latin typeface="Microsoft Sans Serif"/>
                          <a:cs typeface="Microsoft Sans Serif"/>
                        </a:rPr>
                        <a:t>того,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0">
                          <a:latin typeface="Microsoft Sans Serif"/>
                          <a:cs typeface="Microsoft Sans Serif"/>
                        </a:rPr>
                        <a:t>як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0">
                          <a:latin typeface="Microsoft Sans Serif"/>
                          <a:cs typeface="Microsoft Sans Serif"/>
                        </a:rPr>
                        <a:t>прочитаєш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528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105">
                          <a:latin typeface="Microsoft Sans Serif"/>
                          <a:cs typeface="Microsoft Sans Serif"/>
                        </a:rPr>
                        <a:t>усі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статті.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528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Хто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моя</a:t>
                      </a:r>
                      <a:r>
                        <a:rPr dirty="0" sz="18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40" b="1">
                          <a:solidFill>
                            <a:srgbClr val="42BB93"/>
                          </a:solidFill>
                          <a:latin typeface="Tahoma"/>
                          <a:cs typeface="Tahoma"/>
                        </a:rPr>
                        <a:t>цільова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750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45" b="1">
                          <a:solidFill>
                            <a:srgbClr val="42BB93"/>
                          </a:solidFill>
                          <a:latin typeface="Tahoma"/>
                          <a:cs typeface="Tahoma"/>
                        </a:rPr>
                        <a:t>аудиторія</a:t>
                      </a:r>
                      <a:r>
                        <a:rPr dirty="0" sz="1800" spc="45">
                          <a:latin typeface="Microsoft Sans Serif"/>
                          <a:cs typeface="Microsoft Sans Serif"/>
                        </a:rPr>
                        <a:t>?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6929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95">
                          <a:latin typeface="Microsoft Sans Serif"/>
                          <a:cs typeface="Microsoft Sans Serif"/>
                        </a:rPr>
                        <a:t>Які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5" b="1">
                          <a:solidFill>
                            <a:srgbClr val="42BB93"/>
                          </a:solidFill>
                          <a:latin typeface="Tahoma"/>
                          <a:cs typeface="Tahoma"/>
                        </a:rPr>
                        <a:t>дії</a:t>
                      </a:r>
                      <a:r>
                        <a:rPr dirty="0" sz="1800" spc="-35" b="1">
                          <a:solidFill>
                            <a:srgbClr val="42BB9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мені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145">
                          <a:latin typeface="Microsoft Sans Serif"/>
                          <a:cs typeface="Microsoft Sans Serif"/>
                        </a:rPr>
                        <a:t>потрібні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0">
                          <a:latin typeface="Microsoft Sans Serif"/>
                          <a:cs typeface="Microsoft Sans Serif"/>
                        </a:rPr>
                        <a:t>неї?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 gridSpan="2">
                  <a:txBody>
                    <a:bodyPr/>
                    <a:lstStyle/>
                    <a:p>
                      <a:pPr algn="ctr" marR="3397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800" spc="16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20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800" spc="9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dirty="0" sz="1800" spc="5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35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статті.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 spc="-5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207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877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800" spc="95">
                          <a:latin typeface="Microsoft Sans Serif"/>
                          <a:cs typeface="Microsoft Sans Serif"/>
                        </a:rPr>
                        <a:t>Які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80" b="1">
                          <a:solidFill>
                            <a:srgbClr val="42BB93"/>
                          </a:solidFill>
                          <a:latin typeface="Tahoma"/>
                          <a:cs typeface="Tahoma"/>
                        </a:rPr>
                        <a:t>докази</a:t>
                      </a:r>
                      <a:r>
                        <a:rPr dirty="0" sz="1800" spc="-40" b="1">
                          <a:solidFill>
                            <a:srgbClr val="42BB9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65">
                          <a:latin typeface="Microsoft Sans Serif"/>
                          <a:cs typeface="Microsoft Sans Serif"/>
                        </a:rPr>
                        <a:t>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140">
                          <a:latin typeface="Microsoft Sans Serif"/>
                          <a:cs typeface="Microsoft Sans Serif"/>
                        </a:rPr>
                        <a:t>можу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5">
                          <a:latin typeface="Microsoft Sans Serif"/>
                          <a:cs typeface="Microsoft Sans Serif"/>
                        </a:rPr>
                        <a:t>знайти,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5">
                          <a:latin typeface="Microsoft Sans Serif"/>
                          <a:cs typeface="Microsoft Sans Serif"/>
                        </a:rPr>
                        <a:t>щоб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110">
                          <a:latin typeface="Microsoft Sans Serif"/>
                          <a:cs typeface="Microsoft Sans Serif"/>
                        </a:rPr>
                        <a:t>заохотити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аудиторію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7500">
                <a:tc>
                  <a:txBody>
                    <a:bodyPr/>
                    <a:lstStyle/>
                    <a:p>
                      <a:pPr marL="50165" marR="5626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180">
                          <a:latin typeface="Microsoft Sans Serif"/>
                          <a:cs typeface="Microsoft Sans Serif"/>
                        </a:rPr>
                        <a:t>вжити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5">
                          <a:latin typeface="Microsoft Sans Serif"/>
                          <a:cs typeface="Microsoft Sans Serif"/>
                        </a:rPr>
                        <a:t>необхідних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  <a:tabLst>
                          <a:tab pos="9631045" algn="l"/>
                        </a:tabLst>
                      </a:pPr>
                      <a:r>
                        <a:rPr dirty="0" u="sng" sz="1800" spc="-85">
                          <a:uFill>
                            <a:solidFill>
                              <a:srgbClr val="42BB93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1800" spc="75">
                          <a:uFill>
                            <a:solidFill>
                              <a:srgbClr val="42BB93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заходів?</a:t>
                      </a:r>
                      <a:r>
                        <a:rPr dirty="0" u="sng" sz="1800">
                          <a:uFill>
                            <a:solidFill>
                              <a:srgbClr val="42BB93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10"/>
              <a:t>Заповни</a:t>
            </a:r>
            <a:r>
              <a:rPr dirty="0" spc="-70"/>
              <a:t> </a:t>
            </a:r>
            <a:r>
              <a:rPr dirty="0" spc="204"/>
              <a:t>нотатник</a:t>
            </a:r>
            <a:r>
              <a:rPr dirty="0" spc="-70"/>
              <a:t> </a:t>
            </a:r>
            <a:r>
              <a:rPr dirty="0" spc="210"/>
              <a:t>«Що</a:t>
            </a:r>
            <a:r>
              <a:rPr dirty="0" spc="-65"/>
              <a:t> </a:t>
            </a:r>
            <a:r>
              <a:rPr dirty="0" spc="130"/>
              <a:t>таке</a:t>
            </a:r>
            <a:r>
              <a:rPr dirty="0" spc="-70"/>
              <a:t> </a:t>
            </a:r>
            <a:r>
              <a:rPr dirty="0" spc="120"/>
              <a:t>розмова»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145026" y="3963834"/>
            <a:ext cx="1157605" cy="677545"/>
          </a:xfrm>
          <a:custGeom>
            <a:avLst/>
            <a:gdLst/>
            <a:ahLst/>
            <a:cxnLst/>
            <a:rect l="l" t="t" r="r" b="b"/>
            <a:pathLst>
              <a:path w="1157604" h="677545">
                <a:moveTo>
                  <a:pt x="1157528" y="544233"/>
                </a:moveTo>
                <a:lnTo>
                  <a:pt x="1151343" y="199732"/>
                </a:lnTo>
                <a:lnTo>
                  <a:pt x="354901" y="146634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732" y="484847"/>
                </a:lnTo>
                <a:lnTo>
                  <a:pt x="1157528" y="544233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0000" y="1718997"/>
            <a:ext cx="9604375" cy="2194560"/>
            <a:chOff x="540000" y="1718997"/>
            <a:chExt cx="9604375" cy="2194560"/>
          </a:xfrm>
        </p:grpSpPr>
        <p:sp>
          <p:nvSpPr>
            <p:cNvPr id="3" name="object 3" descr=""/>
            <p:cNvSpPr/>
            <p:nvPr/>
          </p:nvSpPr>
          <p:spPr>
            <a:xfrm>
              <a:off x="540000" y="2031354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 h="0">
                  <a:moveTo>
                    <a:pt x="0" y="0"/>
                  </a:moveTo>
                  <a:lnTo>
                    <a:pt x="56066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46699" y="203135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0000" y="3111355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 h="0">
                  <a:moveTo>
                    <a:pt x="0" y="0"/>
                  </a:moveTo>
                  <a:lnTo>
                    <a:pt x="56066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46699" y="311135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64006" y="1719008"/>
              <a:ext cx="2980055" cy="2194560"/>
            </a:xfrm>
            <a:custGeom>
              <a:avLst/>
              <a:gdLst/>
              <a:ahLst/>
              <a:cxnLst/>
              <a:rect l="l" t="t" r="r" b="b"/>
              <a:pathLst>
                <a:path w="2980054" h="2194560">
                  <a:moveTo>
                    <a:pt x="2979953" y="143992"/>
                  </a:moveTo>
                  <a:lnTo>
                    <a:pt x="2972612" y="98475"/>
                  </a:lnTo>
                  <a:lnTo>
                    <a:pt x="2952165" y="58940"/>
                  </a:lnTo>
                  <a:lnTo>
                    <a:pt x="2921000" y="27774"/>
                  </a:lnTo>
                  <a:lnTo>
                    <a:pt x="2881465" y="7340"/>
                  </a:lnTo>
                  <a:lnTo>
                    <a:pt x="2835948" y="0"/>
                  </a:lnTo>
                  <a:lnTo>
                    <a:pt x="357352" y="0"/>
                  </a:lnTo>
                  <a:lnTo>
                    <a:pt x="311835" y="7340"/>
                  </a:lnTo>
                  <a:lnTo>
                    <a:pt x="272300" y="27774"/>
                  </a:lnTo>
                  <a:lnTo>
                    <a:pt x="241134" y="58940"/>
                  </a:lnTo>
                  <a:lnTo>
                    <a:pt x="220687" y="98475"/>
                  </a:lnTo>
                  <a:lnTo>
                    <a:pt x="213347" y="143992"/>
                  </a:lnTo>
                  <a:lnTo>
                    <a:pt x="213347" y="1487982"/>
                  </a:lnTo>
                  <a:lnTo>
                    <a:pt x="220687" y="1533486"/>
                  </a:lnTo>
                  <a:lnTo>
                    <a:pt x="241134" y="1573022"/>
                  </a:lnTo>
                  <a:lnTo>
                    <a:pt x="272300" y="1604187"/>
                  </a:lnTo>
                  <a:lnTo>
                    <a:pt x="274701" y="1605432"/>
                  </a:lnTo>
                  <a:lnTo>
                    <a:pt x="0" y="2194547"/>
                  </a:lnTo>
                  <a:lnTo>
                    <a:pt x="863904" y="1631975"/>
                  </a:lnTo>
                  <a:lnTo>
                    <a:pt x="2835948" y="1631975"/>
                  </a:lnTo>
                  <a:lnTo>
                    <a:pt x="2881465" y="1624634"/>
                  </a:lnTo>
                  <a:lnTo>
                    <a:pt x="2921000" y="1604187"/>
                  </a:lnTo>
                  <a:lnTo>
                    <a:pt x="2952165" y="1573022"/>
                  </a:lnTo>
                  <a:lnTo>
                    <a:pt x="2972612" y="1533486"/>
                  </a:lnTo>
                  <a:lnTo>
                    <a:pt x="2979953" y="1487982"/>
                  </a:lnTo>
                  <a:lnTo>
                    <a:pt x="2979953" y="143992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40000" y="4185005"/>
            <a:ext cx="8486775" cy="12700"/>
            <a:chOff x="540000" y="4185005"/>
            <a:chExt cx="8486775" cy="12700"/>
          </a:xfrm>
        </p:grpSpPr>
        <p:sp>
          <p:nvSpPr>
            <p:cNvPr id="9" name="object 9" descr=""/>
            <p:cNvSpPr/>
            <p:nvPr/>
          </p:nvSpPr>
          <p:spPr>
            <a:xfrm>
              <a:off x="540000" y="4191355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 h="0">
                  <a:moveTo>
                    <a:pt x="0" y="0"/>
                  </a:moveTo>
                  <a:lnTo>
                    <a:pt x="56066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146699" y="419135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533650" y="5265006"/>
            <a:ext cx="8499475" cy="12700"/>
            <a:chOff x="533650" y="5265006"/>
            <a:chExt cx="8499475" cy="12700"/>
          </a:xfrm>
        </p:grpSpPr>
        <p:sp>
          <p:nvSpPr>
            <p:cNvPr id="12" name="object 12" descr=""/>
            <p:cNvSpPr/>
            <p:nvPr/>
          </p:nvSpPr>
          <p:spPr>
            <a:xfrm>
              <a:off x="540000" y="5271356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 h="0">
                  <a:moveTo>
                    <a:pt x="0" y="0"/>
                  </a:moveTo>
                  <a:lnTo>
                    <a:pt x="56066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46699" y="5271356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40000" y="6345004"/>
            <a:ext cx="8486775" cy="12700"/>
            <a:chOff x="540000" y="6345004"/>
            <a:chExt cx="8486775" cy="12700"/>
          </a:xfrm>
        </p:grpSpPr>
        <p:sp>
          <p:nvSpPr>
            <p:cNvPr id="15" name="object 15" descr=""/>
            <p:cNvSpPr/>
            <p:nvPr/>
          </p:nvSpPr>
          <p:spPr>
            <a:xfrm>
              <a:off x="540000" y="6351354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 h="0">
                  <a:moveTo>
                    <a:pt x="0" y="0"/>
                  </a:moveTo>
                  <a:lnTo>
                    <a:pt x="560669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46699" y="635135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127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78096" y="2440695"/>
            <a:ext cx="1774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0">
                <a:latin typeface="Microsoft Sans Serif"/>
                <a:cs typeface="Microsoft Sans Serif"/>
              </a:rPr>
              <a:t>Моя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110">
                <a:latin typeface="Microsoft Sans Serif"/>
                <a:cs typeface="Microsoft Sans Serif"/>
              </a:rPr>
              <a:t>аудиторія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8096" y="3520696"/>
            <a:ext cx="4773930" cy="277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icrosoft Sans Serif"/>
                <a:cs typeface="Microsoft Sans Serif"/>
              </a:rPr>
              <a:t>Дії,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150">
                <a:latin typeface="Microsoft Sans Serif"/>
                <a:cs typeface="Microsoft Sans Serif"/>
              </a:rPr>
              <a:t>яких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114">
                <a:latin typeface="Microsoft Sans Serif"/>
                <a:cs typeface="Microsoft Sans Serif"/>
              </a:rPr>
              <a:t>я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140">
                <a:latin typeface="Microsoft Sans Serif"/>
                <a:cs typeface="Microsoft Sans Serif"/>
              </a:rPr>
              <a:t>очікую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125">
                <a:latin typeface="Microsoft Sans Serif"/>
                <a:cs typeface="Microsoft Sans Serif"/>
              </a:rPr>
              <a:t>від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125">
                <a:latin typeface="Microsoft Sans Serif"/>
                <a:cs typeface="Microsoft Sans Serif"/>
              </a:rPr>
              <a:t>моєї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105">
                <a:latin typeface="Microsoft Sans Serif"/>
                <a:cs typeface="Microsoft Sans Serif"/>
              </a:rPr>
              <a:t>аудиторії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77215">
              <a:lnSpc>
                <a:spcPct val="115700"/>
              </a:lnSpc>
            </a:pPr>
            <a:r>
              <a:rPr dirty="0" sz="1800" spc="270">
                <a:latin typeface="Microsoft Sans Serif"/>
                <a:cs typeface="Microsoft Sans Serif"/>
              </a:rPr>
              <a:t>Що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25">
                <a:latin typeface="Microsoft Sans Serif"/>
                <a:cs typeface="Microsoft Sans Serif"/>
              </a:rPr>
              <a:t>моя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20">
                <a:latin typeface="Microsoft Sans Serif"/>
                <a:cs typeface="Microsoft Sans Serif"/>
              </a:rPr>
              <a:t>аудиторія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165">
                <a:latin typeface="Microsoft Sans Serif"/>
                <a:cs typeface="Microsoft Sans Serif"/>
              </a:rPr>
              <a:t>вже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45">
                <a:latin typeface="Microsoft Sans Serif"/>
                <a:cs typeface="Microsoft Sans Serif"/>
              </a:rPr>
              <a:t>може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20">
                <a:latin typeface="Microsoft Sans Serif"/>
                <a:cs typeface="Microsoft Sans Serif"/>
              </a:rPr>
              <a:t>знати </a:t>
            </a:r>
            <a:r>
              <a:rPr dirty="0" sz="1800" spc="200">
                <a:latin typeface="Microsoft Sans Serif"/>
                <a:cs typeface="Microsoft Sans Serif"/>
              </a:rPr>
              <a:t>про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210">
                <a:latin typeface="Microsoft Sans Serif"/>
                <a:cs typeface="Microsoft Sans Serif"/>
              </a:rPr>
              <a:t>цю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75">
                <a:latin typeface="Microsoft Sans Serif"/>
                <a:cs typeface="Microsoft Sans Serif"/>
              </a:rPr>
              <a:t>тему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1518920">
              <a:lnSpc>
                <a:spcPct val="115700"/>
              </a:lnSpc>
            </a:pPr>
            <a:r>
              <a:rPr dirty="0" sz="1800" spc="135">
                <a:latin typeface="Microsoft Sans Serif"/>
                <a:cs typeface="Microsoft Sans Serif"/>
              </a:rPr>
              <a:t>Три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120">
                <a:latin typeface="Microsoft Sans Serif"/>
                <a:cs typeface="Microsoft Sans Serif"/>
              </a:rPr>
              <a:t>або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35">
                <a:latin typeface="Microsoft Sans Serif"/>
                <a:cs typeface="Microsoft Sans Serif"/>
              </a:rPr>
              <a:t>більше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75">
                <a:latin typeface="Microsoft Sans Serif"/>
                <a:cs typeface="Microsoft Sans Serif"/>
              </a:rPr>
              <a:t>доказів,</a:t>
            </a:r>
            <a:r>
              <a:rPr dirty="0" sz="1800" spc="500">
                <a:latin typeface="Microsoft Sans Serif"/>
                <a:cs typeface="Microsoft Sans Serif"/>
              </a:rPr>
              <a:t> </a:t>
            </a:r>
            <a:r>
              <a:rPr dirty="0" sz="1800" spc="125">
                <a:latin typeface="Microsoft Sans Serif"/>
                <a:cs typeface="Microsoft Sans Serif"/>
              </a:rPr>
              <a:t>які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130">
                <a:latin typeface="Microsoft Sans Serif"/>
                <a:cs typeface="Microsoft Sans Serif"/>
              </a:rPr>
              <a:t>були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45">
                <a:latin typeface="Microsoft Sans Serif"/>
                <a:cs typeface="Microsoft Sans Serif"/>
              </a:rPr>
              <a:t>б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70">
                <a:latin typeface="Microsoft Sans Serif"/>
                <a:cs typeface="Microsoft Sans Serif"/>
              </a:rPr>
              <a:t>переконливими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spc="130">
                <a:latin typeface="Microsoft Sans Serif"/>
                <a:cs typeface="Microsoft Sans Serif"/>
              </a:rPr>
              <a:t>для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125">
                <a:latin typeface="Microsoft Sans Serif"/>
                <a:cs typeface="Microsoft Sans Serif"/>
              </a:rPr>
              <a:t>моєї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114">
                <a:latin typeface="Microsoft Sans Serif"/>
                <a:cs typeface="Microsoft Sans Serif"/>
              </a:rPr>
              <a:t>аудиторії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50">
                <a:latin typeface="Microsoft Sans Serif"/>
                <a:cs typeface="Microsoft Sans Serif"/>
              </a:rPr>
              <a:t>та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155">
                <a:latin typeface="Microsoft Sans Serif"/>
                <a:cs typeface="Microsoft Sans Serif"/>
              </a:rPr>
              <a:t>спонукали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85">
                <a:latin typeface="Microsoft Sans Serif"/>
                <a:cs typeface="Microsoft Sans Serif"/>
              </a:rPr>
              <a:t>її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140">
                <a:latin typeface="Microsoft Sans Serif"/>
                <a:cs typeface="Microsoft Sans Serif"/>
              </a:rPr>
              <a:t>до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80">
                <a:latin typeface="Microsoft Sans Serif"/>
                <a:cs typeface="Microsoft Sans Serif"/>
              </a:rPr>
              <a:t>дії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27300" y="587412"/>
            <a:ext cx="489648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pc="150"/>
              <a:t>Цільова</a:t>
            </a:r>
            <a:r>
              <a:rPr dirty="0" spc="-75"/>
              <a:t> </a:t>
            </a:r>
            <a:r>
              <a:rPr dirty="0" spc="170"/>
              <a:t>аудиторія</a:t>
            </a:r>
            <a:r>
              <a:rPr dirty="0" spc="-70"/>
              <a:t> </a:t>
            </a:r>
            <a:r>
              <a:rPr dirty="0" spc="155"/>
              <a:t>і</a:t>
            </a:r>
            <a:r>
              <a:rPr dirty="0" spc="-70"/>
              <a:t> </a:t>
            </a:r>
            <a:r>
              <a:rPr dirty="0" spc="-10"/>
              <a:t>мета: </a:t>
            </a:r>
            <a:r>
              <a:rPr dirty="0" spc="185"/>
              <a:t>зразки</a:t>
            </a:r>
            <a:r>
              <a:rPr dirty="0" spc="-35"/>
              <a:t> </a:t>
            </a:r>
            <a:r>
              <a:rPr dirty="0" spc="145"/>
              <a:t>листів-</a:t>
            </a:r>
            <a:r>
              <a:rPr dirty="0" spc="200"/>
              <a:t>звернень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7628666" y="1934240"/>
            <a:ext cx="1861820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Заповни</a:t>
            </a:r>
            <a:r>
              <a:rPr dirty="0" sz="16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свій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поділися</a:t>
            </a:r>
            <a:r>
              <a:rPr dirty="0" sz="16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однокласником</a:t>
            </a:r>
            <a:r>
              <a:rPr dirty="0" sz="1600" spc="60">
                <a:solidFill>
                  <a:srgbClr val="231F20"/>
                </a:solidFill>
                <a:latin typeface="Microsoft Sans Serif"/>
                <a:cs typeface="Microsoft Sans Serif"/>
              </a:rPr>
              <a:t> /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однокласницею.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8585" y="4535509"/>
            <a:ext cx="3009872" cy="1751365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9121186" y="4782605"/>
            <a:ext cx="1398905" cy="1569085"/>
            <a:chOff x="9121186" y="4782605"/>
            <a:chExt cx="1398905" cy="1569085"/>
          </a:xfrm>
        </p:grpSpPr>
        <p:sp>
          <p:nvSpPr>
            <p:cNvPr id="23" name="object 23" descr=""/>
            <p:cNvSpPr/>
            <p:nvPr/>
          </p:nvSpPr>
          <p:spPr>
            <a:xfrm>
              <a:off x="9385541" y="4813033"/>
              <a:ext cx="1134110" cy="1403985"/>
            </a:xfrm>
            <a:custGeom>
              <a:avLst/>
              <a:gdLst/>
              <a:ahLst/>
              <a:cxnLst/>
              <a:rect l="l" t="t" r="r" b="b"/>
              <a:pathLst>
                <a:path w="1134109" h="1403985">
                  <a:moveTo>
                    <a:pt x="1133957" y="1108062"/>
                  </a:moveTo>
                  <a:lnTo>
                    <a:pt x="1130084" y="1060107"/>
                  </a:lnTo>
                  <a:lnTo>
                    <a:pt x="1118882" y="1014615"/>
                  </a:lnTo>
                  <a:lnTo>
                    <a:pt x="1100950" y="972197"/>
                  </a:lnTo>
                  <a:lnTo>
                    <a:pt x="1076909" y="933450"/>
                  </a:lnTo>
                  <a:lnTo>
                    <a:pt x="1055446" y="908456"/>
                  </a:lnTo>
                  <a:lnTo>
                    <a:pt x="1067003" y="899528"/>
                  </a:lnTo>
                  <a:lnTo>
                    <a:pt x="1093470" y="865276"/>
                  </a:lnTo>
                  <a:lnTo>
                    <a:pt x="1110526" y="824852"/>
                  </a:lnTo>
                  <a:lnTo>
                    <a:pt x="1116571" y="779868"/>
                  </a:lnTo>
                  <a:lnTo>
                    <a:pt x="1110526" y="734885"/>
                  </a:lnTo>
                  <a:lnTo>
                    <a:pt x="1093470" y="694461"/>
                  </a:lnTo>
                  <a:lnTo>
                    <a:pt x="1067003" y="660209"/>
                  </a:lnTo>
                  <a:lnTo>
                    <a:pt x="1032751" y="633755"/>
                  </a:lnTo>
                  <a:lnTo>
                    <a:pt x="992339" y="616699"/>
                  </a:lnTo>
                  <a:lnTo>
                    <a:pt x="980681" y="615137"/>
                  </a:lnTo>
                  <a:lnTo>
                    <a:pt x="999426" y="425361"/>
                  </a:lnTo>
                  <a:lnTo>
                    <a:pt x="1001204" y="376707"/>
                  </a:lnTo>
                  <a:lnTo>
                    <a:pt x="997026" y="329272"/>
                  </a:lnTo>
                  <a:lnTo>
                    <a:pt x="987234" y="283464"/>
                  </a:lnTo>
                  <a:lnTo>
                    <a:pt x="972159" y="239661"/>
                  </a:lnTo>
                  <a:lnTo>
                    <a:pt x="952106" y="198285"/>
                  </a:lnTo>
                  <a:lnTo>
                    <a:pt x="927417" y="159715"/>
                  </a:lnTo>
                  <a:lnTo>
                    <a:pt x="898410" y="124345"/>
                  </a:lnTo>
                  <a:lnTo>
                    <a:pt x="865416" y="92595"/>
                  </a:lnTo>
                  <a:lnTo>
                    <a:pt x="828751" y="64833"/>
                  </a:lnTo>
                  <a:lnTo>
                    <a:pt x="788746" y="41478"/>
                  </a:lnTo>
                  <a:lnTo>
                    <a:pt x="745731" y="22910"/>
                  </a:lnTo>
                  <a:lnTo>
                    <a:pt x="700036" y="9550"/>
                  </a:lnTo>
                  <a:lnTo>
                    <a:pt x="651967" y="1765"/>
                  </a:lnTo>
                  <a:lnTo>
                    <a:pt x="603313" y="0"/>
                  </a:lnTo>
                  <a:lnTo>
                    <a:pt x="555879" y="4178"/>
                  </a:lnTo>
                  <a:lnTo>
                    <a:pt x="510057" y="13970"/>
                  </a:lnTo>
                  <a:lnTo>
                    <a:pt x="466267" y="29044"/>
                  </a:lnTo>
                  <a:lnTo>
                    <a:pt x="424878" y="49098"/>
                  </a:lnTo>
                  <a:lnTo>
                    <a:pt x="386308" y="73787"/>
                  </a:lnTo>
                  <a:lnTo>
                    <a:pt x="350951" y="102793"/>
                  </a:lnTo>
                  <a:lnTo>
                    <a:pt x="319189" y="135788"/>
                  </a:lnTo>
                  <a:lnTo>
                    <a:pt x="291439" y="172453"/>
                  </a:lnTo>
                  <a:lnTo>
                    <a:pt x="268071" y="212458"/>
                  </a:lnTo>
                  <a:lnTo>
                    <a:pt x="249516" y="255460"/>
                  </a:lnTo>
                  <a:lnTo>
                    <a:pt x="236143" y="301167"/>
                  </a:lnTo>
                  <a:lnTo>
                    <a:pt x="228371" y="349224"/>
                  </a:lnTo>
                  <a:lnTo>
                    <a:pt x="187744" y="760539"/>
                  </a:lnTo>
                  <a:lnTo>
                    <a:pt x="159791" y="772350"/>
                  </a:lnTo>
                  <a:lnTo>
                    <a:pt x="121056" y="796404"/>
                  </a:lnTo>
                  <a:lnTo>
                    <a:pt x="86601" y="825957"/>
                  </a:lnTo>
                  <a:lnTo>
                    <a:pt x="57048" y="860399"/>
                  </a:lnTo>
                  <a:lnTo>
                    <a:pt x="33007" y="899147"/>
                  </a:lnTo>
                  <a:lnTo>
                    <a:pt x="15074" y="941565"/>
                  </a:lnTo>
                  <a:lnTo>
                    <a:pt x="3873" y="987056"/>
                  </a:lnTo>
                  <a:lnTo>
                    <a:pt x="0" y="1035011"/>
                  </a:lnTo>
                  <a:lnTo>
                    <a:pt x="3873" y="1082979"/>
                  </a:lnTo>
                  <a:lnTo>
                    <a:pt x="15074" y="1128471"/>
                  </a:lnTo>
                  <a:lnTo>
                    <a:pt x="33007" y="1170901"/>
                  </a:lnTo>
                  <a:lnTo>
                    <a:pt x="57048" y="1209636"/>
                  </a:lnTo>
                  <a:lnTo>
                    <a:pt x="86601" y="1244092"/>
                  </a:lnTo>
                  <a:lnTo>
                    <a:pt x="121056" y="1273644"/>
                  </a:lnTo>
                  <a:lnTo>
                    <a:pt x="159791" y="1297686"/>
                  </a:lnTo>
                  <a:lnTo>
                    <a:pt x="202222" y="1315618"/>
                  </a:lnTo>
                  <a:lnTo>
                    <a:pt x="247713" y="1326819"/>
                  </a:lnTo>
                  <a:lnTo>
                    <a:pt x="295668" y="1330680"/>
                  </a:lnTo>
                  <a:lnTo>
                    <a:pt x="343623" y="1326819"/>
                  </a:lnTo>
                  <a:lnTo>
                    <a:pt x="389115" y="1315618"/>
                  </a:lnTo>
                  <a:lnTo>
                    <a:pt x="431546" y="1297686"/>
                  </a:lnTo>
                  <a:lnTo>
                    <a:pt x="470281" y="1273644"/>
                  </a:lnTo>
                  <a:lnTo>
                    <a:pt x="504736" y="1244092"/>
                  </a:lnTo>
                  <a:lnTo>
                    <a:pt x="534276" y="1209636"/>
                  </a:lnTo>
                  <a:lnTo>
                    <a:pt x="552475" y="1180312"/>
                  </a:lnTo>
                  <a:lnTo>
                    <a:pt x="557707" y="1201521"/>
                  </a:lnTo>
                  <a:lnTo>
                    <a:pt x="575640" y="1243939"/>
                  </a:lnTo>
                  <a:lnTo>
                    <a:pt x="599681" y="1282687"/>
                  </a:lnTo>
                  <a:lnTo>
                    <a:pt x="629234" y="1317129"/>
                  </a:lnTo>
                  <a:lnTo>
                    <a:pt x="663676" y="1346682"/>
                  </a:lnTo>
                  <a:lnTo>
                    <a:pt x="702424" y="1370736"/>
                  </a:lnTo>
                  <a:lnTo>
                    <a:pt x="744842" y="1388656"/>
                  </a:lnTo>
                  <a:lnTo>
                    <a:pt x="790346" y="1399857"/>
                  </a:lnTo>
                  <a:lnTo>
                    <a:pt x="838301" y="1403731"/>
                  </a:lnTo>
                  <a:lnTo>
                    <a:pt x="886256" y="1399857"/>
                  </a:lnTo>
                  <a:lnTo>
                    <a:pt x="931748" y="1388656"/>
                  </a:lnTo>
                  <a:lnTo>
                    <a:pt x="974166" y="1370736"/>
                  </a:lnTo>
                  <a:lnTo>
                    <a:pt x="1012913" y="1346682"/>
                  </a:lnTo>
                  <a:lnTo>
                    <a:pt x="1047356" y="1317129"/>
                  </a:lnTo>
                  <a:lnTo>
                    <a:pt x="1076909" y="1282687"/>
                  </a:lnTo>
                  <a:lnTo>
                    <a:pt x="1100950" y="1243939"/>
                  </a:lnTo>
                  <a:lnTo>
                    <a:pt x="1118882" y="1201521"/>
                  </a:lnTo>
                  <a:lnTo>
                    <a:pt x="1130084" y="1156017"/>
                  </a:lnTo>
                  <a:lnTo>
                    <a:pt x="1133957" y="1108062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121186" y="5620497"/>
              <a:ext cx="982344" cy="728980"/>
            </a:xfrm>
            <a:custGeom>
              <a:avLst/>
              <a:gdLst/>
              <a:ahLst/>
              <a:cxnLst/>
              <a:rect l="l" t="t" r="r" b="b"/>
              <a:pathLst>
                <a:path w="982345" h="728979">
                  <a:moveTo>
                    <a:pt x="672325" y="0"/>
                  </a:moveTo>
                  <a:lnTo>
                    <a:pt x="622159" y="296"/>
                  </a:lnTo>
                  <a:lnTo>
                    <a:pt x="574101" y="13363"/>
                  </a:lnTo>
                  <a:lnTo>
                    <a:pt x="530692" y="38507"/>
                  </a:lnTo>
                  <a:lnTo>
                    <a:pt x="494474" y="75038"/>
                  </a:lnTo>
                  <a:lnTo>
                    <a:pt x="0" y="728440"/>
                  </a:lnTo>
                  <a:lnTo>
                    <a:pt x="897432" y="728440"/>
                  </a:lnTo>
                  <a:lnTo>
                    <a:pt x="981798" y="120567"/>
                  </a:lnTo>
                  <a:lnTo>
                    <a:pt x="722058" y="13163"/>
                  </a:lnTo>
                  <a:lnTo>
                    <a:pt x="672325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564011" y="4912607"/>
              <a:ext cx="675640" cy="944244"/>
            </a:xfrm>
            <a:custGeom>
              <a:avLst/>
              <a:gdLst/>
              <a:ahLst/>
              <a:cxnLst/>
              <a:rect l="l" t="t" r="r" b="b"/>
              <a:pathLst>
                <a:path w="675640" h="944245">
                  <a:moveTo>
                    <a:pt x="339303" y="0"/>
                  </a:moveTo>
                  <a:lnTo>
                    <a:pt x="296914" y="7049"/>
                  </a:lnTo>
                  <a:lnTo>
                    <a:pt x="256119" y="21079"/>
                  </a:lnTo>
                  <a:lnTo>
                    <a:pt x="217971" y="41864"/>
                  </a:lnTo>
                  <a:lnTo>
                    <a:pt x="183522" y="69179"/>
                  </a:lnTo>
                  <a:lnTo>
                    <a:pt x="153825" y="102800"/>
                  </a:lnTo>
                  <a:lnTo>
                    <a:pt x="47843" y="246995"/>
                  </a:lnTo>
                  <a:lnTo>
                    <a:pt x="22380" y="290127"/>
                  </a:lnTo>
                  <a:lnTo>
                    <a:pt x="6503" y="336063"/>
                  </a:lnTo>
                  <a:lnTo>
                    <a:pt x="0" y="383411"/>
                  </a:lnTo>
                  <a:lnTo>
                    <a:pt x="2658" y="430782"/>
                  </a:lnTo>
                  <a:lnTo>
                    <a:pt x="14266" y="476785"/>
                  </a:lnTo>
                  <a:lnTo>
                    <a:pt x="34611" y="520031"/>
                  </a:lnTo>
                  <a:lnTo>
                    <a:pt x="63481" y="559129"/>
                  </a:lnTo>
                  <a:lnTo>
                    <a:pt x="100663" y="592689"/>
                  </a:lnTo>
                  <a:lnTo>
                    <a:pt x="142944" y="617754"/>
                  </a:lnTo>
                  <a:lnTo>
                    <a:pt x="187950" y="633575"/>
                  </a:lnTo>
                  <a:lnTo>
                    <a:pt x="234365" y="640365"/>
                  </a:lnTo>
                  <a:lnTo>
                    <a:pt x="280876" y="638333"/>
                  </a:lnTo>
                  <a:lnTo>
                    <a:pt x="248808" y="766082"/>
                  </a:lnTo>
                  <a:lnTo>
                    <a:pt x="244865" y="811769"/>
                  </a:lnTo>
                  <a:lnTo>
                    <a:pt x="255011" y="854855"/>
                  </a:lnTo>
                  <a:lnTo>
                    <a:pt x="277533" y="892477"/>
                  </a:lnTo>
                  <a:lnTo>
                    <a:pt x="310716" y="921774"/>
                  </a:lnTo>
                  <a:lnTo>
                    <a:pt x="352846" y="939882"/>
                  </a:lnTo>
                  <a:lnTo>
                    <a:pt x="401776" y="944101"/>
                  </a:lnTo>
                  <a:lnTo>
                    <a:pt x="447918" y="933233"/>
                  </a:lnTo>
                  <a:lnTo>
                    <a:pt x="488209" y="909112"/>
                  </a:lnTo>
                  <a:lnTo>
                    <a:pt x="519583" y="873574"/>
                  </a:lnTo>
                  <a:lnTo>
                    <a:pt x="538978" y="828452"/>
                  </a:lnTo>
                  <a:lnTo>
                    <a:pt x="616308" y="520464"/>
                  </a:lnTo>
                  <a:lnTo>
                    <a:pt x="644578" y="501739"/>
                  </a:lnTo>
                  <a:lnTo>
                    <a:pt x="664812" y="475202"/>
                  </a:lnTo>
                  <a:lnTo>
                    <a:pt x="675355" y="443301"/>
                  </a:lnTo>
                  <a:lnTo>
                    <a:pt x="674550" y="408489"/>
                  </a:lnTo>
                  <a:lnTo>
                    <a:pt x="663419" y="378430"/>
                  </a:lnTo>
                  <a:lnTo>
                    <a:pt x="644213" y="354183"/>
                  </a:lnTo>
                  <a:lnTo>
                    <a:pt x="618840" y="337005"/>
                  </a:lnTo>
                  <a:lnTo>
                    <a:pt x="589206" y="328148"/>
                  </a:lnTo>
                  <a:lnTo>
                    <a:pt x="600475" y="284529"/>
                  </a:lnTo>
                  <a:lnTo>
                    <a:pt x="603633" y="240128"/>
                  </a:lnTo>
                  <a:lnTo>
                    <a:pt x="598850" y="196081"/>
                  </a:lnTo>
                  <a:lnTo>
                    <a:pt x="586299" y="153520"/>
                  </a:lnTo>
                  <a:lnTo>
                    <a:pt x="566151" y="113579"/>
                  </a:lnTo>
                  <a:lnTo>
                    <a:pt x="538577" y="77393"/>
                  </a:lnTo>
                  <a:lnTo>
                    <a:pt x="503748" y="46094"/>
                  </a:lnTo>
                  <a:lnTo>
                    <a:pt x="465509" y="22977"/>
                  </a:lnTo>
                  <a:lnTo>
                    <a:pt x="424653" y="7739"/>
                  </a:lnTo>
                  <a:lnTo>
                    <a:pt x="382234" y="154"/>
                  </a:lnTo>
                  <a:lnTo>
                    <a:pt x="339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556657" y="4904112"/>
              <a:ext cx="690880" cy="961390"/>
            </a:xfrm>
            <a:custGeom>
              <a:avLst/>
              <a:gdLst/>
              <a:ahLst/>
              <a:cxnLst/>
              <a:rect l="l" t="t" r="r" b="b"/>
              <a:pathLst>
                <a:path w="690879" h="961389">
                  <a:moveTo>
                    <a:pt x="294040" y="655930"/>
                  </a:moveTo>
                  <a:lnTo>
                    <a:pt x="277861" y="655930"/>
                  </a:lnTo>
                  <a:lnTo>
                    <a:pt x="248550" y="772668"/>
                  </a:lnTo>
                  <a:lnTo>
                    <a:pt x="244135" y="802184"/>
                  </a:lnTo>
                  <a:lnTo>
                    <a:pt x="245548" y="831554"/>
                  </a:lnTo>
                  <a:lnTo>
                    <a:pt x="265453" y="887057"/>
                  </a:lnTo>
                  <a:lnTo>
                    <a:pt x="304966" y="930815"/>
                  </a:lnTo>
                  <a:lnTo>
                    <a:pt x="358290" y="955980"/>
                  </a:lnTo>
                  <a:lnTo>
                    <a:pt x="397533" y="960857"/>
                  </a:lnTo>
                  <a:lnTo>
                    <a:pt x="439752" y="955187"/>
                  </a:lnTo>
                  <a:lnTo>
                    <a:pt x="464690" y="944743"/>
                  </a:lnTo>
                  <a:lnTo>
                    <a:pt x="408494" y="944743"/>
                  </a:lnTo>
                  <a:lnTo>
                    <a:pt x="362113" y="940766"/>
                  </a:lnTo>
                  <a:lnTo>
                    <a:pt x="314328" y="918214"/>
                  </a:lnTo>
                  <a:lnTo>
                    <a:pt x="278915" y="878993"/>
                  </a:lnTo>
                  <a:lnTo>
                    <a:pt x="261077" y="829261"/>
                  </a:lnTo>
                  <a:lnTo>
                    <a:pt x="259808" y="802942"/>
                  </a:lnTo>
                  <a:lnTo>
                    <a:pt x="263764" y="776491"/>
                  </a:lnTo>
                  <a:lnTo>
                    <a:pt x="294040" y="655930"/>
                  </a:lnTo>
                  <a:close/>
                </a:path>
                <a:path w="690879" h="961389">
                  <a:moveTo>
                    <a:pt x="452464" y="15677"/>
                  </a:moveTo>
                  <a:lnTo>
                    <a:pt x="377707" y="15677"/>
                  </a:lnTo>
                  <a:lnTo>
                    <a:pt x="423522" y="22091"/>
                  </a:lnTo>
                  <a:lnTo>
                    <a:pt x="466792" y="37246"/>
                  </a:lnTo>
                  <a:lnTo>
                    <a:pt x="506436" y="60884"/>
                  </a:lnTo>
                  <a:lnTo>
                    <a:pt x="544203" y="95924"/>
                  </a:lnTo>
                  <a:lnTo>
                    <a:pt x="573096" y="137519"/>
                  </a:lnTo>
                  <a:lnTo>
                    <a:pt x="592579" y="183895"/>
                  </a:lnTo>
                  <a:lnTo>
                    <a:pt x="602111" y="233280"/>
                  </a:lnTo>
                  <a:lnTo>
                    <a:pt x="601157" y="283901"/>
                  </a:lnTo>
                  <a:lnTo>
                    <a:pt x="589176" y="333985"/>
                  </a:lnTo>
                  <a:lnTo>
                    <a:pt x="588376" y="336220"/>
                  </a:lnTo>
                  <a:lnTo>
                    <a:pt x="588630" y="338684"/>
                  </a:lnTo>
                  <a:lnTo>
                    <a:pt x="591081" y="342723"/>
                  </a:lnTo>
                  <a:lnTo>
                    <a:pt x="593152" y="344094"/>
                  </a:lnTo>
                  <a:lnTo>
                    <a:pt x="595488" y="344412"/>
                  </a:lnTo>
                  <a:lnTo>
                    <a:pt x="623313" y="352801"/>
                  </a:lnTo>
                  <a:lnTo>
                    <a:pt x="646719" y="368899"/>
                  </a:lnTo>
                  <a:lnTo>
                    <a:pt x="664188" y="391277"/>
                  </a:lnTo>
                  <a:lnTo>
                    <a:pt x="674203" y="418504"/>
                  </a:lnTo>
                  <a:lnTo>
                    <a:pt x="674918" y="450078"/>
                  </a:lnTo>
                  <a:lnTo>
                    <a:pt x="665327" y="479505"/>
                  </a:lnTo>
                  <a:lnTo>
                    <a:pt x="646748" y="504250"/>
                  </a:lnTo>
                  <a:lnTo>
                    <a:pt x="620495" y="521780"/>
                  </a:lnTo>
                  <a:lnTo>
                    <a:pt x="618272" y="522758"/>
                  </a:lnTo>
                  <a:lnTo>
                    <a:pt x="616634" y="524701"/>
                  </a:lnTo>
                  <a:lnTo>
                    <a:pt x="538719" y="835038"/>
                  </a:lnTo>
                  <a:lnTo>
                    <a:pt x="520319" y="877799"/>
                  </a:lnTo>
                  <a:lnTo>
                    <a:pt x="490528" y="911506"/>
                  </a:lnTo>
                  <a:lnTo>
                    <a:pt x="452276" y="934405"/>
                  </a:lnTo>
                  <a:lnTo>
                    <a:pt x="408494" y="944743"/>
                  </a:lnTo>
                  <a:lnTo>
                    <a:pt x="464690" y="944743"/>
                  </a:lnTo>
                  <a:lnTo>
                    <a:pt x="511739" y="913383"/>
                  </a:lnTo>
                  <a:lnTo>
                    <a:pt x="537550" y="879619"/>
                  </a:lnTo>
                  <a:lnTo>
                    <a:pt x="553934" y="838861"/>
                  </a:lnTo>
                  <a:lnTo>
                    <a:pt x="630350" y="534505"/>
                  </a:lnTo>
                  <a:lnTo>
                    <a:pt x="659519" y="513680"/>
                  </a:lnTo>
                  <a:lnTo>
                    <a:pt x="680067" y="485072"/>
                  </a:lnTo>
                  <a:lnTo>
                    <a:pt x="690572" y="451418"/>
                  </a:lnTo>
                  <a:lnTo>
                    <a:pt x="689608" y="415456"/>
                  </a:lnTo>
                  <a:lnTo>
                    <a:pt x="678991" y="385642"/>
                  </a:lnTo>
                  <a:lnTo>
                    <a:pt x="660709" y="360652"/>
                  </a:lnTo>
                  <a:lnTo>
                    <a:pt x="636198" y="341839"/>
                  </a:lnTo>
                  <a:lnTo>
                    <a:pt x="606893" y="330556"/>
                  </a:lnTo>
                  <a:lnTo>
                    <a:pt x="616701" y="285955"/>
                  </a:lnTo>
                  <a:lnTo>
                    <a:pt x="618348" y="240958"/>
                  </a:lnTo>
                  <a:lnTo>
                    <a:pt x="612167" y="196657"/>
                  </a:lnTo>
                  <a:lnTo>
                    <a:pt x="598488" y="154146"/>
                  </a:lnTo>
                  <a:lnTo>
                    <a:pt x="577643" y="114519"/>
                  </a:lnTo>
                  <a:lnTo>
                    <a:pt x="549964" y="78867"/>
                  </a:lnTo>
                  <a:lnTo>
                    <a:pt x="515783" y="48286"/>
                  </a:lnTo>
                  <a:lnTo>
                    <a:pt x="473479" y="23048"/>
                  </a:lnTo>
                  <a:lnTo>
                    <a:pt x="452464" y="15677"/>
                  </a:lnTo>
                  <a:close/>
                </a:path>
                <a:path w="690879" h="961389">
                  <a:moveTo>
                    <a:pt x="378480" y="0"/>
                  </a:moveTo>
                  <a:lnTo>
                    <a:pt x="328090" y="2744"/>
                  </a:lnTo>
                  <a:lnTo>
                    <a:pt x="277563" y="15558"/>
                  </a:lnTo>
                  <a:lnTo>
                    <a:pt x="230836" y="37753"/>
                  </a:lnTo>
                  <a:lnTo>
                    <a:pt x="189430" y="68418"/>
                  </a:lnTo>
                  <a:lnTo>
                    <a:pt x="154862" y="106642"/>
                  </a:lnTo>
                  <a:lnTo>
                    <a:pt x="48880" y="250838"/>
                  </a:lnTo>
                  <a:lnTo>
                    <a:pt x="25075" y="290183"/>
                  </a:lnTo>
                  <a:lnTo>
                    <a:pt x="9096" y="331967"/>
                  </a:lnTo>
                  <a:lnTo>
                    <a:pt x="790" y="375176"/>
                  </a:lnTo>
                  <a:lnTo>
                    <a:pt x="0" y="418794"/>
                  </a:lnTo>
                  <a:lnTo>
                    <a:pt x="6571" y="461807"/>
                  </a:lnTo>
                  <a:lnTo>
                    <a:pt x="20348" y="503199"/>
                  </a:lnTo>
                  <a:lnTo>
                    <a:pt x="41176" y="541957"/>
                  </a:lnTo>
                  <a:lnTo>
                    <a:pt x="68899" y="577063"/>
                  </a:lnTo>
                  <a:lnTo>
                    <a:pt x="103363" y="607505"/>
                  </a:lnTo>
                  <a:lnTo>
                    <a:pt x="143236" y="631593"/>
                  </a:lnTo>
                  <a:lnTo>
                    <a:pt x="186245" y="647858"/>
                  </a:lnTo>
                  <a:lnTo>
                    <a:pt x="231438" y="656052"/>
                  </a:lnTo>
                  <a:lnTo>
                    <a:pt x="294040" y="655930"/>
                  </a:lnTo>
                  <a:lnTo>
                    <a:pt x="296480" y="646215"/>
                  </a:lnTo>
                  <a:lnTo>
                    <a:pt x="295819" y="643535"/>
                  </a:lnTo>
                  <a:lnTo>
                    <a:pt x="293538" y="640987"/>
                  </a:lnTo>
                  <a:lnTo>
                    <a:pt x="240797" y="640987"/>
                  </a:lnTo>
                  <a:lnTo>
                    <a:pt x="195543" y="634078"/>
                  </a:lnTo>
                  <a:lnTo>
                    <a:pt x="152475" y="618614"/>
                  </a:lnTo>
                  <a:lnTo>
                    <a:pt x="112660" y="594868"/>
                  </a:lnTo>
                  <a:lnTo>
                    <a:pt x="76714" y="562399"/>
                  </a:lnTo>
                  <a:lnTo>
                    <a:pt x="48798" y="524539"/>
                  </a:lnTo>
                  <a:lnTo>
                    <a:pt x="29117" y="482646"/>
                  </a:lnTo>
                  <a:lnTo>
                    <a:pt x="17881" y="438074"/>
                  </a:lnTo>
                  <a:lnTo>
                    <a:pt x="15297" y="392181"/>
                  </a:lnTo>
                  <a:lnTo>
                    <a:pt x="21572" y="346323"/>
                  </a:lnTo>
                  <a:lnTo>
                    <a:pt x="36913" y="301855"/>
                  </a:lnTo>
                  <a:lnTo>
                    <a:pt x="61530" y="260135"/>
                  </a:lnTo>
                  <a:lnTo>
                    <a:pt x="167498" y="115939"/>
                  </a:lnTo>
                  <a:lnTo>
                    <a:pt x="200005" y="80003"/>
                  </a:lnTo>
                  <a:lnTo>
                    <a:pt x="238947" y="51175"/>
                  </a:lnTo>
                  <a:lnTo>
                    <a:pt x="282897" y="30310"/>
                  </a:lnTo>
                  <a:lnTo>
                    <a:pt x="330427" y="18263"/>
                  </a:lnTo>
                  <a:lnTo>
                    <a:pt x="377707" y="15677"/>
                  </a:lnTo>
                  <a:lnTo>
                    <a:pt x="452464" y="15677"/>
                  </a:lnTo>
                  <a:lnTo>
                    <a:pt x="427328" y="6860"/>
                  </a:lnTo>
                  <a:lnTo>
                    <a:pt x="378480" y="0"/>
                  </a:lnTo>
                  <a:close/>
                </a:path>
                <a:path w="690879" h="961389">
                  <a:moveTo>
                    <a:pt x="289761" y="638683"/>
                  </a:moveTo>
                  <a:lnTo>
                    <a:pt x="287170" y="639064"/>
                  </a:lnTo>
                  <a:lnTo>
                    <a:pt x="240797" y="640987"/>
                  </a:lnTo>
                  <a:lnTo>
                    <a:pt x="293538" y="640987"/>
                  </a:lnTo>
                  <a:lnTo>
                    <a:pt x="292339" y="639649"/>
                  </a:lnTo>
                  <a:lnTo>
                    <a:pt x="289761" y="63868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0693" y="4782605"/>
              <a:ext cx="91768" cy="11149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6059" y="5479784"/>
              <a:ext cx="142595" cy="7853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4153" y="5003932"/>
              <a:ext cx="101409" cy="20250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32052" y="5089324"/>
              <a:ext cx="96139" cy="8654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9703574" y="4819052"/>
              <a:ext cx="683260" cy="595630"/>
            </a:xfrm>
            <a:custGeom>
              <a:avLst/>
              <a:gdLst/>
              <a:ahLst/>
              <a:cxnLst/>
              <a:rect l="l" t="t" r="r" b="b"/>
              <a:pathLst>
                <a:path w="683259" h="595629">
                  <a:moveTo>
                    <a:pt x="139522" y="510641"/>
                  </a:moveTo>
                  <a:lnTo>
                    <a:pt x="139382" y="505675"/>
                  </a:lnTo>
                  <a:lnTo>
                    <a:pt x="133083" y="499719"/>
                  </a:lnTo>
                  <a:lnTo>
                    <a:pt x="128117" y="499859"/>
                  </a:lnTo>
                  <a:lnTo>
                    <a:pt x="125145" y="503021"/>
                  </a:lnTo>
                  <a:lnTo>
                    <a:pt x="85204" y="530910"/>
                  </a:lnTo>
                  <a:lnTo>
                    <a:pt x="49733" y="536498"/>
                  </a:lnTo>
                  <a:lnTo>
                    <a:pt x="23939" y="531101"/>
                  </a:lnTo>
                  <a:lnTo>
                    <a:pt x="13017" y="526084"/>
                  </a:lnTo>
                  <a:lnTo>
                    <a:pt x="9309" y="523849"/>
                  </a:lnTo>
                  <a:lnTo>
                    <a:pt x="4495" y="525030"/>
                  </a:lnTo>
                  <a:lnTo>
                    <a:pt x="0" y="532422"/>
                  </a:lnTo>
                  <a:lnTo>
                    <a:pt x="1168" y="537222"/>
                  </a:lnTo>
                  <a:lnTo>
                    <a:pt x="4851" y="539483"/>
                  </a:lnTo>
                  <a:lnTo>
                    <a:pt x="8775" y="541540"/>
                  </a:lnTo>
                  <a:lnTo>
                    <a:pt x="19202" y="545846"/>
                  </a:lnTo>
                  <a:lnTo>
                    <a:pt x="35001" y="550100"/>
                  </a:lnTo>
                  <a:lnTo>
                    <a:pt x="55054" y="552030"/>
                  </a:lnTo>
                  <a:lnTo>
                    <a:pt x="73850" y="550265"/>
                  </a:lnTo>
                  <a:lnTo>
                    <a:pt x="94119" y="544144"/>
                  </a:lnTo>
                  <a:lnTo>
                    <a:pt x="115227" y="532409"/>
                  </a:lnTo>
                  <a:lnTo>
                    <a:pt x="136550" y="513791"/>
                  </a:lnTo>
                  <a:lnTo>
                    <a:pt x="139522" y="510641"/>
                  </a:lnTo>
                  <a:close/>
                </a:path>
                <a:path w="683259" h="595629">
                  <a:moveTo>
                    <a:pt x="505510" y="494144"/>
                  </a:moveTo>
                  <a:lnTo>
                    <a:pt x="503275" y="490423"/>
                  </a:lnTo>
                  <a:lnTo>
                    <a:pt x="479386" y="471284"/>
                  </a:lnTo>
                  <a:lnTo>
                    <a:pt x="450138" y="468452"/>
                  </a:lnTo>
                  <a:lnTo>
                    <a:pt x="424903" y="473354"/>
                  </a:lnTo>
                  <a:lnTo>
                    <a:pt x="413067" y="477456"/>
                  </a:lnTo>
                  <a:lnTo>
                    <a:pt x="409079" y="479145"/>
                  </a:lnTo>
                  <a:lnTo>
                    <a:pt x="407200" y="483730"/>
                  </a:lnTo>
                  <a:lnTo>
                    <a:pt x="410552" y="491718"/>
                  </a:lnTo>
                  <a:lnTo>
                    <a:pt x="415150" y="493585"/>
                  </a:lnTo>
                  <a:lnTo>
                    <a:pt x="419138" y="491921"/>
                  </a:lnTo>
                  <a:lnTo>
                    <a:pt x="428002" y="488848"/>
                  </a:lnTo>
                  <a:lnTo>
                    <a:pt x="448259" y="484428"/>
                  </a:lnTo>
                  <a:lnTo>
                    <a:pt x="471627" y="485394"/>
                  </a:lnTo>
                  <a:lnTo>
                    <a:pt x="489826" y="498500"/>
                  </a:lnTo>
                  <a:lnTo>
                    <a:pt x="491299" y="500951"/>
                  </a:lnTo>
                  <a:lnTo>
                    <a:pt x="493890" y="502310"/>
                  </a:lnTo>
                  <a:lnTo>
                    <a:pt x="496557" y="502310"/>
                  </a:lnTo>
                  <a:lnTo>
                    <a:pt x="497928" y="502310"/>
                  </a:lnTo>
                  <a:lnTo>
                    <a:pt x="499325" y="501954"/>
                  </a:lnTo>
                  <a:lnTo>
                    <a:pt x="504304" y="498957"/>
                  </a:lnTo>
                  <a:lnTo>
                    <a:pt x="505510" y="494144"/>
                  </a:lnTo>
                  <a:close/>
                </a:path>
                <a:path w="683259" h="595629">
                  <a:moveTo>
                    <a:pt x="683221" y="380619"/>
                  </a:moveTo>
                  <a:lnTo>
                    <a:pt x="679640" y="334429"/>
                  </a:lnTo>
                  <a:lnTo>
                    <a:pt x="670928" y="289699"/>
                  </a:lnTo>
                  <a:lnTo>
                    <a:pt x="657377" y="246786"/>
                  </a:lnTo>
                  <a:lnTo>
                    <a:pt x="639254" y="206044"/>
                  </a:lnTo>
                  <a:lnTo>
                    <a:pt x="616864" y="167805"/>
                  </a:lnTo>
                  <a:lnTo>
                    <a:pt x="590461" y="132448"/>
                  </a:lnTo>
                  <a:lnTo>
                    <a:pt x="560349" y="100291"/>
                  </a:lnTo>
                  <a:lnTo>
                    <a:pt x="526796" y="71716"/>
                  </a:lnTo>
                  <a:lnTo>
                    <a:pt x="490093" y="47040"/>
                  </a:lnTo>
                  <a:lnTo>
                    <a:pt x="450519" y="26631"/>
                  </a:lnTo>
                  <a:lnTo>
                    <a:pt x="408343" y="10833"/>
                  </a:lnTo>
                  <a:lnTo>
                    <a:pt x="363867" y="0"/>
                  </a:lnTo>
                  <a:lnTo>
                    <a:pt x="338543" y="13944"/>
                  </a:lnTo>
                  <a:lnTo>
                    <a:pt x="292747" y="51193"/>
                  </a:lnTo>
                  <a:lnTo>
                    <a:pt x="248907" y="112839"/>
                  </a:lnTo>
                  <a:lnTo>
                    <a:pt x="232460" y="153809"/>
                  </a:lnTo>
                  <a:lnTo>
                    <a:pt x="223431" y="196342"/>
                  </a:lnTo>
                  <a:lnTo>
                    <a:pt x="221678" y="239433"/>
                  </a:lnTo>
                  <a:lnTo>
                    <a:pt x="227076" y="282092"/>
                  </a:lnTo>
                  <a:lnTo>
                    <a:pt x="239522" y="323303"/>
                  </a:lnTo>
                  <a:lnTo>
                    <a:pt x="258864" y="362089"/>
                  </a:lnTo>
                  <a:lnTo>
                    <a:pt x="284988" y="397446"/>
                  </a:lnTo>
                  <a:lnTo>
                    <a:pt x="317754" y="428358"/>
                  </a:lnTo>
                  <a:lnTo>
                    <a:pt x="340855" y="446544"/>
                  </a:lnTo>
                  <a:lnTo>
                    <a:pt x="416255" y="431279"/>
                  </a:lnTo>
                  <a:lnTo>
                    <a:pt x="456361" y="431419"/>
                  </a:lnTo>
                  <a:lnTo>
                    <a:pt x="492074" y="446709"/>
                  </a:lnTo>
                  <a:lnTo>
                    <a:pt x="519544" y="474548"/>
                  </a:lnTo>
                  <a:lnTo>
                    <a:pt x="534987" y="512330"/>
                  </a:lnTo>
                  <a:lnTo>
                    <a:pt x="536892" y="529869"/>
                  </a:lnTo>
                  <a:lnTo>
                    <a:pt x="535876" y="547014"/>
                  </a:lnTo>
                  <a:lnTo>
                    <a:pt x="532142" y="563460"/>
                  </a:lnTo>
                  <a:lnTo>
                    <a:pt x="525919" y="578942"/>
                  </a:lnTo>
                  <a:lnTo>
                    <a:pt x="560285" y="589597"/>
                  </a:lnTo>
                  <a:lnTo>
                    <a:pt x="595414" y="595020"/>
                  </a:lnTo>
                  <a:lnTo>
                    <a:pt x="630732" y="595274"/>
                  </a:lnTo>
                  <a:lnTo>
                    <a:pt x="665683" y="590423"/>
                  </a:lnTo>
                  <a:lnTo>
                    <a:pt x="681393" y="427939"/>
                  </a:lnTo>
                  <a:lnTo>
                    <a:pt x="683221" y="380619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76283" y="5408043"/>
              <a:ext cx="130124" cy="76631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9683153" y="5092471"/>
              <a:ext cx="184785" cy="113030"/>
            </a:xfrm>
            <a:custGeom>
              <a:avLst/>
              <a:gdLst/>
              <a:ahLst/>
              <a:cxnLst/>
              <a:rect l="l" t="t" r="r" b="b"/>
              <a:pathLst>
                <a:path w="184784" h="113029">
                  <a:moveTo>
                    <a:pt x="73025" y="47205"/>
                  </a:moveTo>
                  <a:lnTo>
                    <a:pt x="49961" y="12522"/>
                  </a:lnTo>
                  <a:lnTo>
                    <a:pt x="7086" y="0"/>
                  </a:lnTo>
                  <a:lnTo>
                    <a:pt x="2819" y="787"/>
                  </a:lnTo>
                  <a:lnTo>
                    <a:pt x="0" y="4864"/>
                  </a:lnTo>
                  <a:lnTo>
                    <a:pt x="1549" y="13385"/>
                  </a:lnTo>
                  <a:lnTo>
                    <a:pt x="5613" y="16256"/>
                  </a:lnTo>
                  <a:lnTo>
                    <a:pt x="9893" y="15443"/>
                  </a:lnTo>
                  <a:lnTo>
                    <a:pt x="30378" y="18021"/>
                  </a:lnTo>
                  <a:lnTo>
                    <a:pt x="44907" y="29387"/>
                  </a:lnTo>
                  <a:lnTo>
                    <a:pt x="53644" y="42125"/>
                  </a:lnTo>
                  <a:lnTo>
                    <a:pt x="56832" y="48818"/>
                  </a:lnTo>
                  <a:lnTo>
                    <a:pt x="58039" y="51917"/>
                  </a:lnTo>
                  <a:lnTo>
                    <a:pt x="61010" y="53822"/>
                  </a:lnTo>
                  <a:lnTo>
                    <a:pt x="64147" y="53822"/>
                  </a:lnTo>
                  <a:lnTo>
                    <a:pt x="65087" y="53822"/>
                  </a:lnTo>
                  <a:lnTo>
                    <a:pt x="66040" y="53657"/>
                  </a:lnTo>
                  <a:lnTo>
                    <a:pt x="71005" y="51727"/>
                  </a:lnTo>
                  <a:lnTo>
                    <a:pt x="73025" y="47205"/>
                  </a:lnTo>
                  <a:close/>
                </a:path>
                <a:path w="184784" h="113029">
                  <a:moveTo>
                    <a:pt x="184315" y="106337"/>
                  </a:moveTo>
                  <a:lnTo>
                    <a:pt x="161264" y="71653"/>
                  </a:lnTo>
                  <a:lnTo>
                    <a:pt x="118389" y="59131"/>
                  </a:lnTo>
                  <a:lnTo>
                    <a:pt x="114122" y="59905"/>
                  </a:lnTo>
                  <a:lnTo>
                    <a:pt x="111302" y="63995"/>
                  </a:lnTo>
                  <a:lnTo>
                    <a:pt x="112852" y="72517"/>
                  </a:lnTo>
                  <a:lnTo>
                    <a:pt x="116890" y="75374"/>
                  </a:lnTo>
                  <a:lnTo>
                    <a:pt x="121196" y="74574"/>
                  </a:lnTo>
                  <a:lnTo>
                    <a:pt x="141681" y="77139"/>
                  </a:lnTo>
                  <a:lnTo>
                    <a:pt x="156210" y="88506"/>
                  </a:lnTo>
                  <a:lnTo>
                    <a:pt x="164960" y="101257"/>
                  </a:lnTo>
                  <a:lnTo>
                    <a:pt x="168135" y="107950"/>
                  </a:lnTo>
                  <a:lnTo>
                    <a:pt x="169341" y="111048"/>
                  </a:lnTo>
                  <a:lnTo>
                    <a:pt x="172313" y="112953"/>
                  </a:lnTo>
                  <a:lnTo>
                    <a:pt x="175450" y="112953"/>
                  </a:lnTo>
                  <a:lnTo>
                    <a:pt x="176390" y="112953"/>
                  </a:lnTo>
                  <a:lnTo>
                    <a:pt x="177342" y="112788"/>
                  </a:lnTo>
                  <a:lnTo>
                    <a:pt x="182308" y="110858"/>
                  </a:lnTo>
                  <a:lnTo>
                    <a:pt x="184315" y="106337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493385" y="5707519"/>
              <a:ext cx="894080" cy="641985"/>
            </a:xfrm>
            <a:custGeom>
              <a:avLst/>
              <a:gdLst/>
              <a:ahLst/>
              <a:cxnLst/>
              <a:rect l="l" t="t" r="r" b="b"/>
              <a:pathLst>
                <a:path w="894079" h="641985">
                  <a:moveTo>
                    <a:pt x="550951" y="0"/>
                  </a:moveTo>
                  <a:lnTo>
                    <a:pt x="506800" y="4835"/>
                  </a:lnTo>
                  <a:lnTo>
                    <a:pt x="464995" y="17899"/>
                  </a:lnTo>
                  <a:lnTo>
                    <a:pt x="426611" y="38605"/>
                  </a:lnTo>
                  <a:lnTo>
                    <a:pt x="392734" y="66366"/>
                  </a:lnTo>
                  <a:lnTo>
                    <a:pt x="364451" y="100596"/>
                  </a:lnTo>
                  <a:lnTo>
                    <a:pt x="0" y="641413"/>
                  </a:lnTo>
                  <a:lnTo>
                    <a:pt x="893940" y="641413"/>
                  </a:lnTo>
                  <a:lnTo>
                    <a:pt x="774661" y="171907"/>
                  </a:lnTo>
                  <a:lnTo>
                    <a:pt x="756400" y="123643"/>
                  </a:lnTo>
                  <a:lnTo>
                    <a:pt x="728541" y="81697"/>
                  </a:lnTo>
                  <a:lnTo>
                    <a:pt x="692577" y="47215"/>
                  </a:lnTo>
                  <a:lnTo>
                    <a:pt x="649996" y="21341"/>
                  </a:lnTo>
                  <a:lnTo>
                    <a:pt x="602291" y="5221"/>
                  </a:lnTo>
                  <a:lnTo>
                    <a:pt x="550951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547030" y="5922567"/>
              <a:ext cx="258445" cy="429259"/>
            </a:xfrm>
            <a:custGeom>
              <a:avLst/>
              <a:gdLst/>
              <a:ahLst/>
              <a:cxnLst/>
              <a:rect l="l" t="t" r="r" b="b"/>
              <a:pathLst>
                <a:path w="258445" h="429260">
                  <a:moveTo>
                    <a:pt x="249161" y="0"/>
                  </a:moveTo>
                  <a:lnTo>
                    <a:pt x="244373" y="1269"/>
                  </a:lnTo>
                  <a:lnTo>
                    <a:pt x="0" y="420941"/>
                  </a:lnTo>
                  <a:lnTo>
                    <a:pt x="1270" y="425754"/>
                  </a:lnTo>
                  <a:lnTo>
                    <a:pt x="6261" y="428650"/>
                  </a:lnTo>
                  <a:lnTo>
                    <a:pt x="7620" y="428993"/>
                  </a:lnTo>
                  <a:lnTo>
                    <a:pt x="8953" y="428993"/>
                  </a:lnTo>
                  <a:lnTo>
                    <a:pt x="11658" y="428993"/>
                  </a:lnTo>
                  <a:lnTo>
                    <a:pt x="14287" y="427596"/>
                  </a:lnTo>
                  <a:lnTo>
                    <a:pt x="257924" y="9156"/>
                  </a:lnTo>
                  <a:lnTo>
                    <a:pt x="256667" y="4356"/>
                  </a:lnTo>
                  <a:lnTo>
                    <a:pt x="249161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453" y="998278"/>
            <a:ext cx="6465570" cy="2036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5575" marR="5080" indent="-143510">
              <a:lnSpc>
                <a:spcPct val="124500"/>
              </a:lnSpc>
              <a:spcBef>
                <a:spcPts val="95"/>
              </a:spcBef>
            </a:pPr>
            <a:r>
              <a:rPr dirty="0" sz="5300" spc="595"/>
              <a:t>Напиши</a:t>
            </a:r>
            <a:r>
              <a:rPr dirty="0" sz="5300" spc="30"/>
              <a:t> </a:t>
            </a:r>
            <a:r>
              <a:rPr dirty="0" sz="5300" spc="400"/>
              <a:t>чернетку </a:t>
            </a:r>
            <a:r>
              <a:rPr dirty="0" sz="5300" spc="330"/>
              <a:t>листа-</a:t>
            </a:r>
            <a:r>
              <a:rPr dirty="0" sz="5300" spc="480"/>
              <a:t>звернення</a:t>
            </a:r>
            <a:endParaRPr sz="5300"/>
          </a:p>
        </p:txBody>
      </p:sp>
      <p:grpSp>
        <p:nvGrpSpPr>
          <p:cNvPr id="3" name="object 3" descr=""/>
          <p:cNvGrpSpPr/>
          <p:nvPr/>
        </p:nvGrpSpPr>
        <p:grpSpPr>
          <a:xfrm>
            <a:off x="4068000" y="3833356"/>
            <a:ext cx="3264535" cy="2321560"/>
            <a:chOff x="4068000" y="3833356"/>
            <a:chExt cx="3264535" cy="2321560"/>
          </a:xfrm>
        </p:grpSpPr>
        <p:sp>
          <p:nvSpPr>
            <p:cNvPr id="4" name="object 4" descr=""/>
            <p:cNvSpPr/>
            <p:nvPr/>
          </p:nvSpPr>
          <p:spPr>
            <a:xfrm>
              <a:off x="4067988" y="3852202"/>
              <a:ext cx="2762885" cy="1943735"/>
            </a:xfrm>
            <a:custGeom>
              <a:avLst/>
              <a:gdLst/>
              <a:ahLst/>
              <a:cxnLst/>
              <a:rect l="l" t="t" r="r" b="b"/>
              <a:pathLst>
                <a:path w="2762884" h="1943735">
                  <a:moveTo>
                    <a:pt x="2762377" y="0"/>
                  </a:moveTo>
                  <a:lnTo>
                    <a:pt x="0" y="0"/>
                  </a:lnTo>
                  <a:lnTo>
                    <a:pt x="0" y="1913572"/>
                  </a:lnTo>
                  <a:lnTo>
                    <a:pt x="1282293" y="1913572"/>
                  </a:lnTo>
                  <a:lnTo>
                    <a:pt x="1282446" y="1914283"/>
                  </a:lnTo>
                  <a:lnTo>
                    <a:pt x="1292707" y="1929511"/>
                  </a:lnTo>
                  <a:lnTo>
                    <a:pt x="1307934" y="1939785"/>
                  </a:lnTo>
                  <a:lnTo>
                    <a:pt x="1326591" y="1943544"/>
                  </a:lnTo>
                  <a:lnTo>
                    <a:pt x="1468323" y="1943544"/>
                  </a:lnTo>
                  <a:lnTo>
                    <a:pt x="1486979" y="1939785"/>
                  </a:lnTo>
                  <a:lnTo>
                    <a:pt x="1502206" y="1929511"/>
                  </a:lnTo>
                  <a:lnTo>
                    <a:pt x="1512481" y="1914283"/>
                  </a:lnTo>
                  <a:lnTo>
                    <a:pt x="1512620" y="1913572"/>
                  </a:lnTo>
                  <a:lnTo>
                    <a:pt x="2762377" y="1913572"/>
                  </a:lnTo>
                  <a:lnTo>
                    <a:pt x="2762377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148467" y="3928554"/>
              <a:ext cx="2601595" cy="1760855"/>
            </a:xfrm>
            <a:custGeom>
              <a:avLst/>
              <a:gdLst/>
              <a:ahLst/>
              <a:cxnLst/>
              <a:rect l="l" t="t" r="r" b="b"/>
              <a:pathLst>
                <a:path w="2601595" h="1760854">
                  <a:moveTo>
                    <a:pt x="2601429" y="0"/>
                  </a:moveTo>
                  <a:lnTo>
                    <a:pt x="0" y="0"/>
                  </a:lnTo>
                  <a:lnTo>
                    <a:pt x="0" y="1760842"/>
                  </a:lnTo>
                  <a:lnTo>
                    <a:pt x="2601429" y="1760842"/>
                  </a:lnTo>
                  <a:lnTo>
                    <a:pt x="2601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38211" y="3918307"/>
              <a:ext cx="2622550" cy="1781810"/>
            </a:xfrm>
            <a:custGeom>
              <a:avLst/>
              <a:gdLst/>
              <a:ahLst/>
              <a:cxnLst/>
              <a:rect l="l" t="t" r="r" b="b"/>
              <a:pathLst>
                <a:path w="2622550" h="1781810">
                  <a:moveTo>
                    <a:pt x="2617343" y="0"/>
                  </a:moveTo>
                  <a:lnTo>
                    <a:pt x="4597" y="0"/>
                  </a:lnTo>
                  <a:lnTo>
                    <a:pt x="0" y="4597"/>
                  </a:lnTo>
                  <a:lnTo>
                    <a:pt x="0" y="1776742"/>
                  </a:lnTo>
                  <a:lnTo>
                    <a:pt x="4597" y="1781340"/>
                  </a:lnTo>
                  <a:lnTo>
                    <a:pt x="2617343" y="1781340"/>
                  </a:lnTo>
                  <a:lnTo>
                    <a:pt x="2621940" y="1776742"/>
                  </a:lnTo>
                  <a:lnTo>
                    <a:pt x="2621940" y="1760829"/>
                  </a:lnTo>
                  <a:lnTo>
                    <a:pt x="20510" y="1760829"/>
                  </a:lnTo>
                  <a:lnTo>
                    <a:pt x="20510" y="20510"/>
                  </a:lnTo>
                  <a:lnTo>
                    <a:pt x="2621940" y="20510"/>
                  </a:lnTo>
                  <a:lnTo>
                    <a:pt x="2621940" y="4597"/>
                  </a:lnTo>
                  <a:lnTo>
                    <a:pt x="2617343" y="0"/>
                  </a:lnTo>
                  <a:close/>
                </a:path>
                <a:path w="2622550" h="1781810">
                  <a:moveTo>
                    <a:pt x="2621940" y="20510"/>
                  </a:moveTo>
                  <a:lnTo>
                    <a:pt x="2601417" y="20510"/>
                  </a:lnTo>
                  <a:lnTo>
                    <a:pt x="2601417" y="1760829"/>
                  </a:lnTo>
                  <a:lnTo>
                    <a:pt x="2621940" y="1760829"/>
                  </a:lnTo>
                  <a:lnTo>
                    <a:pt x="2621940" y="2051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148465" y="3844264"/>
              <a:ext cx="1289685" cy="1845310"/>
            </a:xfrm>
            <a:custGeom>
              <a:avLst/>
              <a:gdLst/>
              <a:ahLst/>
              <a:cxnLst/>
              <a:rect l="l" t="t" r="r" b="b"/>
              <a:pathLst>
                <a:path w="1289685" h="1845310">
                  <a:moveTo>
                    <a:pt x="1024470" y="0"/>
                  </a:moveTo>
                  <a:lnTo>
                    <a:pt x="112839" y="0"/>
                  </a:lnTo>
                  <a:lnTo>
                    <a:pt x="0" y="84289"/>
                  </a:lnTo>
                  <a:lnTo>
                    <a:pt x="0" y="1845132"/>
                  </a:lnTo>
                  <a:lnTo>
                    <a:pt x="1289265" y="1845132"/>
                  </a:lnTo>
                  <a:lnTo>
                    <a:pt x="1289265" y="84289"/>
                  </a:lnTo>
                  <a:lnTo>
                    <a:pt x="1229042" y="51739"/>
                  </a:lnTo>
                  <a:lnTo>
                    <a:pt x="1180611" y="29328"/>
                  </a:lnTo>
                  <a:lnTo>
                    <a:pt x="1129976" y="13134"/>
                  </a:lnTo>
                  <a:lnTo>
                    <a:pt x="1077730" y="3308"/>
                  </a:lnTo>
                  <a:lnTo>
                    <a:pt x="1024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138209" y="3834004"/>
              <a:ext cx="1310005" cy="1866264"/>
            </a:xfrm>
            <a:custGeom>
              <a:avLst/>
              <a:gdLst/>
              <a:ahLst/>
              <a:cxnLst/>
              <a:rect l="l" t="t" r="r" b="b"/>
              <a:pathLst>
                <a:path w="1310004" h="1866264">
                  <a:moveTo>
                    <a:pt x="1034719" y="0"/>
                  </a:moveTo>
                  <a:lnTo>
                    <a:pt x="120891" y="0"/>
                  </a:lnTo>
                  <a:lnTo>
                    <a:pt x="118732" y="723"/>
                  </a:lnTo>
                  <a:lnTo>
                    <a:pt x="1536" y="88277"/>
                  </a:lnTo>
                  <a:lnTo>
                    <a:pt x="0" y="91325"/>
                  </a:lnTo>
                  <a:lnTo>
                    <a:pt x="0" y="1861045"/>
                  </a:lnTo>
                  <a:lnTo>
                    <a:pt x="4597" y="1865642"/>
                  </a:lnTo>
                  <a:lnTo>
                    <a:pt x="1305179" y="1865642"/>
                  </a:lnTo>
                  <a:lnTo>
                    <a:pt x="1309776" y="1861045"/>
                  </a:lnTo>
                  <a:lnTo>
                    <a:pt x="1309776" y="1845132"/>
                  </a:lnTo>
                  <a:lnTo>
                    <a:pt x="20510" y="1845132"/>
                  </a:lnTo>
                  <a:lnTo>
                    <a:pt x="20510" y="99694"/>
                  </a:lnTo>
                  <a:lnTo>
                    <a:pt x="126504" y="20510"/>
                  </a:lnTo>
                  <a:lnTo>
                    <a:pt x="1164664" y="20510"/>
                  </a:lnTo>
                  <a:lnTo>
                    <a:pt x="1142730" y="13500"/>
                  </a:lnTo>
                  <a:lnTo>
                    <a:pt x="1089180" y="3406"/>
                  </a:lnTo>
                  <a:lnTo>
                    <a:pt x="1034719" y="0"/>
                  </a:lnTo>
                  <a:close/>
                </a:path>
                <a:path w="1310004" h="1866264">
                  <a:moveTo>
                    <a:pt x="1164664" y="20510"/>
                  </a:moveTo>
                  <a:lnTo>
                    <a:pt x="1034719" y="20510"/>
                  </a:lnTo>
                  <a:lnTo>
                    <a:pt x="1086642" y="23755"/>
                  </a:lnTo>
                  <a:lnTo>
                    <a:pt x="1137702" y="33374"/>
                  </a:lnTo>
                  <a:lnTo>
                    <a:pt x="1187197" y="49190"/>
                  </a:lnTo>
                  <a:lnTo>
                    <a:pt x="1234427" y="71031"/>
                  </a:lnTo>
                  <a:lnTo>
                    <a:pt x="1289253" y="100660"/>
                  </a:lnTo>
                  <a:lnTo>
                    <a:pt x="1289253" y="1845132"/>
                  </a:lnTo>
                  <a:lnTo>
                    <a:pt x="1309776" y="1845132"/>
                  </a:lnTo>
                  <a:lnTo>
                    <a:pt x="1309776" y="90792"/>
                  </a:lnTo>
                  <a:lnTo>
                    <a:pt x="1307693" y="87337"/>
                  </a:lnTo>
                  <a:lnTo>
                    <a:pt x="1244168" y="52984"/>
                  </a:lnTo>
                  <a:lnTo>
                    <a:pt x="1194636" y="30089"/>
                  </a:lnTo>
                  <a:lnTo>
                    <a:pt x="1164664" y="2051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437783" y="3844264"/>
              <a:ext cx="1312545" cy="1845310"/>
            </a:xfrm>
            <a:custGeom>
              <a:avLst/>
              <a:gdLst/>
              <a:ahLst/>
              <a:cxnLst/>
              <a:rect l="l" t="t" r="r" b="b"/>
              <a:pathLst>
                <a:path w="1312545" h="1845310">
                  <a:moveTo>
                    <a:pt x="1197267" y="0"/>
                  </a:moveTo>
                  <a:lnTo>
                    <a:pt x="269494" y="0"/>
                  </a:lnTo>
                  <a:lnTo>
                    <a:pt x="215288" y="3308"/>
                  </a:lnTo>
                  <a:lnTo>
                    <a:pt x="162115" y="13134"/>
                  </a:lnTo>
                  <a:lnTo>
                    <a:pt x="110581" y="29328"/>
                  </a:lnTo>
                  <a:lnTo>
                    <a:pt x="61290" y="51739"/>
                  </a:lnTo>
                  <a:lnTo>
                    <a:pt x="0" y="84289"/>
                  </a:lnTo>
                  <a:lnTo>
                    <a:pt x="0" y="1845132"/>
                  </a:lnTo>
                  <a:lnTo>
                    <a:pt x="1312113" y="1845132"/>
                  </a:lnTo>
                  <a:lnTo>
                    <a:pt x="1312113" y="84289"/>
                  </a:lnTo>
                  <a:lnTo>
                    <a:pt x="1197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427527" y="3834004"/>
              <a:ext cx="1332865" cy="1866264"/>
            </a:xfrm>
            <a:custGeom>
              <a:avLst/>
              <a:gdLst/>
              <a:ahLst/>
              <a:cxnLst/>
              <a:rect l="l" t="t" r="r" b="b"/>
              <a:pathLst>
                <a:path w="1332865" h="1866264">
                  <a:moveTo>
                    <a:pt x="1209700" y="0"/>
                  </a:moveTo>
                  <a:lnTo>
                    <a:pt x="279742" y="0"/>
                  </a:lnTo>
                  <a:lnTo>
                    <a:pt x="224365" y="3402"/>
                  </a:lnTo>
                  <a:lnTo>
                    <a:pt x="169906" y="13487"/>
                  </a:lnTo>
                  <a:lnTo>
                    <a:pt x="117115" y="30068"/>
                  </a:lnTo>
                  <a:lnTo>
                    <a:pt x="66738" y="52958"/>
                  </a:lnTo>
                  <a:lnTo>
                    <a:pt x="2095" y="87274"/>
                  </a:lnTo>
                  <a:lnTo>
                    <a:pt x="0" y="90766"/>
                  </a:lnTo>
                  <a:lnTo>
                    <a:pt x="0" y="1861045"/>
                  </a:lnTo>
                  <a:lnTo>
                    <a:pt x="4584" y="1865642"/>
                  </a:lnTo>
                  <a:lnTo>
                    <a:pt x="1328026" y="1865642"/>
                  </a:lnTo>
                  <a:lnTo>
                    <a:pt x="1332623" y="1861045"/>
                  </a:lnTo>
                  <a:lnTo>
                    <a:pt x="1332623" y="1845132"/>
                  </a:lnTo>
                  <a:lnTo>
                    <a:pt x="20510" y="1845132"/>
                  </a:lnTo>
                  <a:lnTo>
                    <a:pt x="20510" y="100723"/>
                  </a:lnTo>
                  <a:lnTo>
                    <a:pt x="76352" y="71069"/>
                  </a:lnTo>
                  <a:lnTo>
                    <a:pt x="124453" y="49217"/>
                  </a:lnTo>
                  <a:lnTo>
                    <a:pt x="174861" y="33388"/>
                  </a:lnTo>
                  <a:lnTo>
                    <a:pt x="226862" y="23759"/>
                  </a:lnTo>
                  <a:lnTo>
                    <a:pt x="279742" y="20510"/>
                  </a:lnTo>
                  <a:lnTo>
                    <a:pt x="1238807" y="20510"/>
                  </a:lnTo>
                  <a:lnTo>
                    <a:pt x="1211833" y="711"/>
                  </a:lnTo>
                  <a:lnTo>
                    <a:pt x="1209700" y="0"/>
                  </a:lnTo>
                  <a:close/>
                </a:path>
                <a:path w="1332865" h="1866264">
                  <a:moveTo>
                    <a:pt x="1238807" y="20510"/>
                  </a:moveTo>
                  <a:lnTo>
                    <a:pt x="1204163" y="20510"/>
                  </a:lnTo>
                  <a:lnTo>
                    <a:pt x="1312100" y="99745"/>
                  </a:lnTo>
                  <a:lnTo>
                    <a:pt x="1312100" y="1845132"/>
                  </a:lnTo>
                  <a:lnTo>
                    <a:pt x="1332623" y="1845132"/>
                  </a:lnTo>
                  <a:lnTo>
                    <a:pt x="1332623" y="91287"/>
                  </a:lnTo>
                  <a:lnTo>
                    <a:pt x="1331061" y="88226"/>
                  </a:lnTo>
                  <a:lnTo>
                    <a:pt x="1238807" y="2051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48466" y="5452961"/>
              <a:ext cx="1297305" cy="236854"/>
            </a:xfrm>
            <a:custGeom>
              <a:avLst/>
              <a:gdLst/>
              <a:ahLst/>
              <a:cxnLst/>
              <a:rect l="l" t="t" r="r" b="b"/>
              <a:pathLst>
                <a:path w="1297304" h="236854">
                  <a:moveTo>
                    <a:pt x="120218" y="0"/>
                  </a:moveTo>
                  <a:lnTo>
                    <a:pt x="0" y="236435"/>
                  </a:lnTo>
                  <a:lnTo>
                    <a:pt x="1296695" y="236435"/>
                  </a:lnTo>
                  <a:lnTo>
                    <a:pt x="1238719" y="139204"/>
                  </a:lnTo>
                  <a:lnTo>
                    <a:pt x="1207945" y="97877"/>
                  </a:lnTo>
                  <a:lnTo>
                    <a:pt x="1170025" y="64144"/>
                  </a:lnTo>
                  <a:lnTo>
                    <a:pt x="1126328" y="38797"/>
                  </a:lnTo>
                  <a:lnTo>
                    <a:pt x="1078221" y="22629"/>
                  </a:lnTo>
                  <a:lnTo>
                    <a:pt x="1027074" y="16433"/>
                  </a:lnTo>
                  <a:lnTo>
                    <a:pt x="1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37710" y="5442700"/>
              <a:ext cx="1318260" cy="257175"/>
            </a:xfrm>
            <a:custGeom>
              <a:avLst/>
              <a:gdLst/>
              <a:ahLst/>
              <a:cxnLst/>
              <a:rect l="l" t="t" r="r" b="b"/>
              <a:pathLst>
                <a:path w="1318260" h="257175">
                  <a:moveTo>
                    <a:pt x="131165" y="0"/>
                  </a:moveTo>
                  <a:lnTo>
                    <a:pt x="127127" y="0"/>
                  </a:lnTo>
                  <a:lnTo>
                    <a:pt x="123596" y="2158"/>
                  </a:lnTo>
                  <a:lnTo>
                    <a:pt x="0" y="245224"/>
                  </a:lnTo>
                  <a:lnTo>
                    <a:pt x="152" y="249008"/>
                  </a:lnTo>
                  <a:lnTo>
                    <a:pt x="3886" y="255079"/>
                  </a:lnTo>
                  <a:lnTo>
                    <a:pt x="7188" y="256946"/>
                  </a:lnTo>
                  <a:lnTo>
                    <a:pt x="1311148" y="256946"/>
                  </a:lnTo>
                  <a:lnTo>
                    <a:pt x="1314551" y="254965"/>
                  </a:lnTo>
                  <a:lnTo>
                    <a:pt x="1318183" y="248539"/>
                  </a:lnTo>
                  <a:lnTo>
                    <a:pt x="1318145" y="244601"/>
                  </a:lnTo>
                  <a:lnTo>
                    <a:pt x="1313276" y="236435"/>
                  </a:lnTo>
                  <a:lnTo>
                    <a:pt x="27470" y="236435"/>
                  </a:lnTo>
                  <a:lnTo>
                    <a:pt x="137223" y="20612"/>
                  </a:lnTo>
                  <a:lnTo>
                    <a:pt x="1072793" y="20612"/>
                  </a:lnTo>
                  <a:lnTo>
                    <a:pt x="1038009" y="16446"/>
                  </a:lnTo>
                  <a:lnTo>
                    <a:pt x="131165" y="0"/>
                  </a:lnTo>
                  <a:close/>
                </a:path>
                <a:path w="1318260" h="257175">
                  <a:moveTo>
                    <a:pt x="1072793" y="20612"/>
                  </a:moveTo>
                  <a:lnTo>
                    <a:pt x="137223" y="20612"/>
                  </a:lnTo>
                  <a:lnTo>
                    <a:pt x="1037640" y="36931"/>
                  </a:lnTo>
                  <a:lnTo>
                    <a:pt x="1086907" y="42838"/>
                  </a:lnTo>
                  <a:lnTo>
                    <a:pt x="1133028" y="58256"/>
                  </a:lnTo>
                  <a:lnTo>
                    <a:pt x="1174819" y="82499"/>
                  </a:lnTo>
                  <a:lnTo>
                    <a:pt x="1211092" y="114880"/>
                  </a:lnTo>
                  <a:lnTo>
                    <a:pt x="1240663" y="154711"/>
                  </a:lnTo>
                  <a:lnTo>
                    <a:pt x="1289405" y="236435"/>
                  </a:lnTo>
                  <a:lnTo>
                    <a:pt x="1313276" y="236435"/>
                  </a:lnTo>
                  <a:lnTo>
                    <a:pt x="1258290" y="144221"/>
                  </a:lnTo>
                  <a:lnTo>
                    <a:pt x="1226197" y="101006"/>
                  </a:lnTo>
                  <a:lnTo>
                    <a:pt x="1186839" y="65874"/>
                  </a:lnTo>
                  <a:lnTo>
                    <a:pt x="1141500" y="39572"/>
                  </a:lnTo>
                  <a:lnTo>
                    <a:pt x="1091462" y="22847"/>
                  </a:lnTo>
                  <a:lnTo>
                    <a:pt x="1072793" y="20612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37783" y="5452961"/>
              <a:ext cx="1312545" cy="236854"/>
            </a:xfrm>
            <a:custGeom>
              <a:avLst/>
              <a:gdLst/>
              <a:ahLst/>
              <a:cxnLst/>
              <a:rect l="l" t="t" r="r" b="b"/>
              <a:pathLst>
                <a:path w="1312545" h="236854">
                  <a:moveTo>
                    <a:pt x="1190459" y="0"/>
                  </a:moveTo>
                  <a:lnTo>
                    <a:pt x="272834" y="16433"/>
                  </a:lnTo>
                  <a:lnTo>
                    <a:pt x="221070" y="22629"/>
                  </a:lnTo>
                  <a:lnTo>
                    <a:pt x="172388" y="38797"/>
                  </a:lnTo>
                  <a:lnTo>
                    <a:pt x="128172" y="64144"/>
                  </a:lnTo>
                  <a:lnTo>
                    <a:pt x="89802" y="97877"/>
                  </a:lnTo>
                  <a:lnTo>
                    <a:pt x="58661" y="139204"/>
                  </a:lnTo>
                  <a:lnTo>
                    <a:pt x="0" y="236435"/>
                  </a:lnTo>
                  <a:lnTo>
                    <a:pt x="1312113" y="236435"/>
                  </a:lnTo>
                  <a:lnTo>
                    <a:pt x="1190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427032" y="5442662"/>
              <a:ext cx="1334135" cy="257175"/>
            </a:xfrm>
            <a:custGeom>
              <a:avLst/>
              <a:gdLst/>
              <a:ahLst/>
              <a:cxnLst/>
              <a:rect l="l" t="t" r="r" b="b"/>
              <a:pathLst>
                <a:path w="1334134" h="257175">
                  <a:moveTo>
                    <a:pt x="1204988" y="0"/>
                  </a:moveTo>
                  <a:lnTo>
                    <a:pt x="283400" y="16484"/>
                  </a:lnTo>
                  <a:lnTo>
                    <a:pt x="238152" y="21079"/>
                  </a:lnTo>
                  <a:lnTo>
                    <a:pt x="195151" y="32927"/>
                  </a:lnTo>
                  <a:lnTo>
                    <a:pt x="155146" y="51595"/>
                  </a:lnTo>
                  <a:lnTo>
                    <a:pt x="118890" y="76652"/>
                  </a:lnTo>
                  <a:lnTo>
                    <a:pt x="87134" y="107667"/>
                  </a:lnTo>
                  <a:lnTo>
                    <a:pt x="60629" y="144208"/>
                  </a:lnTo>
                  <a:lnTo>
                    <a:pt x="50" y="244601"/>
                  </a:lnTo>
                  <a:lnTo>
                    <a:pt x="0" y="248551"/>
                  </a:lnTo>
                  <a:lnTo>
                    <a:pt x="3644" y="254990"/>
                  </a:lnTo>
                  <a:lnTo>
                    <a:pt x="7048" y="256984"/>
                  </a:lnTo>
                  <a:lnTo>
                    <a:pt x="1326426" y="256984"/>
                  </a:lnTo>
                  <a:lnTo>
                    <a:pt x="1329753" y="255117"/>
                  </a:lnTo>
                  <a:lnTo>
                    <a:pt x="1333461" y="249021"/>
                  </a:lnTo>
                  <a:lnTo>
                    <a:pt x="1333601" y="245224"/>
                  </a:lnTo>
                  <a:lnTo>
                    <a:pt x="1329113" y="236473"/>
                  </a:lnTo>
                  <a:lnTo>
                    <a:pt x="28905" y="236473"/>
                  </a:lnTo>
                  <a:lnTo>
                    <a:pt x="78193" y="154800"/>
                  </a:lnTo>
                  <a:lnTo>
                    <a:pt x="108137" y="114949"/>
                  </a:lnTo>
                  <a:lnTo>
                    <a:pt x="144865" y="82554"/>
                  </a:lnTo>
                  <a:lnTo>
                    <a:pt x="187178" y="58301"/>
                  </a:lnTo>
                  <a:lnTo>
                    <a:pt x="233879" y="42878"/>
                  </a:lnTo>
                  <a:lnTo>
                    <a:pt x="283768" y="36969"/>
                  </a:lnTo>
                  <a:lnTo>
                    <a:pt x="1195019" y="20650"/>
                  </a:lnTo>
                  <a:lnTo>
                    <a:pt x="1218065" y="20650"/>
                  </a:lnTo>
                  <a:lnTo>
                    <a:pt x="1208532" y="2120"/>
                  </a:lnTo>
                  <a:lnTo>
                    <a:pt x="1204988" y="0"/>
                  </a:lnTo>
                  <a:close/>
                </a:path>
                <a:path w="1334134" h="257175">
                  <a:moveTo>
                    <a:pt x="1218065" y="20650"/>
                  </a:moveTo>
                  <a:lnTo>
                    <a:pt x="1195019" y="20650"/>
                  </a:lnTo>
                  <a:lnTo>
                    <a:pt x="1306055" y="236473"/>
                  </a:lnTo>
                  <a:lnTo>
                    <a:pt x="1329113" y="236473"/>
                  </a:lnTo>
                  <a:lnTo>
                    <a:pt x="1218065" y="2065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148458" y="3844259"/>
              <a:ext cx="120650" cy="1845310"/>
            </a:xfrm>
            <a:custGeom>
              <a:avLst/>
              <a:gdLst/>
              <a:ahLst/>
              <a:cxnLst/>
              <a:rect l="l" t="t" r="r" b="b"/>
              <a:pathLst>
                <a:path w="120650" h="1845310">
                  <a:moveTo>
                    <a:pt x="112852" y="0"/>
                  </a:moveTo>
                  <a:lnTo>
                    <a:pt x="0" y="84302"/>
                  </a:lnTo>
                  <a:lnTo>
                    <a:pt x="0" y="1845132"/>
                  </a:lnTo>
                  <a:lnTo>
                    <a:pt x="120230" y="1608696"/>
                  </a:lnTo>
                  <a:lnTo>
                    <a:pt x="112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38193" y="3833367"/>
              <a:ext cx="2507615" cy="1866900"/>
            </a:xfrm>
            <a:custGeom>
              <a:avLst/>
              <a:gdLst/>
              <a:ahLst/>
              <a:cxnLst/>
              <a:rect l="l" t="t" r="r" b="b"/>
              <a:pathLst>
                <a:path w="2507615" h="1866900">
                  <a:moveTo>
                    <a:pt x="140741" y="1621180"/>
                  </a:moveTo>
                  <a:lnTo>
                    <a:pt x="133451" y="31292"/>
                  </a:lnTo>
                  <a:lnTo>
                    <a:pt x="133337" y="6997"/>
                  </a:lnTo>
                  <a:lnTo>
                    <a:pt x="131140" y="3454"/>
                  </a:lnTo>
                  <a:lnTo>
                    <a:pt x="124206" y="0"/>
                  </a:lnTo>
                  <a:lnTo>
                    <a:pt x="120218" y="342"/>
                  </a:lnTo>
                  <a:lnTo>
                    <a:pt x="120218" y="1617154"/>
                  </a:lnTo>
                  <a:lnTo>
                    <a:pt x="20523" y="1813255"/>
                  </a:lnTo>
                  <a:lnTo>
                    <a:pt x="20523" y="100342"/>
                  </a:lnTo>
                  <a:lnTo>
                    <a:pt x="112941" y="31292"/>
                  </a:lnTo>
                  <a:lnTo>
                    <a:pt x="120218" y="1617154"/>
                  </a:lnTo>
                  <a:lnTo>
                    <a:pt x="120218" y="342"/>
                  </a:lnTo>
                  <a:lnTo>
                    <a:pt x="120065" y="355"/>
                  </a:lnTo>
                  <a:lnTo>
                    <a:pt x="1536" y="88925"/>
                  </a:lnTo>
                  <a:lnTo>
                    <a:pt x="0" y="91973"/>
                  </a:lnTo>
                  <a:lnTo>
                    <a:pt x="0" y="1860778"/>
                  </a:lnTo>
                  <a:lnTo>
                    <a:pt x="3263" y="1864893"/>
                  </a:lnTo>
                  <a:lnTo>
                    <a:pt x="8661" y="1866201"/>
                  </a:lnTo>
                  <a:lnTo>
                    <a:pt x="9474" y="1866290"/>
                  </a:lnTo>
                  <a:lnTo>
                    <a:pt x="14046" y="1866290"/>
                  </a:lnTo>
                  <a:lnTo>
                    <a:pt x="17627" y="1864169"/>
                  </a:lnTo>
                  <a:lnTo>
                    <a:pt x="43522" y="1813255"/>
                  </a:lnTo>
                  <a:lnTo>
                    <a:pt x="140360" y="1622793"/>
                  </a:lnTo>
                  <a:lnTo>
                    <a:pt x="140741" y="1621180"/>
                  </a:lnTo>
                  <a:close/>
                </a:path>
                <a:path w="2507615" h="1866900">
                  <a:moveTo>
                    <a:pt x="2507119" y="5283"/>
                  </a:moveTo>
                  <a:lnTo>
                    <a:pt x="2502547" y="673"/>
                  </a:lnTo>
                  <a:lnTo>
                    <a:pt x="2491206" y="647"/>
                  </a:lnTo>
                  <a:lnTo>
                    <a:pt x="2486622" y="5207"/>
                  </a:lnTo>
                  <a:lnTo>
                    <a:pt x="2479764" y="1625206"/>
                  </a:lnTo>
                  <a:lnTo>
                    <a:pt x="2484336" y="1629803"/>
                  </a:lnTo>
                  <a:lnTo>
                    <a:pt x="2490038" y="1629841"/>
                  </a:lnTo>
                  <a:lnTo>
                    <a:pt x="2495677" y="1629841"/>
                  </a:lnTo>
                  <a:lnTo>
                    <a:pt x="2500261" y="1625282"/>
                  </a:lnTo>
                  <a:lnTo>
                    <a:pt x="2507119" y="528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27606" y="4682255"/>
              <a:ext cx="210185" cy="271780"/>
            </a:xfrm>
            <a:custGeom>
              <a:avLst/>
              <a:gdLst/>
              <a:ahLst/>
              <a:cxnLst/>
              <a:rect l="l" t="t" r="r" b="b"/>
              <a:pathLst>
                <a:path w="210185" h="271779">
                  <a:moveTo>
                    <a:pt x="112953" y="0"/>
                  </a:moveTo>
                  <a:lnTo>
                    <a:pt x="0" y="252666"/>
                  </a:lnTo>
                  <a:lnTo>
                    <a:pt x="24701" y="263702"/>
                  </a:lnTo>
                  <a:lnTo>
                    <a:pt x="59451" y="271517"/>
                  </a:lnTo>
                  <a:lnTo>
                    <a:pt x="93322" y="265606"/>
                  </a:lnTo>
                  <a:lnTo>
                    <a:pt x="122503" y="247423"/>
                  </a:lnTo>
                  <a:lnTo>
                    <a:pt x="143179" y="218427"/>
                  </a:lnTo>
                  <a:lnTo>
                    <a:pt x="209702" y="69634"/>
                  </a:lnTo>
                  <a:lnTo>
                    <a:pt x="112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16401" y="4670902"/>
              <a:ext cx="233045" cy="294005"/>
            </a:xfrm>
            <a:custGeom>
              <a:avLst/>
              <a:gdLst/>
              <a:ahLst/>
              <a:cxnLst/>
              <a:rect l="l" t="t" r="r" b="b"/>
              <a:pathLst>
                <a:path w="233045" h="294004">
                  <a:moveTo>
                    <a:pt x="124485" y="0"/>
                  </a:moveTo>
                  <a:lnTo>
                    <a:pt x="118148" y="1689"/>
                  </a:lnTo>
                  <a:lnTo>
                    <a:pt x="115544" y="3924"/>
                  </a:lnTo>
                  <a:lnTo>
                    <a:pt x="76" y="262204"/>
                  </a:lnTo>
                  <a:lnTo>
                    <a:pt x="0" y="265201"/>
                  </a:lnTo>
                  <a:lnTo>
                    <a:pt x="2057" y="270598"/>
                  </a:lnTo>
                  <a:lnTo>
                    <a:pt x="41444" y="288853"/>
                  </a:lnTo>
                  <a:lnTo>
                    <a:pt x="72478" y="293814"/>
                  </a:lnTo>
                  <a:lnTo>
                    <a:pt x="81564" y="293397"/>
                  </a:lnTo>
                  <a:lnTo>
                    <a:pt x="126201" y="278272"/>
                  </a:lnTo>
                  <a:lnTo>
                    <a:pt x="134321" y="271983"/>
                  </a:lnTo>
                  <a:lnTo>
                    <a:pt x="70321" y="271983"/>
                  </a:lnTo>
                  <a:lnTo>
                    <a:pt x="55109" y="270051"/>
                  </a:lnTo>
                  <a:lnTo>
                    <a:pt x="40360" y="265112"/>
                  </a:lnTo>
                  <a:lnTo>
                    <a:pt x="25603" y="258508"/>
                  </a:lnTo>
                  <a:lnTo>
                    <a:pt x="128638" y="28003"/>
                  </a:lnTo>
                  <a:lnTo>
                    <a:pt x="165933" y="28003"/>
                  </a:lnTo>
                  <a:lnTo>
                    <a:pt x="127850" y="596"/>
                  </a:lnTo>
                  <a:lnTo>
                    <a:pt x="124485" y="0"/>
                  </a:lnTo>
                  <a:close/>
                </a:path>
                <a:path w="233045" h="294004">
                  <a:moveTo>
                    <a:pt x="165933" y="28003"/>
                  </a:moveTo>
                  <a:lnTo>
                    <a:pt x="128638" y="28003"/>
                  </a:lnTo>
                  <a:lnTo>
                    <a:pt x="207340" y="84645"/>
                  </a:lnTo>
                  <a:lnTo>
                    <a:pt x="144449" y="225336"/>
                  </a:lnTo>
                  <a:lnTo>
                    <a:pt x="114571" y="259836"/>
                  </a:lnTo>
                  <a:lnTo>
                    <a:pt x="70321" y="271983"/>
                  </a:lnTo>
                  <a:lnTo>
                    <a:pt x="134321" y="271983"/>
                  </a:lnTo>
                  <a:lnTo>
                    <a:pt x="141674" y="266287"/>
                  </a:lnTo>
                  <a:lnTo>
                    <a:pt x="154500" y="251501"/>
                  </a:lnTo>
                  <a:lnTo>
                    <a:pt x="164337" y="234238"/>
                  </a:lnTo>
                  <a:lnTo>
                    <a:pt x="232968" y="80708"/>
                  </a:lnTo>
                  <a:lnTo>
                    <a:pt x="231457" y="75158"/>
                  </a:lnTo>
                  <a:lnTo>
                    <a:pt x="165933" y="2800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200526" y="4686495"/>
              <a:ext cx="269240" cy="229235"/>
            </a:xfrm>
            <a:custGeom>
              <a:avLst/>
              <a:gdLst/>
              <a:ahLst/>
              <a:cxnLst/>
              <a:rect l="l" t="t" r="r" b="b"/>
              <a:pathLst>
                <a:path w="269239" h="229235">
                  <a:moveTo>
                    <a:pt x="213512" y="0"/>
                  </a:moveTo>
                  <a:lnTo>
                    <a:pt x="0" y="176098"/>
                  </a:lnTo>
                  <a:lnTo>
                    <a:pt x="17221" y="196977"/>
                  </a:lnTo>
                  <a:lnTo>
                    <a:pt x="44873" y="219419"/>
                  </a:lnTo>
                  <a:lnTo>
                    <a:pt x="77841" y="229181"/>
                  </a:lnTo>
                  <a:lnTo>
                    <a:pt x="112061" y="225869"/>
                  </a:lnTo>
                  <a:lnTo>
                    <a:pt x="143471" y="209092"/>
                  </a:lnTo>
                  <a:lnTo>
                    <a:pt x="269214" y="105384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88298" y="4675172"/>
              <a:ext cx="294005" cy="252095"/>
            </a:xfrm>
            <a:custGeom>
              <a:avLst/>
              <a:gdLst/>
              <a:ahLst/>
              <a:cxnLst/>
              <a:rect l="l" t="t" r="r" b="b"/>
              <a:pathLst>
                <a:path w="294004" h="252095">
                  <a:moveTo>
                    <a:pt x="224637" y="0"/>
                  </a:moveTo>
                  <a:lnTo>
                    <a:pt x="221322" y="825"/>
                  </a:lnTo>
                  <a:lnTo>
                    <a:pt x="660" y="182841"/>
                  </a:lnTo>
                  <a:lnTo>
                    <a:pt x="0" y="189699"/>
                  </a:lnTo>
                  <a:lnTo>
                    <a:pt x="21043" y="215226"/>
                  </a:lnTo>
                  <a:lnTo>
                    <a:pt x="37481" y="231094"/>
                  </a:lnTo>
                  <a:lnTo>
                    <a:pt x="56453" y="242525"/>
                  </a:lnTo>
                  <a:lnTo>
                    <a:pt x="77141" y="249441"/>
                  </a:lnTo>
                  <a:lnTo>
                    <a:pt x="98729" y="251764"/>
                  </a:lnTo>
                  <a:lnTo>
                    <a:pt x="115591" y="250350"/>
                  </a:lnTo>
                  <a:lnTo>
                    <a:pt x="132121" y="246083"/>
                  </a:lnTo>
                  <a:lnTo>
                    <a:pt x="147932" y="238922"/>
                  </a:lnTo>
                  <a:lnTo>
                    <a:pt x="161472" y="229627"/>
                  </a:lnTo>
                  <a:lnTo>
                    <a:pt x="91120" y="229627"/>
                  </a:lnTo>
                  <a:lnTo>
                    <a:pt x="62140" y="221056"/>
                  </a:lnTo>
                  <a:lnTo>
                    <a:pt x="37846" y="201358"/>
                  </a:lnTo>
                  <a:lnTo>
                    <a:pt x="27559" y="188887"/>
                  </a:lnTo>
                  <a:lnTo>
                    <a:pt x="222364" y="28244"/>
                  </a:lnTo>
                  <a:lnTo>
                    <a:pt x="247014" y="28244"/>
                  </a:lnTo>
                  <a:lnTo>
                    <a:pt x="233845" y="3327"/>
                  </a:lnTo>
                  <a:lnTo>
                    <a:pt x="231089" y="1282"/>
                  </a:lnTo>
                  <a:lnTo>
                    <a:pt x="224637" y="0"/>
                  </a:lnTo>
                  <a:close/>
                </a:path>
                <a:path w="294004" h="252095">
                  <a:moveTo>
                    <a:pt x="247014" y="28244"/>
                  </a:moveTo>
                  <a:lnTo>
                    <a:pt x="222364" y="28244"/>
                  </a:lnTo>
                  <a:lnTo>
                    <a:pt x="267677" y="113957"/>
                  </a:lnTo>
                  <a:lnTo>
                    <a:pt x="148767" y="212013"/>
                  </a:lnTo>
                  <a:lnTo>
                    <a:pt x="121193" y="226727"/>
                  </a:lnTo>
                  <a:lnTo>
                    <a:pt x="91120" y="229627"/>
                  </a:lnTo>
                  <a:lnTo>
                    <a:pt x="161472" y="229627"/>
                  </a:lnTo>
                  <a:lnTo>
                    <a:pt x="162636" y="228828"/>
                  </a:lnTo>
                  <a:lnTo>
                    <a:pt x="292366" y="121831"/>
                  </a:lnTo>
                  <a:lnTo>
                    <a:pt x="293497" y="116192"/>
                  </a:lnTo>
                  <a:lnTo>
                    <a:pt x="247014" y="28244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963802" y="4431045"/>
              <a:ext cx="2356485" cy="1264285"/>
            </a:xfrm>
            <a:custGeom>
              <a:avLst/>
              <a:gdLst/>
              <a:ahLst/>
              <a:cxnLst/>
              <a:rect l="l" t="t" r="r" b="b"/>
              <a:pathLst>
                <a:path w="2356484" h="1264285">
                  <a:moveTo>
                    <a:pt x="435457" y="0"/>
                  </a:moveTo>
                  <a:lnTo>
                    <a:pt x="0" y="166408"/>
                  </a:lnTo>
                  <a:lnTo>
                    <a:pt x="10477" y="193814"/>
                  </a:lnTo>
                  <a:lnTo>
                    <a:pt x="31133" y="226451"/>
                  </a:lnTo>
                  <a:lnTo>
                    <a:pt x="61641" y="247891"/>
                  </a:lnTo>
                  <a:lnTo>
                    <a:pt x="97961" y="256329"/>
                  </a:lnTo>
                  <a:lnTo>
                    <a:pt x="136055" y="249961"/>
                  </a:lnTo>
                  <a:lnTo>
                    <a:pt x="351624" y="167576"/>
                  </a:lnTo>
                  <a:lnTo>
                    <a:pt x="470827" y="479501"/>
                  </a:lnTo>
                  <a:lnTo>
                    <a:pt x="493417" y="526996"/>
                  </a:lnTo>
                  <a:lnTo>
                    <a:pt x="522902" y="569970"/>
                  </a:lnTo>
                  <a:lnTo>
                    <a:pt x="558616" y="607719"/>
                  </a:lnTo>
                  <a:lnTo>
                    <a:pt x="599892" y="639540"/>
                  </a:lnTo>
                  <a:lnTo>
                    <a:pt x="646061" y="664730"/>
                  </a:lnTo>
                  <a:lnTo>
                    <a:pt x="1708391" y="1264119"/>
                  </a:lnTo>
                  <a:lnTo>
                    <a:pt x="2355862" y="955281"/>
                  </a:lnTo>
                  <a:lnTo>
                    <a:pt x="1029843" y="475221"/>
                  </a:lnTo>
                  <a:lnTo>
                    <a:pt x="764616" y="71374"/>
                  </a:lnTo>
                  <a:lnTo>
                    <a:pt x="435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189816" y="5048088"/>
              <a:ext cx="1130300" cy="1106805"/>
            </a:xfrm>
            <a:custGeom>
              <a:avLst/>
              <a:gdLst/>
              <a:ahLst/>
              <a:cxnLst/>
              <a:rect l="l" t="t" r="r" b="b"/>
              <a:pathLst>
                <a:path w="1130300" h="1106804">
                  <a:moveTo>
                    <a:pt x="209372" y="0"/>
                  </a:moveTo>
                  <a:lnTo>
                    <a:pt x="0" y="367004"/>
                  </a:lnTo>
                  <a:lnTo>
                    <a:pt x="1129842" y="1106424"/>
                  </a:lnTo>
                  <a:lnTo>
                    <a:pt x="1129842" y="338239"/>
                  </a:lnTo>
                  <a:lnTo>
                    <a:pt x="209372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951495" y="4419962"/>
              <a:ext cx="2380615" cy="1286510"/>
            </a:xfrm>
            <a:custGeom>
              <a:avLst/>
              <a:gdLst/>
              <a:ahLst/>
              <a:cxnLst/>
              <a:rect l="l" t="t" r="r" b="b"/>
              <a:pathLst>
                <a:path w="2380615" h="1286510">
                  <a:moveTo>
                    <a:pt x="448017" y="0"/>
                  </a:moveTo>
                  <a:lnTo>
                    <a:pt x="445871" y="165"/>
                  </a:lnTo>
                  <a:lnTo>
                    <a:pt x="2806" y="169456"/>
                  </a:lnTo>
                  <a:lnTo>
                    <a:pt x="0" y="175755"/>
                  </a:lnTo>
                  <a:lnTo>
                    <a:pt x="12598" y="208787"/>
                  </a:lnTo>
                  <a:lnTo>
                    <a:pt x="35032" y="244551"/>
                  </a:lnTo>
                  <a:lnTo>
                    <a:pt x="69507" y="268922"/>
                  </a:lnTo>
                  <a:lnTo>
                    <a:pt x="110643" y="278358"/>
                  </a:lnTo>
                  <a:lnTo>
                    <a:pt x="131641" y="276866"/>
                  </a:lnTo>
                  <a:lnTo>
                    <a:pt x="152247" y="271221"/>
                  </a:lnTo>
                  <a:lnTo>
                    <a:pt x="357657" y="192722"/>
                  </a:lnTo>
                  <a:lnTo>
                    <a:pt x="472947" y="494461"/>
                  </a:lnTo>
                  <a:lnTo>
                    <a:pt x="496304" y="543719"/>
                  </a:lnTo>
                  <a:lnTo>
                    <a:pt x="526602" y="588053"/>
                  </a:lnTo>
                  <a:lnTo>
                    <a:pt x="563229" y="626844"/>
                  </a:lnTo>
                  <a:lnTo>
                    <a:pt x="605572" y="659468"/>
                  </a:lnTo>
                  <a:lnTo>
                    <a:pt x="653021" y="685304"/>
                  </a:lnTo>
                  <a:lnTo>
                    <a:pt x="1717039" y="1285646"/>
                  </a:lnTo>
                  <a:lnTo>
                    <a:pt x="1718881" y="1286090"/>
                  </a:lnTo>
                  <a:lnTo>
                    <a:pt x="1720684" y="1286090"/>
                  </a:lnTo>
                  <a:lnTo>
                    <a:pt x="1724494" y="1286090"/>
                  </a:lnTo>
                  <a:lnTo>
                    <a:pt x="1728190" y="1284097"/>
                  </a:lnTo>
                  <a:lnTo>
                    <a:pt x="1733143" y="1275308"/>
                  </a:lnTo>
                  <a:lnTo>
                    <a:pt x="1731289" y="1268666"/>
                  </a:lnTo>
                  <a:lnTo>
                    <a:pt x="662825" y="665860"/>
                  </a:lnTo>
                  <a:lnTo>
                    <a:pt x="617962" y="641451"/>
                  </a:lnTo>
                  <a:lnTo>
                    <a:pt x="578048" y="610767"/>
                  </a:lnTo>
                  <a:lnTo>
                    <a:pt x="543614" y="574371"/>
                  </a:lnTo>
                  <a:lnTo>
                    <a:pt x="515193" y="532824"/>
                  </a:lnTo>
                  <a:lnTo>
                    <a:pt x="493318" y="486689"/>
                  </a:lnTo>
                  <a:lnTo>
                    <a:pt x="371970" y="169151"/>
                  </a:lnTo>
                  <a:lnTo>
                    <a:pt x="365658" y="166369"/>
                  </a:lnTo>
                  <a:lnTo>
                    <a:pt x="144462" y="250863"/>
                  </a:lnTo>
                  <a:lnTo>
                    <a:pt x="94583" y="254442"/>
                  </a:lnTo>
                  <a:lnTo>
                    <a:pt x="50863" y="229568"/>
                  </a:lnTo>
                  <a:lnTo>
                    <a:pt x="26377" y="183781"/>
                  </a:lnTo>
                  <a:lnTo>
                    <a:pt x="448627" y="22428"/>
                  </a:lnTo>
                  <a:lnTo>
                    <a:pt x="770267" y="92163"/>
                  </a:lnTo>
                  <a:lnTo>
                    <a:pt x="1034326" y="494245"/>
                  </a:lnTo>
                  <a:lnTo>
                    <a:pt x="1036218" y="495744"/>
                  </a:lnTo>
                  <a:lnTo>
                    <a:pt x="2370124" y="978687"/>
                  </a:lnTo>
                  <a:lnTo>
                    <a:pt x="2376347" y="975728"/>
                  </a:lnTo>
                  <a:lnTo>
                    <a:pt x="2380449" y="964412"/>
                  </a:lnTo>
                  <a:lnTo>
                    <a:pt x="2377528" y="958176"/>
                  </a:lnTo>
                  <a:lnTo>
                    <a:pt x="1049261" y="477291"/>
                  </a:lnTo>
                  <a:lnTo>
                    <a:pt x="784466" y="74104"/>
                  </a:lnTo>
                  <a:lnTo>
                    <a:pt x="782015" y="72415"/>
                  </a:lnTo>
                  <a:lnTo>
                    <a:pt x="448017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14799" y="4659476"/>
              <a:ext cx="278130" cy="182245"/>
            </a:xfrm>
            <a:custGeom>
              <a:avLst/>
              <a:gdLst/>
              <a:ahLst/>
              <a:cxnLst/>
              <a:rect l="l" t="t" r="r" b="b"/>
              <a:pathLst>
                <a:path w="278129" h="182245">
                  <a:moveTo>
                    <a:pt x="258521" y="0"/>
                  </a:moveTo>
                  <a:lnTo>
                    <a:pt x="0" y="98793"/>
                  </a:lnTo>
                  <a:lnTo>
                    <a:pt x="9651" y="124066"/>
                  </a:lnTo>
                  <a:lnTo>
                    <a:pt x="28695" y="154159"/>
                  </a:lnTo>
                  <a:lnTo>
                    <a:pt x="56826" y="173928"/>
                  </a:lnTo>
                  <a:lnTo>
                    <a:pt x="90319" y="181707"/>
                  </a:lnTo>
                  <a:lnTo>
                    <a:pt x="125450" y="175831"/>
                  </a:lnTo>
                  <a:lnTo>
                    <a:pt x="277698" y="117652"/>
                  </a:lnTo>
                  <a:lnTo>
                    <a:pt x="258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75263" y="4361815"/>
              <a:ext cx="1080135" cy="492759"/>
            </a:xfrm>
            <a:custGeom>
              <a:avLst/>
              <a:gdLst/>
              <a:ahLst/>
              <a:cxnLst/>
              <a:rect l="l" t="t" r="r" b="b"/>
              <a:pathLst>
                <a:path w="1080135" h="492760">
                  <a:moveTo>
                    <a:pt x="1079665" y="95542"/>
                  </a:moveTo>
                  <a:lnTo>
                    <a:pt x="1072413" y="60299"/>
                  </a:lnTo>
                  <a:lnTo>
                    <a:pt x="1056741" y="27914"/>
                  </a:lnTo>
                  <a:lnTo>
                    <a:pt x="1033195" y="0"/>
                  </a:lnTo>
                  <a:lnTo>
                    <a:pt x="505053" y="206463"/>
                  </a:lnTo>
                  <a:lnTo>
                    <a:pt x="505053" y="408292"/>
                  </a:lnTo>
                  <a:lnTo>
                    <a:pt x="361099" y="463308"/>
                  </a:lnTo>
                  <a:lnTo>
                    <a:pt x="330276" y="468464"/>
                  </a:lnTo>
                  <a:lnTo>
                    <a:pt x="300837" y="461619"/>
                  </a:lnTo>
                  <a:lnTo>
                    <a:pt x="280644" y="447459"/>
                  </a:lnTo>
                  <a:lnTo>
                    <a:pt x="497611" y="362648"/>
                  </a:lnTo>
                  <a:lnTo>
                    <a:pt x="505053" y="408292"/>
                  </a:lnTo>
                  <a:lnTo>
                    <a:pt x="505053" y="206463"/>
                  </a:lnTo>
                  <a:lnTo>
                    <a:pt x="121018" y="356577"/>
                  </a:lnTo>
                  <a:lnTo>
                    <a:pt x="0" y="480517"/>
                  </a:lnTo>
                  <a:lnTo>
                    <a:pt x="165061" y="492633"/>
                  </a:lnTo>
                  <a:lnTo>
                    <a:pt x="258318" y="456184"/>
                  </a:lnTo>
                  <a:lnTo>
                    <a:pt x="276580" y="472973"/>
                  </a:lnTo>
                  <a:lnTo>
                    <a:pt x="303441" y="485825"/>
                  </a:lnTo>
                  <a:lnTo>
                    <a:pt x="333082" y="490296"/>
                  </a:lnTo>
                  <a:lnTo>
                    <a:pt x="342036" y="489902"/>
                  </a:lnTo>
                  <a:lnTo>
                    <a:pt x="408686" y="468464"/>
                  </a:lnTo>
                  <a:lnTo>
                    <a:pt x="525945" y="423633"/>
                  </a:lnTo>
                  <a:lnTo>
                    <a:pt x="528815" y="418655"/>
                  </a:lnTo>
                  <a:lnTo>
                    <a:pt x="518350" y="354533"/>
                  </a:lnTo>
                  <a:lnTo>
                    <a:pt x="1077239" y="136055"/>
                  </a:lnTo>
                  <a:lnTo>
                    <a:pt x="1077937" y="132029"/>
                  </a:lnTo>
                  <a:lnTo>
                    <a:pt x="1079665" y="95542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9492" y="4372626"/>
              <a:ext cx="69595" cy="14974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875272" y="4787966"/>
              <a:ext cx="76200" cy="60325"/>
            </a:xfrm>
            <a:custGeom>
              <a:avLst/>
              <a:gdLst/>
              <a:ahLst/>
              <a:cxnLst/>
              <a:rect l="l" t="t" r="r" b="b"/>
              <a:pathLst>
                <a:path w="76200" h="60325">
                  <a:moveTo>
                    <a:pt x="53073" y="0"/>
                  </a:moveTo>
                  <a:lnTo>
                    <a:pt x="0" y="54356"/>
                  </a:lnTo>
                  <a:lnTo>
                    <a:pt x="75971" y="59931"/>
                  </a:lnTo>
                  <a:lnTo>
                    <a:pt x="53073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198626" y="4590539"/>
              <a:ext cx="369570" cy="272415"/>
            </a:xfrm>
            <a:custGeom>
              <a:avLst/>
              <a:gdLst/>
              <a:ahLst/>
              <a:cxnLst/>
              <a:rect l="l" t="t" r="r" b="b"/>
              <a:pathLst>
                <a:path w="369570" h="272414">
                  <a:moveTo>
                    <a:pt x="8972" y="0"/>
                  </a:moveTo>
                  <a:lnTo>
                    <a:pt x="8286" y="1917"/>
                  </a:lnTo>
                  <a:lnTo>
                    <a:pt x="0" y="48616"/>
                  </a:lnTo>
                  <a:lnTo>
                    <a:pt x="7713" y="94110"/>
                  </a:lnTo>
                  <a:lnTo>
                    <a:pt x="30055" y="134484"/>
                  </a:lnTo>
                  <a:lnTo>
                    <a:pt x="65652" y="165823"/>
                  </a:lnTo>
                  <a:lnTo>
                    <a:pt x="219081" y="272237"/>
                  </a:lnTo>
                  <a:lnTo>
                    <a:pt x="369347" y="161099"/>
                  </a:lnTo>
                  <a:lnTo>
                    <a:pt x="8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437888" y="4058056"/>
              <a:ext cx="1143000" cy="815975"/>
            </a:xfrm>
            <a:custGeom>
              <a:avLst/>
              <a:gdLst/>
              <a:ahLst/>
              <a:cxnLst/>
              <a:rect l="l" t="t" r="r" b="b"/>
              <a:pathLst>
                <a:path w="1143000" h="815975">
                  <a:moveTo>
                    <a:pt x="805624" y="269392"/>
                  </a:moveTo>
                  <a:lnTo>
                    <a:pt x="802817" y="263105"/>
                  </a:lnTo>
                  <a:lnTo>
                    <a:pt x="797204" y="260946"/>
                  </a:lnTo>
                  <a:lnTo>
                    <a:pt x="752919" y="250037"/>
                  </a:lnTo>
                  <a:lnTo>
                    <a:pt x="709028" y="250190"/>
                  </a:lnTo>
                  <a:lnTo>
                    <a:pt x="662901" y="258394"/>
                  </a:lnTo>
                  <a:lnTo>
                    <a:pt x="611898" y="271653"/>
                  </a:lnTo>
                  <a:lnTo>
                    <a:pt x="587095" y="278345"/>
                  </a:lnTo>
                  <a:lnTo>
                    <a:pt x="560501" y="285203"/>
                  </a:lnTo>
                  <a:lnTo>
                    <a:pt x="515988" y="293433"/>
                  </a:lnTo>
                  <a:lnTo>
                    <a:pt x="461518" y="299085"/>
                  </a:lnTo>
                  <a:lnTo>
                    <a:pt x="401891" y="301777"/>
                  </a:lnTo>
                  <a:lnTo>
                    <a:pt x="341909" y="301180"/>
                  </a:lnTo>
                  <a:lnTo>
                    <a:pt x="315823" y="299732"/>
                  </a:lnTo>
                  <a:lnTo>
                    <a:pt x="292468" y="297649"/>
                  </a:lnTo>
                  <a:lnTo>
                    <a:pt x="271780" y="295021"/>
                  </a:lnTo>
                  <a:lnTo>
                    <a:pt x="253657" y="291922"/>
                  </a:lnTo>
                  <a:lnTo>
                    <a:pt x="261645" y="288163"/>
                  </a:lnTo>
                  <a:lnTo>
                    <a:pt x="268020" y="284099"/>
                  </a:lnTo>
                  <a:lnTo>
                    <a:pt x="269875" y="282105"/>
                  </a:lnTo>
                  <a:lnTo>
                    <a:pt x="272110" y="279704"/>
                  </a:lnTo>
                  <a:lnTo>
                    <a:pt x="277075" y="272313"/>
                  </a:lnTo>
                  <a:lnTo>
                    <a:pt x="278853" y="264845"/>
                  </a:lnTo>
                  <a:lnTo>
                    <a:pt x="278790" y="263105"/>
                  </a:lnTo>
                  <a:lnTo>
                    <a:pt x="277787" y="256197"/>
                  </a:lnTo>
                  <a:lnTo>
                    <a:pt x="273507" y="248348"/>
                  </a:lnTo>
                  <a:lnTo>
                    <a:pt x="269201" y="245008"/>
                  </a:lnTo>
                  <a:lnTo>
                    <a:pt x="257251" y="235750"/>
                  </a:lnTo>
                  <a:lnTo>
                    <a:pt x="257251" y="263321"/>
                  </a:lnTo>
                  <a:lnTo>
                    <a:pt x="257111" y="263855"/>
                  </a:lnTo>
                  <a:lnTo>
                    <a:pt x="217462" y="282105"/>
                  </a:lnTo>
                  <a:lnTo>
                    <a:pt x="206349" y="277215"/>
                  </a:lnTo>
                  <a:lnTo>
                    <a:pt x="198120" y="272199"/>
                  </a:lnTo>
                  <a:lnTo>
                    <a:pt x="192633" y="267195"/>
                  </a:lnTo>
                  <a:lnTo>
                    <a:pt x="189738" y="262331"/>
                  </a:lnTo>
                  <a:lnTo>
                    <a:pt x="187617" y="256247"/>
                  </a:lnTo>
                  <a:lnTo>
                    <a:pt x="187731" y="251993"/>
                  </a:lnTo>
                  <a:lnTo>
                    <a:pt x="192976" y="246748"/>
                  </a:lnTo>
                  <a:lnTo>
                    <a:pt x="199707" y="245008"/>
                  </a:lnTo>
                  <a:lnTo>
                    <a:pt x="208394" y="245008"/>
                  </a:lnTo>
                  <a:lnTo>
                    <a:pt x="251561" y="255320"/>
                  </a:lnTo>
                  <a:lnTo>
                    <a:pt x="257251" y="263321"/>
                  </a:lnTo>
                  <a:lnTo>
                    <a:pt x="257251" y="235750"/>
                  </a:lnTo>
                  <a:lnTo>
                    <a:pt x="256374" y="235064"/>
                  </a:lnTo>
                  <a:lnTo>
                    <a:pt x="231597" y="226034"/>
                  </a:lnTo>
                  <a:lnTo>
                    <a:pt x="204901" y="223291"/>
                  </a:lnTo>
                  <a:lnTo>
                    <a:pt x="182003" y="228828"/>
                  </a:lnTo>
                  <a:lnTo>
                    <a:pt x="175869" y="233146"/>
                  </a:lnTo>
                  <a:lnTo>
                    <a:pt x="169684" y="240944"/>
                  </a:lnTo>
                  <a:lnTo>
                    <a:pt x="166458" y="252857"/>
                  </a:lnTo>
                  <a:lnTo>
                    <a:pt x="169164" y="269481"/>
                  </a:lnTo>
                  <a:lnTo>
                    <a:pt x="171640" y="274993"/>
                  </a:lnTo>
                  <a:lnTo>
                    <a:pt x="175145" y="280225"/>
                  </a:lnTo>
                  <a:lnTo>
                    <a:pt x="179705" y="285203"/>
                  </a:lnTo>
                  <a:lnTo>
                    <a:pt x="185204" y="289814"/>
                  </a:lnTo>
                  <a:lnTo>
                    <a:pt x="155028" y="295440"/>
                  </a:lnTo>
                  <a:lnTo>
                    <a:pt x="123901" y="300240"/>
                  </a:lnTo>
                  <a:lnTo>
                    <a:pt x="93700" y="304088"/>
                  </a:lnTo>
                  <a:lnTo>
                    <a:pt x="66306" y="306908"/>
                  </a:lnTo>
                  <a:lnTo>
                    <a:pt x="60312" y="307441"/>
                  </a:lnTo>
                  <a:lnTo>
                    <a:pt x="55880" y="312724"/>
                  </a:lnTo>
                  <a:lnTo>
                    <a:pt x="56921" y="324383"/>
                  </a:lnTo>
                  <a:lnTo>
                    <a:pt x="61671" y="328650"/>
                  </a:lnTo>
                  <a:lnTo>
                    <a:pt x="67906" y="328637"/>
                  </a:lnTo>
                  <a:lnTo>
                    <a:pt x="88417" y="326593"/>
                  </a:lnTo>
                  <a:lnTo>
                    <a:pt x="125209" y="322072"/>
                  </a:lnTo>
                  <a:lnTo>
                    <a:pt x="170510" y="314871"/>
                  </a:lnTo>
                  <a:lnTo>
                    <a:pt x="215900" y="304927"/>
                  </a:lnTo>
                  <a:lnTo>
                    <a:pt x="240017" y="311569"/>
                  </a:lnTo>
                  <a:lnTo>
                    <a:pt x="268922" y="316788"/>
                  </a:lnTo>
                  <a:lnTo>
                    <a:pt x="302602" y="320586"/>
                  </a:lnTo>
                  <a:lnTo>
                    <a:pt x="341020" y="322961"/>
                  </a:lnTo>
                  <a:lnTo>
                    <a:pt x="402501" y="323545"/>
                  </a:lnTo>
                  <a:lnTo>
                    <a:pt x="463740" y="320738"/>
                  </a:lnTo>
                  <a:lnTo>
                    <a:pt x="519798" y="314871"/>
                  </a:lnTo>
                  <a:lnTo>
                    <a:pt x="565759" y="306349"/>
                  </a:lnTo>
                  <a:lnTo>
                    <a:pt x="666838" y="279844"/>
                  </a:lnTo>
                  <a:lnTo>
                    <a:pt x="709930" y="271983"/>
                  </a:lnTo>
                  <a:lnTo>
                    <a:pt x="750658" y="271830"/>
                  </a:lnTo>
                  <a:lnTo>
                    <a:pt x="789393" y="281279"/>
                  </a:lnTo>
                  <a:lnTo>
                    <a:pt x="795007" y="283425"/>
                  </a:lnTo>
                  <a:lnTo>
                    <a:pt x="801306" y="280631"/>
                  </a:lnTo>
                  <a:lnTo>
                    <a:pt x="804773" y="271614"/>
                  </a:lnTo>
                  <a:lnTo>
                    <a:pt x="805624" y="269392"/>
                  </a:lnTo>
                  <a:close/>
                </a:path>
                <a:path w="1143000" h="815975">
                  <a:moveTo>
                    <a:pt x="850455" y="122567"/>
                  </a:moveTo>
                  <a:lnTo>
                    <a:pt x="847331" y="117398"/>
                  </a:lnTo>
                  <a:lnTo>
                    <a:pt x="844359" y="112471"/>
                  </a:lnTo>
                  <a:lnTo>
                    <a:pt x="837717" y="110832"/>
                  </a:lnTo>
                  <a:lnTo>
                    <a:pt x="832586" y="113741"/>
                  </a:lnTo>
                  <a:lnTo>
                    <a:pt x="828141" y="115354"/>
                  </a:lnTo>
                  <a:lnTo>
                    <a:pt x="814285" y="117398"/>
                  </a:lnTo>
                  <a:lnTo>
                    <a:pt x="789724" y="115951"/>
                  </a:lnTo>
                  <a:lnTo>
                    <a:pt x="746798" y="105003"/>
                  </a:lnTo>
                  <a:lnTo>
                    <a:pt x="734796" y="99949"/>
                  </a:lnTo>
                  <a:lnTo>
                    <a:pt x="743064" y="90957"/>
                  </a:lnTo>
                  <a:lnTo>
                    <a:pt x="744372" y="89179"/>
                  </a:lnTo>
                  <a:lnTo>
                    <a:pt x="749642" y="82029"/>
                  </a:lnTo>
                  <a:lnTo>
                    <a:pt x="754583" y="73342"/>
                  </a:lnTo>
                  <a:lnTo>
                    <a:pt x="757948" y="65024"/>
                  </a:lnTo>
                  <a:lnTo>
                    <a:pt x="760133" y="54038"/>
                  </a:lnTo>
                  <a:lnTo>
                    <a:pt x="760056" y="49072"/>
                  </a:lnTo>
                  <a:lnTo>
                    <a:pt x="759726" y="42430"/>
                  </a:lnTo>
                  <a:lnTo>
                    <a:pt x="756399" y="32473"/>
                  </a:lnTo>
                  <a:lnTo>
                    <a:pt x="755459" y="31153"/>
                  </a:lnTo>
                  <a:lnTo>
                    <a:pt x="750354" y="23901"/>
                  </a:lnTo>
                  <a:lnTo>
                    <a:pt x="740029" y="16700"/>
                  </a:lnTo>
                  <a:lnTo>
                    <a:pt x="740029" y="44665"/>
                  </a:lnTo>
                  <a:lnTo>
                    <a:pt x="739013" y="52692"/>
                  </a:lnTo>
                  <a:lnTo>
                    <a:pt x="714590" y="89179"/>
                  </a:lnTo>
                  <a:lnTo>
                    <a:pt x="696506" y="76365"/>
                  </a:lnTo>
                  <a:lnTo>
                    <a:pt x="682713" y="63398"/>
                  </a:lnTo>
                  <a:lnTo>
                    <a:pt x="673976" y="51523"/>
                  </a:lnTo>
                  <a:lnTo>
                    <a:pt x="671169" y="42430"/>
                  </a:lnTo>
                  <a:lnTo>
                    <a:pt x="671169" y="37744"/>
                  </a:lnTo>
                  <a:lnTo>
                    <a:pt x="709269" y="31153"/>
                  </a:lnTo>
                  <a:lnTo>
                    <a:pt x="717384" y="31635"/>
                  </a:lnTo>
                  <a:lnTo>
                    <a:pt x="724395" y="33108"/>
                  </a:lnTo>
                  <a:lnTo>
                    <a:pt x="730161" y="35534"/>
                  </a:lnTo>
                  <a:lnTo>
                    <a:pt x="734568" y="38925"/>
                  </a:lnTo>
                  <a:lnTo>
                    <a:pt x="740029" y="44665"/>
                  </a:lnTo>
                  <a:lnTo>
                    <a:pt x="740029" y="16700"/>
                  </a:lnTo>
                  <a:lnTo>
                    <a:pt x="737171" y="14693"/>
                  </a:lnTo>
                  <a:lnTo>
                    <a:pt x="719747" y="10007"/>
                  </a:lnTo>
                  <a:lnTo>
                    <a:pt x="698538" y="9906"/>
                  </a:lnTo>
                  <a:lnTo>
                    <a:pt x="674014" y="14452"/>
                  </a:lnTo>
                  <a:lnTo>
                    <a:pt x="660958" y="20243"/>
                  </a:lnTo>
                  <a:lnTo>
                    <a:pt x="653529" y="27800"/>
                  </a:lnTo>
                  <a:lnTo>
                    <a:pt x="650138" y="35433"/>
                  </a:lnTo>
                  <a:lnTo>
                    <a:pt x="649376" y="40716"/>
                  </a:lnTo>
                  <a:lnTo>
                    <a:pt x="649389" y="42037"/>
                  </a:lnTo>
                  <a:lnTo>
                    <a:pt x="652538" y="57035"/>
                  </a:lnTo>
                  <a:lnTo>
                    <a:pt x="662254" y="72936"/>
                  </a:lnTo>
                  <a:lnTo>
                    <a:pt x="677087" y="88430"/>
                  </a:lnTo>
                  <a:lnTo>
                    <a:pt x="695706" y="102793"/>
                  </a:lnTo>
                  <a:lnTo>
                    <a:pt x="679691" y="111442"/>
                  </a:lnTo>
                  <a:lnTo>
                    <a:pt x="661187" y="119291"/>
                  </a:lnTo>
                  <a:lnTo>
                    <a:pt x="640194" y="126098"/>
                  </a:lnTo>
                  <a:lnTo>
                    <a:pt x="616737" y="131635"/>
                  </a:lnTo>
                  <a:lnTo>
                    <a:pt x="568604" y="137248"/>
                  </a:lnTo>
                  <a:lnTo>
                    <a:pt x="523036" y="135826"/>
                  </a:lnTo>
                  <a:lnTo>
                    <a:pt x="500976" y="132143"/>
                  </a:lnTo>
                  <a:lnTo>
                    <a:pt x="480898" y="128778"/>
                  </a:lnTo>
                  <a:lnTo>
                    <a:pt x="443064" y="117513"/>
                  </a:lnTo>
                  <a:lnTo>
                    <a:pt x="455269" y="107746"/>
                  </a:lnTo>
                  <a:lnTo>
                    <a:pt x="458470" y="105194"/>
                  </a:lnTo>
                  <a:lnTo>
                    <a:pt x="471373" y="92583"/>
                  </a:lnTo>
                  <a:lnTo>
                    <a:pt x="481444" y="79883"/>
                  </a:lnTo>
                  <a:lnTo>
                    <a:pt x="488327" y="67348"/>
                  </a:lnTo>
                  <a:lnTo>
                    <a:pt x="491909" y="54102"/>
                  </a:lnTo>
                  <a:lnTo>
                    <a:pt x="491426" y="41744"/>
                  </a:lnTo>
                  <a:lnTo>
                    <a:pt x="486905" y="30556"/>
                  </a:lnTo>
                  <a:lnTo>
                    <a:pt x="478675" y="21132"/>
                  </a:lnTo>
                  <a:lnTo>
                    <a:pt x="478421" y="20840"/>
                  </a:lnTo>
                  <a:lnTo>
                    <a:pt x="470192" y="15913"/>
                  </a:lnTo>
                  <a:lnTo>
                    <a:pt x="470192" y="51523"/>
                  </a:lnTo>
                  <a:lnTo>
                    <a:pt x="468198" y="58953"/>
                  </a:lnTo>
                  <a:lnTo>
                    <a:pt x="461403" y="70650"/>
                  </a:lnTo>
                  <a:lnTo>
                    <a:pt x="450684" y="82931"/>
                  </a:lnTo>
                  <a:lnTo>
                    <a:pt x="436511" y="95427"/>
                  </a:lnTo>
                  <a:lnTo>
                    <a:pt x="419354" y="107746"/>
                  </a:lnTo>
                  <a:lnTo>
                    <a:pt x="403415" y="99783"/>
                  </a:lnTo>
                  <a:lnTo>
                    <a:pt x="366788" y="74866"/>
                  </a:lnTo>
                  <a:lnTo>
                    <a:pt x="350850" y="54038"/>
                  </a:lnTo>
                  <a:lnTo>
                    <a:pt x="354774" y="46024"/>
                  </a:lnTo>
                  <a:lnTo>
                    <a:pt x="392963" y="24028"/>
                  </a:lnTo>
                  <a:lnTo>
                    <a:pt x="416496" y="21132"/>
                  </a:lnTo>
                  <a:lnTo>
                    <a:pt x="428955" y="22009"/>
                  </a:lnTo>
                  <a:lnTo>
                    <a:pt x="464286" y="37439"/>
                  </a:lnTo>
                  <a:lnTo>
                    <a:pt x="470192" y="51523"/>
                  </a:lnTo>
                  <a:lnTo>
                    <a:pt x="470192" y="15913"/>
                  </a:lnTo>
                  <a:lnTo>
                    <a:pt x="454164" y="6299"/>
                  </a:lnTo>
                  <a:lnTo>
                    <a:pt x="428053" y="0"/>
                  </a:lnTo>
                  <a:lnTo>
                    <a:pt x="402297" y="241"/>
                  </a:lnTo>
                  <a:lnTo>
                    <a:pt x="360743" y="13271"/>
                  </a:lnTo>
                  <a:lnTo>
                    <a:pt x="329641" y="49072"/>
                  </a:lnTo>
                  <a:lnTo>
                    <a:pt x="329272" y="57035"/>
                  </a:lnTo>
                  <a:lnTo>
                    <a:pt x="331724" y="65519"/>
                  </a:lnTo>
                  <a:lnTo>
                    <a:pt x="367195" y="102971"/>
                  </a:lnTo>
                  <a:lnTo>
                    <a:pt x="396925" y="120992"/>
                  </a:lnTo>
                  <a:lnTo>
                    <a:pt x="362737" y="136728"/>
                  </a:lnTo>
                  <a:lnTo>
                    <a:pt x="325564" y="148755"/>
                  </a:lnTo>
                  <a:lnTo>
                    <a:pt x="287032" y="155714"/>
                  </a:lnTo>
                  <a:lnTo>
                    <a:pt x="248805" y="156273"/>
                  </a:lnTo>
                  <a:lnTo>
                    <a:pt x="210756" y="151257"/>
                  </a:lnTo>
                  <a:lnTo>
                    <a:pt x="183007" y="144208"/>
                  </a:lnTo>
                  <a:lnTo>
                    <a:pt x="163957" y="135953"/>
                  </a:lnTo>
                  <a:lnTo>
                    <a:pt x="157899" y="131610"/>
                  </a:lnTo>
                  <a:lnTo>
                    <a:pt x="151993" y="127368"/>
                  </a:lnTo>
                  <a:lnTo>
                    <a:pt x="184213" y="119227"/>
                  </a:lnTo>
                  <a:lnTo>
                    <a:pt x="209727" y="108572"/>
                  </a:lnTo>
                  <a:lnTo>
                    <a:pt x="211594" y="107086"/>
                  </a:lnTo>
                  <a:lnTo>
                    <a:pt x="226580" y="95110"/>
                  </a:lnTo>
                  <a:lnTo>
                    <a:pt x="232867" y="78511"/>
                  </a:lnTo>
                  <a:lnTo>
                    <a:pt x="229438" y="65722"/>
                  </a:lnTo>
                  <a:lnTo>
                    <a:pt x="229247" y="65519"/>
                  </a:lnTo>
                  <a:lnTo>
                    <a:pt x="219443" y="55118"/>
                  </a:lnTo>
                  <a:lnTo>
                    <a:pt x="211086" y="51015"/>
                  </a:lnTo>
                  <a:lnTo>
                    <a:pt x="211086" y="78092"/>
                  </a:lnTo>
                  <a:lnTo>
                    <a:pt x="209384" y="81013"/>
                  </a:lnTo>
                  <a:lnTo>
                    <a:pt x="200774" y="88112"/>
                  </a:lnTo>
                  <a:lnTo>
                    <a:pt x="179984" y="97447"/>
                  </a:lnTo>
                  <a:lnTo>
                    <a:pt x="141808" y="107086"/>
                  </a:lnTo>
                  <a:lnTo>
                    <a:pt x="141630" y="105194"/>
                  </a:lnTo>
                  <a:lnTo>
                    <a:pt x="141668" y="102603"/>
                  </a:lnTo>
                  <a:lnTo>
                    <a:pt x="168490" y="68478"/>
                  </a:lnTo>
                  <a:lnTo>
                    <a:pt x="181317" y="65519"/>
                  </a:lnTo>
                  <a:lnTo>
                    <a:pt x="181864" y="65519"/>
                  </a:lnTo>
                  <a:lnTo>
                    <a:pt x="211086" y="78092"/>
                  </a:lnTo>
                  <a:lnTo>
                    <a:pt x="211086" y="51015"/>
                  </a:lnTo>
                  <a:lnTo>
                    <a:pt x="204038" y="47536"/>
                  </a:lnTo>
                  <a:lnTo>
                    <a:pt x="184454" y="43840"/>
                  </a:lnTo>
                  <a:lnTo>
                    <a:pt x="162712" y="47294"/>
                  </a:lnTo>
                  <a:lnTo>
                    <a:pt x="128892" y="74866"/>
                  </a:lnTo>
                  <a:lnTo>
                    <a:pt x="119621" y="105194"/>
                  </a:lnTo>
                  <a:lnTo>
                    <a:pt x="120192" y="110617"/>
                  </a:lnTo>
                  <a:lnTo>
                    <a:pt x="98044" y="113372"/>
                  </a:lnTo>
                  <a:lnTo>
                    <a:pt x="72567" y="115760"/>
                  </a:lnTo>
                  <a:lnTo>
                    <a:pt x="43548" y="117652"/>
                  </a:lnTo>
                  <a:lnTo>
                    <a:pt x="10744" y="118999"/>
                  </a:lnTo>
                  <a:lnTo>
                    <a:pt x="4724" y="119176"/>
                  </a:lnTo>
                  <a:lnTo>
                    <a:pt x="0" y="124206"/>
                  </a:lnTo>
                  <a:lnTo>
                    <a:pt x="355" y="136118"/>
                  </a:lnTo>
                  <a:lnTo>
                    <a:pt x="5194" y="140792"/>
                  </a:lnTo>
                  <a:lnTo>
                    <a:pt x="11391" y="140792"/>
                  </a:lnTo>
                  <a:lnTo>
                    <a:pt x="40614" y="139623"/>
                  </a:lnTo>
                  <a:lnTo>
                    <a:pt x="70180" y="137782"/>
                  </a:lnTo>
                  <a:lnTo>
                    <a:pt x="99364" y="135153"/>
                  </a:lnTo>
                  <a:lnTo>
                    <a:pt x="127457" y="131610"/>
                  </a:lnTo>
                  <a:lnTo>
                    <a:pt x="128295" y="132969"/>
                  </a:lnTo>
                  <a:lnTo>
                    <a:pt x="172300" y="163614"/>
                  </a:lnTo>
                  <a:lnTo>
                    <a:pt x="246976" y="177977"/>
                  </a:lnTo>
                  <a:lnTo>
                    <a:pt x="258013" y="178663"/>
                  </a:lnTo>
                  <a:lnTo>
                    <a:pt x="263639" y="178663"/>
                  </a:lnTo>
                  <a:lnTo>
                    <a:pt x="304317" y="175133"/>
                  </a:lnTo>
                  <a:lnTo>
                    <a:pt x="345363" y="165379"/>
                  </a:lnTo>
                  <a:lnTo>
                    <a:pt x="384835" y="150634"/>
                  </a:lnTo>
                  <a:lnTo>
                    <a:pt x="420827" y="132143"/>
                  </a:lnTo>
                  <a:lnTo>
                    <a:pt x="464159" y="146875"/>
                  </a:lnTo>
                  <a:lnTo>
                    <a:pt x="512876" y="156438"/>
                  </a:lnTo>
                  <a:lnTo>
                    <a:pt x="565581" y="159067"/>
                  </a:lnTo>
                  <a:lnTo>
                    <a:pt x="620903" y="153022"/>
                  </a:lnTo>
                  <a:lnTo>
                    <a:pt x="650379" y="145846"/>
                  </a:lnTo>
                  <a:lnTo>
                    <a:pt x="675030" y="137248"/>
                  </a:lnTo>
                  <a:lnTo>
                    <a:pt x="676059" y="136893"/>
                  </a:lnTo>
                  <a:lnTo>
                    <a:pt x="698030" y="126517"/>
                  </a:lnTo>
                  <a:lnTo>
                    <a:pt x="716470" y="115125"/>
                  </a:lnTo>
                  <a:lnTo>
                    <a:pt x="723900" y="118808"/>
                  </a:lnTo>
                  <a:lnTo>
                    <a:pt x="789825" y="137985"/>
                  </a:lnTo>
                  <a:lnTo>
                    <a:pt x="819556" y="138912"/>
                  </a:lnTo>
                  <a:lnTo>
                    <a:pt x="837158" y="135394"/>
                  </a:lnTo>
                  <a:lnTo>
                    <a:pt x="844130" y="132219"/>
                  </a:lnTo>
                  <a:lnTo>
                    <a:pt x="849071" y="129032"/>
                  </a:lnTo>
                  <a:lnTo>
                    <a:pt x="850455" y="122567"/>
                  </a:lnTo>
                  <a:close/>
                </a:path>
                <a:path w="1143000" h="815975">
                  <a:moveTo>
                    <a:pt x="1142479" y="692543"/>
                  </a:moveTo>
                  <a:lnTo>
                    <a:pt x="1140015" y="686092"/>
                  </a:lnTo>
                  <a:lnTo>
                    <a:pt x="771410" y="521309"/>
                  </a:lnTo>
                  <a:lnTo>
                    <a:pt x="768261" y="521271"/>
                  </a:lnTo>
                  <a:lnTo>
                    <a:pt x="762685" y="523621"/>
                  </a:lnTo>
                  <a:lnTo>
                    <a:pt x="760514" y="525894"/>
                  </a:lnTo>
                  <a:lnTo>
                    <a:pt x="758761" y="530669"/>
                  </a:lnTo>
                  <a:lnTo>
                    <a:pt x="749884" y="580999"/>
                  </a:lnTo>
                  <a:lnTo>
                    <a:pt x="758202" y="630110"/>
                  </a:lnTo>
                  <a:lnTo>
                    <a:pt x="782154" y="673658"/>
                  </a:lnTo>
                  <a:lnTo>
                    <a:pt x="820166" y="707250"/>
                  </a:lnTo>
                  <a:lnTo>
                    <a:pt x="975487" y="814997"/>
                  </a:lnTo>
                  <a:lnTo>
                    <a:pt x="977658" y="815619"/>
                  </a:lnTo>
                  <a:lnTo>
                    <a:pt x="979792" y="815619"/>
                  </a:lnTo>
                  <a:lnTo>
                    <a:pt x="983234" y="815619"/>
                  </a:lnTo>
                  <a:lnTo>
                    <a:pt x="986637" y="813981"/>
                  </a:lnTo>
                  <a:lnTo>
                    <a:pt x="992187" y="805992"/>
                  </a:lnTo>
                  <a:lnTo>
                    <a:pt x="990955" y="799198"/>
                  </a:lnTo>
                  <a:lnTo>
                    <a:pt x="832065" y="689013"/>
                  </a:lnTo>
                  <a:lnTo>
                    <a:pt x="800862" y="662000"/>
                  </a:lnTo>
                  <a:lnTo>
                    <a:pt x="780427" y="627303"/>
                  </a:lnTo>
                  <a:lnTo>
                    <a:pt x="771867" y="588048"/>
                  </a:lnTo>
                  <a:lnTo>
                    <a:pt x="776274" y="547357"/>
                  </a:lnTo>
                  <a:lnTo>
                    <a:pt x="1131163" y="706018"/>
                  </a:lnTo>
                  <a:lnTo>
                    <a:pt x="1137577" y="703516"/>
                  </a:lnTo>
                  <a:lnTo>
                    <a:pt x="1142479" y="69254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00" y="654975"/>
            <a:ext cx="7465059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254"/>
              <a:t>Запиши,</a:t>
            </a:r>
            <a:r>
              <a:rPr dirty="0" sz="3500" spc="15"/>
              <a:t> </a:t>
            </a:r>
            <a:r>
              <a:rPr dirty="0" sz="3500" spc="335"/>
              <a:t>що</a:t>
            </a:r>
            <a:r>
              <a:rPr dirty="0" sz="3500" spc="15"/>
              <a:t> </a:t>
            </a:r>
            <a:r>
              <a:rPr dirty="0" sz="3500" spc="285"/>
              <a:t>ти</a:t>
            </a:r>
            <a:r>
              <a:rPr dirty="0" sz="3500" spc="15"/>
              <a:t> </a:t>
            </a:r>
            <a:r>
              <a:rPr dirty="0" sz="3500" spc="275"/>
              <a:t>думаєш</a:t>
            </a:r>
            <a:r>
              <a:rPr dirty="0" sz="3500" spc="15"/>
              <a:t> </a:t>
            </a:r>
            <a:r>
              <a:rPr dirty="0" sz="3500" spc="390"/>
              <a:t>про</a:t>
            </a:r>
            <a:r>
              <a:rPr dirty="0" sz="3500" spc="20"/>
              <a:t> </a:t>
            </a:r>
            <a:r>
              <a:rPr dirty="0" sz="3500" spc="330"/>
              <a:t>цей </a:t>
            </a:r>
            <a:r>
              <a:rPr dirty="0" sz="3500" spc="260"/>
              <a:t>вислів</a:t>
            </a:r>
            <a:r>
              <a:rPr dirty="0" sz="3500" spc="30"/>
              <a:t> </a:t>
            </a:r>
            <a:r>
              <a:rPr dirty="0" sz="3500" spc="250"/>
              <a:t>Мартіна</a:t>
            </a:r>
            <a:r>
              <a:rPr dirty="0" sz="3500" spc="30"/>
              <a:t> </a:t>
            </a:r>
            <a:r>
              <a:rPr dirty="0" sz="3500" spc="175"/>
              <a:t>Лютера:</a:t>
            </a:r>
            <a:endParaRPr sz="3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067" y="1214213"/>
            <a:ext cx="2149244" cy="156572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4583" y="442257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4583" y="551477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16500" y="2369475"/>
            <a:ext cx="8039100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62025">
              <a:lnSpc>
                <a:spcPct val="107100"/>
              </a:lnSpc>
              <a:spcBef>
                <a:spcPts val="100"/>
              </a:spcBef>
            </a:pPr>
            <a:r>
              <a:rPr dirty="0" sz="3500" b="1">
                <a:solidFill>
                  <a:srgbClr val="615780"/>
                </a:solidFill>
                <a:latin typeface="Tahoma"/>
                <a:cs typeface="Tahoma"/>
              </a:rPr>
              <a:t>«Якщо</a:t>
            </a:r>
            <a:r>
              <a:rPr dirty="0" sz="35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3500" spc="135" b="1">
                <a:solidFill>
                  <a:srgbClr val="615780"/>
                </a:solidFill>
                <a:latin typeface="Tahoma"/>
                <a:cs typeface="Tahoma"/>
              </a:rPr>
              <a:t>хочеш</a:t>
            </a:r>
            <a:r>
              <a:rPr dirty="0" sz="3500" spc="4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3500" spc="160" b="1">
                <a:solidFill>
                  <a:srgbClr val="615780"/>
                </a:solidFill>
                <a:latin typeface="Tahoma"/>
                <a:cs typeface="Tahoma"/>
              </a:rPr>
              <a:t>змінити</a:t>
            </a:r>
            <a:r>
              <a:rPr dirty="0" sz="35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3500" spc="114" b="1">
                <a:solidFill>
                  <a:srgbClr val="615780"/>
                </a:solidFill>
                <a:latin typeface="Tahoma"/>
                <a:cs typeface="Tahoma"/>
              </a:rPr>
              <a:t>світ</a:t>
            </a:r>
            <a:r>
              <a:rPr dirty="0" sz="3500" spc="4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3500" spc="235" b="1">
                <a:solidFill>
                  <a:srgbClr val="615780"/>
                </a:solidFill>
                <a:latin typeface="Tahoma"/>
                <a:cs typeface="Tahoma"/>
              </a:rPr>
              <a:t>— </a:t>
            </a:r>
            <a:r>
              <a:rPr dirty="0" sz="3500" spc="150" b="1">
                <a:solidFill>
                  <a:srgbClr val="615780"/>
                </a:solidFill>
                <a:latin typeface="Tahoma"/>
                <a:cs typeface="Tahoma"/>
              </a:rPr>
              <a:t>візьми</a:t>
            </a:r>
            <a:r>
              <a:rPr dirty="0" sz="350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615780"/>
                </a:solidFill>
                <a:latin typeface="Tahoma"/>
                <a:cs typeface="Tahoma"/>
              </a:rPr>
              <a:t>ручку</a:t>
            </a:r>
            <a:r>
              <a:rPr dirty="0" sz="350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3500" spc="225" b="1">
                <a:solidFill>
                  <a:srgbClr val="615780"/>
                </a:solidFill>
                <a:latin typeface="Tahoma"/>
                <a:cs typeface="Tahoma"/>
              </a:rPr>
              <a:t>й</a:t>
            </a:r>
            <a:r>
              <a:rPr dirty="0" sz="350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3500" spc="-10" b="1">
                <a:solidFill>
                  <a:srgbClr val="615780"/>
                </a:solidFill>
                <a:latin typeface="Tahoma"/>
                <a:cs typeface="Tahoma"/>
              </a:rPr>
              <a:t>пиши».</a:t>
            </a:r>
            <a:endParaRPr sz="3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3500">
              <a:latin typeface="Tahoma"/>
              <a:cs typeface="Tahoma"/>
            </a:endParaRPr>
          </a:p>
          <a:p>
            <a:pPr marL="490855" marR="329565">
              <a:lnSpc>
                <a:spcPct val="119400"/>
              </a:lnSpc>
            </a:pP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Розвернися</a:t>
            </a:r>
            <a:r>
              <a:rPr dirty="0" sz="3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поділися</a:t>
            </a:r>
            <a:r>
              <a:rPr dirty="0" sz="3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написаним</a:t>
            </a:r>
            <a:r>
              <a:rPr dirty="0" sz="3000" spc="7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3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однокласником</a:t>
            </a:r>
            <a:r>
              <a:rPr dirty="0" sz="3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однокласницею.</a:t>
            </a:r>
            <a:endParaRPr sz="3000">
              <a:latin typeface="Microsoft Sans Serif"/>
              <a:cs typeface="Microsoft Sans Serif"/>
            </a:endParaRPr>
          </a:p>
          <a:p>
            <a:pPr marL="490855">
              <a:lnSpc>
                <a:spcPct val="100000"/>
              </a:lnSpc>
              <a:spcBef>
                <a:spcPts val="700"/>
              </a:spcBef>
            </a:pPr>
            <a:r>
              <a:rPr dirty="0" sz="3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Далі</a:t>
            </a:r>
            <a:r>
              <a:rPr dirty="0" sz="3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30">
                <a:solidFill>
                  <a:srgbClr val="231F20"/>
                </a:solidFill>
                <a:latin typeface="Microsoft Sans Serif"/>
                <a:cs typeface="Microsoft Sans Serif"/>
              </a:rPr>
              <a:t>—</a:t>
            </a:r>
            <a:r>
              <a:rPr dirty="0" sz="3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відкрите</a:t>
            </a:r>
            <a:r>
              <a:rPr dirty="0" sz="3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обговорення</a:t>
            </a:r>
            <a:r>
              <a:rPr dirty="0" sz="3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3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0">
                <a:solidFill>
                  <a:srgbClr val="231F20"/>
                </a:solidFill>
                <a:latin typeface="Microsoft Sans Serif"/>
                <a:cs typeface="Microsoft Sans Serif"/>
              </a:rPr>
              <a:t>класі.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299" y="580809"/>
            <a:ext cx="758634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pc="204"/>
              <a:t>Допоміжні</a:t>
            </a:r>
            <a:r>
              <a:rPr dirty="0" spc="-65"/>
              <a:t> </a:t>
            </a:r>
            <a:r>
              <a:rPr dirty="0" spc="200"/>
              <a:t>запитання</a:t>
            </a:r>
            <a:r>
              <a:rPr dirty="0" spc="-65"/>
              <a:t> </a:t>
            </a:r>
            <a:r>
              <a:rPr dirty="0" spc="190"/>
              <a:t>для</a:t>
            </a:r>
            <a:r>
              <a:rPr dirty="0" spc="-60"/>
              <a:t> </a:t>
            </a:r>
            <a:r>
              <a:rPr dirty="0" spc="235"/>
              <a:t>перевірки </a:t>
            </a:r>
            <a:r>
              <a:rPr dirty="0" spc="175"/>
              <a:t>себе</a:t>
            </a:r>
            <a:r>
              <a:rPr dirty="0" spc="-65"/>
              <a:t> </a:t>
            </a:r>
            <a:r>
              <a:rPr dirty="0" spc="400"/>
              <a:t>й</a:t>
            </a:r>
            <a:r>
              <a:rPr dirty="0" spc="-65"/>
              <a:t> </a:t>
            </a:r>
            <a:r>
              <a:rPr dirty="0" spc="215"/>
              <a:t>однокласників</a:t>
            </a:r>
            <a:r>
              <a:rPr dirty="0" spc="-65"/>
              <a:t> </a:t>
            </a:r>
            <a:r>
              <a:rPr dirty="0" spc="215"/>
              <a:t>/</a:t>
            </a:r>
            <a:r>
              <a:rPr dirty="0" spc="-60"/>
              <a:t> </a:t>
            </a:r>
            <a:r>
              <a:rPr dirty="0" spc="165"/>
              <a:t>однокласниць: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0361" y="2268373"/>
            <a:ext cx="8147050" cy="3734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58745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зрозуміло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листа,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автор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авторка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знається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проблемі?</a:t>
            </a:r>
            <a:endParaRPr sz="2000">
              <a:latin typeface="Microsoft Sans Serif"/>
              <a:cs typeface="Microsoft Sans Serif"/>
            </a:endParaRPr>
          </a:p>
          <a:p>
            <a:pPr marL="12700" marR="1478280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цей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лист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саме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цільової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аудиторії,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впливає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35">
                <a:solidFill>
                  <a:srgbClr val="231F20"/>
                </a:solidFill>
                <a:latin typeface="Microsoft Sans Serif"/>
                <a:cs typeface="Microsoft Sans Serif"/>
              </a:rPr>
              <a:t>цю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проблему?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листі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дії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внесення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змін?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наведені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відповідають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інтересам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меті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аудиторії?</a:t>
            </a:r>
            <a:endParaRPr sz="2000">
              <a:latin typeface="Microsoft Sans Serif"/>
              <a:cs typeface="Microsoft Sans Serif"/>
            </a:endParaRPr>
          </a:p>
          <a:p>
            <a:pPr marL="12700" marR="1074420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Яку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одну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дію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міг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би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могла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б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зробити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/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однокласниця,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покращити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твій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лист?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297488" y="1966256"/>
            <a:ext cx="1957070" cy="1814195"/>
            <a:chOff x="8297488" y="1966256"/>
            <a:chExt cx="1957070" cy="1814195"/>
          </a:xfrm>
        </p:grpSpPr>
        <p:sp>
          <p:nvSpPr>
            <p:cNvPr id="5" name="object 5" descr=""/>
            <p:cNvSpPr/>
            <p:nvPr/>
          </p:nvSpPr>
          <p:spPr>
            <a:xfrm>
              <a:off x="8297488" y="2577483"/>
              <a:ext cx="1957070" cy="1202690"/>
            </a:xfrm>
            <a:custGeom>
              <a:avLst/>
              <a:gdLst/>
              <a:ahLst/>
              <a:cxnLst/>
              <a:rect l="l" t="t" r="r" b="b"/>
              <a:pathLst>
                <a:path w="1957070" h="1202689">
                  <a:moveTo>
                    <a:pt x="817923" y="0"/>
                  </a:moveTo>
                  <a:lnTo>
                    <a:pt x="530422" y="53476"/>
                  </a:lnTo>
                  <a:lnTo>
                    <a:pt x="483555" y="64416"/>
                  </a:lnTo>
                  <a:lnTo>
                    <a:pt x="438281" y="78491"/>
                  </a:lnTo>
                  <a:lnTo>
                    <a:pt x="394691" y="95560"/>
                  </a:lnTo>
                  <a:lnTo>
                    <a:pt x="352878" y="115483"/>
                  </a:lnTo>
                  <a:lnTo>
                    <a:pt x="312932" y="138116"/>
                  </a:lnTo>
                  <a:lnTo>
                    <a:pt x="274944" y="163318"/>
                  </a:lnTo>
                  <a:lnTo>
                    <a:pt x="239007" y="190948"/>
                  </a:lnTo>
                  <a:lnTo>
                    <a:pt x="205212" y="220864"/>
                  </a:lnTo>
                  <a:lnTo>
                    <a:pt x="173649" y="252925"/>
                  </a:lnTo>
                  <a:lnTo>
                    <a:pt x="144412" y="286989"/>
                  </a:lnTo>
                  <a:lnTo>
                    <a:pt x="117590" y="322915"/>
                  </a:lnTo>
                  <a:lnTo>
                    <a:pt x="93276" y="360560"/>
                  </a:lnTo>
                  <a:lnTo>
                    <a:pt x="71560" y="399783"/>
                  </a:lnTo>
                  <a:lnTo>
                    <a:pt x="52535" y="440443"/>
                  </a:lnTo>
                  <a:lnTo>
                    <a:pt x="36291" y="482398"/>
                  </a:lnTo>
                  <a:lnTo>
                    <a:pt x="22921" y="525507"/>
                  </a:lnTo>
                  <a:lnTo>
                    <a:pt x="12515" y="569627"/>
                  </a:lnTo>
                  <a:lnTo>
                    <a:pt x="5165" y="614618"/>
                  </a:lnTo>
                  <a:lnTo>
                    <a:pt x="963" y="660338"/>
                  </a:lnTo>
                  <a:lnTo>
                    <a:pt x="0" y="706644"/>
                  </a:lnTo>
                  <a:lnTo>
                    <a:pt x="2366" y="753396"/>
                  </a:lnTo>
                  <a:lnTo>
                    <a:pt x="8155" y="800452"/>
                  </a:lnTo>
                  <a:lnTo>
                    <a:pt x="17457" y="847671"/>
                  </a:lnTo>
                  <a:lnTo>
                    <a:pt x="100743" y="1202521"/>
                  </a:lnTo>
                  <a:lnTo>
                    <a:pt x="718903" y="1202521"/>
                  </a:lnTo>
                  <a:lnTo>
                    <a:pt x="620211" y="896045"/>
                  </a:lnTo>
                  <a:lnTo>
                    <a:pt x="1498099" y="896045"/>
                  </a:lnTo>
                  <a:lnTo>
                    <a:pt x="1938497" y="422843"/>
                  </a:lnTo>
                  <a:lnTo>
                    <a:pt x="1952988" y="399136"/>
                  </a:lnTo>
                  <a:lnTo>
                    <a:pt x="1957028" y="372633"/>
                  </a:lnTo>
                  <a:lnTo>
                    <a:pt x="1950754" y="346569"/>
                  </a:lnTo>
                  <a:lnTo>
                    <a:pt x="1934306" y="324177"/>
                  </a:lnTo>
                  <a:lnTo>
                    <a:pt x="1892643" y="296922"/>
                  </a:lnTo>
                  <a:lnTo>
                    <a:pt x="1846243" y="284192"/>
                  </a:lnTo>
                  <a:lnTo>
                    <a:pt x="1798600" y="285863"/>
                  </a:lnTo>
                  <a:lnTo>
                    <a:pt x="1753206" y="301814"/>
                  </a:lnTo>
                  <a:lnTo>
                    <a:pt x="1713554" y="331924"/>
                  </a:lnTo>
                  <a:lnTo>
                    <a:pt x="1456544" y="599944"/>
                  </a:lnTo>
                  <a:lnTo>
                    <a:pt x="557867" y="340217"/>
                  </a:lnTo>
                  <a:lnTo>
                    <a:pt x="858374" y="178698"/>
                  </a:lnTo>
                  <a:lnTo>
                    <a:pt x="892150" y="148291"/>
                  </a:lnTo>
                  <a:lnTo>
                    <a:pt x="907555" y="107837"/>
                  </a:lnTo>
                  <a:lnTo>
                    <a:pt x="903576" y="64732"/>
                  </a:lnTo>
                  <a:lnTo>
                    <a:pt x="879202" y="26374"/>
                  </a:lnTo>
                  <a:lnTo>
                    <a:pt x="860911" y="12633"/>
                  </a:lnTo>
                  <a:lnTo>
                    <a:pt x="840172" y="3749"/>
                  </a:lnTo>
                  <a:lnTo>
                    <a:pt x="817923" y="0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983383" y="1966264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4">
                  <a:moveTo>
                    <a:pt x="1038923" y="518160"/>
                  </a:moveTo>
                  <a:lnTo>
                    <a:pt x="1037043" y="473989"/>
                  </a:lnTo>
                  <a:lnTo>
                    <a:pt x="1031417" y="430098"/>
                  </a:lnTo>
                  <a:lnTo>
                    <a:pt x="1022057" y="386715"/>
                  </a:lnTo>
                  <a:lnTo>
                    <a:pt x="1008938" y="344106"/>
                  </a:lnTo>
                  <a:lnTo>
                    <a:pt x="992073" y="302526"/>
                  </a:lnTo>
                  <a:lnTo>
                    <a:pt x="971473" y="262255"/>
                  </a:lnTo>
                  <a:lnTo>
                    <a:pt x="947115" y="223520"/>
                  </a:lnTo>
                  <a:lnTo>
                    <a:pt x="919010" y="186601"/>
                  </a:lnTo>
                  <a:lnTo>
                    <a:pt x="887158" y="151765"/>
                  </a:lnTo>
                  <a:lnTo>
                    <a:pt x="852309" y="119913"/>
                  </a:lnTo>
                  <a:lnTo>
                    <a:pt x="815390" y="91808"/>
                  </a:lnTo>
                  <a:lnTo>
                    <a:pt x="776668" y="67449"/>
                  </a:lnTo>
                  <a:lnTo>
                    <a:pt x="736384" y="46837"/>
                  </a:lnTo>
                  <a:lnTo>
                    <a:pt x="694817" y="29972"/>
                  </a:lnTo>
                  <a:lnTo>
                    <a:pt x="652208" y="16865"/>
                  </a:lnTo>
                  <a:lnTo>
                    <a:pt x="608825" y="7493"/>
                  </a:lnTo>
                  <a:lnTo>
                    <a:pt x="564921" y="1866"/>
                  </a:lnTo>
                  <a:lnTo>
                    <a:pt x="520763" y="0"/>
                  </a:lnTo>
                  <a:lnTo>
                    <a:pt x="476605" y="1866"/>
                  </a:lnTo>
                  <a:lnTo>
                    <a:pt x="432701" y="7493"/>
                  </a:lnTo>
                  <a:lnTo>
                    <a:pt x="389318" y="16865"/>
                  </a:lnTo>
                  <a:lnTo>
                    <a:pt x="346710" y="29972"/>
                  </a:lnTo>
                  <a:lnTo>
                    <a:pt x="305142" y="46837"/>
                  </a:lnTo>
                  <a:lnTo>
                    <a:pt x="264858" y="67449"/>
                  </a:lnTo>
                  <a:lnTo>
                    <a:pt x="226136" y="91808"/>
                  </a:lnTo>
                  <a:lnTo>
                    <a:pt x="189217" y="119913"/>
                  </a:lnTo>
                  <a:lnTo>
                    <a:pt x="154368" y="151765"/>
                  </a:lnTo>
                  <a:lnTo>
                    <a:pt x="122516" y="186601"/>
                  </a:lnTo>
                  <a:lnTo>
                    <a:pt x="94411" y="223520"/>
                  </a:lnTo>
                  <a:lnTo>
                    <a:pt x="70053" y="262255"/>
                  </a:lnTo>
                  <a:lnTo>
                    <a:pt x="49441" y="302526"/>
                  </a:lnTo>
                  <a:lnTo>
                    <a:pt x="32575" y="344106"/>
                  </a:lnTo>
                  <a:lnTo>
                    <a:pt x="19469" y="386715"/>
                  </a:lnTo>
                  <a:lnTo>
                    <a:pt x="10096" y="430098"/>
                  </a:lnTo>
                  <a:lnTo>
                    <a:pt x="4483" y="473989"/>
                  </a:lnTo>
                  <a:lnTo>
                    <a:pt x="2603" y="518160"/>
                  </a:lnTo>
                  <a:lnTo>
                    <a:pt x="4483" y="562317"/>
                  </a:lnTo>
                  <a:lnTo>
                    <a:pt x="10096" y="606221"/>
                  </a:lnTo>
                  <a:lnTo>
                    <a:pt x="19469" y="649605"/>
                  </a:lnTo>
                  <a:lnTo>
                    <a:pt x="32575" y="692213"/>
                  </a:lnTo>
                  <a:lnTo>
                    <a:pt x="49441" y="733780"/>
                  </a:lnTo>
                  <a:lnTo>
                    <a:pt x="70053" y="774065"/>
                  </a:lnTo>
                  <a:lnTo>
                    <a:pt x="70688" y="775093"/>
                  </a:lnTo>
                  <a:lnTo>
                    <a:pt x="0" y="1038923"/>
                  </a:lnTo>
                  <a:lnTo>
                    <a:pt x="263842" y="968235"/>
                  </a:lnTo>
                  <a:lnTo>
                    <a:pt x="264858" y="968857"/>
                  </a:lnTo>
                  <a:lnTo>
                    <a:pt x="305142" y="989469"/>
                  </a:lnTo>
                  <a:lnTo>
                    <a:pt x="346710" y="1006335"/>
                  </a:lnTo>
                  <a:lnTo>
                    <a:pt x="389318" y="1019454"/>
                  </a:lnTo>
                  <a:lnTo>
                    <a:pt x="432701" y="1028814"/>
                  </a:lnTo>
                  <a:lnTo>
                    <a:pt x="476605" y="1034440"/>
                  </a:lnTo>
                  <a:lnTo>
                    <a:pt x="520763" y="1036307"/>
                  </a:lnTo>
                  <a:lnTo>
                    <a:pt x="564921" y="1034440"/>
                  </a:lnTo>
                  <a:lnTo>
                    <a:pt x="608825" y="1028814"/>
                  </a:lnTo>
                  <a:lnTo>
                    <a:pt x="652208" y="1019454"/>
                  </a:lnTo>
                  <a:lnTo>
                    <a:pt x="694817" y="1006335"/>
                  </a:lnTo>
                  <a:lnTo>
                    <a:pt x="736384" y="989469"/>
                  </a:lnTo>
                  <a:lnTo>
                    <a:pt x="776668" y="968857"/>
                  </a:lnTo>
                  <a:lnTo>
                    <a:pt x="815390" y="944499"/>
                  </a:lnTo>
                  <a:lnTo>
                    <a:pt x="852309" y="916406"/>
                  </a:lnTo>
                  <a:lnTo>
                    <a:pt x="887158" y="884555"/>
                  </a:lnTo>
                  <a:lnTo>
                    <a:pt x="919010" y="849706"/>
                  </a:lnTo>
                  <a:lnTo>
                    <a:pt x="947115" y="812787"/>
                  </a:lnTo>
                  <a:lnTo>
                    <a:pt x="971473" y="774065"/>
                  </a:lnTo>
                  <a:lnTo>
                    <a:pt x="992073" y="733780"/>
                  </a:lnTo>
                  <a:lnTo>
                    <a:pt x="1008938" y="692213"/>
                  </a:lnTo>
                  <a:lnTo>
                    <a:pt x="1022057" y="649605"/>
                  </a:lnTo>
                  <a:lnTo>
                    <a:pt x="1031417" y="606221"/>
                  </a:lnTo>
                  <a:lnTo>
                    <a:pt x="1037043" y="562317"/>
                  </a:lnTo>
                  <a:lnTo>
                    <a:pt x="1038923" y="51816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253499" y="2750845"/>
              <a:ext cx="780415" cy="553085"/>
            </a:xfrm>
            <a:custGeom>
              <a:avLst/>
              <a:gdLst/>
              <a:ahLst/>
              <a:cxnLst/>
              <a:rect l="l" t="t" r="r" b="b"/>
              <a:pathLst>
                <a:path w="780415" h="553085">
                  <a:moveTo>
                    <a:pt x="780186" y="87693"/>
                  </a:moveTo>
                  <a:lnTo>
                    <a:pt x="766064" y="37007"/>
                  </a:lnTo>
                  <a:lnTo>
                    <a:pt x="698195" y="1866"/>
                  </a:lnTo>
                  <a:lnTo>
                    <a:pt x="650125" y="0"/>
                  </a:lnTo>
                  <a:lnTo>
                    <a:pt x="604100" y="12446"/>
                  </a:lnTo>
                  <a:lnTo>
                    <a:pt x="563524" y="38290"/>
                  </a:lnTo>
                  <a:lnTo>
                    <a:pt x="531749" y="76606"/>
                  </a:lnTo>
                  <a:lnTo>
                    <a:pt x="329628" y="400621"/>
                  </a:lnTo>
                  <a:lnTo>
                    <a:pt x="472046" y="112814"/>
                  </a:lnTo>
                  <a:lnTo>
                    <a:pt x="478358" y="85750"/>
                  </a:lnTo>
                  <a:lnTo>
                    <a:pt x="473875" y="59321"/>
                  </a:lnTo>
                  <a:lnTo>
                    <a:pt x="459727" y="36550"/>
                  </a:lnTo>
                  <a:lnTo>
                    <a:pt x="437070" y="20459"/>
                  </a:lnTo>
                  <a:lnTo>
                    <a:pt x="388962" y="7670"/>
                  </a:lnTo>
                  <a:lnTo>
                    <a:pt x="340906" y="10160"/>
                  </a:lnTo>
                  <a:lnTo>
                    <a:pt x="296202" y="26720"/>
                  </a:lnTo>
                  <a:lnTo>
                    <a:pt x="258114" y="56121"/>
                  </a:lnTo>
                  <a:lnTo>
                    <a:pt x="229920" y="97155"/>
                  </a:lnTo>
                  <a:lnTo>
                    <a:pt x="0" y="552894"/>
                  </a:lnTo>
                  <a:lnTo>
                    <a:pt x="266230" y="528739"/>
                  </a:lnTo>
                  <a:lnTo>
                    <a:pt x="275640" y="509701"/>
                  </a:lnTo>
                  <a:lnTo>
                    <a:pt x="528904" y="509701"/>
                  </a:lnTo>
                  <a:lnTo>
                    <a:pt x="771461" y="114071"/>
                  </a:lnTo>
                  <a:lnTo>
                    <a:pt x="780186" y="87693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759228" y="2945155"/>
              <a:ext cx="1227455" cy="536575"/>
            </a:xfrm>
            <a:custGeom>
              <a:avLst/>
              <a:gdLst/>
              <a:ahLst/>
              <a:cxnLst/>
              <a:rect l="l" t="t" r="r" b="b"/>
              <a:pathLst>
                <a:path w="1227454" h="536575">
                  <a:moveTo>
                    <a:pt x="166268" y="524052"/>
                  </a:moveTo>
                  <a:lnTo>
                    <a:pt x="162763" y="520560"/>
                  </a:lnTo>
                  <a:lnTo>
                    <a:pt x="3492" y="520560"/>
                  </a:lnTo>
                  <a:lnTo>
                    <a:pt x="0" y="524052"/>
                  </a:lnTo>
                  <a:lnTo>
                    <a:pt x="0" y="532688"/>
                  </a:lnTo>
                  <a:lnTo>
                    <a:pt x="3492" y="536181"/>
                  </a:lnTo>
                  <a:lnTo>
                    <a:pt x="158457" y="536181"/>
                  </a:lnTo>
                  <a:lnTo>
                    <a:pt x="162763" y="536181"/>
                  </a:lnTo>
                  <a:lnTo>
                    <a:pt x="166268" y="532688"/>
                  </a:lnTo>
                  <a:lnTo>
                    <a:pt x="166268" y="524052"/>
                  </a:lnTo>
                  <a:close/>
                </a:path>
                <a:path w="1227454" h="536575">
                  <a:moveTo>
                    <a:pt x="614121" y="128143"/>
                  </a:moveTo>
                  <a:lnTo>
                    <a:pt x="612609" y="123431"/>
                  </a:lnTo>
                  <a:lnTo>
                    <a:pt x="604939" y="119468"/>
                  </a:lnTo>
                  <a:lnTo>
                    <a:pt x="600227" y="120980"/>
                  </a:lnTo>
                  <a:lnTo>
                    <a:pt x="517321" y="281609"/>
                  </a:lnTo>
                  <a:lnTo>
                    <a:pt x="218744" y="281609"/>
                  </a:lnTo>
                  <a:lnTo>
                    <a:pt x="212242" y="219125"/>
                  </a:lnTo>
                  <a:lnTo>
                    <a:pt x="189090" y="158546"/>
                  </a:lnTo>
                  <a:lnTo>
                    <a:pt x="166890" y="125349"/>
                  </a:lnTo>
                  <a:lnTo>
                    <a:pt x="135166" y="92633"/>
                  </a:lnTo>
                  <a:lnTo>
                    <a:pt x="92202" y="62712"/>
                  </a:lnTo>
                  <a:lnTo>
                    <a:pt x="36322" y="37884"/>
                  </a:lnTo>
                  <a:lnTo>
                    <a:pt x="32232" y="36487"/>
                  </a:lnTo>
                  <a:lnTo>
                    <a:pt x="27800" y="38658"/>
                  </a:lnTo>
                  <a:lnTo>
                    <a:pt x="25006" y="46824"/>
                  </a:lnTo>
                  <a:lnTo>
                    <a:pt x="27178" y="51269"/>
                  </a:lnTo>
                  <a:lnTo>
                    <a:pt x="31267" y="52666"/>
                  </a:lnTo>
                  <a:lnTo>
                    <a:pt x="100266" y="85712"/>
                  </a:lnTo>
                  <a:lnTo>
                    <a:pt x="147967" y="126453"/>
                  </a:lnTo>
                  <a:lnTo>
                    <a:pt x="178257" y="170421"/>
                  </a:lnTo>
                  <a:lnTo>
                    <a:pt x="194995" y="213106"/>
                  </a:lnTo>
                  <a:lnTo>
                    <a:pt x="203327" y="276656"/>
                  </a:lnTo>
                  <a:lnTo>
                    <a:pt x="202399" y="290728"/>
                  </a:lnTo>
                  <a:lnTo>
                    <a:pt x="203098" y="292950"/>
                  </a:lnTo>
                  <a:lnTo>
                    <a:pt x="206057" y="296278"/>
                  </a:lnTo>
                  <a:lnTo>
                    <a:pt x="208178" y="297230"/>
                  </a:lnTo>
                  <a:lnTo>
                    <a:pt x="522084" y="297230"/>
                  </a:lnTo>
                  <a:lnTo>
                    <a:pt x="525005" y="297230"/>
                  </a:lnTo>
                  <a:lnTo>
                    <a:pt x="527685" y="295592"/>
                  </a:lnTo>
                  <a:lnTo>
                    <a:pt x="614121" y="128143"/>
                  </a:lnTo>
                  <a:close/>
                </a:path>
                <a:path w="1227454" h="536575">
                  <a:moveTo>
                    <a:pt x="863815" y="155867"/>
                  </a:moveTo>
                  <a:lnTo>
                    <a:pt x="862203" y="151180"/>
                  </a:lnTo>
                  <a:lnTo>
                    <a:pt x="854456" y="147396"/>
                  </a:lnTo>
                  <a:lnTo>
                    <a:pt x="849782" y="148996"/>
                  </a:lnTo>
                  <a:lnTo>
                    <a:pt x="663816" y="528802"/>
                  </a:lnTo>
                  <a:lnTo>
                    <a:pt x="665416" y="533488"/>
                  </a:lnTo>
                  <a:lnTo>
                    <a:pt x="670394" y="535927"/>
                  </a:lnTo>
                  <a:lnTo>
                    <a:pt x="672719" y="536181"/>
                  </a:lnTo>
                  <a:lnTo>
                    <a:pt x="675614" y="536181"/>
                  </a:lnTo>
                  <a:lnTo>
                    <a:pt x="678383" y="534581"/>
                  </a:lnTo>
                  <a:lnTo>
                    <a:pt x="863815" y="155867"/>
                  </a:lnTo>
                  <a:close/>
                </a:path>
                <a:path w="1227454" h="536575">
                  <a:moveTo>
                    <a:pt x="1227086" y="8966"/>
                  </a:moveTo>
                  <a:lnTo>
                    <a:pt x="1225740" y="4203"/>
                  </a:lnTo>
                  <a:lnTo>
                    <a:pt x="1218222" y="0"/>
                  </a:lnTo>
                  <a:lnTo>
                    <a:pt x="1213446" y="1333"/>
                  </a:lnTo>
                  <a:lnTo>
                    <a:pt x="918337" y="528320"/>
                  </a:lnTo>
                  <a:lnTo>
                    <a:pt x="919683" y="533082"/>
                  </a:lnTo>
                  <a:lnTo>
                    <a:pt x="924648" y="535863"/>
                  </a:lnTo>
                  <a:lnTo>
                    <a:pt x="925957" y="536181"/>
                  </a:lnTo>
                  <a:lnTo>
                    <a:pt x="927252" y="536181"/>
                  </a:lnTo>
                  <a:lnTo>
                    <a:pt x="929982" y="536181"/>
                  </a:lnTo>
                  <a:lnTo>
                    <a:pt x="932649" y="534746"/>
                  </a:lnTo>
                  <a:lnTo>
                    <a:pt x="1227086" y="8966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4630" y="2632242"/>
              <a:ext cx="133743" cy="13375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319985" y="2173682"/>
              <a:ext cx="325120" cy="401320"/>
            </a:xfrm>
            <a:custGeom>
              <a:avLst/>
              <a:gdLst/>
              <a:ahLst/>
              <a:cxnLst/>
              <a:rect l="l" t="t" r="r" b="b"/>
              <a:pathLst>
                <a:path w="325120" h="401319">
                  <a:moveTo>
                    <a:pt x="191071" y="0"/>
                  </a:moveTo>
                  <a:lnTo>
                    <a:pt x="133756" y="0"/>
                  </a:lnTo>
                  <a:lnTo>
                    <a:pt x="91521" y="6829"/>
                  </a:lnTo>
                  <a:lnTo>
                    <a:pt x="54809" y="25838"/>
                  </a:lnTo>
                  <a:lnTo>
                    <a:pt x="25838" y="54806"/>
                  </a:lnTo>
                  <a:lnTo>
                    <a:pt x="6829" y="91514"/>
                  </a:lnTo>
                  <a:lnTo>
                    <a:pt x="0" y="133743"/>
                  </a:lnTo>
                  <a:lnTo>
                    <a:pt x="0" y="191071"/>
                  </a:lnTo>
                  <a:lnTo>
                    <a:pt x="114642" y="191071"/>
                  </a:lnTo>
                  <a:lnTo>
                    <a:pt x="114642" y="133743"/>
                  </a:lnTo>
                  <a:lnTo>
                    <a:pt x="116147" y="126317"/>
                  </a:lnTo>
                  <a:lnTo>
                    <a:pt x="120246" y="120245"/>
                  </a:lnTo>
                  <a:lnTo>
                    <a:pt x="126322" y="116146"/>
                  </a:lnTo>
                  <a:lnTo>
                    <a:pt x="133756" y="114642"/>
                  </a:lnTo>
                  <a:lnTo>
                    <a:pt x="191071" y="114642"/>
                  </a:lnTo>
                  <a:lnTo>
                    <a:pt x="198499" y="116146"/>
                  </a:lnTo>
                  <a:lnTo>
                    <a:pt x="204576" y="120245"/>
                  </a:lnTo>
                  <a:lnTo>
                    <a:pt x="208679" y="126317"/>
                  </a:lnTo>
                  <a:lnTo>
                    <a:pt x="210184" y="133743"/>
                  </a:lnTo>
                  <a:lnTo>
                    <a:pt x="210184" y="191744"/>
                  </a:lnTo>
                  <a:lnTo>
                    <a:pt x="207138" y="196659"/>
                  </a:lnTo>
                  <a:lnTo>
                    <a:pt x="201223" y="203811"/>
                  </a:lnTo>
                  <a:lnTo>
                    <a:pt x="193706" y="212127"/>
                  </a:lnTo>
                  <a:lnTo>
                    <a:pt x="173374" y="233907"/>
                  </a:lnTo>
                  <a:lnTo>
                    <a:pt x="159067" y="249816"/>
                  </a:lnTo>
                  <a:lnTo>
                    <a:pt x="143217" y="268557"/>
                  </a:lnTo>
                  <a:lnTo>
                    <a:pt x="126110" y="290423"/>
                  </a:lnTo>
                  <a:lnTo>
                    <a:pt x="114642" y="305714"/>
                  </a:lnTo>
                  <a:lnTo>
                    <a:pt x="114642" y="401243"/>
                  </a:lnTo>
                  <a:lnTo>
                    <a:pt x="229285" y="401243"/>
                  </a:lnTo>
                  <a:lnTo>
                    <a:pt x="229285" y="344423"/>
                  </a:lnTo>
                  <a:lnTo>
                    <a:pt x="240159" y="331283"/>
                  </a:lnTo>
                  <a:lnTo>
                    <a:pt x="250442" y="319535"/>
                  </a:lnTo>
                  <a:lnTo>
                    <a:pt x="269379" y="299046"/>
                  </a:lnTo>
                  <a:lnTo>
                    <a:pt x="290069" y="276271"/>
                  </a:lnTo>
                  <a:lnTo>
                    <a:pt x="307789" y="252060"/>
                  </a:lnTo>
                  <a:lnTo>
                    <a:pt x="320162" y="224348"/>
                  </a:lnTo>
                  <a:lnTo>
                    <a:pt x="324815" y="191071"/>
                  </a:lnTo>
                  <a:lnTo>
                    <a:pt x="324815" y="133743"/>
                  </a:lnTo>
                  <a:lnTo>
                    <a:pt x="317985" y="91514"/>
                  </a:lnTo>
                  <a:lnTo>
                    <a:pt x="298977" y="54806"/>
                  </a:lnTo>
                  <a:lnTo>
                    <a:pt x="270008" y="25838"/>
                  </a:lnTo>
                  <a:lnTo>
                    <a:pt x="233300" y="6829"/>
                  </a:lnTo>
                  <a:lnTo>
                    <a:pt x="191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5937" y="1690911"/>
            <a:ext cx="7220584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540"/>
              <a:t>Перевір</a:t>
            </a:r>
            <a:r>
              <a:rPr dirty="0" sz="6000" spc="25"/>
              <a:t> </a:t>
            </a:r>
            <a:r>
              <a:rPr dirty="0" sz="6000" spc="515"/>
              <a:t>свій</a:t>
            </a:r>
            <a:r>
              <a:rPr dirty="0" sz="6000" spc="25"/>
              <a:t> </a:t>
            </a:r>
            <a:r>
              <a:rPr dirty="0" sz="6000" spc="405"/>
              <a:t>лист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296" y="3735928"/>
            <a:ext cx="3699578" cy="2888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778" y="2271302"/>
            <a:ext cx="6013827" cy="436668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683740" y="2758098"/>
            <a:ext cx="1409065" cy="667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260" marR="5080" indent="-36195">
              <a:lnSpc>
                <a:spcPct val="117000"/>
              </a:lnSpc>
              <a:spcBef>
                <a:spcPts val="95"/>
              </a:spcBef>
            </a:pP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написав</a:t>
            </a:r>
            <a:r>
              <a:rPr dirty="0" sz="18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85">
                <a:solidFill>
                  <a:srgbClr val="231F20"/>
                </a:solidFill>
                <a:latin typeface="Microsoft Sans Serif"/>
                <a:cs typeface="Microsoft Sans Serif"/>
              </a:rPr>
              <a:t>/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написала…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585600" y="3275196"/>
            <a:ext cx="1617345" cy="667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3670" marR="5080" indent="-141605">
              <a:lnSpc>
                <a:spcPct val="117000"/>
              </a:lnSpc>
              <a:spcBef>
                <a:spcPts val="95"/>
              </a:spcBef>
            </a:pP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написав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85">
                <a:solidFill>
                  <a:srgbClr val="231F20"/>
                </a:solidFill>
                <a:latin typeface="Microsoft Sans Serif"/>
                <a:cs typeface="Microsoft Sans Serif"/>
              </a:rPr>
              <a:t>/ </a:t>
            </a:r>
            <a:r>
              <a:rPr dirty="0" sz="1800" spc="65">
                <a:solidFill>
                  <a:srgbClr val="231F20"/>
                </a:solidFill>
                <a:latin typeface="Microsoft Sans Serif"/>
                <a:cs typeface="Microsoft Sans Serif"/>
              </a:rPr>
              <a:t>написала...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1869" y="654975"/>
            <a:ext cx="843788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735">
              <a:lnSpc>
                <a:spcPct val="107100"/>
              </a:lnSpc>
              <a:spcBef>
                <a:spcPts val="100"/>
              </a:spcBef>
            </a:pPr>
            <a:r>
              <a:rPr dirty="0" sz="3500" spc="275"/>
              <a:t>Розвернися</a:t>
            </a:r>
            <a:r>
              <a:rPr dirty="0" sz="3500" spc="25"/>
              <a:t> </a:t>
            </a:r>
            <a:r>
              <a:rPr dirty="0" sz="3500" spc="180"/>
              <a:t>і</a:t>
            </a:r>
            <a:r>
              <a:rPr dirty="0" sz="3500" spc="25"/>
              <a:t> </a:t>
            </a:r>
            <a:r>
              <a:rPr dirty="0" sz="3500" spc="275"/>
              <a:t>поділися</a:t>
            </a:r>
            <a:r>
              <a:rPr dirty="0" sz="3500" spc="25"/>
              <a:t> </a:t>
            </a:r>
            <a:r>
              <a:rPr dirty="0" sz="3500" spc="305"/>
              <a:t>написаним </a:t>
            </a:r>
            <a:r>
              <a:rPr dirty="0" sz="3500" spc="140"/>
              <a:t>з</a:t>
            </a:r>
            <a:r>
              <a:rPr dirty="0" sz="3500" spc="10"/>
              <a:t> </a:t>
            </a:r>
            <a:r>
              <a:rPr dirty="0" sz="3500" spc="295"/>
              <a:t>однокласником</a:t>
            </a:r>
            <a:r>
              <a:rPr dirty="0" sz="3500" spc="15"/>
              <a:t> </a:t>
            </a:r>
            <a:r>
              <a:rPr dirty="0" sz="3500" spc="250"/>
              <a:t>/</a:t>
            </a:r>
            <a:r>
              <a:rPr dirty="0" sz="3500" spc="10"/>
              <a:t> </a:t>
            </a:r>
            <a:r>
              <a:rPr dirty="0" sz="3500" spc="265"/>
              <a:t>однокласницею.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654975"/>
            <a:ext cx="658114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340"/>
              <a:t>Пишемо</a:t>
            </a:r>
            <a:r>
              <a:rPr dirty="0" sz="3500" spc="15"/>
              <a:t> </a:t>
            </a:r>
            <a:r>
              <a:rPr dirty="0" sz="3500" spc="280"/>
              <a:t>цільовій</a:t>
            </a:r>
            <a:r>
              <a:rPr dirty="0" sz="3500" spc="20"/>
              <a:t> </a:t>
            </a:r>
            <a:r>
              <a:rPr dirty="0" sz="3500" spc="254"/>
              <a:t>аудиторій </a:t>
            </a:r>
            <a:r>
              <a:rPr dirty="0" sz="3500" spc="180"/>
              <a:t>і</a:t>
            </a:r>
            <a:r>
              <a:rPr dirty="0" sz="3500" spc="10"/>
              <a:t> </a:t>
            </a:r>
            <a:r>
              <a:rPr dirty="0" sz="3500" spc="260"/>
              <a:t>запроваджуємо</a:t>
            </a:r>
            <a:r>
              <a:rPr dirty="0" sz="3500" spc="15"/>
              <a:t> </a:t>
            </a:r>
            <a:r>
              <a:rPr dirty="0" sz="3500" spc="290"/>
              <a:t>зміни</a:t>
            </a:r>
            <a:endParaRPr sz="3500"/>
          </a:p>
        </p:txBody>
      </p:sp>
      <p:sp>
        <p:nvSpPr>
          <p:cNvPr id="3" name="object 3" descr=""/>
          <p:cNvSpPr txBox="1"/>
          <p:nvPr/>
        </p:nvSpPr>
        <p:spPr>
          <a:xfrm>
            <a:off x="527300" y="2131688"/>
            <a:ext cx="6746240" cy="417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Протягом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наступних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кількох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занять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вами:</a:t>
            </a:r>
            <a:endParaRPr sz="2000">
              <a:latin typeface="Microsoft Sans Serif"/>
              <a:cs typeface="Microsoft Sans Serif"/>
            </a:endParaRPr>
          </a:p>
          <a:p>
            <a:pPr marL="372110" marR="5080" indent="-360045">
              <a:lnSpc>
                <a:spcPct val="116700"/>
              </a:lnSpc>
              <a:spcBef>
                <a:spcPts val="170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ознайомимося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дискусіями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тем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питань,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стосуються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нас;</a:t>
            </a:r>
            <a:endParaRPr sz="2000">
              <a:latin typeface="Microsoft Sans Serif"/>
              <a:cs typeface="Microsoft Sans Serif"/>
            </a:endParaRPr>
          </a:p>
          <a:p>
            <a:pPr marL="371475" indent="-358775">
              <a:lnSpc>
                <a:spcPct val="100000"/>
              </a:lnSpc>
              <a:spcBef>
                <a:spcPts val="1250"/>
              </a:spcBef>
              <a:buClr>
                <a:srgbClr val="615780"/>
              </a:buClr>
              <a:buFont typeface="Arial Black"/>
              <a:buAutoNum type="arabicPeriod"/>
              <a:tabLst>
                <a:tab pos="371475" algn="l"/>
              </a:tabLst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оберемо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дискусію,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яку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дослідимо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детальніше;</a:t>
            </a:r>
            <a:endParaRPr sz="2000">
              <a:latin typeface="Microsoft Sans Serif"/>
              <a:cs typeface="Microsoft Sans Serif"/>
            </a:endParaRPr>
          </a:p>
          <a:p>
            <a:pPr marL="370840" marR="561340" indent="-358775">
              <a:lnSpc>
                <a:spcPct val="116700"/>
              </a:lnSpc>
              <a:spcBef>
                <a:spcPts val="85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складемо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список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тих,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кому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варто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дізнатися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	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нашу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обрану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тему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питання;</a:t>
            </a:r>
            <a:endParaRPr sz="2000">
              <a:latin typeface="Microsoft Sans Serif"/>
              <a:cs typeface="Microsoft Sans Serif"/>
            </a:endParaRPr>
          </a:p>
          <a:p>
            <a:pPr marL="370840" marR="378460" indent="-358775">
              <a:lnSpc>
                <a:spcPct val="116700"/>
              </a:lnSpc>
              <a:spcBef>
                <a:spcPts val="85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оберемо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тих,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хто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стане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цільовою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аудиторією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	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нашого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листа-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звернення;</a:t>
            </a:r>
            <a:endParaRPr sz="2000">
              <a:latin typeface="Microsoft Sans Serif"/>
              <a:cs typeface="Microsoft Sans Serif"/>
            </a:endParaRPr>
          </a:p>
          <a:p>
            <a:pPr marL="370840" marR="282575" indent="-358775">
              <a:lnSpc>
                <a:spcPct val="116700"/>
              </a:lnSpc>
              <a:spcBef>
                <a:spcPts val="850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напишемо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аргументаційний</a:t>
            </a:r>
            <a:r>
              <a:rPr dirty="0" sz="2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лист-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звернення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	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запровадження</a:t>
            </a:r>
            <a:r>
              <a:rPr dirty="0" sz="2000" spc="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змін.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530214" y="2562011"/>
            <a:ext cx="2850515" cy="2122170"/>
            <a:chOff x="7530214" y="2562011"/>
            <a:chExt cx="2850515" cy="21221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0214" y="2562011"/>
              <a:ext cx="2850262" cy="212189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788179" y="2671466"/>
              <a:ext cx="452120" cy="20320"/>
            </a:xfrm>
            <a:custGeom>
              <a:avLst/>
              <a:gdLst/>
              <a:ahLst/>
              <a:cxnLst/>
              <a:rect l="l" t="t" r="r" b="b"/>
              <a:pathLst>
                <a:path w="452120" h="20319">
                  <a:moveTo>
                    <a:pt x="44757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28"/>
                  </a:lnTo>
                  <a:lnTo>
                    <a:pt x="4419" y="19748"/>
                  </a:lnTo>
                  <a:lnTo>
                    <a:pt x="442112" y="19748"/>
                  </a:lnTo>
                  <a:lnTo>
                    <a:pt x="447573" y="19748"/>
                  </a:lnTo>
                  <a:lnTo>
                    <a:pt x="451980" y="15328"/>
                  </a:lnTo>
                  <a:lnTo>
                    <a:pt x="451980" y="4419"/>
                  </a:lnTo>
                  <a:lnTo>
                    <a:pt x="447573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0289" y="3581653"/>
          <a:ext cx="7301865" cy="277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725"/>
                <a:gridCol w="4344670"/>
              </a:tblGrid>
              <a:tr h="1417955">
                <a:tc>
                  <a:txBody>
                    <a:bodyPr/>
                    <a:lstStyle/>
                    <a:p>
                      <a:pPr algn="ctr" marL="50165" marR="42545" indent="-635">
                        <a:lnSpc>
                          <a:spcPct val="112500"/>
                        </a:lnSpc>
                        <a:spcBef>
                          <a:spcPts val="155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Статеве</a:t>
                      </a:r>
                      <a:r>
                        <a:rPr dirty="0" sz="2000" spc="1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виховання</a:t>
                      </a:r>
                      <a:r>
                        <a:rPr dirty="0" sz="2000" spc="5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2000" spc="-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Україні:</a:t>
                      </a:r>
                      <a:r>
                        <a:rPr dirty="0" sz="2000" spc="-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аргументи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20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1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19685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0820" marR="1668780">
                        <a:lnSpc>
                          <a:spcPct val="1125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Антивакцинація: </a:t>
                      </a:r>
                      <a:r>
                        <a:rPr dirty="0" sz="2000" spc="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причини</a:t>
                      </a:r>
                      <a:r>
                        <a:rPr dirty="0" sz="2000" spc="-7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руху</a:t>
                      </a:r>
                      <a:r>
                        <a:rPr dirty="0" sz="2000" spc="-7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Україні</a:t>
                      </a:r>
                      <a:r>
                        <a:rPr dirty="0" sz="20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1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dirty="0" sz="20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 наслідки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25400">
                    <a:solidFill>
                      <a:srgbClr val="3FBA8D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50165" marR="321310">
                        <a:lnSpc>
                          <a:spcPct val="115700"/>
                        </a:lnSpc>
                        <a:spcBef>
                          <a:spcPts val="170"/>
                        </a:spcBef>
                      </a:pPr>
                      <a:r>
                        <a:rPr dirty="0" sz="1800" spc="145">
                          <a:latin typeface="Microsoft Sans Serif"/>
                          <a:cs typeface="Microsoft Sans Serif"/>
                        </a:rPr>
                        <a:t>Представники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Міністерства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5">
                          <a:latin typeface="Microsoft Sans Serif"/>
                          <a:cs typeface="Microsoft Sans Serif"/>
                        </a:rPr>
                        <a:t>освіти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40">
                          <a:latin typeface="Microsoft Sans Serif"/>
                          <a:cs typeface="Microsoft Sans Serif"/>
                        </a:rPr>
                        <a:t>і </a:t>
                      </a:r>
                      <a:r>
                        <a:rPr dirty="0" sz="1800" spc="160">
                          <a:latin typeface="Microsoft Sans Serif"/>
                          <a:cs typeface="Microsoft Sans Serif"/>
                        </a:rPr>
                        <a:t>науки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0">
                          <a:latin typeface="Microsoft Sans Serif"/>
                          <a:cs typeface="Microsoft Sans Serif"/>
                        </a:rPr>
                        <a:t>України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42BB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639570">
                        <a:lnSpc>
                          <a:spcPct val="115700"/>
                        </a:lnSpc>
                        <a:spcBef>
                          <a:spcPts val="170"/>
                        </a:spcBef>
                      </a:pPr>
                      <a:r>
                        <a:rPr dirty="0" sz="1800" spc="145">
                          <a:latin typeface="Microsoft Sans Serif"/>
                          <a:cs typeface="Microsoft Sans Serif"/>
                        </a:rPr>
                        <a:t>Представники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Міністерства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0">
                          <a:latin typeface="Microsoft Sans Serif"/>
                          <a:cs typeface="Microsoft Sans Serif"/>
                        </a:rPr>
                        <a:t>охорони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здоров’я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0">
                          <a:latin typeface="Microsoft Sans Serif"/>
                          <a:cs typeface="Microsoft Sans Serif"/>
                        </a:rPr>
                        <a:t>України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42BB9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578108"/>
            <a:ext cx="9740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Розмірковуємо</a:t>
            </a:r>
            <a:r>
              <a:rPr dirty="0" spc="-70"/>
              <a:t> </a:t>
            </a:r>
            <a:r>
              <a:rPr dirty="0" spc="300"/>
              <a:t>про</a:t>
            </a:r>
            <a:r>
              <a:rPr dirty="0" spc="-65"/>
              <a:t> </a:t>
            </a:r>
            <a:r>
              <a:rPr dirty="0" spc="185"/>
              <a:t>цільову</a:t>
            </a:r>
            <a:r>
              <a:rPr dirty="0" spc="-70"/>
              <a:t> </a:t>
            </a:r>
            <a:r>
              <a:rPr dirty="0" spc="185"/>
              <a:t>аудиторію</a:t>
            </a:r>
            <a:r>
              <a:rPr dirty="0" spc="-65"/>
              <a:t> </a:t>
            </a:r>
            <a:r>
              <a:rPr dirty="0" spc="215"/>
              <a:t>різних</a:t>
            </a:r>
            <a:r>
              <a:rPr dirty="0" spc="-65"/>
              <a:t> </a:t>
            </a:r>
            <a:r>
              <a:rPr dirty="0" spc="90"/>
              <a:t>тем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227971" y="5372915"/>
            <a:ext cx="923290" cy="398145"/>
          </a:xfrm>
          <a:custGeom>
            <a:avLst/>
            <a:gdLst/>
            <a:ahLst/>
            <a:cxnLst/>
            <a:rect l="l" t="t" r="r" b="b"/>
            <a:pathLst>
              <a:path w="923290" h="398145">
                <a:moveTo>
                  <a:pt x="114934" y="0"/>
                </a:moveTo>
                <a:lnTo>
                  <a:pt x="0" y="331990"/>
                </a:lnTo>
                <a:lnTo>
                  <a:pt x="923099" y="397979"/>
                </a:lnTo>
                <a:lnTo>
                  <a:pt x="916914" y="53479"/>
                </a:lnTo>
                <a:lnTo>
                  <a:pt x="114934" y="0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993535" y="5226655"/>
            <a:ext cx="367665" cy="677545"/>
          </a:xfrm>
          <a:custGeom>
            <a:avLst/>
            <a:gdLst/>
            <a:ahLst/>
            <a:cxnLst/>
            <a:rect l="l" t="t" r="r" b="b"/>
            <a:pathLst>
              <a:path w="367665" h="677545">
                <a:moveTo>
                  <a:pt x="367118" y="0"/>
                </a:moveTo>
                <a:lnTo>
                  <a:pt x="0" y="313563"/>
                </a:lnTo>
                <a:lnTo>
                  <a:pt x="310705" y="677354"/>
                </a:lnTo>
                <a:lnTo>
                  <a:pt x="367118" y="0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2443" y="1158304"/>
            <a:ext cx="8537575" cy="200469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Подумайте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теми:</a:t>
            </a:r>
            <a:endParaRPr sz="20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965"/>
              </a:spcBef>
              <a:buClr>
                <a:srgbClr val="615780"/>
              </a:buClr>
              <a:buFont typeface="Arial Black"/>
              <a:buAutoNum type="arabicPeriod"/>
              <a:tabLst>
                <a:tab pos="372110" algn="l"/>
              </a:tabLst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Антивакцинація: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40">
                <a:solidFill>
                  <a:srgbClr val="231F20"/>
                </a:solidFill>
                <a:latin typeface="Microsoft Sans Serif"/>
                <a:cs typeface="Microsoft Sans Serif"/>
              </a:rPr>
              <a:t>причини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руху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Україні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можливі</a:t>
            </a:r>
            <a:r>
              <a:rPr dirty="0" sz="2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наслідки</a:t>
            </a:r>
            <a:endParaRPr sz="2000">
              <a:latin typeface="Microsoft Sans Serif"/>
              <a:cs typeface="Microsoft Sans Serif"/>
            </a:endParaRPr>
          </a:p>
          <a:p>
            <a:pPr marL="371475" indent="-358775">
              <a:lnSpc>
                <a:spcPct val="100000"/>
              </a:lnSpc>
              <a:spcBef>
                <a:spcPts val="400"/>
              </a:spcBef>
              <a:buClr>
                <a:srgbClr val="615780"/>
              </a:buClr>
              <a:buFont typeface="Arial Black"/>
              <a:buAutoNum type="arabicPeriod"/>
              <a:tabLst>
                <a:tab pos="371475" algn="l"/>
              </a:tabLst>
            </a:pP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Статеве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виховання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Україні: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аргументи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проти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615780"/>
                </a:solidFill>
                <a:latin typeface="Tahoma"/>
                <a:cs typeface="Tahoma"/>
              </a:rPr>
              <a:t>Запитання:</a:t>
            </a:r>
            <a:r>
              <a:rPr dirty="0" sz="2000" spc="114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15780"/>
                </a:solidFill>
                <a:latin typeface="Tahoma"/>
                <a:cs typeface="Tahoma"/>
              </a:rPr>
              <a:t>Хто</a:t>
            </a:r>
            <a:r>
              <a:rPr dirty="0" sz="2000" spc="114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15780"/>
                </a:solidFill>
                <a:latin typeface="Tahoma"/>
                <a:cs typeface="Tahoma"/>
              </a:rPr>
              <a:t>ухвалює</a:t>
            </a:r>
            <a:r>
              <a:rPr dirty="0" sz="2000" spc="114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рішення</a:t>
            </a:r>
            <a:r>
              <a:rPr dirty="0" sz="2000" spc="114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15780"/>
                </a:solidFill>
                <a:latin typeface="Tahoma"/>
                <a:cs typeface="Tahoma"/>
              </a:rPr>
              <a:t>в</a:t>
            </a:r>
            <a:r>
              <a:rPr dirty="0" sz="2000" spc="1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кожній</a:t>
            </a:r>
            <a:r>
              <a:rPr dirty="0" sz="2000" spc="114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15780"/>
                </a:solidFill>
                <a:latin typeface="Tahoma"/>
                <a:cs typeface="Tahoma"/>
              </a:rPr>
              <a:t>з</a:t>
            </a:r>
            <a:r>
              <a:rPr dirty="0" sz="2000" spc="114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цих</a:t>
            </a:r>
            <a:r>
              <a:rPr dirty="0" sz="2000" spc="114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15780"/>
                </a:solidFill>
                <a:latin typeface="Tahoma"/>
                <a:cs typeface="Tahoma"/>
              </a:rPr>
              <a:t>тем?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76705" y="4527987"/>
            <a:ext cx="2047875" cy="16967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18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8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18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потенційні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цільові</a:t>
            </a: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аудиторії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18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20"/>
                </a:solidFill>
                <a:latin typeface="Microsoft Sans Serif"/>
                <a:cs typeface="Microsoft Sans Serif"/>
              </a:rPr>
              <a:t>листа- </a:t>
            </a:r>
            <a:r>
              <a:rPr dirty="0" sz="1800" spc="165">
                <a:solidFill>
                  <a:srgbClr val="231F20"/>
                </a:solidFill>
                <a:latin typeface="Microsoft Sans Serif"/>
                <a:cs typeface="Microsoft Sans Serif"/>
              </a:rPr>
              <a:t>звернення</a:t>
            </a:r>
            <a:r>
              <a:rPr dirty="0" sz="18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5">
                <a:solidFill>
                  <a:srgbClr val="231F20"/>
                </a:solidFill>
                <a:latin typeface="Microsoft Sans Serif"/>
                <a:cs typeface="Microsoft Sans Serif"/>
              </a:rPr>
              <a:t>та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впровадження </a:t>
            </a:r>
            <a:r>
              <a:rPr dirty="0" sz="1800" spc="80">
                <a:solidFill>
                  <a:srgbClr val="231F20"/>
                </a:solidFill>
                <a:latin typeface="Microsoft Sans Serif"/>
                <a:cs typeface="Microsoft Sans Serif"/>
              </a:rPr>
              <a:t>змін.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5139" y="2319595"/>
            <a:ext cx="1574120" cy="1840043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0289" y="3581653"/>
          <a:ext cx="7301865" cy="277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725"/>
                <a:gridCol w="4344670"/>
              </a:tblGrid>
              <a:tr h="1417955">
                <a:tc>
                  <a:txBody>
                    <a:bodyPr/>
                    <a:lstStyle/>
                    <a:p>
                      <a:pPr algn="ctr" marL="50165" marR="42545" indent="-635">
                        <a:lnSpc>
                          <a:spcPct val="112500"/>
                        </a:lnSpc>
                        <a:spcBef>
                          <a:spcPts val="1550"/>
                        </a:spcBef>
                      </a:pP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Статеве</a:t>
                      </a:r>
                      <a:r>
                        <a:rPr dirty="0" sz="2000" spc="1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виховання</a:t>
                      </a:r>
                      <a:r>
                        <a:rPr dirty="0" sz="2000" spc="5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2000" spc="-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Україні:</a:t>
                      </a:r>
                      <a:r>
                        <a:rPr dirty="0" sz="2000" spc="-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аргументи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20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1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196850">
                    <a:solidFill>
                      <a:srgbClr val="3FBA8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0820" marR="1668780">
                        <a:lnSpc>
                          <a:spcPct val="1125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Антивакцинація: </a:t>
                      </a:r>
                      <a:r>
                        <a:rPr dirty="0" sz="2000" spc="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причини</a:t>
                      </a:r>
                      <a:r>
                        <a:rPr dirty="0" sz="2000" spc="-7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руху</a:t>
                      </a:r>
                      <a:r>
                        <a:rPr dirty="0" sz="2000" spc="-7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dirty="0" sz="20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Україні</a:t>
                      </a:r>
                      <a:r>
                        <a:rPr dirty="0" sz="20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1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dirty="0" sz="20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 наслідки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25400">
                    <a:solidFill>
                      <a:srgbClr val="3FBA8D"/>
                    </a:solidFill>
                  </a:tcPr>
                </a:tc>
              </a:tr>
              <a:tr h="1353185">
                <a:tc>
                  <a:txBody>
                    <a:bodyPr/>
                    <a:lstStyle/>
                    <a:p>
                      <a:pPr marL="50165" marR="55244">
                        <a:lnSpc>
                          <a:spcPct val="115700"/>
                        </a:lnSpc>
                        <a:spcBef>
                          <a:spcPts val="170"/>
                        </a:spcBef>
                      </a:pPr>
                      <a:r>
                        <a:rPr dirty="0" sz="1800" spc="140">
                          <a:latin typeface="Microsoft Sans Serif"/>
                          <a:cs typeface="Microsoft Sans Serif"/>
                        </a:rPr>
                        <a:t>Запровадження</a:t>
                      </a:r>
                      <a:r>
                        <a:rPr dirty="0" sz="18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курсів </a:t>
                      </a:r>
                      <a:r>
                        <a:rPr dirty="0" sz="1800" spc="90">
                          <a:latin typeface="Microsoft Sans Serif"/>
                          <a:cs typeface="Microsoft Sans Serif"/>
                        </a:rPr>
                        <a:t>статевої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5">
                          <a:latin typeface="Microsoft Sans Serif"/>
                          <a:cs typeface="Microsoft Sans Serif"/>
                        </a:rPr>
                        <a:t>освіти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800" spc="114">
                          <a:latin typeface="Microsoft Sans Serif"/>
                          <a:cs typeface="Microsoft Sans Serif"/>
                        </a:rPr>
                        <a:t>школах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42BB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577975">
                        <a:lnSpc>
                          <a:spcPct val="115700"/>
                        </a:lnSpc>
                        <a:spcBef>
                          <a:spcPts val="310"/>
                        </a:spcBef>
                      </a:pPr>
                      <a:r>
                        <a:rPr dirty="0" sz="1800" spc="150">
                          <a:latin typeface="Microsoft Sans Serif"/>
                          <a:cs typeface="Microsoft Sans Serif"/>
                        </a:rPr>
                        <a:t>Проведення </a:t>
                      </a:r>
                      <a:r>
                        <a:rPr dirty="0" sz="1800" spc="125">
                          <a:latin typeface="Microsoft Sans Serif"/>
                          <a:cs typeface="Microsoft Sans Serif"/>
                        </a:rPr>
                        <a:t>інформаційної кампанії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60">
                          <a:latin typeface="Microsoft Sans Serif"/>
                          <a:cs typeface="Microsoft Sans Serif"/>
                        </a:rPr>
                        <a:t>щодо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0">
                          <a:latin typeface="Microsoft Sans Serif"/>
                          <a:cs typeface="Microsoft Sans Serif"/>
                        </a:rPr>
                        <a:t>користі </a:t>
                      </a:r>
                      <a:r>
                        <a:rPr dirty="0" sz="1800" spc="135">
                          <a:latin typeface="Microsoft Sans Serif"/>
                          <a:cs typeface="Microsoft Sans Serif"/>
                        </a:rPr>
                        <a:t>вакцинації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lnB w="12700">
                      <a:solidFill>
                        <a:srgbClr val="42BB9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463808"/>
            <a:ext cx="867791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pc="180"/>
              <a:t>Розмірковуємо</a:t>
            </a:r>
            <a:r>
              <a:rPr dirty="0" spc="-75"/>
              <a:t> </a:t>
            </a:r>
            <a:r>
              <a:rPr dirty="0" spc="204"/>
              <a:t>над</a:t>
            </a:r>
            <a:r>
              <a:rPr dirty="0" spc="-70"/>
              <a:t> </a:t>
            </a:r>
            <a:r>
              <a:rPr dirty="0" spc="170"/>
              <a:t>метою</a:t>
            </a:r>
            <a:r>
              <a:rPr dirty="0" spc="-75"/>
              <a:t> </a:t>
            </a:r>
            <a:r>
              <a:rPr dirty="0" spc="125"/>
              <a:t>листа-</a:t>
            </a:r>
            <a:r>
              <a:rPr dirty="0" spc="220"/>
              <a:t>звернення </a:t>
            </a:r>
            <a:r>
              <a:rPr dirty="0" spc="235"/>
              <a:t>щодо</a:t>
            </a:r>
            <a:r>
              <a:rPr dirty="0" spc="-70"/>
              <a:t> </a:t>
            </a:r>
            <a:r>
              <a:rPr dirty="0" spc="225"/>
              <a:t>кожної</a:t>
            </a:r>
            <a:r>
              <a:rPr dirty="0" spc="-70"/>
              <a:t> </a:t>
            </a:r>
            <a:r>
              <a:rPr dirty="0" spc="160"/>
              <a:t>теми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227971" y="5372915"/>
            <a:ext cx="923290" cy="398145"/>
          </a:xfrm>
          <a:custGeom>
            <a:avLst/>
            <a:gdLst/>
            <a:ahLst/>
            <a:cxnLst/>
            <a:rect l="l" t="t" r="r" b="b"/>
            <a:pathLst>
              <a:path w="923290" h="398145">
                <a:moveTo>
                  <a:pt x="114934" y="0"/>
                </a:moveTo>
                <a:lnTo>
                  <a:pt x="0" y="331990"/>
                </a:lnTo>
                <a:lnTo>
                  <a:pt x="923099" y="397979"/>
                </a:lnTo>
                <a:lnTo>
                  <a:pt x="916914" y="53479"/>
                </a:lnTo>
                <a:lnTo>
                  <a:pt x="114934" y="0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993535" y="5226655"/>
            <a:ext cx="367665" cy="677545"/>
          </a:xfrm>
          <a:custGeom>
            <a:avLst/>
            <a:gdLst/>
            <a:ahLst/>
            <a:cxnLst/>
            <a:rect l="l" t="t" r="r" b="b"/>
            <a:pathLst>
              <a:path w="367665" h="677545">
                <a:moveTo>
                  <a:pt x="367118" y="0"/>
                </a:moveTo>
                <a:lnTo>
                  <a:pt x="0" y="313563"/>
                </a:lnTo>
                <a:lnTo>
                  <a:pt x="310705" y="677354"/>
                </a:lnTo>
                <a:lnTo>
                  <a:pt x="367118" y="0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2443" y="1986374"/>
            <a:ext cx="722058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55" b="1">
                <a:solidFill>
                  <a:srgbClr val="615780"/>
                </a:solidFill>
                <a:latin typeface="Tahoma"/>
                <a:cs typeface="Tahoma"/>
              </a:rPr>
              <a:t>Метою</a:t>
            </a:r>
            <a:r>
              <a:rPr dirty="0" sz="2000" spc="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615780"/>
                </a:solidFill>
                <a:latin typeface="Tahoma"/>
                <a:cs typeface="Tahoma"/>
              </a:rPr>
              <a:t>твого</a:t>
            </a:r>
            <a:r>
              <a:rPr dirty="0" sz="2000" spc="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615780"/>
                </a:solidFill>
                <a:latin typeface="Tahoma"/>
                <a:cs typeface="Tahoma"/>
              </a:rPr>
              <a:t>листа-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звернення</a:t>
            </a:r>
            <a:r>
              <a:rPr dirty="0" sz="2000" spc="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135" b="1">
                <a:solidFill>
                  <a:srgbClr val="615780"/>
                </a:solidFill>
                <a:latin typeface="Tahoma"/>
                <a:cs typeface="Tahoma"/>
              </a:rPr>
              <a:t>є</a:t>
            </a:r>
            <a:r>
              <a:rPr dirty="0" sz="2000" spc="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15780"/>
                </a:solidFill>
                <a:latin typeface="Tahoma"/>
                <a:cs typeface="Tahoma"/>
              </a:rPr>
              <a:t>заклик</a:t>
            </a:r>
            <a:r>
              <a:rPr dirty="0" sz="2000" spc="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615780"/>
                </a:solidFill>
                <a:latin typeface="Tahoma"/>
                <a:cs typeface="Tahoma"/>
              </a:rPr>
              <a:t>вжити</a:t>
            </a:r>
            <a:r>
              <a:rPr dirty="0" sz="2000" spc="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615780"/>
                </a:solidFill>
                <a:latin typeface="Tahoma"/>
                <a:cs typeface="Tahoma"/>
              </a:rPr>
              <a:t>тих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чи</a:t>
            </a:r>
            <a:r>
              <a:rPr dirty="0" sz="20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15780"/>
                </a:solidFill>
                <a:latin typeface="Tahoma"/>
                <a:cs typeface="Tahoma"/>
              </a:rPr>
              <a:t>інших</a:t>
            </a:r>
            <a:r>
              <a:rPr dirty="0" sz="20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15780"/>
                </a:solidFill>
                <a:latin typeface="Tahoma"/>
                <a:cs typeface="Tahoma"/>
              </a:rPr>
              <a:t>заходів.</a:t>
            </a:r>
            <a:r>
              <a:rPr dirty="0" sz="20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15780"/>
                </a:solidFill>
                <a:latin typeface="Tahoma"/>
                <a:cs typeface="Tahoma"/>
              </a:rPr>
              <a:t>Яких</a:t>
            </a:r>
            <a:r>
              <a:rPr dirty="0" sz="2000" spc="4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615780"/>
                </a:solidFill>
                <a:latin typeface="Tahoma"/>
                <a:cs typeface="Tahoma"/>
              </a:rPr>
              <a:t>дій</a:t>
            </a:r>
            <a:r>
              <a:rPr dirty="0" sz="20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615780"/>
                </a:solidFill>
                <a:latin typeface="Tahoma"/>
                <a:cs typeface="Tahoma"/>
              </a:rPr>
              <a:t>ти</a:t>
            </a:r>
            <a:r>
              <a:rPr dirty="0" sz="20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15780"/>
                </a:solidFill>
                <a:latin typeface="Tahoma"/>
                <a:cs typeface="Tahoma"/>
              </a:rPr>
              <a:t>очікуєш</a:t>
            </a:r>
            <a:r>
              <a:rPr dirty="0" sz="2000" spc="4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615780"/>
                </a:solidFill>
                <a:latin typeface="Tahoma"/>
                <a:cs typeface="Tahoma"/>
              </a:rPr>
              <a:t>від</a:t>
            </a:r>
            <a:r>
              <a:rPr dirty="0" sz="2000" spc="4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15780"/>
                </a:solidFill>
                <a:latin typeface="Tahoma"/>
                <a:cs typeface="Tahoma"/>
              </a:rPr>
              <a:t>цільових </a:t>
            </a:r>
            <a:r>
              <a:rPr dirty="0" sz="2000" spc="65" b="1">
                <a:solidFill>
                  <a:srgbClr val="615780"/>
                </a:solidFill>
                <a:latin typeface="Tahoma"/>
                <a:cs typeface="Tahoma"/>
              </a:rPr>
              <a:t>аудиторій?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76705" y="4938853"/>
            <a:ext cx="1446530" cy="11379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можливі </a:t>
            </a:r>
            <a:r>
              <a:rPr dirty="0" sz="1800" spc="110">
                <a:solidFill>
                  <a:srgbClr val="231F20"/>
                </a:solidFill>
                <a:latin typeface="Microsoft Sans Serif"/>
                <a:cs typeface="Microsoft Sans Serif"/>
              </a:rPr>
              <a:t>заходи</a:t>
            </a: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кожної</a:t>
            </a:r>
            <a:r>
              <a:rPr dirty="0" sz="18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1800" spc="100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аудиторій.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1443" y="1771507"/>
            <a:ext cx="2514189" cy="1558497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8200" y="3771117"/>
            <a:ext cx="3810396" cy="28436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19300" y="654975"/>
            <a:ext cx="569087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190">
                <a:solidFill>
                  <a:srgbClr val="231F20"/>
                </a:solidFill>
                <a:latin typeface="Microsoft Sans Serif"/>
                <a:cs typeface="Microsoft Sans Serif"/>
              </a:rPr>
              <a:t>Деякі</a:t>
            </a:r>
            <a:r>
              <a:rPr dirty="0" sz="35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00">
                <a:solidFill>
                  <a:srgbClr val="231F20"/>
                </a:solidFill>
                <a:latin typeface="Microsoft Sans Serif"/>
                <a:cs typeface="Microsoft Sans Serif"/>
              </a:rPr>
              <a:t>дискусії,</a:t>
            </a:r>
            <a:r>
              <a:rPr dirty="0" sz="35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35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0">
                <a:solidFill>
                  <a:srgbClr val="231F20"/>
                </a:solidFill>
                <a:latin typeface="Microsoft Sans Serif"/>
                <a:cs typeface="Microsoft Sans Serif"/>
              </a:rPr>
              <a:t>яких </a:t>
            </a:r>
            <a:r>
              <a:rPr dirty="0" sz="3500" spc="375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35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5">
                <a:solidFill>
                  <a:srgbClr val="231F20"/>
                </a:solidFill>
                <a:latin typeface="Microsoft Sans Serif"/>
                <a:cs typeface="Microsoft Sans Serif"/>
              </a:rPr>
              <a:t>можемо</a:t>
            </a:r>
            <a:r>
              <a:rPr dirty="0" sz="35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25">
                <a:solidFill>
                  <a:srgbClr val="231F20"/>
                </a:solidFill>
                <a:latin typeface="Microsoft Sans Serif"/>
                <a:cs typeface="Microsoft Sans Serif"/>
              </a:rPr>
              <a:t>долучитися: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66295" y="234880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79254" y="2301857"/>
            <a:ext cx="4956810" cy="8299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Запровадження</a:t>
            </a:r>
            <a:r>
              <a:rPr dirty="0" sz="2000" spc="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медичного</a:t>
            </a:r>
            <a:r>
              <a:rPr dirty="0" sz="2000" spc="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канабісу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dirty="0" sz="2000" spc="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пластикових</a:t>
            </a:r>
            <a:r>
              <a:rPr dirty="0" sz="2000" spc="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пакетів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666295" y="284839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994" y="1746009"/>
            <a:ext cx="9264605" cy="4650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13834"/>
            <a:ext cx="564832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/>
              <a:t>Хто</a:t>
            </a:r>
            <a:r>
              <a:rPr dirty="0" sz="3500" spc="65"/>
              <a:t> </a:t>
            </a:r>
            <a:r>
              <a:rPr dirty="0" sz="3500" spc="220"/>
              <a:t>«сидить</a:t>
            </a:r>
            <a:r>
              <a:rPr dirty="0" sz="3500" spc="65"/>
              <a:t> </a:t>
            </a:r>
            <a:r>
              <a:rPr dirty="0" sz="3500" spc="125"/>
              <a:t>за</a:t>
            </a:r>
            <a:r>
              <a:rPr dirty="0" sz="3500" spc="65"/>
              <a:t> </a:t>
            </a:r>
            <a:r>
              <a:rPr dirty="0" sz="3500" spc="114"/>
              <a:t>столом»? </a:t>
            </a:r>
            <a:r>
              <a:rPr dirty="0" sz="3500" spc="245"/>
              <a:t>Пластикові</a:t>
            </a:r>
            <a:r>
              <a:rPr dirty="0" sz="3500" spc="15"/>
              <a:t> </a:t>
            </a:r>
            <a:r>
              <a:rPr dirty="0" sz="3500" spc="240"/>
              <a:t>пакети</a:t>
            </a:r>
            <a:endParaRPr sz="35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405699" y="1921374"/>
            <a:ext cx="194627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Пластикові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пакети</a:t>
            </a: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треба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забороняти,</a:t>
            </a:r>
            <a:r>
              <a:rPr dirty="0" sz="16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5">
                <a:solidFill>
                  <a:srgbClr val="231F20"/>
                </a:solidFill>
                <a:latin typeface="Microsoft Sans Serif"/>
                <a:cs typeface="Microsoft Sans Serif"/>
              </a:rPr>
              <a:t>адже </a:t>
            </a:r>
            <a:r>
              <a:rPr dirty="0" sz="1600" spc="65">
                <a:solidFill>
                  <a:srgbClr val="231F20"/>
                </a:solidFill>
                <a:latin typeface="Microsoft Sans Serif"/>
                <a:cs typeface="Microsoft Sans Serif"/>
              </a:rPr>
              <a:t>їх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100 %</a:t>
            </a:r>
            <a:r>
              <a:rPr dirty="0" sz="16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4">
                <a:solidFill>
                  <a:srgbClr val="231F20"/>
                </a:solidFill>
                <a:latin typeface="Microsoft Sans Serif"/>
                <a:cs typeface="Microsoft Sans Serif"/>
              </a:rPr>
              <a:t>можна використовувати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повторно.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09299" y="4468374"/>
            <a:ext cx="179832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8580">
              <a:lnSpc>
                <a:spcPct val="114599"/>
              </a:lnSpc>
              <a:spcBef>
                <a:spcPts val="100"/>
              </a:spcBef>
            </a:pP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Пластикові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пакети</a:t>
            </a:r>
            <a:r>
              <a:rPr dirty="0" sz="16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шкодять </a:t>
            </a: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довкіллю,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599"/>
              </a:lnSpc>
            </a:pP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тому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5">
                <a:solidFill>
                  <a:srgbClr val="231F20"/>
                </a:solidFill>
                <a:latin typeface="Microsoft Sans Serif"/>
                <a:cs typeface="Microsoft Sans Serif"/>
              </a:rPr>
              <a:t>їх</a:t>
            </a:r>
            <a:r>
              <a:rPr dirty="0" sz="16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треба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заборонити</a:t>
            </a:r>
            <a:r>
              <a:rPr dirty="0" sz="1600" spc="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0">
                <a:solidFill>
                  <a:srgbClr val="231F20"/>
                </a:solidFill>
                <a:latin typeface="Microsoft Sans Serif"/>
                <a:cs typeface="Microsoft Sans Serif"/>
              </a:rPr>
              <a:t>або </a:t>
            </a:r>
            <a:r>
              <a:rPr dirty="0" sz="1600" spc="85">
                <a:solidFill>
                  <a:srgbClr val="231F20"/>
                </a:solidFill>
                <a:latin typeface="Microsoft Sans Serif"/>
                <a:cs typeface="Microsoft Sans Serif"/>
              </a:rPr>
              <a:t>оподатковувати.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65298" y="2363256"/>
            <a:ext cx="2250440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Пластикові</a:t>
            </a:r>
            <a:r>
              <a:rPr dirty="0" sz="1600" spc="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пакети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залишають</a:t>
            </a:r>
            <a:r>
              <a:rPr dirty="0" sz="1600" spc="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70">
                <a:solidFill>
                  <a:srgbClr val="231F20"/>
                </a:solidFill>
                <a:latin typeface="Microsoft Sans Serif"/>
                <a:cs typeface="Microsoft Sans Serif"/>
              </a:rPr>
              <a:t>менший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вуглецевий</a:t>
            </a:r>
            <a:r>
              <a:rPr dirty="0" sz="16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0">
                <a:solidFill>
                  <a:srgbClr val="231F20"/>
                </a:solidFill>
                <a:latin typeface="Microsoft Sans Serif"/>
                <a:cs typeface="Microsoft Sans Serif"/>
              </a:rPr>
              <a:t>слід,</a:t>
            </a:r>
            <a:r>
              <a:rPr dirty="0" sz="16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ніж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паперові.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994" y="2463013"/>
            <a:ext cx="9264605" cy="3758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49833"/>
            <a:ext cx="8973185" cy="1739900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3500"/>
              <a:t>Хто</a:t>
            </a:r>
            <a:r>
              <a:rPr dirty="0" sz="3500" spc="65"/>
              <a:t> </a:t>
            </a:r>
            <a:r>
              <a:rPr dirty="0" sz="3500" spc="220"/>
              <a:t>«сидить</a:t>
            </a:r>
            <a:r>
              <a:rPr dirty="0" sz="3500" spc="65"/>
              <a:t> </a:t>
            </a:r>
            <a:r>
              <a:rPr dirty="0" sz="3500" spc="125"/>
              <a:t>за</a:t>
            </a:r>
            <a:r>
              <a:rPr dirty="0" sz="3500" spc="65"/>
              <a:t> </a:t>
            </a:r>
            <a:r>
              <a:rPr dirty="0" sz="3500" spc="114"/>
              <a:t>столом»?</a:t>
            </a:r>
            <a:endParaRPr sz="3500"/>
          </a:p>
          <a:p>
            <a:pPr marL="12700" marR="5080">
              <a:lnSpc>
                <a:spcPct val="107100"/>
              </a:lnSpc>
            </a:pPr>
            <a:r>
              <a:rPr dirty="0" sz="3500" spc="305"/>
              <a:t>Чи</a:t>
            </a:r>
            <a:r>
              <a:rPr dirty="0" sz="3500" spc="15"/>
              <a:t> </a:t>
            </a:r>
            <a:r>
              <a:rPr dirty="0" sz="3500" spc="295"/>
              <a:t>потрібно</a:t>
            </a:r>
            <a:r>
              <a:rPr dirty="0" sz="3500" spc="15"/>
              <a:t> </a:t>
            </a:r>
            <a:r>
              <a:rPr dirty="0" sz="3500" spc="280"/>
              <a:t>дозволити</a:t>
            </a:r>
            <a:r>
              <a:rPr dirty="0" sz="3500" spc="15"/>
              <a:t> </a:t>
            </a:r>
            <a:r>
              <a:rPr dirty="0" sz="3500" spc="300"/>
              <a:t>використання </a:t>
            </a:r>
            <a:r>
              <a:rPr dirty="0" sz="3500" spc="310"/>
              <a:t>медичного</a:t>
            </a:r>
            <a:r>
              <a:rPr dirty="0" sz="3500" spc="35"/>
              <a:t> </a:t>
            </a:r>
            <a:r>
              <a:rPr dirty="0" sz="3500" spc="220"/>
              <a:t>канабісу</a:t>
            </a:r>
            <a:endParaRPr sz="35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70"/>
              <a:t>Модуль</a:t>
            </a:r>
            <a:r>
              <a:rPr dirty="0" spc="-50"/>
              <a:t> 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Національний</a:t>
            </a:r>
            <a:r>
              <a:rPr dirty="0" spc="110"/>
              <a:t> </a:t>
            </a:r>
            <a:r>
              <a:rPr dirty="0"/>
              <a:t>проєкт:</a:t>
            </a:r>
            <a:r>
              <a:rPr dirty="0" spc="110"/>
              <a:t> </a:t>
            </a:r>
            <a:r>
              <a:rPr dirty="0" spc="55"/>
              <a:t>пишемо</a:t>
            </a:r>
            <a:r>
              <a:rPr dirty="0" spc="110"/>
              <a:t> </a:t>
            </a:r>
            <a:r>
              <a:rPr dirty="0" spc="40"/>
              <a:t>есе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2024-05-20T10:39:56Z</dcterms:created>
  <dcterms:modified xsi:type="dcterms:W3CDTF">2024-05-20T10:39:56Z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2024-04-18T00:00:00Z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2024-05-20T00:00:00Z</vt:filetime>
  </property>
  <property fmtid="{D5CDD505-2E9C-101B-9397-08002B2CF9AE}" pid="5" name="Producer">
    <vt:lpwstr>Adobe PDF Library 17.0</vt:lpwstr>
  </property>
</Properties>
</file>