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85753" y="994976"/>
            <a:ext cx="8321893" cy="10502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19099" y="4117631"/>
            <a:ext cx="5866130" cy="252729"/>
          </a:xfrm>
          <a:custGeom>
            <a:avLst/>
            <a:gdLst/>
            <a:ahLst/>
            <a:cxnLst/>
            <a:rect l="l" t="t" r="r" b="b"/>
            <a:pathLst>
              <a:path w="5866130" h="252729">
                <a:moveTo>
                  <a:pt x="5865787" y="0"/>
                </a:moveTo>
                <a:lnTo>
                  <a:pt x="0" y="0"/>
                </a:lnTo>
                <a:lnTo>
                  <a:pt x="0" y="252145"/>
                </a:lnTo>
                <a:lnTo>
                  <a:pt x="5865787" y="252145"/>
                </a:lnTo>
                <a:lnTo>
                  <a:pt x="5865787" y="0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225999" y="12"/>
            <a:ext cx="5466003" cy="75599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Relationship Id="rId9" Type="http://schemas.openxmlformats.org/officeDocument/2006/relationships/image" Target="../media/image3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615010"/>
            <a:ext cx="1058545" cy="588645"/>
          </a:xfrm>
          <a:custGeom>
            <a:avLst/>
            <a:gdLst/>
            <a:ahLst/>
            <a:cxnLst/>
            <a:rect l="l" t="t" r="r" b="b"/>
            <a:pathLst>
              <a:path w="1058545" h="588645">
                <a:moveTo>
                  <a:pt x="1058392" y="0"/>
                </a:moveTo>
                <a:lnTo>
                  <a:pt x="0" y="0"/>
                </a:lnTo>
                <a:lnTo>
                  <a:pt x="0" y="588048"/>
                </a:lnTo>
                <a:lnTo>
                  <a:pt x="1058392" y="588048"/>
                </a:lnTo>
                <a:lnTo>
                  <a:pt x="1058392" y="0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1058405" y="6615010"/>
            <a:ext cx="9634220" cy="588645"/>
          </a:xfrm>
          <a:custGeom>
            <a:avLst/>
            <a:gdLst/>
            <a:ahLst/>
            <a:cxnLst/>
            <a:rect l="l" t="t" r="r" b="b"/>
            <a:pathLst>
              <a:path w="9634220" h="588645">
                <a:moveTo>
                  <a:pt x="9633598" y="543052"/>
                </a:moveTo>
                <a:lnTo>
                  <a:pt x="0" y="543052"/>
                </a:lnTo>
                <a:lnTo>
                  <a:pt x="0" y="588048"/>
                </a:lnTo>
                <a:lnTo>
                  <a:pt x="9633598" y="588048"/>
                </a:lnTo>
                <a:lnTo>
                  <a:pt x="9633598" y="543052"/>
                </a:lnTo>
                <a:close/>
              </a:path>
              <a:path w="9634220" h="588645">
                <a:moveTo>
                  <a:pt x="9633598" y="0"/>
                </a:moveTo>
                <a:lnTo>
                  <a:pt x="0" y="0"/>
                </a:lnTo>
                <a:lnTo>
                  <a:pt x="0" y="44996"/>
                </a:lnTo>
                <a:lnTo>
                  <a:pt x="9633598" y="44996"/>
                </a:lnTo>
                <a:lnTo>
                  <a:pt x="9633598" y="0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8745143" y="6722391"/>
            <a:ext cx="758761" cy="317573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7837858" y="6750562"/>
            <a:ext cx="665716" cy="312995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597593" y="6674802"/>
            <a:ext cx="575487" cy="50502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199090"/>
            <a:ext cx="9535160" cy="1168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5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1490774"/>
            <a:ext cx="9556115" cy="18034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31F20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347493" y="6757185"/>
            <a:ext cx="1195704" cy="2933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1409299" y="6774457"/>
            <a:ext cx="3834129" cy="273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rgbClr val="231F20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26637" y="6746391"/>
            <a:ext cx="405130" cy="335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8.pn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jp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6.png"/><Relationship Id="rId3" Type="http://schemas.openxmlformats.org/officeDocument/2006/relationships/image" Target="../media/image3.png"/><Relationship Id="rId4" Type="http://schemas.openxmlformats.org/officeDocument/2006/relationships/image" Target="../media/image7.png"/><Relationship Id="rId5" Type="http://schemas.openxmlformats.org/officeDocument/2006/relationships/image" Target="../media/image2.jp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4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ng"/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6" Type="http://schemas.openxmlformats.org/officeDocument/2006/relationships/image" Target="../media/image29.png"/><Relationship Id="rId7" Type="http://schemas.openxmlformats.org/officeDocument/2006/relationships/image" Target="../media/image30.png"/><Relationship Id="rId8" Type="http://schemas.openxmlformats.org/officeDocument/2006/relationships/image" Target="../media/image31.png"/><Relationship Id="rId9" Type="http://schemas.openxmlformats.org/officeDocument/2006/relationships/image" Target="../media/image32.png"/><Relationship Id="rId10" Type="http://schemas.openxmlformats.org/officeDocument/2006/relationships/image" Target="../media/image33.png"/><Relationship Id="rId11" Type="http://schemas.openxmlformats.org/officeDocument/2006/relationships/image" Target="../media/image34.png"/><Relationship Id="rId12" Type="http://schemas.openxmlformats.org/officeDocument/2006/relationships/image" Target="../media/image35.png"/><Relationship Id="rId13" Type="http://schemas.openxmlformats.org/officeDocument/2006/relationships/image" Target="../media/image36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7.png"/><Relationship Id="rId3" Type="http://schemas.openxmlformats.org/officeDocument/2006/relationships/image" Target="../media/image38.png"/><Relationship Id="rId4" Type="http://schemas.openxmlformats.org/officeDocument/2006/relationships/image" Target="../media/image39.png"/><Relationship Id="rId5" Type="http://schemas.openxmlformats.org/officeDocument/2006/relationships/image" Target="../media/image40.png"/><Relationship Id="rId6" Type="http://schemas.openxmlformats.org/officeDocument/2006/relationships/image" Target="../media/image41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2.png"/><Relationship Id="rId3" Type="http://schemas.openxmlformats.org/officeDocument/2006/relationships/image" Target="../media/image43.png"/><Relationship Id="rId4" Type="http://schemas.openxmlformats.org/officeDocument/2006/relationships/image" Target="../media/image44.png"/><Relationship Id="rId5" Type="http://schemas.openxmlformats.org/officeDocument/2006/relationships/image" Target="../media/image45.png"/><Relationship Id="rId6" Type="http://schemas.openxmlformats.org/officeDocument/2006/relationships/image" Target="../media/image46.png"/><Relationship Id="rId7" Type="http://schemas.openxmlformats.org/officeDocument/2006/relationships/image" Target="../media/image47.png"/><Relationship Id="rId8" Type="http://schemas.openxmlformats.org/officeDocument/2006/relationships/image" Target="../media/image48.png"/><Relationship Id="rId9" Type="http://schemas.openxmlformats.org/officeDocument/2006/relationships/image" Target="../media/image49.png"/><Relationship Id="rId10" Type="http://schemas.openxmlformats.org/officeDocument/2006/relationships/image" Target="../media/image50.png"/><Relationship Id="rId11" Type="http://schemas.openxmlformats.org/officeDocument/2006/relationships/image" Target="../media/image51.png"/><Relationship Id="rId12" Type="http://schemas.openxmlformats.org/officeDocument/2006/relationships/image" Target="../media/image52.png"/><Relationship Id="rId13" Type="http://schemas.openxmlformats.org/officeDocument/2006/relationships/image" Target="../media/image53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/Relationships>

</file>

<file path=ppt/slides/_rels/slide2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6.png"/></Relationships>

</file>

<file path=ppt/slides/_rels/slide2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/Relationships>

</file>

<file path=ppt/slides/_rels/slide2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g"/></Relationships>

</file>

<file path=ppt/slides/_rels/slide2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8.png"/><Relationship Id="rId3" Type="http://schemas.openxmlformats.org/officeDocument/2006/relationships/image" Target="../media/image59.jpg"/></Relationships>

</file>

<file path=ppt/slides/_rels/slide2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Relationship Id="rId3" Type="http://schemas.openxmlformats.org/officeDocument/2006/relationships/image" Target="../media/image59.jp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
</file>

<file path=ppt/slides/_rels/slide3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0.png"/></Relationships>

</file>

<file path=ppt/slides/_rels/slide3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1.png"/></Relationships>

</file>

<file path=ppt/slides/_rels/slide3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png"/></Relationships>

</file>

<file path=ppt/slides/_rels/slide3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/Relationships>

</file>

<file path=ppt/slides/_rels/slide3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3.png"/><Relationship Id="rId3" Type="http://schemas.openxmlformats.org/officeDocument/2006/relationships/image" Target="../media/image64.png"/><Relationship Id="rId4" Type="http://schemas.openxmlformats.org/officeDocument/2006/relationships/image" Target="../media/image65.png"/><Relationship Id="rId5" Type="http://schemas.openxmlformats.org/officeDocument/2006/relationships/image" Target="../media/image66.png"/><Relationship Id="rId6" Type="http://schemas.openxmlformats.org/officeDocument/2006/relationships/image" Target="../media/image67.png"/><Relationship Id="rId7" Type="http://schemas.openxmlformats.org/officeDocument/2006/relationships/image" Target="../media/image68.png"/></Relationships>

</file>

<file path=ppt/slides/_rels/slide3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png"/></Relationships>

</file>

<file path=ppt/slides/_rels/slide3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9.png"/></Relationships>

</file>

<file path=ppt/slides/_rels/slide3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0.png"/></Relationships>

</file>

<file path=ppt/slides/_rels/slide3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/Relationships>

</file>

<file path=ppt/slides/_rels/slide3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7.pn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
</file>

<file path=ppt/slides/_rels/slide4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3.png"/><Relationship Id="rId3" Type="http://schemas.openxmlformats.org/officeDocument/2006/relationships/image" Target="../media/image71.png"/><Relationship Id="rId4" Type="http://schemas.openxmlformats.org/officeDocument/2006/relationships/image" Target="../media/image72.png"/><Relationship Id="rId5" Type="http://schemas.openxmlformats.org/officeDocument/2006/relationships/image" Target="../media/image66.png"/><Relationship Id="rId6" Type="http://schemas.openxmlformats.org/officeDocument/2006/relationships/image" Target="../media/image73.png"/><Relationship Id="rId7" Type="http://schemas.openxmlformats.org/officeDocument/2006/relationships/image" Target="../media/image74.png"/></Relationships>

</file>

<file path=ppt/slides/_rels/slide4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5.pn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906405" y="3626774"/>
            <a:ext cx="2089150" cy="406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500" spc="145">
                <a:solidFill>
                  <a:srgbClr val="615780"/>
                </a:solidFill>
                <a:latin typeface="Microsoft Sans Serif"/>
                <a:cs typeface="Microsoft Sans Serif"/>
              </a:rPr>
              <a:t>МОДУЛЬ</a:t>
            </a:r>
            <a:r>
              <a:rPr dirty="0" sz="2500" spc="2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2500" spc="30">
                <a:solidFill>
                  <a:srgbClr val="615780"/>
                </a:solidFill>
                <a:latin typeface="Microsoft Sans Serif"/>
                <a:cs typeface="Microsoft Sans Serif"/>
              </a:rPr>
              <a:t>8.2</a:t>
            </a:r>
            <a:endParaRPr sz="2500">
              <a:latin typeface="Microsoft Sans Serif"/>
              <a:cs typeface="Microsoft Sans Serif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06404" y="4677879"/>
            <a:ext cx="3082290" cy="137160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 marR="5080">
              <a:lnSpc>
                <a:spcPts val="5200"/>
              </a:lnSpc>
              <a:spcBef>
                <a:spcPts val="400"/>
              </a:spcBef>
            </a:pPr>
            <a:r>
              <a:rPr dirty="0" sz="4500" spc="365">
                <a:solidFill>
                  <a:srgbClr val="231F20"/>
                </a:solidFill>
                <a:latin typeface="Microsoft Sans Serif"/>
                <a:cs typeface="Microsoft Sans Serif"/>
              </a:rPr>
              <a:t>Письмо </a:t>
            </a:r>
            <a:r>
              <a:rPr dirty="0" sz="4500" spc="35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45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4500" spc="390">
                <a:solidFill>
                  <a:srgbClr val="231F20"/>
                </a:solidFill>
                <a:latin typeface="Microsoft Sans Serif"/>
                <a:cs typeface="Microsoft Sans Serif"/>
              </a:rPr>
              <a:t>вимогу</a:t>
            </a:r>
            <a:endParaRPr sz="4500">
              <a:latin typeface="Microsoft Sans Serif"/>
              <a:cs typeface="Microsoft Sans Serif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4004" y="-12700"/>
            <a:ext cx="9690698" cy="568076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34929"/>
            <a:ext cx="4072254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525"/>
              <a:t>Що</a:t>
            </a:r>
            <a:r>
              <a:rPr dirty="0" spc="15"/>
              <a:t> </a:t>
            </a:r>
            <a:r>
              <a:rPr dirty="0" spc="360"/>
              <a:t>ви</a:t>
            </a:r>
            <a:r>
              <a:rPr dirty="0" spc="15"/>
              <a:t> </a:t>
            </a:r>
            <a:r>
              <a:rPr dirty="0" spc="260"/>
              <a:t>помітили?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216279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4" y="2065056"/>
            <a:ext cx="4982210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Прогляньте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робочі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аркуші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впродовж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3–4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хвилин.</a:t>
            </a:r>
            <a:endParaRPr sz="2000">
              <a:latin typeface="Microsoft Sans Serif"/>
              <a:cs typeface="Microsoft Sans Serif"/>
            </a:endParaRPr>
          </a:p>
          <a:p>
            <a:pPr marL="12700" marR="1371600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Поверніться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обговоріть,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помітили.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5" y="301801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45998" y="3467708"/>
            <a:ext cx="4468825" cy="3156779"/>
          </a:xfrm>
          <a:prstGeom prst="rect">
            <a:avLst/>
          </a:prstGeom>
        </p:spPr>
      </p:pic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6685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434"/>
              <a:t>Ми</a:t>
            </a:r>
            <a:r>
              <a:rPr dirty="0" spc="15"/>
              <a:t> </a:t>
            </a:r>
            <a:r>
              <a:rPr dirty="0" spc="165"/>
              <a:t>помітили...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172095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4" y="1623204"/>
            <a:ext cx="7658100" cy="4301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015615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запитання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назву: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«Як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стереотипи впливають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наше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життя»;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місце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написання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імені;</a:t>
            </a:r>
            <a:endParaRPr sz="2000">
              <a:latin typeface="Microsoft Sans Serif"/>
              <a:cs typeface="Microsoft Sans Serif"/>
            </a:endParaRPr>
          </a:p>
          <a:p>
            <a:pPr marL="12700" marR="508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підказки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(дають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теми,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також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вказують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аудиторію,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якої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пишемо);</a:t>
            </a:r>
            <a:endParaRPr sz="2000">
              <a:latin typeface="Microsoft Sans Serif"/>
              <a:cs typeface="Microsoft Sans Serif"/>
            </a:endParaRPr>
          </a:p>
          <a:p>
            <a:pPr marL="12700" marR="2667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роботи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найближчі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заняття: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читаємо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плануємо;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пишемо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есе;</a:t>
            </a:r>
            <a:endParaRPr sz="2000">
              <a:latin typeface="Microsoft Sans Serif"/>
              <a:cs typeface="Microsoft Sans Serif"/>
            </a:endParaRPr>
          </a:p>
          <a:p>
            <a:pPr marL="12700" marR="158115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матеріали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читання: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35">
                <a:solidFill>
                  <a:srgbClr val="231F20"/>
                </a:solidFill>
                <a:latin typeface="Microsoft Sans Serif"/>
                <a:cs typeface="Microsoft Sans Serif"/>
              </a:rPr>
              <a:t>перший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матеріал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дає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огляд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проблеми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її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бекграунд,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матеріал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95">
                <a:solidFill>
                  <a:srgbClr val="231F20"/>
                </a:solidFill>
                <a:latin typeface="Microsoft Sans Serif"/>
                <a:cs typeface="Microsoft Sans Serif"/>
              </a:rPr>
              <a:t>№4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інфографікою;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деякі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матеріали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мають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заголовки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підзаголовки.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5" y="257614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5" y="307575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66295" y="39309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666295" y="47861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666295" y="564135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74193" y="576019"/>
            <a:ext cx="2791820" cy="2189213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34929"/>
            <a:ext cx="598360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20"/>
              <a:t>Покажімо,</a:t>
            </a:r>
            <a:r>
              <a:rPr dirty="0" spc="25"/>
              <a:t> </a:t>
            </a:r>
            <a:r>
              <a:rPr dirty="0" spc="335"/>
              <a:t>що</a:t>
            </a:r>
            <a:r>
              <a:rPr dirty="0" spc="30"/>
              <a:t> </a:t>
            </a:r>
            <a:r>
              <a:rPr dirty="0" spc="375"/>
              <a:t>ми</a:t>
            </a:r>
            <a:r>
              <a:rPr dirty="0" spc="30"/>
              <a:t> </a:t>
            </a:r>
            <a:r>
              <a:rPr dirty="0" spc="190"/>
              <a:t>знаємо!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327541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66295" y="396979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09740" y="2068723"/>
            <a:ext cx="2904252" cy="2575281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1619299" y="2457855"/>
            <a:ext cx="8077834" cy="31108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75">
                <a:solidFill>
                  <a:srgbClr val="231F20"/>
                </a:solidFill>
                <a:latin typeface="Microsoft Sans Serif"/>
                <a:cs typeface="Microsoft Sans Serif"/>
              </a:rPr>
              <a:t>знадобиться</a:t>
            </a:r>
            <a:r>
              <a:rPr dirty="0" sz="2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план:</a:t>
            </a:r>
            <a:endParaRPr sz="2600">
              <a:latin typeface="Microsoft Sans Serif"/>
              <a:cs typeface="Microsoft Sans Serif"/>
            </a:endParaRPr>
          </a:p>
          <a:p>
            <a:pPr marL="372110" marR="5460365">
              <a:lnSpc>
                <a:spcPct val="175200"/>
              </a:lnSpc>
            </a:pPr>
            <a:r>
              <a:rPr dirty="0" sz="2600" spc="17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60">
                <a:solidFill>
                  <a:srgbClr val="231F20"/>
                </a:solidFill>
                <a:latin typeface="Microsoft Sans Serif"/>
                <a:cs typeface="Microsoft Sans Serif"/>
              </a:rPr>
              <a:t>читання; </a:t>
            </a:r>
            <a:r>
              <a:rPr dirty="0" sz="2600" spc="17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письма.</a:t>
            </a:r>
            <a:endParaRPr sz="26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695"/>
              </a:spcBef>
            </a:pPr>
            <a:endParaRPr sz="2600">
              <a:latin typeface="Microsoft Sans Serif"/>
              <a:cs typeface="Microsoft Sans Serif"/>
            </a:endParaRPr>
          </a:p>
          <a:p>
            <a:pPr marL="5073650" marR="5080" indent="-26670">
              <a:lnSpc>
                <a:spcPct val="116700"/>
              </a:lnSpc>
            </a:pPr>
            <a:r>
              <a:rPr dirty="0" sz="2000" spc="70" b="1">
                <a:solidFill>
                  <a:srgbClr val="42BB93"/>
                </a:solidFill>
                <a:latin typeface="Tahoma"/>
                <a:cs typeface="Tahoma"/>
              </a:rPr>
              <a:t>Сьогодні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25" b="1">
                <a:solidFill>
                  <a:srgbClr val="42BB93"/>
                </a:solidFill>
                <a:latin typeface="Tahoma"/>
                <a:cs typeface="Tahoma"/>
              </a:rPr>
              <a:t>ми</a:t>
            </a:r>
            <a:r>
              <a:rPr dirty="0" sz="20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80" b="1">
                <a:solidFill>
                  <a:srgbClr val="42BB93"/>
                </a:solidFill>
                <a:latin typeface="Tahoma"/>
                <a:cs typeface="Tahoma"/>
              </a:rPr>
              <a:t>почнемо з</a:t>
            </a:r>
            <a:r>
              <a:rPr dirty="0" sz="20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75" b="1">
                <a:solidFill>
                  <a:srgbClr val="42BB93"/>
                </a:solidFill>
                <a:latin typeface="Tahoma"/>
                <a:cs typeface="Tahoma"/>
              </a:rPr>
              <a:t>плану</a:t>
            </a:r>
            <a:r>
              <a:rPr dirty="0" sz="20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75" b="1">
                <a:solidFill>
                  <a:srgbClr val="42BB93"/>
                </a:solidFill>
                <a:latin typeface="Tahoma"/>
                <a:cs typeface="Tahoma"/>
              </a:rPr>
              <a:t>для</a:t>
            </a:r>
            <a:r>
              <a:rPr dirty="0" sz="20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45" b="1">
                <a:solidFill>
                  <a:srgbClr val="42BB93"/>
                </a:solidFill>
                <a:latin typeface="Tahoma"/>
                <a:cs typeface="Tahoma"/>
              </a:rPr>
              <a:t>читання.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559794" y="1150275"/>
            <a:ext cx="3538207" cy="5467925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6905085" y="1327336"/>
            <a:ext cx="2753995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За</a:t>
            </a:r>
            <a:r>
              <a:rPr dirty="0" sz="1800" spc="5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короткий</a:t>
            </a:r>
            <a:r>
              <a:rPr dirty="0" sz="18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проміжок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часу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треба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зробити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дуже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231F20"/>
                </a:solidFill>
                <a:latin typeface="Microsoft Sans Serif"/>
                <a:cs typeface="Microsoft Sans Serif"/>
              </a:rPr>
              <a:t>багато.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Нам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потрібен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план,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який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допоможе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працювати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швидко.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619300" y="693075"/>
            <a:ext cx="201993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60"/>
              <a:t>Читання</a:t>
            </a:r>
          </a:p>
        </p:txBody>
      </p:sp>
      <p:grpSp>
        <p:nvGrpSpPr>
          <p:cNvPr id="5" name="object 5" descr=""/>
          <p:cNvGrpSpPr/>
          <p:nvPr/>
        </p:nvGrpSpPr>
        <p:grpSpPr>
          <a:xfrm>
            <a:off x="1632005" y="1686660"/>
            <a:ext cx="254635" cy="3319779"/>
            <a:chOff x="1632005" y="1686660"/>
            <a:chExt cx="254635" cy="3319779"/>
          </a:xfrm>
        </p:grpSpPr>
        <p:sp>
          <p:nvSpPr>
            <p:cNvPr id="6" name="object 6" descr=""/>
            <p:cNvSpPr/>
            <p:nvPr/>
          </p:nvSpPr>
          <p:spPr>
            <a:xfrm>
              <a:off x="1666295" y="1720950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5" h="186055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1666295" y="2220541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5" h="186055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1666295" y="3431358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5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1666295" y="3930949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5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1666295" y="4786165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5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979254" y="1674004"/>
            <a:ext cx="4307205" cy="33959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Визначте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проблему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(огляд).</a:t>
            </a:r>
            <a:endParaRPr sz="2000">
              <a:latin typeface="Microsoft Sans Serif"/>
              <a:cs typeface="Microsoft Sans Serif"/>
            </a:endParaRPr>
          </a:p>
          <a:p>
            <a:pPr marL="12700" marR="842644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Прогляньте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матеріали,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визначити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свою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тезу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проблеми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(теми).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свою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тезу.</a:t>
            </a:r>
            <a:endParaRPr sz="2000">
              <a:latin typeface="Microsoft Sans Serif"/>
              <a:cs typeface="Microsoft Sans Serif"/>
            </a:endParaRPr>
          </a:p>
          <a:p>
            <a:pPr marL="12700" marR="26162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Знайдіть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підтримку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власної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тези.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Складіть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усе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вигляді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плану.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3994" y="1223995"/>
            <a:ext cx="3708006" cy="5394205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6769106" y="1282336"/>
            <a:ext cx="3369945" cy="251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29600"/>
              </a:lnSpc>
              <a:spcBef>
                <a:spcPts val="100"/>
              </a:spcBef>
            </a:pP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Намалюйте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план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структурованого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есе</a:t>
            </a:r>
            <a:r>
              <a:rPr dirty="0" sz="18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на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сторінці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планування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на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ваших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робочих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аркушах.</a:t>
            </a:r>
            <a:endParaRPr sz="1800">
              <a:latin typeface="Microsoft Sans Serif"/>
              <a:cs typeface="Microsoft Sans Serif"/>
            </a:endParaRPr>
          </a:p>
          <a:p>
            <a:pPr algn="ctr" marL="78740" marR="71120">
              <a:lnSpc>
                <a:spcPct val="129600"/>
              </a:lnSpc>
            </a:pP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Заповнюйте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цей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план </a:t>
            </a: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мірою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прочитання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231F20"/>
                </a:solidFill>
                <a:latin typeface="Microsoft Sans Serif"/>
                <a:cs typeface="Microsoft Sans Serif"/>
              </a:rPr>
              <a:t>текстів.</a:t>
            </a:r>
            <a:endParaRPr sz="18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зекономить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40">
                <a:solidFill>
                  <a:srgbClr val="231F20"/>
                </a:solidFill>
                <a:latin typeface="Microsoft Sans Serif"/>
                <a:cs typeface="Microsoft Sans Serif"/>
              </a:rPr>
              <a:t>час.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16500" y="486372"/>
            <a:ext cx="5918200" cy="17399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245"/>
              <a:t>Зробімо</a:t>
            </a:r>
            <a:r>
              <a:rPr dirty="0" spc="30"/>
              <a:t> </a:t>
            </a:r>
            <a:r>
              <a:rPr dirty="0" spc="290"/>
              <a:t>план</a:t>
            </a:r>
            <a:r>
              <a:rPr dirty="0" spc="30"/>
              <a:t> </a:t>
            </a:r>
            <a:r>
              <a:rPr dirty="0" spc="295"/>
              <a:t>написання сильного</a:t>
            </a:r>
            <a:r>
              <a:rPr dirty="0" spc="20"/>
              <a:t> </a:t>
            </a:r>
            <a:r>
              <a:rPr dirty="0" spc="450"/>
              <a:t>й</a:t>
            </a:r>
            <a:r>
              <a:rPr dirty="0" spc="20"/>
              <a:t> </a:t>
            </a:r>
            <a:r>
              <a:rPr dirty="0" spc="235"/>
              <a:t>змістовного </a:t>
            </a:r>
            <a:r>
              <a:rPr dirty="0" spc="240"/>
              <a:t>формального</a:t>
            </a:r>
            <a:r>
              <a:rPr dirty="0" spc="10"/>
              <a:t> </a:t>
            </a:r>
            <a:r>
              <a:rPr dirty="0" spc="200"/>
              <a:t>есе</a:t>
            </a:r>
          </a:p>
        </p:txBody>
      </p:sp>
      <p:grpSp>
        <p:nvGrpSpPr>
          <p:cNvPr id="5" name="object 5" descr=""/>
          <p:cNvGrpSpPr/>
          <p:nvPr/>
        </p:nvGrpSpPr>
        <p:grpSpPr>
          <a:xfrm>
            <a:off x="540005" y="3811827"/>
            <a:ext cx="254635" cy="753745"/>
            <a:chOff x="540005" y="3811827"/>
            <a:chExt cx="254635" cy="753745"/>
          </a:xfrm>
        </p:grpSpPr>
        <p:sp>
          <p:nvSpPr>
            <p:cNvPr id="6" name="object 6" descr=""/>
            <p:cNvSpPr/>
            <p:nvPr/>
          </p:nvSpPr>
          <p:spPr>
            <a:xfrm>
              <a:off x="574295" y="3846117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4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74295" y="4345732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4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27300" y="3227574"/>
            <a:ext cx="4996815" cy="17570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254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зекономити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час,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потрібно:</a:t>
            </a: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2100"/>
              </a:spcBef>
            </a:pP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переглядати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і/або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читати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швидко;</a:t>
            </a:r>
            <a:endParaRPr sz="2000">
              <a:latin typeface="Microsoft Sans Serif"/>
              <a:cs typeface="Microsoft Sans Serif"/>
            </a:endParaRPr>
          </a:p>
          <a:p>
            <a:pPr marL="372110" marR="5080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«кодувати»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текст,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робити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нотатки,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заповнювати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есе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одночасно.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727803"/>
            <a:ext cx="10692130" cy="5475605"/>
            <a:chOff x="0" y="1727803"/>
            <a:chExt cx="10692130" cy="547560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003901" y="4958229"/>
              <a:ext cx="1420194" cy="1659973"/>
            </a:xfrm>
            <a:prstGeom prst="rect">
              <a:avLst/>
            </a:prstGeom>
          </p:spPr>
        </p:pic>
        <p:sp>
          <p:nvSpPr>
            <p:cNvPr id="4" name="object 4" descr=""/>
            <p:cNvSpPr/>
            <p:nvPr/>
          </p:nvSpPr>
          <p:spPr>
            <a:xfrm>
              <a:off x="5705983" y="1727809"/>
              <a:ext cx="4446270" cy="3816350"/>
            </a:xfrm>
            <a:custGeom>
              <a:avLst/>
              <a:gdLst/>
              <a:ahLst/>
              <a:cxnLst/>
              <a:rect l="l" t="t" r="r" b="b"/>
              <a:pathLst>
                <a:path w="4446270" h="3816350">
                  <a:moveTo>
                    <a:pt x="4446003" y="143992"/>
                  </a:moveTo>
                  <a:lnTo>
                    <a:pt x="4438662" y="98475"/>
                  </a:lnTo>
                  <a:lnTo>
                    <a:pt x="4418228" y="58953"/>
                  </a:lnTo>
                  <a:lnTo>
                    <a:pt x="4387062" y="27787"/>
                  </a:lnTo>
                  <a:lnTo>
                    <a:pt x="4347527" y="7340"/>
                  </a:lnTo>
                  <a:lnTo>
                    <a:pt x="4302010" y="0"/>
                  </a:lnTo>
                  <a:lnTo>
                    <a:pt x="144005" y="0"/>
                  </a:lnTo>
                  <a:lnTo>
                    <a:pt x="98501" y="7340"/>
                  </a:lnTo>
                  <a:lnTo>
                    <a:pt x="58966" y="27787"/>
                  </a:lnTo>
                  <a:lnTo>
                    <a:pt x="27787" y="58953"/>
                  </a:lnTo>
                  <a:lnTo>
                    <a:pt x="7353" y="98475"/>
                  </a:lnTo>
                  <a:lnTo>
                    <a:pt x="0" y="143992"/>
                  </a:lnTo>
                  <a:lnTo>
                    <a:pt x="0" y="2910509"/>
                  </a:lnTo>
                  <a:lnTo>
                    <a:pt x="7353" y="2956026"/>
                  </a:lnTo>
                  <a:lnTo>
                    <a:pt x="27787" y="2995549"/>
                  </a:lnTo>
                  <a:lnTo>
                    <a:pt x="58966" y="3026714"/>
                  </a:lnTo>
                  <a:lnTo>
                    <a:pt x="98501" y="3047161"/>
                  </a:lnTo>
                  <a:lnTo>
                    <a:pt x="144005" y="3054502"/>
                  </a:lnTo>
                  <a:lnTo>
                    <a:pt x="2071014" y="3054502"/>
                  </a:lnTo>
                  <a:lnTo>
                    <a:pt x="3011652" y="3816210"/>
                  </a:lnTo>
                  <a:lnTo>
                    <a:pt x="2748305" y="3054502"/>
                  </a:lnTo>
                  <a:lnTo>
                    <a:pt x="4302010" y="3054502"/>
                  </a:lnTo>
                  <a:lnTo>
                    <a:pt x="4347527" y="3047161"/>
                  </a:lnTo>
                  <a:lnTo>
                    <a:pt x="4387062" y="3026714"/>
                  </a:lnTo>
                  <a:lnTo>
                    <a:pt x="4418228" y="2995549"/>
                  </a:lnTo>
                  <a:lnTo>
                    <a:pt x="4438662" y="2956026"/>
                  </a:lnTo>
                  <a:lnTo>
                    <a:pt x="4446003" y="2910509"/>
                  </a:lnTo>
                  <a:lnTo>
                    <a:pt x="4446003" y="143992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 descr=""/>
          <p:cNvSpPr txBox="1"/>
          <p:nvPr/>
        </p:nvSpPr>
        <p:spPr>
          <a:xfrm>
            <a:off x="5975078" y="1768146"/>
            <a:ext cx="3974465" cy="287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46710" marR="339090">
              <a:lnSpc>
                <a:spcPct val="129600"/>
              </a:lnSpc>
              <a:spcBef>
                <a:spcPts val="100"/>
              </a:spcBef>
            </a:pP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Цей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допоможе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відстежувати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ваші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нотатки.</a:t>
            </a:r>
            <a:endParaRPr sz="1800">
              <a:latin typeface="Microsoft Sans Serif"/>
              <a:cs typeface="Microsoft Sans Serif"/>
            </a:endParaRPr>
          </a:p>
          <a:p>
            <a:pPr algn="ctr" marL="12065" marR="5080">
              <a:lnSpc>
                <a:spcPct val="129600"/>
              </a:lnSpc>
            </a:pP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допоможуть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 </a:t>
            </a:r>
            <a:r>
              <a:rPr dirty="0" sz="1800" spc="80">
                <a:solidFill>
                  <a:srgbClr val="231F20"/>
                </a:solidFill>
                <a:latin typeface="Microsoft Sans Serif"/>
                <a:cs typeface="Microsoft Sans Serif"/>
              </a:rPr>
              <a:t>запам’ятати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важливе,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додати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у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ваше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формальне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45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1800">
              <a:latin typeface="Microsoft Sans Serif"/>
              <a:cs typeface="Microsoft Sans Serif"/>
            </a:endParaRPr>
          </a:p>
          <a:p>
            <a:pPr algn="ctr" marL="261620" marR="254000">
              <a:lnSpc>
                <a:spcPct val="129600"/>
              </a:lnSpc>
            </a:pP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можете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використовувати більше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або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менше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доказів,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ніж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зазначено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85">
                <a:solidFill>
                  <a:srgbClr val="231F20"/>
                </a:solidFill>
                <a:latin typeface="Microsoft Sans Serif"/>
                <a:cs typeface="Microsoft Sans Serif"/>
              </a:rPr>
              <a:t>плані.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" marR="5080">
              <a:lnSpc>
                <a:spcPct val="107100"/>
              </a:lnSpc>
              <a:spcBef>
                <a:spcPts val="100"/>
              </a:spcBef>
            </a:pPr>
            <a:r>
              <a:rPr dirty="0" spc="240"/>
              <a:t>Намалюйте</a:t>
            </a:r>
            <a:r>
              <a:rPr dirty="0" spc="30"/>
              <a:t> </a:t>
            </a:r>
            <a:r>
              <a:rPr dirty="0" spc="290"/>
              <a:t>план</a:t>
            </a:r>
            <a:r>
              <a:rPr dirty="0" spc="30"/>
              <a:t> </a:t>
            </a:r>
            <a:r>
              <a:rPr dirty="0" spc="250"/>
              <a:t>на</a:t>
            </a:r>
            <a:r>
              <a:rPr dirty="0" spc="30"/>
              <a:t> </a:t>
            </a:r>
            <a:r>
              <a:rPr dirty="0" spc="265"/>
              <a:t>сторінці</a:t>
            </a:r>
            <a:r>
              <a:rPr dirty="0" spc="30"/>
              <a:t> </a:t>
            </a:r>
            <a:r>
              <a:rPr dirty="0" spc="229"/>
              <a:t>для </a:t>
            </a:r>
            <a:r>
              <a:rPr dirty="0" spc="285"/>
              <a:t>планування</a:t>
            </a:r>
            <a:r>
              <a:rPr dirty="0" spc="25"/>
              <a:t> </a:t>
            </a:r>
            <a:r>
              <a:rPr dirty="0" spc="280"/>
              <a:t>вашого</a:t>
            </a:r>
            <a:r>
              <a:rPr dirty="0" spc="30"/>
              <a:t> </a:t>
            </a:r>
            <a:r>
              <a:rPr dirty="0" spc="260"/>
              <a:t>читацького</a:t>
            </a:r>
            <a:r>
              <a:rPr dirty="0" spc="30"/>
              <a:t> </a:t>
            </a:r>
            <a:r>
              <a:rPr dirty="0" spc="280"/>
              <a:t>набору</a:t>
            </a:r>
          </a:p>
        </p:txBody>
      </p:sp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0004" y="1719795"/>
            <a:ext cx="4367999" cy="4760087"/>
          </a:xfrm>
          <a:prstGeom prst="rect">
            <a:avLst/>
          </a:prstGeom>
        </p:spPr>
      </p:pic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16581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250"/>
              <a:t>Почніть</a:t>
            </a:r>
            <a:r>
              <a:rPr dirty="0" spc="10"/>
              <a:t> </a:t>
            </a:r>
            <a:r>
              <a:rPr dirty="0" spc="165"/>
              <a:t>зі</a:t>
            </a:r>
            <a:r>
              <a:rPr dirty="0" spc="15"/>
              <a:t> </a:t>
            </a:r>
            <a:r>
              <a:rPr dirty="0" spc="245"/>
              <a:t>вступу</a:t>
            </a:r>
            <a:r>
              <a:rPr dirty="0" spc="10"/>
              <a:t> </a:t>
            </a:r>
            <a:r>
              <a:rPr dirty="0" spc="250"/>
              <a:t>/</a:t>
            </a:r>
            <a:r>
              <a:rPr dirty="0" spc="15"/>
              <a:t> </a:t>
            </a:r>
            <a:r>
              <a:rPr dirty="0" spc="245"/>
              <a:t>огляду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208344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66295" y="501345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5" name="object 5" descr=""/>
          <p:cNvGrpSpPr/>
          <p:nvPr/>
        </p:nvGrpSpPr>
        <p:grpSpPr>
          <a:xfrm>
            <a:off x="1995855" y="3751474"/>
            <a:ext cx="527050" cy="196215"/>
            <a:chOff x="1995855" y="3751474"/>
            <a:chExt cx="527050" cy="196215"/>
          </a:xfrm>
        </p:grpSpPr>
        <p:sp>
          <p:nvSpPr>
            <p:cNvPr id="6" name="object 6" descr=""/>
            <p:cNvSpPr/>
            <p:nvPr/>
          </p:nvSpPr>
          <p:spPr>
            <a:xfrm>
              <a:off x="1995855" y="3849388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 h="0">
                  <a:moveTo>
                    <a:pt x="0" y="0"/>
                  </a:moveTo>
                  <a:lnTo>
                    <a:pt x="501205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2297793" y="3776874"/>
              <a:ext cx="199390" cy="145415"/>
            </a:xfrm>
            <a:custGeom>
              <a:avLst/>
              <a:gdLst/>
              <a:ahLst/>
              <a:cxnLst/>
              <a:rect l="l" t="t" r="r" b="b"/>
              <a:pathLst>
                <a:path w="199389" h="145414">
                  <a:moveTo>
                    <a:pt x="0" y="0"/>
                  </a:moveTo>
                  <a:lnTo>
                    <a:pt x="199275" y="72517"/>
                  </a:lnTo>
                  <a:lnTo>
                    <a:pt x="0" y="145034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/>
          <p:nvPr/>
        </p:nvSpPr>
        <p:spPr>
          <a:xfrm>
            <a:off x="2571348" y="3245627"/>
            <a:ext cx="2633345" cy="1158875"/>
          </a:xfrm>
          <a:custGeom>
            <a:avLst/>
            <a:gdLst/>
            <a:ahLst/>
            <a:cxnLst/>
            <a:rect l="l" t="t" r="r" b="b"/>
            <a:pathLst>
              <a:path w="2633345" h="1158875">
                <a:moveTo>
                  <a:pt x="2560802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1086764"/>
                </a:lnTo>
                <a:lnTo>
                  <a:pt x="5657" y="1114789"/>
                </a:lnTo>
                <a:lnTo>
                  <a:pt x="21086" y="1137673"/>
                </a:lnTo>
                <a:lnTo>
                  <a:pt x="43971" y="1153103"/>
                </a:lnTo>
                <a:lnTo>
                  <a:pt x="71996" y="1158760"/>
                </a:lnTo>
                <a:lnTo>
                  <a:pt x="2560802" y="1158760"/>
                </a:lnTo>
                <a:lnTo>
                  <a:pt x="2588827" y="1153103"/>
                </a:lnTo>
                <a:lnTo>
                  <a:pt x="2611712" y="1137673"/>
                </a:lnTo>
                <a:lnTo>
                  <a:pt x="2627141" y="1114789"/>
                </a:lnTo>
                <a:lnTo>
                  <a:pt x="2632798" y="1086764"/>
                </a:lnTo>
                <a:lnTo>
                  <a:pt x="2632798" y="71996"/>
                </a:lnTo>
                <a:lnTo>
                  <a:pt x="2627141" y="43971"/>
                </a:lnTo>
                <a:lnTo>
                  <a:pt x="2611712" y="21086"/>
                </a:lnTo>
                <a:lnTo>
                  <a:pt x="2588827" y="5657"/>
                </a:lnTo>
                <a:lnTo>
                  <a:pt x="2560802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979254" y="1985705"/>
            <a:ext cx="6713855" cy="4022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Де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знайдемо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робочих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аркушах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цієї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частини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планувальника?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44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137285" marR="4030979" indent="351790">
              <a:lnSpc>
                <a:spcPct val="116700"/>
              </a:lnSpc>
            </a:pP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Вступ: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теза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37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410845" indent="-635">
              <a:lnSpc>
                <a:spcPct val="116700"/>
              </a:lnSpc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Разом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однокласником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однокласницею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перегляньте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робочі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аркуші,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визначити,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де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можете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знайти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інформацію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для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огляду.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529999" y="3011802"/>
            <a:ext cx="2643550" cy="1767843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792225" y="3255921"/>
            <a:ext cx="4091304" cy="58039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348615">
              <a:lnSpc>
                <a:spcPct val="100000"/>
              </a:lnSpc>
              <a:spcBef>
                <a:spcPts val="115"/>
              </a:spcBef>
              <a:tabLst>
                <a:tab pos="4077970" algn="l"/>
              </a:tabLst>
            </a:pPr>
            <a:r>
              <a:rPr dirty="0" sz="800">
                <a:solidFill>
                  <a:srgbClr val="58595B"/>
                </a:solidFill>
                <a:latin typeface="Microsoft Sans Serif"/>
                <a:cs typeface="Microsoft Sans Serif"/>
              </a:rPr>
              <a:t>Ім’я</a:t>
            </a:r>
            <a:r>
              <a:rPr dirty="0" sz="800" spc="70">
                <a:solidFill>
                  <a:srgbClr val="58595B"/>
                </a:solidFill>
                <a:latin typeface="Microsoft Sans Serif"/>
                <a:cs typeface="Microsoft Sans Serif"/>
              </a:rPr>
              <a:t> учня </a:t>
            </a:r>
            <a:r>
              <a:rPr dirty="0" sz="800" spc="90">
                <a:solidFill>
                  <a:srgbClr val="58595B"/>
                </a:solidFill>
                <a:latin typeface="Microsoft Sans Serif"/>
                <a:cs typeface="Microsoft Sans Serif"/>
              </a:rPr>
              <a:t>чи </a:t>
            </a:r>
            <a:r>
              <a:rPr dirty="0" sz="800" spc="60">
                <a:solidFill>
                  <a:srgbClr val="58595B"/>
                </a:solidFill>
                <a:latin typeface="Microsoft Sans Serif"/>
                <a:cs typeface="Microsoft Sans Serif"/>
              </a:rPr>
              <a:t>учениці:</a:t>
            </a:r>
            <a:r>
              <a:rPr dirty="0" sz="800" spc="50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u="sng" sz="800">
                <a:solidFill>
                  <a:srgbClr val="58595B"/>
                </a:solidFill>
                <a:uFill>
                  <a:solidFill>
                    <a:srgbClr val="57585A"/>
                  </a:solidFill>
                </a:uFill>
                <a:latin typeface="Microsoft Sans Serif"/>
                <a:cs typeface="Microsoft Sans Serif"/>
              </a:rPr>
              <a:t>	</a:t>
            </a:r>
            <a:endParaRPr sz="800">
              <a:latin typeface="Microsoft Sans Serif"/>
              <a:cs typeface="Microsoft Sans Serif"/>
            </a:endParaRPr>
          </a:p>
          <a:p>
            <a:pPr marL="1195070" marR="5080" indent="-1183005">
              <a:lnSpc>
                <a:spcPct val="176700"/>
              </a:lnSpc>
              <a:tabLst>
                <a:tab pos="2320290" algn="l"/>
                <a:tab pos="4077970" algn="l"/>
              </a:tabLst>
            </a:pPr>
            <a:r>
              <a:rPr dirty="0" sz="800" spc="75">
                <a:solidFill>
                  <a:srgbClr val="58595B"/>
                </a:solidFill>
                <a:latin typeface="Microsoft Sans Serif"/>
                <a:cs typeface="Microsoft Sans Serif"/>
              </a:rPr>
              <a:t>Прізвище</a:t>
            </a:r>
            <a:r>
              <a:rPr dirty="0" sz="800" spc="70">
                <a:solidFill>
                  <a:srgbClr val="58595B"/>
                </a:solidFill>
                <a:latin typeface="Microsoft Sans Serif"/>
                <a:cs typeface="Microsoft Sans Serif"/>
              </a:rPr>
              <a:t> учня </a:t>
            </a:r>
            <a:r>
              <a:rPr dirty="0" sz="800" spc="90">
                <a:solidFill>
                  <a:srgbClr val="58595B"/>
                </a:solidFill>
                <a:latin typeface="Microsoft Sans Serif"/>
                <a:cs typeface="Microsoft Sans Serif"/>
              </a:rPr>
              <a:t>чи</a:t>
            </a:r>
            <a:r>
              <a:rPr dirty="0" sz="800" spc="7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60">
                <a:solidFill>
                  <a:srgbClr val="58595B"/>
                </a:solidFill>
                <a:latin typeface="Microsoft Sans Serif"/>
                <a:cs typeface="Microsoft Sans Serif"/>
              </a:rPr>
              <a:t>учениці:</a:t>
            </a:r>
            <a:r>
              <a:rPr dirty="0" sz="800" spc="3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u="sng" sz="800">
                <a:solidFill>
                  <a:srgbClr val="58595B"/>
                </a:solidFill>
                <a:uFill>
                  <a:solidFill>
                    <a:srgbClr val="57585A"/>
                  </a:solidFill>
                </a:uFill>
                <a:latin typeface="Microsoft Sans Serif"/>
                <a:cs typeface="Microsoft Sans Serif"/>
              </a:rPr>
              <a:t>		</a:t>
            </a:r>
            <a:r>
              <a:rPr dirty="0" sz="800">
                <a:solidFill>
                  <a:srgbClr val="58595B"/>
                </a:solidFill>
                <a:latin typeface="Microsoft Sans Serif"/>
                <a:cs typeface="Microsoft Sans Serif"/>
              </a:rPr>
              <a:t> Клас:</a:t>
            </a:r>
            <a:r>
              <a:rPr dirty="0" sz="800" spc="31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u="sng" sz="800">
                <a:solidFill>
                  <a:srgbClr val="58595B"/>
                </a:solidFill>
                <a:uFill>
                  <a:solidFill>
                    <a:srgbClr val="57585A"/>
                  </a:solidFill>
                </a:uFill>
                <a:latin typeface="Microsoft Sans Serif"/>
                <a:cs typeface="Microsoft Sans Serif"/>
              </a:rPr>
              <a:t>	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69731" y="4651297"/>
            <a:ext cx="2252345" cy="409575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dirty="0" sz="1050" b="1">
                <a:solidFill>
                  <a:srgbClr val="58595B"/>
                </a:solidFill>
                <a:latin typeface="Tahoma"/>
                <a:cs typeface="Tahoma"/>
              </a:rPr>
              <a:t>ПІДКАЗКА</a:t>
            </a:r>
            <a:r>
              <a:rPr dirty="0" sz="1050" spc="12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55" b="1">
                <a:solidFill>
                  <a:srgbClr val="58595B"/>
                </a:solidFill>
                <a:latin typeface="Tahoma"/>
                <a:cs typeface="Tahoma"/>
              </a:rPr>
              <a:t>ДЛЯ</a:t>
            </a:r>
            <a:r>
              <a:rPr dirty="0" sz="1050" spc="12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70" b="1">
                <a:solidFill>
                  <a:srgbClr val="58595B"/>
                </a:solidFill>
                <a:latin typeface="Tahoma"/>
                <a:cs typeface="Tahoma"/>
              </a:rPr>
              <a:t>НАПИСАННЯ</a:t>
            </a:r>
            <a:endParaRPr sz="10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750" spc="10" b="1">
                <a:latin typeface="Tahoma"/>
                <a:cs typeface="Tahoma"/>
              </a:rPr>
              <a:t>Як</a:t>
            </a:r>
            <a:r>
              <a:rPr dirty="0" sz="750" spc="50" b="1">
                <a:latin typeface="Tahoma"/>
                <a:cs typeface="Tahoma"/>
              </a:rPr>
              <a:t> </a:t>
            </a:r>
            <a:r>
              <a:rPr dirty="0" sz="750" spc="10" b="1">
                <a:latin typeface="Tahoma"/>
                <a:cs typeface="Tahoma"/>
              </a:rPr>
              <a:t>стереотипи</a:t>
            </a:r>
            <a:r>
              <a:rPr dirty="0" sz="750" spc="55" b="1">
                <a:latin typeface="Tahoma"/>
                <a:cs typeface="Tahoma"/>
              </a:rPr>
              <a:t> </a:t>
            </a:r>
            <a:r>
              <a:rPr dirty="0" sz="750" spc="10" b="1">
                <a:latin typeface="Tahoma"/>
                <a:cs typeface="Tahoma"/>
              </a:rPr>
              <a:t>впливають</a:t>
            </a:r>
            <a:r>
              <a:rPr dirty="0" sz="750" spc="55" b="1">
                <a:latin typeface="Tahoma"/>
                <a:cs typeface="Tahoma"/>
              </a:rPr>
              <a:t> </a:t>
            </a:r>
            <a:r>
              <a:rPr dirty="0" sz="750" spc="10" b="1">
                <a:latin typeface="Tahoma"/>
                <a:cs typeface="Tahoma"/>
              </a:rPr>
              <a:t>на</a:t>
            </a:r>
            <a:r>
              <a:rPr dirty="0" sz="750" spc="50" b="1">
                <a:latin typeface="Tahoma"/>
                <a:cs typeface="Tahoma"/>
              </a:rPr>
              <a:t> </a:t>
            </a:r>
            <a:r>
              <a:rPr dirty="0" sz="750" spc="10" b="1">
                <a:latin typeface="Tahoma"/>
                <a:cs typeface="Tahoma"/>
              </a:rPr>
              <a:t>наше</a:t>
            </a:r>
            <a:r>
              <a:rPr dirty="0" sz="750" spc="55" b="1">
                <a:latin typeface="Tahoma"/>
                <a:cs typeface="Tahoma"/>
              </a:rPr>
              <a:t> </a:t>
            </a:r>
            <a:r>
              <a:rPr dirty="0" sz="750" spc="-10" b="1">
                <a:latin typeface="Tahoma"/>
                <a:cs typeface="Tahoma"/>
              </a:rPr>
              <a:t>життя?</a:t>
            </a:r>
            <a:endParaRPr sz="750">
              <a:latin typeface="Tahoma"/>
              <a:cs typeface="Tahom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669731" y="5132830"/>
            <a:ext cx="4277360" cy="930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3100"/>
              </a:lnSpc>
              <a:spcBef>
                <a:spcPts val="100"/>
              </a:spcBef>
            </a:pPr>
            <a:r>
              <a:rPr dirty="0" sz="750" spc="50">
                <a:latin typeface="Microsoft Sans Serif"/>
                <a:cs typeface="Microsoft Sans Serif"/>
              </a:rPr>
              <a:t>Стереотипи</a:t>
            </a:r>
            <a:r>
              <a:rPr dirty="0" sz="750" spc="20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сприймають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доволі</a:t>
            </a:r>
            <a:r>
              <a:rPr dirty="0" sz="750" spc="20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неоднозначно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в</a:t>
            </a:r>
            <a:r>
              <a:rPr dirty="0" sz="750" spc="20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сучасному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світі.</a:t>
            </a:r>
            <a:r>
              <a:rPr dirty="0" sz="750" spc="20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З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одного</a:t>
            </a:r>
            <a:r>
              <a:rPr dirty="0" sz="750" spc="20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боку,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45">
                <a:latin typeface="Microsoft Sans Serif"/>
                <a:cs typeface="Microsoft Sans Serif"/>
              </a:rPr>
              <a:t>вони </a:t>
            </a:r>
            <a:r>
              <a:rPr dirty="0" sz="750">
                <a:latin typeface="Microsoft Sans Serif"/>
                <a:cs typeface="Microsoft Sans Serif"/>
              </a:rPr>
              <a:t>негативно</a:t>
            </a:r>
            <a:r>
              <a:rPr dirty="0" sz="750" spc="155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впливають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на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сприйняття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багатьох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речей,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а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з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іншого,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 spc="295">
                <a:latin typeface="Microsoft Sans Serif"/>
                <a:cs typeface="Microsoft Sans Serif"/>
              </a:rPr>
              <a:t>—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допомагають</a:t>
            </a:r>
            <a:r>
              <a:rPr dirty="0" sz="750" spc="160">
                <a:latin typeface="Microsoft Sans Serif"/>
                <a:cs typeface="Microsoft Sans Serif"/>
              </a:rPr>
              <a:t> </a:t>
            </a:r>
            <a:r>
              <a:rPr dirty="0" sz="750" spc="40">
                <a:latin typeface="Microsoft Sans Serif"/>
                <a:cs typeface="Microsoft Sans Serif"/>
              </a:rPr>
              <a:t>людині </a:t>
            </a:r>
            <a:r>
              <a:rPr dirty="0" sz="750" spc="30">
                <a:latin typeface="Microsoft Sans Serif"/>
                <a:cs typeface="Microsoft Sans Serif"/>
              </a:rPr>
              <a:t>орієнтуватися</a:t>
            </a:r>
            <a:r>
              <a:rPr dirty="0" sz="750" spc="1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в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складній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реальності.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45">
                <a:latin typeface="Microsoft Sans Serif"/>
                <a:cs typeface="Microsoft Sans Serif"/>
              </a:rPr>
              <a:t>Ознайомившись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з</a:t>
            </a:r>
            <a:r>
              <a:rPr dirty="0" sz="750" spc="10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інформацією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нижче,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з’ясуй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-20">
                <a:latin typeface="Microsoft Sans Serif"/>
                <a:cs typeface="Microsoft Sans Serif"/>
              </a:rPr>
              <a:t>свій</a:t>
            </a:r>
            <a:r>
              <a:rPr dirty="0" sz="750" spc="55">
                <a:latin typeface="Microsoft Sans Serif"/>
                <a:cs typeface="Microsoft Sans Serif"/>
              </a:rPr>
              <a:t> погляд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на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85">
                <a:latin typeface="Microsoft Sans Serif"/>
                <a:cs typeface="Microsoft Sans Serif"/>
              </a:rPr>
              <a:t>цю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проблему.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Чи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10">
                <a:latin typeface="Microsoft Sans Serif"/>
                <a:cs typeface="Microsoft Sans Serif"/>
              </a:rPr>
              <a:t>варто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45">
                <a:latin typeface="Microsoft Sans Serif"/>
                <a:cs typeface="Microsoft Sans Serif"/>
              </a:rPr>
              <a:t>зважати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на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стереотипи?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Чому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10">
                <a:latin typeface="Microsoft Sans Serif"/>
                <a:cs typeface="Microsoft Sans Serif"/>
              </a:rPr>
              <a:t>так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або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ні?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Напиши своє </a:t>
            </a:r>
            <a:r>
              <a:rPr dirty="0" sz="750" spc="55">
                <a:latin typeface="Microsoft Sans Serif"/>
                <a:cs typeface="Microsoft Sans Serif"/>
              </a:rPr>
              <a:t>формальне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есе.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 spc="70">
                <a:latin typeface="Microsoft Sans Serif"/>
                <a:cs typeface="Microsoft Sans Serif"/>
              </a:rPr>
              <a:t>Використовуй</a:t>
            </a:r>
            <a:r>
              <a:rPr dirty="0" sz="750" spc="60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ідеї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та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докази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з</a:t>
            </a:r>
            <a:r>
              <a:rPr dirty="0" sz="750" spc="60">
                <a:latin typeface="Microsoft Sans Serif"/>
                <a:cs typeface="Microsoft Sans Serif"/>
              </a:rPr>
              <a:t> </a:t>
            </a:r>
            <a:r>
              <a:rPr dirty="0" sz="750" spc="45">
                <a:latin typeface="Microsoft Sans Serif"/>
                <a:cs typeface="Microsoft Sans Serif"/>
              </a:rPr>
              <a:t>текстів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нижче,</a:t>
            </a:r>
            <a:r>
              <a:rPr dirty="0" sz="750" spc="65">
                <a:latin typeface="Microsoft Sans Serif"/>
                <a:cs typeface="Microsoft Sans Serif"/>
              </a:rPr>
              <a:t> </a:t>
            </a:r>
            <a:r>
              <a:rPr dirty="0" sz="750" spc="75">
                <a:latin typeface="Microsoft Sans Serif"/>
                <a:cs typeface="Microsoft Sans Serif"/>
              </a:rPr>
              <a:t>щоб</a:t>
            </a:r>
            <a:r>
              <a:rPr dirty="0" sz="750" spc="60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підтримати </a:t>
            </a:r>
            <a:r>
              <a:rPr dirty="0" sz="750" spc="90">
                <a:latin typeface="Microsoft Sans Serif"/>
                <a:cs typeface="Microsoft Sans Serif"/>
              </a:rPr>
              <a:t>й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аргументувати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свою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20">
                <a:latin typeface="Microsoft Sans Serif"/>
                <a:cs typeface="Microsoft Sans Serif"/>
              </a:rPr>
              <a:t>тезу.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Аудиторія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твого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есе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310">
                <a:latin typeface="Microsoft Sans Serif"/>
                <a:cs typeface="Microsoft Sans Serif"/>
              </a:rPr>
              <a:t>—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підлітки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90">
                <a:latin typeface="Microsoft Sans Serif"/>
                <a:cs typeface="Microsoft Sans Serif"/>
              </a:rPr>
              <a:t>й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дорослі,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яким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потрібно </a:t>
            </a:r>
            <a:r>
              <a:rPr dirty="0" sz="750" spc="55">
                <a:latin typeface="Microsoft Sans Serif"/>
                <a:cs typeface="Microsoft Sans Serif"/>
              </a:rPr>
              <a:t>визначити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місце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стереотипів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20">
                <a:latin typeface="Microsoft Sans Serif"/>
                <a:cs typeface="Microsoft Sans Serif"/>
              </a:rPr>
              <a:t>у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20">
                <a:latin typeface="Microsoft Sans Serif"/>
                <a:cs typeface="Microsoft Sans Serif"/>
              </a:rPr>
              <a:t>своєму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-10">
                <a:latin typeface="Microsoft Sans Serif"/>
                <a:cs typeface="Microsoft Sans Serif"/>
              </a:rPr>
              <a:t>житті.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69731" y="2686861"/>
            <a:ext cx="3171825" cy="350520"/>
          </a:xfrm>
          <a:prstGeom prst="rect">
            <a:avLst/>
          </a:prstGeom>
        </p:spPr>
        <p:txBody>
          <a:bodyPr wrap="square" lIns="0" tIns="17145" rIns="0" bIns="0" rtlCol="0" vert="horz">
            <a:spAutoFit/>
          </a:bodyPr>
          <a:lstStyle/>
          <a:p>
            <a:pPr marL="12700">
              <a:lnSpc>
                <a:spcPts val="1260"/>
              </a:lnSpc>
              <a:spcBef>
                <a:spcPts val="135"/>
              </a:spcBef>
            </a:pPr>
            <a:r>
              <a:rPr dirty="0" sz="1050" b="1">
                <a:solidFill>
                  <a:srgbClr val="58595B"/>
                </a:solidFill>
                <a:latin typeface="Tahoma"/>
                <a:cs typeface="Tahoma"/>
              </a:rPr>
              <a:t>Заняття</a:t>
            </a:r>
            <a:r>
              <a:rPr dirty="0" sz="1050" spc="6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-195" b="1">
                <a:solidFill>
                  <a:srgbClr val="58595B"/>
                </a:solidFill>
                <a:latin typeface="Tahoma"/>
                <a:cs typeface="Tahoma"/>
              </a:rPr>
              <a:t>1:</a:t>
            </a:r>
            <a:r>
              <a:rPr dirty="0" sz="1050" spc="6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55" b="1">
                <a:solidFill>
                  <a:srgbClr val="58595B"/>
                </a:solidFill>
                <a:latin typeface="Tahoma"/>
                <a:cs typeface="Tahoma"/>
              </a:rPr>
              <a:t>Робочий</a:t>
            </a:r>
            <a:r>
              <a:rPr dirty="0" sz="1050" spc="6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-10" b="1">
                <a:solidFill>
                  <a:srgbClr val="58595B"/>
                </a:solidFill>
                <a:latin typeface="Tahoma"/>
                <a:cs typeface="Tahoma"/>
              </a:rPr>
              <a:t>аркуш</a:t>
            </a:r>
            <a:endParaRPr sz="1050">
              <a:latin typeface="Tahoma"/>
              <a:cs typeface="Tahoma"/>
            </a:endParaRPr>
          </a:p>
          <a:p>
            <a:pPr marL="12700">
              <a:lnSpc>
                <a:spcPts val="1260"/>
              </a:lnSpc>
            </a:pPr>
            <a:r>
              <a:rPr dirty="0" sz="1050" spc="20" b="1">
                <a:solidFill>
                  <a:srgbClr val="58595B"/>
                </a:solidFill>
                <a:latin typeface="Tahoma"/>
                <a:cs typeface="Tahoma"/>
              </a:rPr>
              <a:t>Як</a:t>
            </a:r>
            <a:r>
              <a:rPr dirty="0" sz="1050" spc="65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20" b="1">
                <a:solidFill>
                  <a:srgbClr val="58595B"/>
                </a:solidFill>
                <a:latin typeface="Tahoma"/>
                <a:cs typeface="Tahoma"/>
              </a:rPr>
              <a:t>стереотипи</a:t>
            </a:r>
            <a:r>
              <a:rPr dirty="0" sz="1050" spc="7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20" b="1">
                <a:solidFill>
                  <a:srgbClr val="58595B"/>
                </a:solidFill>
                <a:latin typeface="Tahoma"/>
                <a:cs typeface="Tahoma"/>
              </a:rPr>
              <a:t>впливають</a:t>
            </a:r>
            <a:r>
              <a:rPr dirty="0" sz="1050" spc="7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20" b="1">
                <a:solidFill>
                  <a:srgbClr val="58595B"/>
                </a:solidFill>
                <a:latin typeface="Tahoma"/>
                <a:cs typeface="Tahoma"/>
              </a:rPr>
              <a:t>на</a:t>
            </a:r>
            <a:r>
              <a:rPr dirty="0" sz="1050" spc="7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50" b="1">
                <a:solidFill>
                  <a:srgbClr val="58595B"/>
                </a:solidFill>
                <a:latin typeface="Tahoma"/>
                <a:cs typeface="Tahoma"/>
              </a:rPr>
              <a:t>наше</a:t>
            </a:r>
            <a:r>
              <a:rPr dirty="0" sz="1050" spc="70" b="1">
                <a:solidFill>
                  <a:srgbClr val="58595B"/>
                </a:solidFill>
                <a:latin typeface="Tahoma"/>
                <a:cs typeface="Tahoma"/>
              </a:rPr>
              <a:t> </a:t>
            </a:r>
            <a:r>
              <a:rPr dirty="0" sz="1050" spc="-10" b="1">
                <a:solidFill>
                  <a:srgbClr val="58595B"/>
                </a:solidFill>
                <a:latin typeface="Tahoma"/>
                <a:cs typeface="Tahoma"/>
              </a:rPr>
              <a:t>життя?</a:t>
            </a:r>
            <a:endParaRPr sz="105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543" y="3804103"/>
            <a:ext cx="4523396" cy="795990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5661952" y="2745016"/>
            <a:ext cx="4250690" cy="237490"/>
          </a:xfrm>
          <a:prstGeom prst="rect">
            <a:avLst/>
          </a:prstGeom>
          <a:solidFill>
            <a:srgbClr val="615780"/>
          </a:solidFill>
        </p:spPr>
        <p:txBody>
          <a:bodyPr wrap="square" lIns="0" tIns="40640" rIns="0" bIns="0" rtlCol="0" vert="horz">
            <a:spAutoFit/>
          </a:bodyPr>
          <a:lstStyle/>
          <a:p>
            <a:pPr marL="97155">
              <a:lnSpc>
                <a:spcPct val="100000"/>
              </a:lnSpc>
              <a:spcBef>
                <a:spcPts val="320"/>
              </a:spcBef>
            </a:pPr>
            <a:r>
              <a:rPr dirty="0" sz="1000" b="1">
                <a:solidFill>
                  <a:srgbClr val="FFFFFF"/>
                </a:solidFill>
                <a:latin typeface="Tahoma"/>
                <a:cs typeface="Tahoma"/>
              </a:rPr>
              <a:t>Текст</a:t>
            </a:r>
            <a:r>
              <a:rPr dirty="0" sz="1000" spc="4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000" spc="-305" b="1">
                <a:solidFill>
                  <a:srgbClr val="FFFFFF"/>
                </a:solidFill>
                <a:latin typeface="Tahoma"/>
                <a:cs typeface="Tahoma"/>
              </a:rPr>
              <a:t>1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5649253" y="3133379"/>
            <a:ext cx="1940560" cy="4051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95"/>
              </a:spcBef>
            </a:pPr>
            <a:r>
              <a:rPr dirty="0" sz="1000" spc="10" b="1">
                <a:latin typeface="Tahoma"/>
                <a:cs typeface="Tahoma"/>
              </a:rPr>
              <a:t>Стереотипи:</a:t>
            </a:r>
            <a:r>
              <a:rPr dirty="0" sz="1000" spc="140" b="1">
                <a:latin typeface="Tahoma"/>
                <a:cs typeface="Tahoma"/>
              </a:rPr>
              <a:t> </a:t>
            </a:r>
            <a:r>
              <a:rPr dirty="0" sz="1000" spc="10" b="1">
                <a:latin typeface="Tahoma"/>
                <a:cs typeface="Tahoma"/>
              </a:rPr>
              <a:t>найбільше</a:t>
            </a:r>
            <a:r>
              <a:rPr dirty="0" sz="1000" spc="145" b="1">
                <a:latin typeface="Tahoma"/>
                <a:cs typeface="Tahoma"/>
              </a:rPr>
              <a:t> </a:t>
            </a:r>
            <a:r>
              <a:rPr dirty="0" sz="1000" spc="-25" b="1">
                <a:latin typeface="Tahoma"/>
                <a:cs typeface="Tahoma"/>
              </a:rPr>
              <a:t>зло </a:t>
            </a:r>
            <a:r>
              <a:rPr dirty="0" sz="1000" b="1">
                <a:latin typeface="Tahoma"/>
                <a:cs typeface="Tahoma"/>
              </a:rPr>
              <a:t>чи</a:t>
            </a:r>
            <a:r>
              <a:rPr dirty="0" sz="1000" spc="75" b="1">
                <a:latin typeface="Tahoma"/>
                <a:cs typeface="Tahoma"/>
              </a:rPr>
              <a:t> </a:t>
            </a:r>
            <a:r>
              <a:rPr dirty="0" sz="1000" b="1">
                <a:latin typeface="Tahoma"/>
                <a:cs typeface="Tahoma"/>
              </a:rPr>
              <a:t>життєва</a:t>
            </a:r>
            <a:r>
              <a:rPr dirty="0" sz="1000" spc="75" b="1">
                <a:latin typeface="Tahoma"/>
                <a:cs typeface="Tahoma"/>
              </a:rPr>
              <a:t> </a:t>
            </a:r>
            <a:r>
              <a:rPr dirty="0" sz="1000" spc="-10" b="1">
                <a:latin typeface="Tahoma"/>
                <a:cs typeface="Tahoma"/>
              </a:rPr>
              <a:t>необхідність?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 descr=""/>
          <p:cNvSpPr txBox="1"/>
          <p:nvPr/>
        </p:nvSpPr>
        <p:spPr>
          <a:xfrm>
            <a:off x="7872219" y="3121085"/>
            <a:ext cx="2052955" cy="417195"/>
          </a:xfrm>
          <a:prstGeom prst="rect">
            <a:avLst/>
          </a:prstGeom>
        </p:spPr>
        <p:txBody>
          <a:bodyPr wrap="square" lIns="0" tIns="6413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5"/>
              </a:spcBef>
            </a:pPr>
            <a:r>
              <a:rPr dirty="0" sz="850" spc="50" b="1">
                <a:latin typeface="Tahoma"/>
                <a:cs typeface="Tahoma"/>
              </a:rPr>
              <a:t>Місце</a:t>
            </a:r>
            <a:r>
              <a:rPr dirty="0" sz="850" spc="45" b="1">
                <a:latin typeface="Tahoma"/>
                <a:cs typeface="Tahoma"/>
              </a:rPr>
              <a:t> </a:t>
            </a:r>
            <a:r>
              <a:rPr dirty="0" sz="850" b="1">
                <a:latin typeface="Tahoma"/>
                <a:cs typeface="Tahoma"/>
              </a:rPr>
              <a:t>для</a:t>
            </a:r>
            <a:r>
              <a:rPr dirty="0" sz="850" spc="45" b="1">
                <a:latin typeface="Tahoma"/>
                <a:cs typeface="Tahoma"/>
              </a:rPr>
              <a:t> </a:t>
            </a:r>
            <a:r>
              <a:rPr dirty="0" sz="850" b="1">
                <a:latin typeface="Tahoma"/>
                <a:cs typeface="Tahoma"/>
              </a:rPr>
              <a:t>твоїх</a:t>
            </a:r>
            <a:r>
              <a:rPr dirty="0" sz="850" spc="45" b="1">
                <a:latin typeface="Tahoma"/>
                <a:cs typeface="Tahoma"/>
              </a:rPr>
              <a:t> </a:t>
            </a:r>
            <a:r>
              <a:rPr dirty="0" sz="850" spc="-10" b="1">
                <a:latin typeface="Tahoma"/>
                <a:cs typeface="Tahoma"/>
              </a:rPr>
              <a:t>нотаток</a:t>
            </a:r>
            <a:endParaRPr sz="85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455"/>
              </a:spcBef>
              <a:tabLst>
                <a:tab pos="2026920" algn="l"/>
              </a:tabLst>
            </a:pPr>
            <a:r>
              <a:rPr dirty="0" u="sng" sz="1000">
                <a:uFill>
                  <a:solidFill>
                    <a:srgbClr val="A7A9AC"/>
                  </a:solidFill>
                </a:uFill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 descr=""/>
          <p:cNvSpPr txBox="1"/>
          <p:nvPr/>
        </p:nvSpPr>
        <p:spPr>
          <a:xfrm>
            <a:off x="5649253" y="3713760"/>
            <a:ext cx="1649730" cy="149860"/>
          </a:xfrm>
          <a:prstGeom prst="rect">
            <a:avLst/>
          </a:prstGeom>
        </p:spPr>
        <p:txBody>
          <a:bodyPr wrap="square" lIns="0" tIns="146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"/>
              </a:spcBef>
            </a:pPr>
            <a:r>
              <a:rPr dirty="0" u="sng" sz="800" spc="50">
                <a:solidFill>
                  <a:srgbClr val="58595B"/>
                </a:solidFill>
                <a:uFill>
                  <a:solidFill>
                    <a:srgbClr val="58595B"/>
                  </a:solidFill>
                </a:uFill>
                <a:latin typeface="Microsoft Sans Serif"/>
                <a:cs typeface="Microsoft Sans Serif"/>
              </a:rPr>
              <a:t>Джерело</a:t>
            </a:r>
            <a:r>
              <a:rPr dirty="0" sz="800" spc="50">
                <a:solidFill>
                  <a:srgbClr val="58595B"/>
                </a:solidFill>
                <a:latin typeface="Microsoft Sans Serif"/>
                <a:cs typeface="Microsoft Sans Serif"/>
              </a:rPr>
              <a:t>:</a:t>
            </a:r>
            <a:r>
              <a:rPr dirty="0" sz="800" spc="15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75">
                <a:solidFill>
                  <a:srgbClr val="58595B"/>
                </a:solidFill>
                <a:latin typeface="Microsoft Sans Serif"/>
                <a:cs typeface="Microsoft Sans Serif"/>
              </a:rPr>
              <a:t>Листи</a:t>
            </a:r>
            <a:r>
              <a:rPr dirty="0" sz="800" spc="2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70">
                <a:solidFill>
                  <a:srgbClr val="58595B"/>
                </a:solidFill>
                <a:latin typeface="Microsoft Sans Serif"/>
                <a:cs typeface="Microsoft Sans Serif"/>
              </a:rPr>
              <a:t>до</a:t>
            </a:r>
            <a:r>
              <a:rPr dirty="0" sz="800" spc="20">
                <a:solidFill>
                  <a:srgbClr val="58595B"/>
                </a:solidFill>
                <a:latin typeface="Microsoft Sans Serif"/>
                <a:cs typeface="Microsoft Sans Serif"/>
              </a:rPr>
              <a:t> </a:t>
            </a:r>
            <a:r>
              <a:rPr dirty="0" sz="800" spc="55">
                <a:solidFill>
                  <a:srgbClr val="58595B"/>
                </a:solidFill>
                <a:latin typeface="Microsoft Sans Serif"/>
                <a:cs typeface="Microsoft Sans Serif"/>
              </a:rPr>
              <a:t>приятелів</a:t>
            </a:r>
            <a:endParaRPr sz="800">
              <a:latin typeface="Microsoft Sans Serif"/>
              <a:cs typeface="Microsoft Sans Serif"/>
            </a:endParaRPr>
          </a:p>
        </p:txBody>
      </p:sp>
      <p:sp>
        <p:nvSpPr>
          <p:cNvPr id="11" name="object 11" descr=""/>
          <p:cNvSpPr txBox="1"/>
          <p:nvPr/>
        </p:nvSpPr>
        <p:spPr>
          <a:xfrm>
            <a:off x="5649253" y="4055986"/>
            <a:ext cx="2055495" cy="21913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6985">
              <a:lnSpc>
                <a:spcPct val="113100"/>
              </a:lnSpc>
              <a:spcBef>
                <a:spcPts val="100"/>
              </a:spcBef>
            </a:pPr>
            <a:r>
              <a:rPr dirty="0" sz="750" spc="50">
                <a:latin typeface="Microsoft Sans Serif"/>
                <a:cs typeface="Microsoft Sans Serif"/>
              </a:rPr>
              <a:t>Стереотипи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можна</a:t>
            </a:r>
            <a:r>
              <a:rPr dirty="0" sz="750" spc="50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розглядати</a:t>
            </a:r>
            <a:r>
              <a:rPr dirty="0" sz="750" spc="50">
                <a:latin typeface="Microsoft Sans Serif"/>
                <a:cs typeface="Microsoft Sans Serif"/>
              </a:rPr>
              <a:t> як </a:t>
            </a:r>
            <a:r>
              <a:rPr dirty="0" sz="750" spc="-10">
                <a:latin typeface="Microsoft Sans Serif"/>
                <a:cs typeface="Microsoft Sans Serif"/>
              </a:rPr>
              <a:t>«набір</a:t>
            </a:r>
            <a:r>
              <a:rPr dirty="0" sz="750" spc="20">
                <a:latin typeface="Microsoft Sans Serif"/>
                <a:cs typeface="Microsoft Sans Serif"/>
              </a:rPr>
              <a:t> правил»,</a:t>
            </a:r>
            <a:r>
              <a:rPr dirty="0" sz="750" spc="-2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який</a:t>
            </a:r>
            <a:r>
              <a:rPr dirty="0" sz="750" spc="-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визначає</a:t>
            </a:r>
            <a:r>
              <a:rPr dirty="0" sz="750" spc="-1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поведінку</a:t>
            </a:r>
            <a:r>
              <a:rPr dirty="0" sz="750" spc="-1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не</a:t>
            </a:r>
            <a:r>
              <a:rPr dirty="0" sz="750" spc="-15">
                <a:latin typeface="Microsoft Sans Serif"/>
                <a:cs typeface="Microsoft Sans Serif"/>
              </a:rPr>
              <a:t> </a:t>
            </a:r>
            <a:r>
              <a:rPr dirty="0" sz="750" spc="-10">
                <a:latin typeface="Microsoft Sans Serif"/>
                <a:cs typeface="Microsoft Sans Serif"/>
              </a:rPr>
              <a:t>тіль-</a:t>
            </a:r>
            <a:r>
              <a:rPr dirty="0" sz="750" spc="60">
                <a:latin typeface="Microsoft Sans Serif"/>
                <a:cs typeface="Microsoft Sans Serif"/>
              </a:rPr>
              <a:t> ки</a:t>
            </a:r>
            <a:r>
              <a:rPr dirty="0" sz="750" spc="10">
                <a:latin typeface="Microsoft Sans Serif"/>
                <a:cs typeface="Microsoft Sans Serif"/>
              </a:rPr>
              <a:t> </a:t>
            </a:r>
            <a:r>
              <a:rPr dirty="0" sz="750" spc="45">
                <a:latin typeface="Microsoft Sans Serif"/>
                <a:cs typeface="Microsoft Sans Serif"/>
              </a:rPr>
              <a:t>окремих</a:t>
            </a:r>
            <a:r>
              <a:rPr dirty="0" sz="750" spc="10">
                <a:latin typeface="Microsoft Sans Serif"/>
                <a:cs typeface="Microsoft Sans Serif"/>
              </a:rPr>
              <a:t> людей, але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80">
                <a:latin typeface="Microsoft Sans Serif"/>
                <a:cs typeface="Microsoft Sans Serif"/>
              </a:rPr>
              <a:t>й</a:t>
            </a:r>
            <a:r>
              <a:rPr dirty="0" sz="750" spc="10">
                <a:latin typeface="Microsoft Sans Serif"/>
                <a:cs typeface="Microsoft Sans Serif"/>
              </a:rPr>
              <a:t> груп, </a:t>
            </a:r>
            <a:r>
              <a:rPr dirty="0" sz="750" spc="-30" i="1">
                <a:latin typeface="Verdana"/>
                <a:cs typeface="Verdana"/>
              </a:rPr>
              <a:t>cy6eywьtyp</a:t>
            </a:r>
            <a:r>
              <a:rPr dirty="0" sz="750" spc="-30">
                <a:latin typeface="Microsoft Sans Serif"/>
                <a:cs typeface="Microsoft Sans Serif"/>
              </a:rPr>
              <a:t>,</a:t>
            </a:r>
            <a:r>
              <a:rPr dirty="0" sz="750" spc="20">
                <a:latin typeface="Microsoft Sans Serif"/>
                <a:cs typeface="Microsoft Sans Serif"/>
              </a:rPr>
              <a:t> етносів,</a:t>
            </a:r>
            <a:r>
              <a:rPr dirty="0" sz="750" spc="110">
                <a:latin typeface="Microsoft Sans Serif"/>
                <a:cs typeface="Microsoft Sans Serif"/>
              </a:rPr>
              <a:t> </a:t>
            </a:r>
            <a:r>
              <a:rPr dirty="0" sz="750" spc="20">
                <a:latin typeface="Microsoft Sans Serif"/>
                <a:cs typeface="Microsoft Sans Serif"/>
              </a:rPr>
              <a:t>суспільств.</a:t>
            </a:r>
            <a:r>
              <a:rPr dirty="0" sz="750" spc="114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Стереотипи</a:t>
            </a:r>
            <a:r>
              <a:rPr dirty="0" sz="750" spc="11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спрощу- </a:t>
            </a:r>
            <a:r>
              <a:rPr dirty="0" sz="750" spc="20">
                <a:latin typeface="Microsoft Sans Serif"/>
                <a:cs typeface="Microsoft Sans Serif"/>
              </a:rPr>
              <a:t>ють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навколишню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20">
                <a:latin typeface="Microsoft Sans Serif"/>
                <a:cs typeface="Microsoft Sans Serif"/>
              </a:rPr>
              <a:t>дійсність.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Вони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20">
                <a:latin typeface="Microsoft Sans Serif"/>
                <a:cs typeface="Microsoft Sans Serif"/>
              </a:rPr>
              <a:t>діють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-25">
                <a:latin typeface="Microsoft Sans Serif"/>
                <a:cs typeface="Microsoft Sans Serif"/>
              </a:rPr>
              <a:t>як</a:t>
            </a:r>
            <a:r>
              <a:rPr dirty="0" sz="750" spc="50">
                <a:latin typeface="Microsoft Sans Serif"/>
                <a:cs typeface="Microsoft Sans Serif"/>
              </a:rPr>
              <a:t> система</a:t>
            </a:r>
            <a:r>
              <a:rPr dirty="0" sz="750" spc="90">
                <a:latin typeface="Microsoft Sans Serif"/>
                <a:cs typeface="Microsoft Sans Serif"/>
              </a:rPr>
              <a:t> </a:t>
            </a:r>
            <a:r>
              <a:rPr dirty="0" sz="750" spc="70">
                <a:latin typeface="Microsoft Sans Serif"/>
                <a:cs typeface="Microsoft Sans Serif"/>
              </a:rPr>
              <a:t>сприйняття</a:t>
            </a:r>
            <a:r>
              <a:rPr dirty="0" sz="750" spc="95">
                <a:latin typeface="Microsoft Sans Serif"/>
                <a:cs typeface="Microsoft Sans Serif"/>
              </a:rPr>
              <a:t> </a:t>
            </a:r>
            <a:r>
              <a:rPr dirty="0" sz="750" spc="10">
                <a:latin typeface="Microsoft Sans Serif"/>
                <a:cs typeface="Microsoft Sans Serif"/>
              </a:rPr>
              <a:t>світу</a:t>
            </a:r>
            <a:r>
              <a:rPr dirty="0" sz="750" spc="95">
                <a:latin typeface="Microsoft Sans Serif"/>
                <a:cs typeface="Microsoft Sans Serif"/>
              </a:rPr>
              <a:t> </a:t>
            </a:r>
            <a:r>
              <a:rPr dirty="0" sz="750" spc="10">
                <a:latin typeface="Microsoft Sans Serif"/>
                <a:cs typeface="Microsoft Sans Serif"/>
              </a:rPr>
              <a:t>«на</a:t>
            </a:r>
            <a:r>
              <a:rPr dirty="0" sz="750" spc="95">
                <a:latin typeface="Microsoft Sans Serif"/>
                <a:cs typeface="Microsoft Sans Serif"/>
              </a:rPr>
              <a:t> </a:t>
            </a:r>
            <a:r>
              <a:rPr dirty="0" sz="750" spc="-10">
                <a:latin typeface="Microsoft Sans Serif"/>
                <a:cs typeface="Microsoft Sans Serif"/>
              </a:rPr>
              <a:t>пальцях».</a:t>
            </a:r>
            <a:r>
              <a:rPr dirty="0" sz="750" spc="30">
                <a:latin typeface="Microsoft Sans Serif"/>
                <a:cs typeface="Microsoft Sans Serif"/>
              </a:rPr>
              <a:t> Відповідно допомагають</a:t>
            </a:r>
            <a:r>
              <a:rPr dirty="0" sz="750" spc="3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людині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-10">
                <a:latin typeface="Microsoft Sans Serif"/>
                <a:cs typeface="Microsoft Sans Serif"/>
              </a:rPr>
              <a:t>скороти-</a:t>
            </a:r>
            <a:r>
              <a:rPr dirty="0" sz="750" spc="55">
                <a:latin typeface="Microsoft Sans Serif"/>
                <a:cs typeface="Microsoft Sans Serif"/>
              </a:rPr>
              <a:t> ти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>
                <a:latin typeface="Microsoft Sans Serif"/>
                <a:cs typeface="Microsoft Sans Serif"/>
              </a:rPr>
              <a:t>час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реагування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на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зміни</a:t>
            </a:r>
            <a:r>
              <a:rPr dirty="0" sz="750" spc="15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в</a:t>
            </a:r>
            <a:r>
              <a:rPr dirty="0" sz="750" spc="20">
                <a:latin typeface="Microsoft Sans Serif"/>
                <a:cs typeface="Microsoft Sans Serif"/>
              </a:rPr>
              <a:t> </a:t>
            </a:r>
            <a:r>
              <a:rPr dirty="0" sz="750" spc="-10">
                <a:latin typeface="Microsoft Sans Serif"/>
                <a:cs typeface="Microsoft Sans Serif"/>
              </a:rPr>
              <a:t>ньому.</a:t>
            </a:r>
            <a:endParaRPr sz="750">
              <a:latin typeface="Microsoft Sans Serif"/>
              <a:cs typeface="Microsoft Sans Serif"/>
            </a:endParaRPr>
          </a:p>
          <a:p>
            <a:pPr algn="just" marL="12700" marR="5080">
              <a:lnSpc>
                <a:spcPct val="113100"/>
              </a:lnSpc>
              <a:spcBef>
                <a:spcPts val="770"/>
              </a:spcBef>
            </a:pPr>
            <a:r>
              <a:rPr dirty="0" sz="750" spc="75">
                <a:latin typeface="Microsoft Sans Serif"/>
                <a:cs typeface="Microsoft Sans Serif"/>
              </a:rPr>
              <a:t>Сера</a:t>
            </a:r>
            <a:r>
              <a:rPr dirty="0" sz="750" spc="150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Хан,</a:t>
            </a:r>
            <a:r>
              <a:rPr dirty="0" sz="750" spc="155">
                <a:latin typeface="Microsoft Sans Serif"/>
                <a:cs typeface="Microsoft Sans Serif"/>
              </a:rPr>
              <a:t> </a:t>
            </a:r>
            <a:r>
              <a:rPr dirty="0" sz="750" spc="100">
                <a:latin typeface="Microsoft Sans Serif"/>
                <a:cs typeface="Microsoft Sans Serif"/>
              </a:rPr>
              <a:t>професорка</a:t>
            </a:r>
            <a:r>
              <a:rPr dirty="0" sz="750" spc="150">
                <a:latin typeface="Microsoft Sans Serif"/>
                <a:cs typeface="Microsoft Sans Serif"/>
              </a:rPr>
              <a:t> </a:t>
            </a:r>
            <a:r>
              <a:rPr dirty="0" sz="750" spc="85">
                <a:latin typeface="Microsoft Sans Serif"/>
                <a:cs typeface="Microsoft Sans Serif"/>
              </a:rPr>
              <a:t>Університету </a:t>
            </a:r>
            <a:r>
              <a:rPr dirty="0" sz="750" spc="30">
                <a:latin typeface="Microsoft Sans Serif"/>
                <a:cs typeface="Microsoft Sans Serif"/>
              </a:rPr>
              <a:t>Сан-</a:t>
            </a:r>
            <a:r>
              <a:rPr dirty="0" sz="750" spc="50">
                <a:latin typeface="Microsoft Sans Serif"/>
                <a:cs typeface="Microsoft Sans Serif"/>
              </a:rPr>
              <a:t>Франциско,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стверджує,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70">
                <a:latin typeface="Microsoft Sans Serif"/>
                <a:cs typeface="Microsoft Sans Serif"/>
              </a:rPr>
              <a:t>що</a:t>
            </a:r>
            <a:r>
              <a:rPr dirty="0" sz="750" spc="40">
                <a:latin typeface="Microsoft Sans Serif"/>
                <a:cs typeface="Microsoft Sans Serif"/>
              </a:rPr>
              <a:t> довіряти </a:t>
            </a:r>
            <a:r>
              <a:rPr dirty="0" sz="750" spc="50">
                <a:latin typeface="Microsoft Sans Serif"/>
                <a:cs typeface="Microsoft Sans Serif"/>
              </a:rPr>
              <a:t>стереотипам</a:t>
            </a:r>
            <a:r>
              <a:rPr dirty="0" sz="750" spc="70">
                <a:latin typeface="Microsoft Sans Serif"/>
                <a:cs typeface="Microsoft Sans Serif"/>
              </a:rPr>
              <a:t> не</a:t>
            </a:r>
            <a:r>
              <a:rPr dirty="0" sz="750" spc="75">
                <a:latin typeface="Microsoft Sans Serif"/>
                <a:cs typeface="Microsoft Sans Serif"/>
              </a:rPr>
              <a:t> </a:t>
            </a:r>
            <a:r>
              <a:rPr dirty="0" sz="750" spc="10">
                <a:latin typeface="Microsoft Sans Serif"/>
                <a:cs typeface="Microsoft Sans Serif"/>
              </a:rPr>
              <a:t>можна,</a:t>
            </a:r>
            <a:r>
              <a:rPr dirty="0" sz="750" spc="70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посилаючись</a:t>
            </a:r>
            <a:r>
              <a:rPr dirty="0" sz="750" spc="7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на </a:t>
            </a:r>
            <a:r>
              <a:rPr dirty="0" sz="750" spc="65">
                <a:latin typeface="Microsoft Sans Serif"/>
                <a:cs typeface="Microsoft Sans Serif"/>
              </a:rPr>
              <a:t>пізнавальну</a:t>
            </a:r>
            <a:r>
              <a:rPr dirty="0" sz="750" spc="50">
                <a:latin typeface="Microsoft Sans Serif"/>
                <a:cs typeface="Microsoft Sans Serif"/>
              </a:rPr>
              <a:t> </a:t>
            </a:r>
            <a:r>
              <a:rPr dirty="0" sz="750" spc="100">
                <a:latin typeface="Microsoft Sans Serif"/>
                <a:cs typeface="Microsoft Sans Serif"/>
              </a:rPr>
              <a:t>й</a:t>
            </a:r>
            <a:r>
              <a:rPr dirty="0" sz="750" spc="55">
                <a:latin typeface="Microsoft Sans Serif"/>
                <a:cs typeface="Microsoft Sans Serif"/>
              </a:rPr>
              <a:t> </a:t>
            </a:r>
            <a:r>
              <a:rPr dirty="0" sz="750" spc="70">
                <a:latin typeface="Microsoft Sans Serif"/>
                <a:cs typeface="Microsoft Sans Serif"/>
              </a:rPr>
              <a:t>мотиваційну</a:t>
            </a:r>
            <a:r>
              <a:rPr dirty="0" sz="750" spc="55">
                <a:latin typeface="Microsoft Sans Serif"/>
                <a:cs typeface="Microsoft Sans Serif"/>
              </a:rPr>
              <a:t> </a:t>
            </a:r>
            <a:r>
              <a:rPr dirty="0" sz="750" spc="45">
                <a:latin typeface="Microsoft Sans Serif"/>
                <a:cs typeface="Microsoft Sans Serif"/>
              </a:rPr>
              <a:t>функції,</a:t>
            </a:r>
            <a:r>
              <a:rPr dirty="0" sz="750" spc="55">
                <a:latin typeface="Microsoft Sans Serif"/>
                <a:cs typeface="Microsoft Sans Serif"/>
              </a:rPr>
              <a:t> </a:t>
            </a:r>
            <a:r>
              <a:rPr dirty="0" sz="750" spc="35">
                <a:latin typeface="Microsoft Sans Serif"/>
                <a:cs typeface="Microsoft Sans Serif"/>
              </a:rPr>
              <a:t>які </a:t>
            </a:r>
            <a:r>
              <a:rPr dirty="0" sz="750" spc="90">
                <a:latin typeface="Microsoft Sans Serif"/>
                <a:cs typeface="Microsoft Sans Serif"/>
              </a:rPr>
              <a:t>вони</a:t>
            </a:r>
            <a:r>
              <a:rPr dirty="0" sz="750" spc="60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реалізують.</a:t>
            </a:r>
            <a:r>
              <a:rPr dirty="0" sz="750" spc="60">
                <a:latin typeface="Microsoft Sans Serif"/>
                <a:cs typeface="Microsoft Sans Serif"/>
              </a:rPr>
              <a:t> </a:t>
            </a:r>
            <a:r>
              <a:rPr dirty="0" sz="750" spc="65">
                <a:latin typeface="Microsoft Sans Serif"/>
                <a:cs typeface="Microsoft Sans Serif"/>
              </a:rPr>
              <a:t>Пізнавальна</a:t>
            </a:r>
            <a:r>
              <a:rPr dirty="0" sz="750" spc="60">
                <a:latin typeface="Microsoft Sans Serif"/>
                <a:cs typeface="Microsoft Sans Serif"/>
              </a:rPr>
              <a:t> функція </a:t>
            </a:r>
            <a:r>
              <a:rPr dirty="0" sz="750" spc="65">
                <a:latin typeface="Microsoft Sans Serif"/>
                <a:cs typeface="Microsoft Sans Serif"/>
              </a:rPr>
              <a:t>полягає</a:t>
            </a:r>
            <a:r>
              <a:rPr dirty="0" sz="750" spc="40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в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75">
                <a:latin typeface="Microsoft Sans Serif"/>
                <a:cs typeface="Microsoft Sans Serif"/>
              </a:rPr>
              <a:t>поданні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інформації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60">
                <a:latin typeface="Microsoft Sans Serif"/>
                <a:cs typeface="Microsoft Sans Serif"/>
              </a:rPr>
              <a:t>в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70">
                <a:latin typeface="Microsoft Sans Serif"/>
                <a:cs typeface="Microsoft Sans Serif"/>
              </a:rPr>
              <a:t>легкій</a:t>
            </a:r>
            <a:r>
              <a:rPr dirty="0" sz="750" spc="45">
                <a:latin typeface="Microsoft Sans Serif"/>
                <a:cs typeface="Microsoft Sans Serif"/>
              </a:rPr>
              <a:t> </a:t>
            </a:r>
            <a:r>
              <a:rPr dirty="0" sz="750" spc="-50">
                <a:latin typeface="Microsoft Sans Serif"/>
                <a:cs typeface="Microsoft Sans Serif"/>
              </a:rPr>
              <a:t>і</a:t>
            </a:r>
            <a:r>
              <a:rPr dirty="0" sz="750" spc="75">
                <a:latin typeface="Microsoft Sans Serif"/>
                <a:cs typeface="Microsoft Sans Serif"/>
              </a:rPr>
              <a:t> зручній </a:t>
            </a:r>
            <a:r>
              <a:rPr dirty="0" sz="750" spc="10">
                <a:latin typeface="Microsoft Sans Serif"/>
                <a:cs typeface="Microsoft Sans Serif"/>
              </a:rPr>
              <a:t>формі.</a:t>
            </a:r>
            <a:r>
              <a:rPr dirty="0" sz="750" spc="80">
                <a:latin typeface="Microsoft Sans Serif"/>
                <a:cs typeface="Microsoft Sans Serif"/>
              </a:rPr>
              <a:t> </a:t>
            </a:r>
            <a:r>
              <a:rPr dirty="0" sz="750" spc="75">
                <a:latin typeface="Microsoft Sans Serif"/>
                <a:cs typeface="Microsoft Sans Serif"/>
              </a:rPr>
              <a:t>Не</a:t>
            </a:r>
            <a:r>
              <a:rPr dirty="0" sz="750" spc="80">
                <a:latin typeface="Microsoft Sans Serif"/>
                <a:cs typeface="Microsoft Sans Serif"/>
              </a:rPr>
              <a:t> </a:t>
            </a:r>
            <a:r>
              <a:rPr dirty="0" sz="750" spc="65">
                <a:latin typeface="Microsoft Sans Serif"/>
                <a:cs typeface="Microsoft Sans Serif"/>
              </a:rPr>
              <a:t>треба</a:t>
            </a:r>
            <a:r>
              <a:rPr dirty="0" sz="750" spc="80">
                <a:latin typeface="Microsoft Sans Serif"/>
                <a:cs typeface="Microsoft Sans Serif"/>
              </a:rPr>
              <a:t> </a:t>
            </a:r>
            <a:r>
              <a:rPr dirty="0" sz="750" spc="40">
                <a:latin typeface="Microsoft Sans Serif"/>
                <a:cs typeface="Microsoft Sans Serif"/>
              </a:rPr>
              <a:t>задумуватися, </a:t>
            </a:r>
            <a:r>
              <a:rPr dirty="0" sz="750" spc="30">
                <a:latin typeface="Microsoft Sans Serif"/>
                <a:cs typeface="Microsoft Sans Serif"/>
              </a:rPr>
              <a:t>наприклад,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30">
                <a:latin typeface="Microsoft Sans Serif"/>
                <a:cs typeface="Microsoft Sans Serif"/>
              </a:rPr>
              <a:t>чому </a:t>
            </a:r>
            <a:r>
              <a:rPr dirty="0" sz="750" spc="50">
                <a:latin typeface="Microsoft Sans Serif"/>
                <a:cs typeface="Microsoft Sans Serif"/>
              </a:rPr>
              <a:t>в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55">
                <a:latin typeface="Microsoft Sans Serif"/>
                <a:cs typeface="Microsoft Sans Serif"/>
              </a:rPr>
              <a:t>певній</a:t>
            </a:r>
            <a:r>
              <a:rPr dirty="0" sz="750" spc="30">
                <a:latin typeface="Microsoft Sans Serif"/>
                <a:cs typeface="Microsoft Sans Serif"/>
              </a:rPr>
              <a:t> країні</a:t>
            </a:r>
            <a:r>
              <a:rPr dirty="0" sz="750" spc="25">
                <a:latin typeface="Microsoft Sans Serif"/>
                <a:cs typeface="Microsoft Sans Serif"/>
              </a:rPr>
              <a:t> </a:t>
            </a:r>
            <a:r>
              <a:rPr dirty="0" sz="750" spc="50">
                <a:latin typeface="Microsoft Sans Serif"/>
                <a:cs typeface="Microsoft Sans Serif"/>
              </a:rPr>
              <a:t>живуть</a:t>
            </a:r>
            <a:r>
              <a:rPr dirty="0" sz="750" spc="30">
                <a:latin typeface="Microsoft Sans Serif"/>
                <a:cs typeface="Microsoft Sans Serif"/>
              </a:rPr>
              <a:t> </a:t>
            </a:r>
            <a:r>
              <a:rPr dirty="0" sz="750" spc="-50">
                <a:latin typeface="Microsoft Sans Serif"/>
                <a:cs typeface="Microsoft Sans Serif"/>
              </a:rPr>
              <a:t>у</a:t>
            </a:r>
            <a:endParaRPr sz="750">
              <a:latin typeface="Microsoft Sans Serif"/>
              <a:cs typeface="Microsoft Sans Serif"/>
            </a:endParaRPr>
          </a:p>
        </p:txBody>
      </p:sp>
      <p:sp>
        <p:nvSpPr>
          <p:cNvPr id="12" name="object 12" descr=""/>
          <p:cNvSpPr/>
          <p:nvPr/>
        </p:nvSpPr>
        <p:spPr>
          <a:xfrm>
            <a:off x="7884919" y="5216468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7884919" y="4378780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7884919" y="6054154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 descr=""/>
          <p:cNvSpPr/>
          <p:nvPr/>
        </p:nvSpPr>
        <p:spPr>
          <a:xfrm>
            <a:off x="7884919" y="3750515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 descr=""/>
          <p:cNvSpPr/>
          <p:nvPr/>
        </p:nvSpPr>
        <p:spPr>
          <a:xfrm>
            <a:off x="7884919" y="5425889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 descr=""/>
          <p:cNvSpPr/>
          <p:nvPr/>
        </p:nvSpPr>
        <p:spPr>
          <a:xfrm>
            <a:off x="7884919" y="4588204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 descr=""/>
          <p:cNvSpPr/>
          <p:nvPr/>
        </p:nvSpPr>
        <p:spPr>
          <a:xfrm>
            <a:off x="7884919" y="6263575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 descr=""/>
          <p:cNvSpPr/>
          <p:nvPr/>
        </p:nvSpPr>
        <p:spPr>
          <a:xfrm>
            <a:off x="7884919" y="3959938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 descr=""/>
          <p:cNvSpPr/>
          <p:nvPr/>
        </p:nvSpPr>
        <p:spPr>
          <a:xfrm>
            <a:off x="7884919" y="5635309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7884919" y="4797624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/>
          <p:nvPr/>
        </p:nvSpPr>
        <p:spPr>
          <a:xfrm>
            <a:off x="7884919" y="4169359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 descr=""/>
          <p:cNvSpPr/>
          <p:nvPr/>
        </p:nvSpPr>
        <p:spPr>
          <a:xfrm>
            <a:off x="7884919" y="5844733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 descr=""/>
          <p:cNvSpPr/>
          <p:nvPr/>
        </p:nvSpPr>
        <p:spPr>
          <a:xfrm>
            <a:off x="7884919" y="5007046"/>
            <a:ext cx="2027555" cy="0"/>
          </a:xfrm>
          <a:custGeom>
            <a:avLst/>
            <a:gdLst/>
            <a:ahLst/>
            <a:cxnLst/>
            <a:rect l="l" t="t" r="r" b="b"/>
            <a:pathLst>
              <a:path w="2027554" h="0">
                <a:moveTo>
                  <a:pt x="0" y="0"/>
                </a:moveTo>
                <a:lnTo>
                  <a:pt x="2027542" y="0"/>
                </a:lnTo>
              </a:path>
            </a:pathLst>
          </a:custGeom>
          <a:ln w="430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527300" y="231972"/>
            <a:ext cx="668337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210"/>
              <a:t>Ось</a:t>
            </a:r>
            <a:r>
              <a:rPr dirty="0" spc="15"/>
              <a:t> </a:t>
            </a:r>
            <a:r>
              <a:rPr dirty="0" spc="254"/>
              <a:t>де</a:t>
            </a:r>
            <a:r>
              <a:rPr dirty="0" spc="20"/>
              <a:t> </a:t>
            </a:r>
            <a:r>
              <a:rPr dirty="0" spc="225"/>
              <a:t>я</a:t>
            </a:r>
            <a:r>
              <a:rPr dirty="0" spc="20"/>
              <a:t> </a:t>
            </a:r>
            <a:r>
              <a:rPr dirty="0" spc="300"/>
              <a:t>знайшов</a:t>
            </a:r>
            <a:r>
              <a:rPr dirty="0" spc="20"/>
              <a:t> </a:t>
            </a:r>
            <a:r>
              <a:rPr dirty="0" spc="250"/>
              <a:t>/</a:t>
            </a:r>
            <a:r>
              <a:rPr dirty="0" spc="20"/>
              <a:t> </a:t>
            </a:r>
            <a:r>
              <a:rPr dirty="0" spc="275"/>
              <a:t>знайшла </a:t>
            </a:r>
            <a:r>
              <a:rPr dirty="0" spc="270"/>
              <a:t>інформацію</a:t>
            </a:r>
            <a:r>
              <a:rPr dirty="0" spc="20"/>
              <a:t> </a:t>
            </a:r>
            <a:r>
              <a:rPr dirty="0" spc="254"/>
              <a:t>для</a:t>
            </a:r>
            <a:r>
              <a:rPr dirty="0" spc="20"/>
              <a:t> </a:t>
            </a:r>
            <a:r>
              <a:rPr dirty="0" spc="245"/>
              <a:t>огляду</a:t>
            </a:r>
          </a:p>
        </p:txBody>
      </p:sp>
      <p:sp>
        <p:nvSpPr>
          <p:cNvPr id="27" name="object 2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28" name="object 2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29" name="object 2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26" name="object 26" descr=""/>
          <p:cNvSpPr txBox="1"/>
          <p:nvPr/>
        </p:nvSpPr>
        <p:spPr>
          <a:xfrm>
            <a:off x="527300" y="1655574"/>
            <a:ext cx="850963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позначу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ці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частини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пакета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літерою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90" b="1">
                <a:solidFill>
                  <a:srgbClr val="42BB93"/>
                </a:solidFill>
                <a:latin typeface="Tahoma"/>
                <a:cs typeface="Tahoma"/>
              </a:rPr>
              <a:t>«О»</a:t>
            </a:r>
            <a:r>
              <a:rPr dirty="0" sz="2000" spc="-90">
                <a:solidFill>
                  <a:srgbClr val="231F20"/>
                </a:solidFill>
                <a:latin typeface="Microsoft Sans Serif"/>
                <a:cs typeface="Microsoft Sans Serif"/>
              </a:rPr>
              <a:t>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означає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 b="1">
                <a:solidFill>
                  <a:srgbClr val="42BB93"/>
                </a:solidFill>
                <a:latin typeface="Tahoma"/>
                <a:cs typeface="Tahoma"/>
              </a:rPr>
              <a:t>«Огляд»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.</a:t>
            </a:r>
            <a:endParaRPr sz="2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664871"/>
            <a:ext cx="884110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265"/>
              <a:t>Заповнюємо</a:t>
            </a:r>
            <a:r>
              <a:rPr dirty="0" spc="30"/>
              <a:t> </a:t>
            </a:r>
            <a:r>
              <a:rPr dirty="0" spc="260"/>
              <a:t>частину</a:t>
            </a:r>
            <a:r>
              <a:rPr dirty="0" spc="30"/>
              <a:t> </a:t>
            </a:r>
            <a:r>
              <a:rPr dirty="0" spc="225"/>
              <a:t>планувальника, пов’язану</a:t>
            </a:r>
            <a:r>
              <a:rPr dirty="0" spc="10"/>
              <a:t> </a:t>
            </a:r>
            <a:r>
              <a:rPr dirty="0" spc="140"/>
              <a:t>з</a:t>
            </a:r>
            <a:r>
              <a:rPr dirty="0" spc="15"/>
              <a:t> </a:t>
            </a:r>
            <a:r>
              <a:rPr dirty="0" spc="254"/>
              <a:t>оглядом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535711" y="3253093"/>
            <a:ext cx="527050" cy="196215"/>
            <a:chOff x="535711" y="3253093"/>
            <a:chExt cx="527050" cy="196215"/>
          </a:xfrm>
        </p:grpSpPr>
        <p:sp>
          <p:nvSpPr>
            <p:cNvPr id="4" name="object 4" descr=""/>
            <p:cNvSpPr/>
            <p:nvPr/>
          </p:nvSpPr>
          <p:spPr>
            <a:xfrm>
              <a:off x="535711" y="3351008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 h="0">
                  <a:moveTo>
                    <a:pt x="0" y="0"/>
                  </a:moveTo>
                  <a:lnTo>
                    <a:pt x="501205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837650" y="3278493"/>
              <a:ext cx="199390" cy="145415"/>
            </a:xfrm>
            <a:custGeom>
              <a:avLst/>
              <a:gdLst/>
              <a:ahLst/>
              <a:cxnLst/>
              <a:rect l="l" t="t" r="r" b="b"/>
              <a:pathLst>
                <a:path w="199390" h="145414">
                  <a:moveTo>
                    <a:pt x="0" y="0"/>
                  </a:moveTo>
                  <a:lnTo>
                    <a:pt x="199275" y="72517"/>
                  </a:lnTo>
                  <a:lnTo>
                    <a:pt x="0" y="145034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/>
          <p:nvPr/>
        </p:nvSpPr>
        <p:spPr>
          <a:xfrm>
            <a:off x="1111204" y="2351247"/>
            <a:ext cx="5327015" cy="2433320"/>
          </a:xfrm>
          <a:custGeom>
            <a:avLst/>
            <a:gdLst/>
            <a:ahLst/>
            <a:cxnLst/>
            <a:rect l="l" t="t" r="r" b="b"/>
            <a:pathLst>
              <a:path w="5327015" h="2433320">
                <a:moveTo>
                  <a:pt x="5254790" y="0"/>
                </a:moveTo>
                <a:lnTo>
                  <a:pt x="71996" y="0"/>
                </a:lnTo>
                <a:lnTo>
                  <a:pt x="43971" y="5657"/>
                </a:lnTo>
                <a:lnTo>
                  <a:pt x="21086" y="21086"/>
                </a:lnTo>
                <a:lnTo>
                  <a:pt x="5657" y="43971"/>
                </a:lnTo>
                <a:lnTo>
                  <a:pt x="0" y="71996"/>
                </a:lnTo>
                <a:lnTo>
                  <a:pt x="0" y="2361158"/>
                </a:lnTo>
                <a:lnTo>
                  <a:pt x="5657" y="2389183"/>
                </a:lnTo>
                <a:lnTo>
                  <a:pt x="21086" y="2412068"/>
                </a:lnTo>
                <a:lnTo>
                  <a:pt x="43971" y="2427497"/>
                </a:lnTo>
                <a:lnTo>
                  <a:pt x="71996" y="2433154"/>
                </a:lnTo>
                <a:lnTo>
                  <a:pt x="5254790" y="2433154"/>
                </a:lnTo>
                <a:lnTo>
                  <a:pt x="5282822" y="2427497"/>
                </a:lnTo>
                <a:lnTo>
                  <a:pt x="5305710" y="2412068"/>
                </a:lnTo>
                <a:lnTo>
                  <a:pt x="5321141" y="2389183"/>
                </a:lnTo>
                <a:lnTo>
                  <a:pt x="5326799" y="2361158"/>
                </a:lnTo>
                <a:lnTo>
                  <a:pt x="5326799" y="71996"/>
                </a:lnTo>
                <a:lnTo>
                  <a:pt x="5321141" y="43971"/>
                </a:lnTo>
                <a:lnTo>
                  <a:pt x="5305710" y="21086"/>
                </a:lnTo>
                <a:lnTo>
                  <a:pt x="5282822" y="5657"/>
                </a:lnTo>
                <a:lnTo>
                  <a:pt x="5254790" y="0"/>
                </a:lnTo>
                <a:close/>
              </a:path>
            </a:pathLst>
          </a:custGeom>
          <a:solidFill>
            <a:srgbClr val="EDED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524217" y="2647551"/>
            <a:ext cx="8789670" cy="3575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298700">
              <a:lnSpc>
                <a:spcPct val="100000"/>
              </a:lnSpc>
              <a:spcBef>
                <a:spcPts val="100"/>
              </a:spcBef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Вступ: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(і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теза)</a:t>
            </a:r>
            <a:endParaRPr sz="2000">
              <a:latin typeface="Microsoft Sans Serif"/>
              <a:cs typeface="Microsoft Sans Serif"/>
            </a:endParaRPr>
          </a:p>
          <a:p>
            <a:pPr algn="ctr" marL="1190625" marR="3489960">
              <a:lnSpc>
                <a:spcPct val="116700"/>
              </a:lnSpc>
              <a:spcBef>
                <a:spcPts val="1130"/>
              </a:spcBef>
            </a:pP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Слова,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які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можу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використати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огляді,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коли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писатиму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есе:</a:t>
            </a:r>
            <a:endParaRPr sz="2000">
              <a:latin typeface="Microsoft Sans Serif"/>
              <a:cs typeface="Microsoft Sans Serif"/>
            </a:endParaRPr>
          </a:p>
          <a:p>
            <a:pPr algn="ctr" marR="2298700">
              <a:lnSpc>
                <a:spcPct val="100000"/>
              </a:lnSpc>
              <a:spcBef>
                <a:spcPts val="400"/>
              </a:spcBef>
            </a:pP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«читання»,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«користь»,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«розвиток»,</a:t>
            </a:r>
            <a:endParaRPr sz="2000">
              <a:latin typeface="Microsoft Sans Serif"/>
              <a:cs typeface="Microsoft Sans Serif"/>
            </a:endParaRPr>
          </a:p>
          <a:p>
            <a:pPr algn="ctr" marR="2298700">
              <a:lnSpc>
                <a:spcPct val="100000"/>
              </a:lnSpc>
              <a:spcBef>
                <a:spcPts val="400"/>
              </a:spcBef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«професійне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зростання».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</a:pP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 marR="5080" indent="-635">
              <a:lnSpc>
                <a:spcPct val="116700"/>
              </a:lnSpc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Робіть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нотатки,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нагадати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собі,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саме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хочете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додати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в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огляд.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Вступ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напишете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наступних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заняттях,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зараз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ми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лише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робимо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нотатки,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нагадати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потрібно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додати.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067738" y="2695332"/>
            <a:ext cx="2114463" cy="1503706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23845" y="4757799"/>
            <a:ext cx="2478323" cy="185719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6685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Заняття</a:t>
            </a:r>
            <a:r>
              <a:rPr dirty="0" spc="25"/>
              <a:t> </a:t>
            </a:r>
            <a:r>
              <a:rPr dirty="0" spc="5"/>
              <a:t>2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1666295" y="172095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979254" y="1623204"/>
            <a:ext cx="6682740" cy="309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Швидко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прочитайте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тексти,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позначаючи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можливі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(наприклад,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літерою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 b="1">
                <a:solidFill>
                  <a:srgbClr val="42BB93"/>
                </a:solidFill>
                <a:latin typeface="Tahoma"/>
                <a:cs typeface="Tahoma"/>
              </a:rPr>
              <a:t>«Д»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).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власну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тезу.</a:t>
            </a:r>
            <a:endParaRPr sz="2000">
              <a:latin typeface="Microsoft Sans Serif"/>
              <a:cs typeface="Microsoft Sans Serif"/>
            </a:endParaRPr>
          </a:p>
          <a:p>
            <a:pPr marL="12700" marR="832485">
              <a:lnSpc>
                <a:spcPct val="163900"/>
              </a:lnSpc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Знайдіть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підтримку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власної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тези.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Визначте,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яким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буде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ваш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дій.</a:t>
            </a:r>
            <a:endParaRPr sz="2000">
              <a:latin typeface="Microsoft Sans Serif"/>
              <a:cs typeface="Microsoft Sans Serif"/>
            </a:endParaRPr>
          </a:p>
          <a:p>
            <a:pPr marL="12700" marR="1138555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Вирішіть,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майбутньому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варто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ділити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відведений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читання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планування.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666295" y="257614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66295" y="307575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666295" y="35753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1666295" y="407496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/>
        </p:spPr>
        <p:txBody>
          <a:bodyPr wrap="square" lIns="0" tIns="1524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6700" spc="595"/>
              <a:t>Письмо</a:t>
            </a:r>
            <a:r>
              <a:rPr dirty="0" sz="6700" spc="35"/>
              <a:t> </a:t>
            </a:r>
            <a:r>
              <a:rPr dirty="0" sz="6700" spc="520"/>
              <a:t>на</a:t>
            </a:r>
            <a:r>
              <a:rPr dirty="0" sz="6700" spc="40"/>
              <a:t> </a:t>
            </a:r>
            <a:r>
              <a:rPr dirty="0" sz="6700" spc="620"/>
              <a:t>вимогу</a:t>
            </a:r>
            <a:endParaRPr sz="6700"/>
          </a:p>
        </p:txBody>
      </p:sp>
      <p:sp>
        <p:nvSpPr>
          <p:cNvPr id="3" name="object 3" descr=""/>
          <p:cNvSpPr txBox="1"/>
          <p:nvPr/>
        </p:nvSpPr>
        <p:spPr>
          <a:xfrm>
            <a:off x="980325" y="2383174"/>
            <a:ext cx="8721090" cy="1625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 indent="-635">
              <a:lnSpc>
                <a:spcPct val="112900"/>
              </a:lnSpc>
              <a:spcBef>
                <a:spcPts val="100"/>
              </a:spcBef>
            </a:pPr>
            <a:r>
              <a:rPr dirty="0" sz="3100" spc="250">
                <a:solidFill>
                  <a:srgbClr val="808285"/>
                </a:solidFill>
                <a:latin typeface="Microsoft Sans Serif"/>
                <a:cs typeface="Microsoft Sans Serif"/>
              </a:rPr>
              <a:t>Ресурси</a:t>
            </a:r>
            <a:r>
              <a:rPr dirty="0" sz="3100" spc="1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165">
                <a:solidFill>
                  <a:srgbClr val="808285"/>
                </a:solidFill>
                <a:latin typeface="Microsoft Sans Serif"/>
                <a:cs typeface="Microsoft Sans Serif"/>
              </a:rPr>
              <a:t>C3WP</a:t>
            </a:r>
            <a:r>
              <a:rPr dirty="0" sz="3100" spc="1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10">
                <a:solidFill>
                  <a:srgbClr val="808285"/>
                </a:solidFill>
                <a:latin typeface="Microsoft Sans Serif"/>
                <a:cs typeface="Microsoft Sans Serif"/>
              </a:rPr>
              <a:t>для</a:t>
            </a:r>
            <a:r>
              <a:rPr dirty="0" sz="3100" spc="1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54">
                <a:solidFill>
                  <a:srgbClr val="808285"/>
                </a:solidFill>
                <a:latin typeface="Microsoft Sans Serif"/>
                <a:cs typeface="Microsoft Sans Serif"/>
              </a:rPr>
              <a:t>навчання</a:t>
            </a:r>
            <a:r>
              <a:rPr dirty="0" sz="3100" spc="1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50">
                <a:solidFill>
                  <a:srgbClr val="808285"/>
                </a:solidFill>
                <a:latin typeface="Microsoft Sans Serif"/>
                <a:cs typeface="Microsoft Sans Serif"/>
              </a:rPr>
              <a:t>писати </a:t>
            </a:r>
            <a:r>
              <a:rPr dirty="0" sz="3100" spc="245">
                <a:solidFill>
                  <a:srgbClr val="808285"/>
                </a:solidFill>
                <a:latin typeface="Microsoft Sans Serif"/>
                <a:cs typeface="Microsoft Sans Serif"/>
              </a:rPr>
              <a:t>аргументаційне</a:t>
            </a:r>
            <a:r>
              <a:rPr dirty="0" sz="3100" spc="3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00">
                <a:solidFill>
                  <a:srgbClr val="808285"/>
                </a:solidFill>
                <a:latin typeface="Microsoft Sans Serif"/>
                <a:cs typeface="Microsoft Sans Serif"/>
              </a:rPr>
              <a:t>есе</a:t>
            </a:r>
            <a:r>
              <a:rPr dirty="0" sz="3100" spc="35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45">
                <a:solidFill>
                  <a:srgbClr val="808285"/>
                </a:solidFill>
                <a:latin typeface="Microsoft Sans Serif"/>
                <a:cs typeface="Microsoft Sans Serif"/>
              </a:rPr>
              <a:t>в</a:t>
            </a:r>
            <a:r>
              <a:rPr dirty="0" sz="3100" spc="3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50">
                <a:solidFill>
                  <a:srgbClr val="808285"/>
                </a:solidFill>
                <a:latin typeface="Microsoft Sans Serif"/>
                <a:cs typeface="Microsoft Sans Serif"/>
              </a:rPr>
              <a:t>старшій</a:t>
            </a:r>
            <a:r>
              <a:rPr dirty="0" sz="3100" spc="35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25">
                <a:solidFill>
                  <a:srgbClr val="808285"/>
                </a:solidFill>
                <a:latin typeface="Microsoft Sans Serif"/>
                <a:cs typeface="Microsoft Sans Serif"/>
              </a:rPr>
              <a:t>початковій </a:t>
            </a:r>
            <a:r>
              <a:rPr dirty="0" sz="3100" spc="254">
                <a:solidFill>
                  <a:srgbClr val="808285"/>
                </a:solidFill>
                <a:latin typeface="Microsoft Sans Serif"/>
                <a:cs typeface="Microsoft Sans Serif"/>
              </a:rPr>
              <a:t>школі</a:t>
            </a:r>
            <a:r>
              <a:rPr dirty="0" sz="3100" spc="15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20">
                <a:solidFill>
                  <a:srgbClr val="808285"/>
                </a:solidFill>
                <a:latin typeface="Microsoft Sans Serif"/>
                <a:cs typeface="Microsoft Sans Serif"/>
              </a:rPr>
              <a:t>(Upper</a:t>
            </a:r>
            <a:r>
              <a:rPr dirty="0" sz="3100" spc="20">
                <a:solidFill>
                  <a:srgbClr val="808285"/>
                </a:solidFill>
                <a:latin typeface="Microsoft Sans Serif"/>
                <a:cs typeface="Microsoft Sans Serif"/>
              </a:rPr>
              <a:t> </a:t>
            </a:r>
            <a:r>
              <a:rPr dirty="0" sz="3100" spc="215">
                <a:solidFill>
                  <a:srgbClr val="808285"/>
                </a:solidFill>
                <a:latin typeface="Microsoft Sans Serif"/>
                <a:cs typeface="Microsoft Sans Serif"/>
              </a:rPr>
              <a:t>Elementary)</a:t>
            </a:r>
            <a:endParaRPr sz="3100">
              <a:latin typeface="Microsoft Sans Serif"/>
              <a:cs typeface="Microsoft Sans Serif"/>
            </a:endParaRPr>
          </a:p>
        </p:txBody>
      </p:sp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194346" y="4608009"/>
            <a:ext cx="2292249" cy="1745505"/>
          </a:xfrm>
          <a:prstGeom prst="rect">
            <a:avLst/>
          </a:prstGeom>
        </p:spPr>
      </p:pic>
      <p:sp>
        <p:nvSpPr>
          <p:cNvPr id="5" name="object 5" descr=""/>
          <p:cNvSpPr txBox="1"/>
          <p:nvPr/>
        </p:nvSpPr>
        <p:spPr>
          <a:xfrm>
            <a:off x="0" y="6637508"/>
            <a:ext cx="1058545" cy="543560"/>
          </a:xfrm>
          <a:prstGeom prst="rect">
            <a:avLst/>
          </a:prstGeom>
          <a:solidFill>
            <a:srgbClr val="615780"/>
          </a:solidFill>
        </p:spPr>
        <p:txBody>
          <a:bodyPr wrap="square" lIns="0" tIns="11303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90"/>
              </a:spcBef>
            </a:pPr>
            <a:r>
              <a:rPr dirty="0" sz="2000" spc="-50" b="1">
                <a:solidFill>
                  <a:srgbClr val="FFFFFF"/>
                </a:solidFill>
                <a:latin typeface="Tahoma"/>
                <a:cs typeface="Tahoma"/>
              </a:rPr>
              <a:t>2</a:t>
            </a:r>
            <a:endParaRPr sz="2000">
              <a:latin typeface="Tahoma"/>
              <a:cs typeface="Tahoma"/>
            </a:endParaRPr>
          </a:p>
        </p:txBody>
      </p:sp>
      <p:grpSp>
        <p:nvGrpSpPr>
          <p:cNvPr id="6" name="object 6" descr=""/>
          <p:cNvGrpSpPr/>
          <p:nvPr/>
        </p:nvGrpSpPr>
        <p:grpSpPr>
          <a:xfrm>
            <a:off x="1058405" y="6615010"/>
            <a:ext cx="9634220" cy="588645"/>
            <a:chOff x="1058405" y="6615010"/>
            <a:chExt cx="9634220" cy="588645"/>
          </a:xfrm>
        </p:grpSpPr>
        <p:sp>
          <p:nvSpPr>
            <p:cNvPr id="7" name="object 7" descr=""/>
            <p:cNvSpPr/>
            <p:nvPr/>
          </p:nvSpPr>
          <p:spPr>
            <a:xfrm>
              <a:off x="1058405" y="6615010"/>
              <a:ext cx="9634220" cy="588645"/>
            </a:xfrm>
            <a:custGeom>
              <a:avLst/>
              <a:gdLst/>
              <a:ahLst/>
              <a:cxnLst/>
              <a:rect l="l" t="t" r="r" b="b"/>
              <a:pathLst>
                <a:path w="9634220" h="588645">
                  <a:moveTo>
                    <a:pt x="9633598" y="543052"/>
                  </a:moveTo>
                  <a:lnTo>
                    <a:pt x="0" y="543052"/>
                  </a:lnTo>
                  <a:lnTo>
                    <a:pt x="0" y="588048"/>
                  </a:lnTo>
                  <a:lnTo>
                    <a:pt x="9633598" y="588048"/>
                  </a:lnTo>
                  <a:lnTo>
                    <a:pt x="9633598" y="543052"/>
                  </a:lnTo>
                  <a:close/>
                </a:path>
                <a:path w="9634220" h="588645">
                  <a:moveTo>
                    <a:pt x="9633598" y="0"/>
                  </a:moveTo>
                  <a:lnTo>
                    <a:pt x="0" y="0"/>
                  </a:lnTo>
                  <a:lnTo>
                    <a:pt x="0" y="44996"/>
                  </a:lnTo>
                  <a:lnTo>
                    <a:pt x="9633598" y="44996"/>
                  </a:lnTo>
                  <a:lnTo>
                    <a:pt x="9633598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8" name="object 8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597593" y="6674802"/>
              <a:ext cx="575487" cy="505028"/>
            </a:xfrm>
            <a:prstGeom prst="rect">
              <a:avLst/>
            </a:prstGeom>
          </p:spPr>
        </p:pic>
      </p:grpSp>
      <p:sp>
        <p:nvSpPr>
          <p:cNvPr id="9" name="object 9" descr=""/>
          <p:cNvSpPr txBox="1"/>
          <p:nvPr/>
        </p:nvSpPr>
        <p:spPr>
          <a:xfrm>
            <a:off x="6347493" y="6767954"/>
            <a:ext cx="119570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Verdana"/>
                <a:cs typeface="Verdana"/>
              </a:rPr>
              <a:t>Модуль</a:t>
            </a:r>
            <a:r>
              <a:rPr dirty="0" sz="1600" spc="100">
                <a:solidFill>
                  <a:srgbClr val="231F20"/>
                </a:solidFill>
                <a:latin typeface="Verdana"/>
                <a:cs typeface="Verdana"/>
              </a:rPr>
              <a:t> </a:t>
            </a:r>
            <a:r>
              <a:rPr dirty="0" sz="1600" spc="-70">
                <a:solidFill>
                  <a:srgbClr val="231F20"/>
                </a:solidFill>
                <a:latin typeface="Verdana"/>
                <a:cs typeface="Verdana"/>
              </a:rPr>
              <a:t>8.2</a:t>
            </a:r>
            <a:endParaRPr sz="1600">
              <a:latin typeface="Verdana"/>
              <a:cs typeface="Verdana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745143" y="6722391"/>
            <a:ext cx="758761" cy="317572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837858" y="6750562"/>
            <a:ext cx="665716" cy="312995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9944" y="2240391"/>
            <a:ext cx="8999173" cy="437781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1178060" y="2338745"/>
            <a:ext cx="2596515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 indent="-635">
              <a:lnSpc>
                <a:spcPct val="129600"/>
              </a:lnSpc>
              <a:spcBef>
                <a:spcPts val="100"/>
              </a:spcBef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Читання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першого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речення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кожного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абзацу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4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хороша </a:t>
            </a:r>
            <a:r>
              <a:rPr dirty="0" sz="1800" spc="85">
                <a:solidFill>
                  <a:srgbClr val="231F20"/>
                </a:solidFill>
                <a:latin typeface="Microsoft Sans Serif"/>
                <a:cs typeface="Microsoft Sans Serif"/>
              </a:rPr>
              <a:t>стратегія.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спробую!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7" name="object 7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6694917" y="2622986"/>
            <a:ext cx="292989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Я</a:t>
            </a:r>
            <a:r>
              <a:rPr dirty="0" sz="1800" spc="6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прочитав</a:t>
            </a:r>
            <a:r>
              <a:rPr dirty="0" sz="1800" spc="6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-375" b="1">
                <a:solidFill>
                  <a:srgbClr val="FFFFFF"/>
                </a:solidFill>
                <a:latin typeface="Tahoma"/>
                <a:cs typeface="Tahoma"/>
              </a:rPr>
              <a:t>/</a:t>
            </a:r>
            <a:r>
              <a:rPr dirty="0" sz="1800" spc="6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Tahoma"/>
                <a:cs typeface="Tahoma"/>
              </a:rPr>
              <a:t>прочитала </a:t>
            </a:r>
            <a:r>
              <a:rPr dirty="0" sz="1800" spc="70" b="1">
                <a:solidFill>
                  <a:srgbClr val="FFFFFF"/>
                </a:solidFill>
                <a:latin typeface="Tahoma"/>
                <a:cs typeface="Tahoma"/>
              </a:rPr>
              <a:t>перший </a:t>
            </a: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розділ</a:t>
            </a:r>
            <a:r>
              <a:rPr dirty="0" sz="1800" spc="7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Tahoma"/>
                <a:cs typeface="Tahoma"/>
              </a:rPr>
              <a:t>учора, </a:t>
            </a: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тому</a:t>
            </a:r>
            <a:r>
              <a:rPr dirty="0" sz="1800" spc="55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почну</a:t>
            </a:r>
            <a:r>
              <a:rPr dirty="0" sz="1800" spc="6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FFFFFF"/>
                </a:solidFill>
                <a:latin typeface="Tahoma"/>
                <a:cs typeface="Tahoma"/>
              </a:rPr>
              <a:t>з</a:t>
            </a:r>
            <a:r>
              <a:rPr dirty="0" sz="1800" spc="60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FFFFFF"/>
                </a:solidFill>
                <a:latin typeface="Tahoma"/>
                <a:cs typeface="Tahoma"/>
              </a:rPr>
              <a:t>нього.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16500" y="544204"/>
            <a:ext cx="7593330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390"/>
              <a:t>Швидко</a:t>
            </a:r>
            <a:r>
              <a:rPr dirty="0" spc="20"/>
              <a:t> </a:t>
            </a:r>
            <a:r>
              <a:rPr dirty="0" spc="190"/>
              <a:t>читаємо,</a:t>
            </a:r>
            <a:r>
              <a:rPr dirty="0" spc="25"/>
              <a:t> </a:t>
            </a:r>
            <a:r>
              <a:rPr dirty="0" spc="315"/>
              <a:t>щоб</a:t>
            </a:r>
            <a:r>
              <a:rPr dirty="0" spc="20"/>
              <a:t> </a:t>
            </a:r>
            <a:r>
              <a:rPr dirty="0" spc="270"/>
              <a:t>отримати </a:t>
            </a:r>
            <a:r>
              <a:rPr dirty="0" spc="290"/>
              <a:t>потрібну</a:t>
            </a:r>
            <a:r>
              <a:rPr dirty="0" spc="30"/>
              <a:t> </a:t>
            </a:r>
            <a:r>
              <a:rPr dirty="0" spc="260"/>
              <a:t>інформацію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363508"/>
            <a:ext cx="8619490" cy="838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1100"/>
              </a:lnSpc>
              <a:spcBef>
                <a:spcPts val="100"/>
              </a:spcBef>
            </a:pPr>
            <a:r>
              <a:rPr dirty="0" sz="2400" spc="185"/>
              <a:t>Читання</a:t>
            </a:r>
            <a:r>
              <a:rPr dirty="0" sz="2400" spc="10"/>
              <a:t> </a:t>
            </a:r>
            <a:r>
              <a:rPr dirty="0" sz="2400"/>
              <a:t>№1.</a:t>
            </a:r>
            <a:r>
              <a:rPr dirty="0" sz="2400" spc="15"/>
              <a:t> </a:t>
            </a:r>
            <a:r>
              <a:rPr dirty="0" sz="2400" spc="229"/>
              <a:t>Перше</a:t>
            </a:r>
            <a:r>
              <a:rPr dirty="0" sz="2400" spc="15"/>
              <a:t> </a:t>
            </a:r>
            <a:r>
              <a:rPr dirty="0" sz="2400" spc="220"/>
              <a:t>речення</a:t>
            </a:r>
            <a:r>
              <a:rPr dirty="0" sz="2400" spc="15"/>
              <a:t> </a:t>
            </a:r>
            <a:r>
              <a:rPr dirty="0" sz="2400" spc="215"/>
              <a:t>кожного</a:t>
            </a:r>
            <a:r>
              <a:rPr dirty="0" sz="2400" spc="15"/>
              <a:t> </a:t>
            </a:r>
            <a:r>
              <a:rPr dirty="0" sz="2400" spc="85"/>
              <a:t>абзацу. </a:t>
            </a:r>
            <a:r>
              <a:rPr dirty="0" sz="2400" spc="140"/>
              <a:t>Стереотипи:</a:t>
            </a:r>
            <a:r>
              <a:rPr dirty="0" sz="2400" spc="20"/>
              <a:t> </a:t>
            </a:r>
            <a:r>
              <a:rPr dirty="0" sz="2400" spc="195"/>
              <a:t>найбільше</a:t>
            </a:r>
            <a:r>
              <a:rPr dirty="0" sz="2400" spc="20"/>
              <a:t> </a:t>
            </a:r>
            <a:r>
              <a:rPr dirty="0" sz="2400" spc="155"/>
              <a:t>зло</a:t>
            </a:r>
            <a:r>
              <a:rPr dirty="0" sz="2400" spc="20"/>
              <a:t> </a:t>
            </a:r>
            <a:r>
              <a:rPr dirty="0" sz="2400" spc="245"/>
              <a:t>чи</a:t>
            </a:r>
            <a:r>
              <a:rPr dirty="0" sz="2400" spc="25"/>
              <a:t> </a:t>
            </a:r>
            <a:r>
              <a:rPr dirty="0" sz="2400" spc="175"/>
              <a:t>життєва</a:t>
            </a:r>
            <a:r>
              <a:rPr dirty="0" sz="2400" spc="20"/>
              <a:t> </a:t>
            </a:r>
            <a:r>
              <a:rPr dirty="0" sz="2400" spc="135"/>
              <a:t>необхідність?</a:t>
            </a:r>
            <a:endParaRPr sz="2400"/>
          </a:p>
        </p:txBody>
      </p:sp>
      <p:pic>
        <p:nvPicPr>
          <p:cNvPr id="3" name="object 3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38104" y="5448929"/>
            <a:ext cx="2114321" cy="185800"/>
          </a:xfrm>
          <a:prstGeom prst="rect">
            <a:avLst/>
          </a:prstGeom>
        </p:spPr>
      </p:pic>
      <p:sp>
        <p:nvSpPr>
          <p:cNvPr id="4" name="object 4" descr=""/>
          <p:cNvSpPr/>
          <p:nvPr/>
        </p:nvSpPr>
        <p:spPr>
          <a:xfrm>
            <a:off x="557930" y="5448920"/>
            <a:ext cx="1698625" cy="186055"/>
          </a:xfrm>
          <a:custGeom>
            <a:avLst/>
            <a:gdLst/>
            <a:ahLst/>
            <a:cxnLst/>
            <a:rect l="l" t="t" r="r" b="b"/>
            <a:pathLst>
              <a:path w="1698625" h="186054">
                <a:moveTo>
                  <a:pt x="47751" y="44081"/>
                </a:moveTo>
                <a:lnTo>
                  <a:pt x="0" y="44081"/>
                </a:lnTo>
                <a:lnTo>
                  <a:pt x="0" y="146964"/>
                </a:lnTo>
                <a:lnTo>
                  <a:pt x="49504" y="146964"/>
                </a:lnTo>
                <a:lnTo>
                  <a:pt x="67394" y="145050"/>
                </a:lnTo>
                <a:lnTo>
                  <a:pt x="80054" y="139498"/>
                </a:lnTo>
                <a:lnTo>
                  <a:pt x="85864" y="132626"/>
                </a:lnTo>
                <a:lnTo>
                  <a:pt x="18224" y="132626"/>
                </a:lnTo>
                <a:lnTo>
                  <a:pt x="18224" y="101727"/>
                </a:lnTo>
                <a:lnTo>
                  <a:pt x="84235" y="101727"/>
                </a:lnTo>
                <a:lnTo>
                  <a:pt x="78940" y="97142"/>
                </a:lnTo>
                <a:lnTo>
                  <a:pt x="70091" y="93586"/>
                </a:lnTo>
                <a:lnTo>
                  <a:pt x="77001" y="89817"/>
                </a:lnTo>
                <a:lnTo>
                  <a:pt x="78472" y="88353"/>
                </a:lnTo>
                <a:lnTo>
                  <a:pt x="18224" y="88353"/>
                </a:lnTo>
                <a:lnTo>
                  <a:pt x="18224" y="58419"/>
                </a:lnTo>
                <a:lnTo>
                  <a:pt x="83182" y="58419"/>
                </a:lnTo>
                <a:lnTo>
                  <a:pt x="76269" y="50942"/>
                </a:lnTo>
                <a:lnTo>
                  <a:pt x="64062" y="45829"/>
                </a:lnTo>
                <a:lnTo>
                  <a:pt x="47751" y="44081"/>
                </a:lnTo>
                <a:close/>
              </a:path>
              <a:path w="1698625" h="186054">
                <a:moveTo>
                  <a:pt x="84235" y="101727"/>
                </a:moveTo>
                <a:lnTo>
                  <a:pt x="49301" y="101727"/>
                </a:lnTo>
                <a:lnTo>
                  <a:pt x="59239" y="102683"/>
                </a:lnTo>
                <a:lnTo>
                  <a:pt x="66133" y="105589"/>
                </a:lnTo>
                <a:lnTo>
                  <a:pt x="70148" y="110497"/>
                </a:lnTo>
                <a:lnTo>
                  <a:pt x="71450" y="117462"/>
                </a:lnTo>
                <a:lnTo>
                  <a:pt x="69966" y="124262"/>
                </a:lnTo>
                <a:lnTo>
                  <a:pt x="65549" y="128982"/>
                </a:lnTo>
                <a:lnTo>
                  <a:pt x="58253" y="131733"/>
                </a:lnTo>
                <a:lnTo>
                  <a:pt x="48132" y="132626"/>
                </a:lnTo>
                <a:lnTo>
                  <a:pt x="85864" y="132626"/>
                </a:lnTo>
                <a:lnTo>
                  <a:pt x="87580" y="130596"/>
                </a:lnTo>
                <a:lnTo>
                  <a:pt x="90068" y="118630"/>
                </a:lnTo>
                <a:lnTo>
                  <a:pt x="88856" y="109716"/>
                </a:lnTo>
                <a:lnTo>
                  <a:pt x="85170" y="102536"/>
                </a:lnTo>
                <a:lnTo>
                  <a:pt x="84235" y="101727"/>
                </a:lnTo>
                <a:close/>
              </a:path>
              <a:path w="1698625" h="186054">
                <a:moveTo>
                  <a:pt x="83182" y="58419"/>
                </a:moveTo>
                <a:lnTo>
                  <a:pt x="46202" y="58419"/>
                </a:lnTo>
                <a:lnTo>
                  <a:pt x="55581" y="59334"/>
                </a:lnTo>
                <a:lnTo>
                  <a:pt x="62395" y="62090"/>
                </a:lnTo>
                <a:lnTo>
                  <a:pt x="66551" y="66703"/>
                </a:lnTo>
                <a:lnTo>
                  <a:pt x="67957" y="73190"/>
                </a:lnTo>
                <a:lnTo>
                  <a:pt x="66551" y="79743"/>
                </a:lnTo>
                <a:lnTo>
                  <a:pt x="62395" y="84491"/>
                </a:lnTo>
                <a:lnTo>
                  <a:pt x="55581" y="87379"/>
                </a:lnTo>
                <a:lnTo>
                  <a:pt x="46202" y="88353"/>
                </a:lnTo>
                <a:lnTo>
                  <a:pt x="78472" y="88353"/>
                </a:lnTo>
                <a:lnTo>
                  <a:pt x="82186" y="84658"/>
                </a:lnTo>
                <a:lnTo>
                  <a:pt x="85445" y="78184"/>
                </a:lnTo>
                <a:lnTo>
                  <a:pt x="86575" y="70472"/>
                </a:lnTo>
                <a:lnTo>
                  <a:pt x="83924" y="59222"/>
                </a:lnTo>
                <a:lnTo>
                  <a:pt x="83182" y="58419"/>
                </a:lnTo>
                <a:close/>
              </a:path>
              <a:path w="1698625" h="186054">
                <a:moveTo>
                  <a:pt x="162318" y="43116"/>
                </a:moveTo>
                <a:lnTo>
                  <a:pt x="140916" y="46989"/>
                </a:lnTo>
                <a:lnTo>
                  <a:pt x="123945" y="57811"/>
                </a:lnTo>
                <a:lnTo>
                  <a:pt x="112766" y="74390"/>
                </a:lnTo>
                <a:lnTo>
                  <a:pt x="108737" y="95529"/>
                </a:lnTo>
                <a:lnTo>
                  <a:pt x="112766" y="116693"/>
                </a:lnTo>
                <a:lnTo>
                  <a:pt x="123945" y="133337"/>
                </a:lnTo>
                <a:lnTo>
                  <a:pt x="140916" y="144228"/>
                </a:lnTo>
                <a:lnTo>
                  <a:pt x="162318" y="148132"/>
                </a:lnTo>
                <a:lnTo>
                  <a:pt x="183683" y="144228"/>
                </a:lnTo>
                <a:lnTo>
                  <a:pt x="200585" y="133337"/>
                </a:lnTo>
                <a:lnTo>
                  <a:pt x="201577" y="131851"/>
                </a:lnTo>
                <a:lnTo>
                  <a:pt x="162318" y="131851"/>
                </a:lnTo>
                <a:lnTo>
                  <a:pt x="148521" y="129262"/>
                </a:lnTo>
                <a:lnTo>
                  <a:pt x="137498" y="121920"/>
                </a:lnTo>
                <a:lnTo>
                  <a:pt x="130191" y="110463"/>
                </a:lnTo>
                <a:lnTo>
                  <a:pt x="127546" y="95529"/>
                </a:lnTo>
                <a:lnTo>
                  <a:pt x="130191" y="80620"/>
                </a:lnTo>
                <a:lnTo>
                  <a:pt x="137498" y="69229"/>
                </a:lnTo>
                <a:lnTo>
                  <a:pt x="148521" y="61955"/>
                </a:lnTo>
                <a:lnTo>
                  <a:pt x="162318" y="59397"/>
                </a:lnTo>
                <a:lnTo>
                  <a:pt x="201648" y="59397"/>
                </a:lnTo>
                <a:lnTo>
                  <a:pt x="200585" y="57811"/>
                </a:lnTo>
                <a:lnTo>
                  <a:pt x="183683" y="46989"/>
                </a:lnTo>
                <a:lnTo>
                  <a:pt x="162318" y="43116"/>
                </a:lnTo>
                <a:close/>
              </a:path>
              <a:path w="1698625" h="186054">
                <a:moveTo>
                  <a:pt x="201648" y="59397"/>
                </a:moveTo>
                <a:lnTo>
                  <a:pt x="162318" y="59397"/>
                </a:lnTo>
                <a:lnTo>
                  <a:pt x="176078" y="61955"/>
                </a:lnTo>
                <a:lnTo>
                  <a:pt x="187032" y="69229"/>
                </a:lnTo>
                <a:lnTo>
                  <a:pt x="194272" y="80620"/>
                </a:lnTo>
                <a:lnTo>
                  <a:pt x="196888" y="95529"/>
                </a:lnTo>
                <a:lnTo>
                  <a:pt x="194272" y="110463"/>
                </a:lnTo>
                <a:lnTo>
                  <a:pt x="187032" y="121920"/>
                </a:lnTo>
                <a:lnTo>
                  <a:pt x="176078" y="129262"/>
                </a:lnTo>
                <a:lnTo>
                  <a:pt x="162318" y="131851"/>
                </a:lnTo>
                <a:lnTo>
                  <a:pt x="201577" y="131851"/>
                </a:lnTo>
                <a:lnTo>
                  <a:pt x="211698" y="116693"/>
                </a:lnTo>
                <a:lnTo>
                  <a:pt x="215696" y="95529"/>
                </a:lnTo>
                <a:lnTo>
                  <a:pt x="211698" y="74390"/>
                </a:lnTo>
                <a:lnTo>
                  <a:pt x="201648" y="59397"/>
                </a:lnTo>
                <a:close/>
              </a:path>
              <a:path w="1698625" h="186054">
                <a:moveTo>
                  <a:pt x="260362" y="44081"/>
                </a:moveTo>
                <a:lnTo>
                  <a:pt x="241744" y="44081"/>
                </a:lnTo>
                <a:lnTo>
                  <a:pt x="241744" y="146964"/>
                </a:lnTo>
                <a:lnTo>
                  <a:pt x="260362" y="146964"/>
                </a:lnTo>
                <a:lnTo>
                  <a:pt x="260362" y="103860"/>
                </a:lnTo>
                <a:lnTo>
                  <a:pt x="337642" y="103860"/>
                </a:lnTo>
                <a:lnTo>
                  <a:pt x="337642" y="87769"/>
                </a:lnTo>
                <a:lnTo>
                  <a:pt x="260362" y="87769"/>
                </a:lnTo>
                <a:lnTo>
                  <a:pt x="260362" y="44081"/>
                </a:lnTo>
                <a:close/>
              </a:path>
              <a:path w="1698625" h="186054">
                <a:moveTo>
                  <a:pt x="337642" y="103860"/>
                </a:moveTo>
                <a:lnTo>
                  <a:pt x="319023" y="103860"/>
                </a:lnTo>
                <a:lnTo>
                  <a:pt x="319023" y="146964"/>
                </a:lnTo>
                <a:lnTo>
                  <a:pt x="337642" y="146964"/>
                </a:lnTo>
                <a:lnTo>
                  <a:pt x="337642" y="103860"/>
                </a:lnTo>
                <a:close/>
              </a:path>
              <a:path w="1698625" h="186054">
                <a:moveTo>
                  <a:pt x="337642" y="44081"/>
                </a:moveTo>
                <a:lnTo>
                  <a:pt x="319023" y="44081"/>
                </a:lnTo>
                <a:lnTo>
                  <a:pt x="319023" y="87769"/>
                </a:lnTo>
                <a:lnTo>
                  <a:pt x="337642" y="87769"/>
                </a:lnTo>
                <a:lnTo>
                  <a:pt x="337642" y="44081"/>
                </a:lnTo>
                <a:close/>
              </a:path>
              <a:path w="1698625" h="186054">
                <a:moveTo>
                  <a:pt x="391617" y="44081"/>
                </a:moveTo>
                <a:lnTo>
                  <a:pt x="372998" y="44081"/>
                </a:lnTo>
                <a:lnTo>
                  <a:pt x="372998" y="146964"/>
                </a:lnTo>
                <a:lnTo>
                  <a:pt x="390067" y="146964"/>
                </a:lnTo>
                <a:lnTo>
                  <a:pt x="413543" y="119011"/>
                </a:lnTo>
                <a:lnTo>
                  <a:pt x="391617" y="119011"/>
                </a:lnTo>
                <a:lnTo>
                  <a:pt x="391617" y="44081"/>
                </a:lnTo>
                <a:close/>
              </a:path>
              <a:path w="1698625" h="186054">
                <a:moveTo>
                  <a:pt x="471614" y="72034"/>
                </a:moveTo>
                <a:lnTo>
                  <a:pt x="452996" y="72034"/>
                </a:lnTo>
                <a:lnTo>
                  <a:pt x="452996" y="146964"/>
                </a:lnTo>
                <a:lnTo>
                  <a:pt x="471614" y="146964"/>
                </a:lnTo>
                <a:lnTo>
                  <a:pt x="471614" y="72034"/>
                </a:lnTo>
                <a:close/>
              </a:path>
              <a:path w="1698625" h="186054">
                <a:moveTo>
                  <a:pt x="471614" y="44081"/>
                </a:moveTo>
                <a:lnTo>
                  <a:pt x="454748" y="44081"/>
                </a:lnTo>
                <a:lnTo>
                  <a:pt x="391617" y="119011"/>
                </a:lnTo>
                <a:lnTo>
                  <a:pt x="413543" y="119011"/>
                </a:lnTo>
                <a:lnTo>
                  <a:pt x="452996" y="72034"/>
                </a:lnTo>
                <a:lnTo>
                  <a:pt x="471614" y="72034"/>
                </a:lnTo>
                <a:lnTo>
                  <a:pt x="471614" y="44081"/>
                </a:lnTo>
                <a:close/>
              </a:path>
              <a:path w="1698625" h="186054">
                <a:moveTo>
                  <a:pt x="575894" y="44081"/>
                </a:moveTo>
                <a:lnTo>
                  <a:pt x="558050" y="44081"/>
                </a:lnTo>
                <a:lnTo>
                  <a:pt x="558050" y="184645"/>
                </a:lnTo>
                <a:lnTo>
                  <a:pt x="576668" y="184645"/>
                </a:lnTo>
                <a:lnTo>
                  <a:pt x="576668" y="131457"/>
                </a:lnTo>
                <a:lnTo>
                  <a:pt x="608967" y="131457"/>
                </a:lnTo>
                <a:lnTo>
                  <a:pt x="597366" y="129262"/>
                </a:lnTo>
                <a:lnTo>
                  <a:pt x="586398" y="121920"/>
                </a:lnTo>
                <a:lnTo>
                  <a:pt x="579109" y="110463"/>
                </a:lnTo>
                <a:lnTo>
                  <a:pt x="576465" y="95529"/>
                </a:lnTo>
                <a:lnTo>
                  <a:pt x="579109" y="80705"/>
                </a:lnTo>
                <a:lnTo>
                  <a:pt x="586398" y="69305"/>
                </a:lnTo>
                <a:lnTo>
                  <a:pt x="597366" y="61984"/>
                </a:lnTo>
                <a:lnTo>
                  <a:pt x="605941" y="60363"/>
                </a:lnTo>
                <a:lnTo>
                  <a:pt x="575894" y="60363"/>
                </a:lnTo>
                <a:lnTo>
                  <a:pt x="575894" y="44081"/>
                </a:lnTo>
                <a:close/>
              </a:path>
              <a:path w="1698625" h="186054">
                <a:moveTo>
                  <a:pt x="608967" y="131457"/>
                </a:moveTo>
                <a:lnTo>
                  <a:pt x="576668" y="131457"/>
                </a:lnTo>
                <a:lnTo>
                  <a:pt x="583840" y="138724"/>
                </a:lnTo>
                <a:lnTo>
                  <a:pt x="592375" y="143938"/>
                </a:lnTo>
                <a:lnTo>
                  <a:pt x="602039" y="147081"/>
                </a:lnTo>
                <a:lnTo>
                  <a:pt x="612597" y="148132"/>
                </a:lnTo>
                <a:lnTo>
                  <a:pt x="633430" y="144366"/>
                </a:lnTo>
                <a:lnTo>
                  <a:pt x="649905" y="133705"/>
                </a:lnTo>
                <a:lnTo>
                  <a:pt x="651114" y="131851"/>
                </a:lnTo>
                <a:lnTo>
                  <a:pt x="611047" y="131851"/>
                </a:lnTo>
                <a:lnTo>
                  <a:pt x="608967" y="131457"/>
                </a:lnTo>
                <a:close/>
              </a:path>
              <a:path w="1698625" h="186054">
                <a:moveTo>
                  <a:pt x="651132" y="59397"/>
                </a:moveTo>
                <a:lnTo>
                  <a:pt x="611047" y="59397"/>
                </a:lnTo>
                <a:lnTo>
                  <a:pt x="624839" y="61984"/>
                </a:lnTo>
                <a:lnTo>
                  <a:pt x="635863" y="69305"/>
                </a:lnTo>
                <a:lnTo>
                  <a:pt x="643173" y="80705"/>
                </a:lnTo>
                <a:lnTo>
                  <a:pt x="645818" y="95542"/>
                </a:lnTo>
                <a:lnTo>
                  <a:pt x="643173" y="110463"/>
                </a:lnTo>
                <a:lnTo>
                  <a:pt x="635863" y="121920"/>
                </a:lnTo>
                <a:lnTo>
                  <a:pt x="624839" y="129262"/>
                </a:lnTo>
                <a:lnTo>
                  <a:pt x="611047" y="131851"/>
                </a:lnTo>
                <a:lnTo>
                  <a:pt x="651114" y="131851"/>
                </a:lnTo>
                <a:lnTo>
                  <a:pt x="660733" y="117111"/>
                </a:lnTo>
                <a:lnTo>
                  <a:pt x="664626" y="95529"/>
                </a:lnTo>
                <a:lnTo>
                  <a:pt x="660733" y="74068"/>
                </a:lnTo>
                <a:lnTo>
                  <a:pt x="651132" y="59397"/>
                </a:lnTo>
                <a:close/>
              </a:path>
              <a:path w="1698625" h="186054">
                <a:moveTo>
                  <a:pt x="612597" y="43116"/>
                </a:moveTo>
                <a:lnTo>
                  <a:pt x="601643" y="44202"/>
                </a:lnTo>
                <a:lnTo>
                  <a:pt x="591693" y="47448"/>
                </a:lnTo>
                <a:lnTo>
                  <a:pt x="583018" y="52840"/>
                </a:lnTo>
                <a:lnTo>
                  <a:pt x="575894" y="60363"/>
                </a:lnTo>
                <a:lnTo>
                  <a:pt x="605941" y="60363"/>
                </a:lnTo>
                <a:lnTo>
                  <a:pt x="611047" y="59397"/>
                </a:lnTo>
                <a:lnTo>
                  <a:pt x="651132" y="59397"/>
                </a:lnTo>
                <a:lnTo>
                  <a:pt x="649905" y="57523"/>
                </a:lnTo>
                <a:lnTo>
                  <a:pt x="633430" y="46880"/>
                </a:lnTo>
                <a:lnTo>
                  <a:pt x="612597" y="43116"/>
                </a:lnTo>
                <a:close/>
              </a:path>
              <a:path w="1698625" h="186054">
                <a:moveTo>
                  <a:pt x="732790" y="43116"/>
                </a:moveTo>
                <a:lnTo>
                  <a:pt x="712184" y="47017"/>
                </a:lnTo>
                <a:lnTo>
                  <a:pt x="695826" y="57888"/>
                </a:lnTo>
                <a:lnTo>
                  <a:pt x="685041" y="74475"/>
                </a:lnTo>
                <a:lnTo>
                  <a:pt x="681151" y="95529"/>
                </a:lnTo>
                <a:lnTo>
                  <a:pt x="685125" y="116693"/>
                </a:lnTo>
                <a:lnTo>
                  <a:pt x="696360" y="133337"/>
                </a:lnTo>
                <a:lnTo>
                  <a:pt x="713823" y="144228"/>
                </a:lnTo>
                <a:lnTo>
                  <a:pt x="736485" y="148132"/>
                </a:lnTo>
                <a:lnTo>
                  <a:pt x="748728" y="147054"/>
                </a:lnTo>
                <a:lnTo>
                  <a:pt x="759693" y="143867"/>
                </a:lnTo>
                <a:lnTo>
                  <a:pt x="769198" y="138644"/>
                </a:lnTo>
                <a:lnTo>
                  <a:pt x="776631" y="131851"/>
                </a:lnTo>
                <a:lnTo>
                  <a:pt x="737069" y="131851"/>
                </a:lnTo>
                <a:lnTo>
                  <a:pt x="722963" y="129685"/>
                </a:lnTo>
                <a:lnTo>
                  <a:pt x="711642" y="123566"/>
                </a:lnTo>
                <a:lnTo>
                  <a:pt x="703710" y="114058"/>
                </a:lnTo>
                <a:lnTo>
                  <a:pt x="699770" y="101727"/>
                </a:lnTo>
                <a:lnTo>
                  <a:pt x="783259" y="101727"/>
                </a:lnTo>
                <a:lnTo>
                  <a:pt x="783463" y="99987"/>
                </a:lnTo>
                <a:lnTo>
                  <a:pt x="783653" y="97650"/>
                </a:lnTo>
                <a:lnTo>
                  <a:pt x="783553" y="95529"/>
                </a:lnTo>
                <a:lnTo>
                  <a:pt x="782303" y="88353"/>
                </a:lnTo>
                <a:lnTo>
                  <a:pt x="699770" y="88353"/>
                </a:lnTo>
                <a:lnTo>
                  <a:pt x="703236" y="76360"/>
                </a:lnTo>
                <a:lnTo>
                  <a:pt x="710307" y="67025"/>
                </a:lnTo>
                <a:lnTo>
                  <a:pt x="720365" y="60970"/>
                </a:lnTo>
                <a:lnTo>
                  <a:pt x="732790" y="58813"/>
                </a:lnTo>
                <a:lnTo>
                  <a:pt x="770040" y="58813"/>
                </a:lnTo>
                <a:lnTo>
                  <a:pt x="769366" y="57740"/>
                </a:lnTo>
                <a:lnTo>
                  <a:pt x="753274" y="46944"/>
                </a:lnTo>
                <a:lnTo>
                  <a:pt x="732790" y="43116"/>
                </a:lnTo>
                <a:close/>
              </a:path>
              <a:path w="1698625" h="186054">
                <a:moveTo>
                  <a:pt x="766787" y="119405"/>
                </a:moveTo>
                <a:lnTo>
                  <a:pt x="760638" y="124875"/>
                </a:lnTo>
                <a:lnTo>
                  <a:pt x="753600" y="128762"/>
                </a:lnTo>
                <a:lnTo>
                  <a:pt x="745726" y="131081"/>
                </a:lnTo>
                <a:lnTo>
                  <a:pt x="737069" y="131851"/>
                </a:lnTo>
                <a:lnTo>
                  <a:pt x="776631" y="131851"/>
                </a:lnTo>
                <a:lnTo>
                  <a:pt x="777062" y="131457"/>
                </a:lnTo>
                <a:lnTo>
                  <a:pt x="766787" y="119405"/>
                </a:lnTo>
                <a:close/>
              </a:path>
              <a:path w="1698625" h="186054">
                <a:moveTo>
                  <a:pt x="770040" y="58813"/>
                </a:moveTo>
                <a:lnTo>
                  <a:pt x="732790" y="58813"/>
                </a:lnTo>
                <a:lnTo>
                  <a:pt x="745294" y="60996"/>
                </a:lnTo>
                <a:lnTo>
                  <a:pt x="755343" y="67097"/>
                </a:lnTo>
                <a:lnTo>
                  <a:pt x="762370" y="76440"/>
                </a:lnTo>
                <a:lnTo>
                  <a:pt x="765810" y="88353"/>
                </a:lnTo>
                <a:lnTo>
                  <a:pt x="782303" y="88353"/>
                </a:lnTo>
                <a:lnTo>
                  <a:pt x="779885" y="74470"/>
                </a:lnTo>
                <a:lnTo>
                  <a:pt x="770040" y="58813"/>
                </a:lnTo>
                <a:close/>
              </a:path>
              <a:path w="1698625" h="186054">
                <a:moveTo>
                  <a:pt x="881795" y="59207"/>
                </a:moveTo>
                <a:lnTo>
                  <a:pt x="843280" y="59207"/>
                </a:lnTo>
                <a:lnTo>
                  <a:pt x="855374" y="60880"/>
                </a:lnTo>
                <a:lnTo>
                  <a:pt x="863992" y="65739"/>
                </a:lnTo>
                <a:lnTo>
                  <a:pt x="869149" y="73550"/>
                </a:lnTo>
                <a:lnTo>
                  <a:pt x="870864" y="84074"/>
                </a:lnTo>
                <a:lnTo>
                  <a:pt x="870864" y="87769"/>
                </a:lnTo>
                <a:lnTo>
                  <a:pt x="841336" y="87769"/>
                </a:lnTo>
                <a:lnTo>
                  <a:pt x="821931" y="90147"/>
                </a:lnTo>
                <a:lnTo>
                  <a:pt x="809155" y="96616"/>
                </a:lnTo>
                <a:lnTo>
                  <a:pt x="802132" y="106184"/>
                </a:lnTo>
                <a:lnTo>
                  <a:pt x="799985" y="117855"/>
                </a:lnTo>
                <a:lnTo>
                  <a:pt x="802651" y="130125"/>
                </a:lnTo>
                <a:lnTo>
                  <a:pt x="810266" y="139695"/>
                </a:lnTo>
                <a:lnTo>
                  <a:pt x="822252" y="145914"/>
                </a:lnTo>
                <a:lnTo>
                  <a:pt x="838034" y="148132"/>
                </a:lnTo>
                <a:lnTo>
                  <a:pt x="849241" y="147140"/>
                </a:lnTo>
                <a:lnTo>
                  <a:pt x="858647" y="144257"/>
                </a:lnTo>
                <a:lnTo>
                  <a:pt x="866195" y="139629"/>
                </a:lnTo>
                <a:lnTo>
                  <a:pt x="871473" y="133794"/>
                </a:lnTo>
                <a:lnTo>
                  <a:pt x="841133" y="133794"/>
                </a:lnTo>
                <a:lnTo>
                  <a:pt x="831604" y="132631"/>
                </a:lnTo>
                <a:lnTo>
                  <a:pt x="824458" y="129300"/>
                </a:lnTo>
                <a:lnTo>
                  <a:pt x="819970" y="124037"/>
                </a:lnTo>
                <a:lnTo>
                  <a:pt x="818413" y="117081"/>
                </a:lnTo>
                <a:lnTo>
                  <a:pt x="819521" y="110899"/>
                </a:lnTo>
                <a:lnTo>
                  <a:pt x="823342" y="105830"/>
                </a:lnTo>
                <a:lnTo>
                  <a:pt x="830623" y="102402"/>
                </a:lnTo>
                <a:lnTo>
                  <a:pt x="842111" y="101142"/>
                </a:lnTo>
                <a:lnTo>
                  <a:pt x="889469" y="101142"/>
                </a:lnTo>
                <a:lnTo>
                  <a:pt x="889344" y="84074"/>
                </a:lnTo>
                <a:lnTo>
                  <a:pt x="886545" y="66449"/>
                </a:lnTo>
                <a:lnTo>
                  <a:pt x="881795" y="59207"/>
                </a:lnTo>
                <a:close/>
              </a:path>
              <a:path w="1698625" h="186054">
                <a:moveTo>
                  <a:pt x="889469" y="133400"/>
                </a:moveTo>
                <a:lnTo>
                  <a:pt x="871829" y="133400"/>
                </a:lnTo>
                <a:lnTo>
                  <a:pt x="871829" y="146964"/>
                </a:lnTo>
                <a:lnTo>
                  <a:pt x="889469" y="146964"/>
                </a:lnTo>
                <a:lnTo>
                  <a:pt x="889469" y="133400"/>
                </a:lnTo>
                <a:close/>
              </a:path>
              <a:path w="1698625" h="186054">
                <a:moveTo>
                  <a:pt x="889469" y="101142"/>
                </a:moveTo>
                <a:lnTo>
                  <a:pt x="870864" y="101142"/>
                </a:lnTo>
                <a:lnTo>
                  <a:pt x="870864" y="115519"/>
                </a:lnTo>
                <a:lnTo>
                  <a:pt x="866215" y="123378"/>
                </a:lnTo>
                <a:lnTo>
                  <a:pt x="859494" y="129105"/>
                </a:lnTo>
                <a:lnTo>
                  <a:pt x="851026" y="132607"/>
                </a:lnTo>
                <a:lnTo>
                  <a:pt x="841133" y="133794"/>
                </a:lnTo>
                <a:lnTo>
                  <a:pt x="871473" y="133794"/>
                </a:lnTo>
                <a:lnTo>
                  <a:pt x="871829" y="133400"/>
                </a:lnTo>
                <a:lnTo>
                  <a:pt x="889469" y="133400"/>
                </a:lnTo>
                <a:lnTo>
                  <a:pt x="889469" y="101142"/>
                </a:lnTo>
                <a:close/>
              </a:path>
              <a:path w="1698625" h="186054">
                <a:moveTo>
                  <a:pt x="845413" y="43116"/>
                </a:moveTo>
                <a:lnTo>
                  <a:pt x="833304" y="43976"/>
                </a:lnTo>
                <a:lnTo>
                  <a:pt x="821963" y="46507"/>
                </a:lnTo>
                <a:lnTo>
                  <a:pt x="811716" y="50638"/>
                </a:lnTo>
                <a:lnTo>
                  <a:pt x="802894" y="56299"/>
                </a:lnTo>
                <a:lnTo>
                  <a:pt x="810653" y="70281"/>
                </a:lnTo>
                <a:lnTo>
                  <a:pt x="817383" y="65679"/>
                </a:lnTo>
                <a:lnTo>
                  <a:pt x="825357" y="62191"/>
                </a:lnTo>
                <a:lnTo>
                  <a:pt x="834135" y="59980"/>
                </a:lnTo>
                <a:lnTo>
                  <a:pt x="843280" y="59207"/>
                </a:lnTo>
                <a:lnTo>
                  <a:pt x="881795" y="59207"/>
                </a:lnTo>
                <a:lnTo>
                  <a:pt x="878000" y="53420"/>
                </a:lnTo>
                <a:lnTo>
                  <a:pt x="864175" y="45676"/>
                </a:lnTo>
                <a:lnTo>
                  <a:pt x="845413" y="43116"/>
                </a:lnTo>
                <a:close/>
              </a:path>
              <a:path w="1698625" h="186054">
                <a:moveTo>
                  <a:pt x="906119" y="131076"/>
                </a:moveTo>
                <a:lnTo>
                  <a:pt x="904951" y="146773"/>
                </a:lnTo>
                <a:lnTo>
                  <a:pt x="909231" y="147942"/>
                </a:lnTo>
                <a:lnTo>
                  <a:pt x="912914" y="148526"/>
                </a:lnTo>
                <a:lnTo>
                  <a:pt x="916406" y="148526"/>
                </a:lnTo>
                <a:lnTo>
                  <a:pt x="930681" y="143440"/>
                </a:lnTo>
                <a:lnTo>
                  <a:pt x="938131" y="131648"/>
                </a:lnTo>
                <a:lnTo>
                  <a:pt x="909421" y="131648"/>
                </a:lnTo>
                <a:lnTo>
                  <a:pt x="907872" y="131457"/>
                </a:lnTo>
                <a:lnTo>
                  <a:pt x="906119" y="131076"/>
                </a:lnTo>
                <a:close/>
              </a:path>
              <a:path w="1698625" h="186054">
                <a:moveTo>
                  <a:pt x="1010450" y="60363"/>
                </a:moveTo>
                <a:lnTo>
                  <a:pt x="991831" y="60363"/>
                </a:lnTo>
                <a:lnTo>
                  <a:pt x="991831" y="146964"/>
                </a:lnTo>
                <a:lnTo>
                  <a:pt x="1010450" y="146964"/>
                </a:lnTo>
                <a:lnTo>
                  <a:pt x="1010450" y="60363"/>
                </a:lnTo>
                <a:close/>
              </a:path>
              <a:path w="1698625" h="186054">
                <a:moveTo>
                  <a:pt x="1010450" y="44081"/>
                </a:moveTo>
                <a:lnTo>
                  <a:pt x="931367" y="44081"/>
                </a:lnTo>
                <a:lnTo>
                  <a:pt x="929614" y="82118"/>
                </a:lnTo>
                <a:lnTo>
                  <a:pt x="928446" y="100101"/>
                </a:lnTo>
                <a:lnTo>
                  <a:pt x="925950" y="115989"/>
                </a:lnTo>
                <a:lnTo>
                  <a:pt x="920577" y="127323"/>
                </a:lnTo>
                <a:lnTo>
                  <a:pt x="910780" y="131648"/>
                </a:lnTo>
                <a:lnTo>
                  <a:pt x="938131" y="131648"/>
                </a:lnTo>
                <a:lnTo>
                  <a:pt x="939471" y="129527"/>
                </a:lnTo>
                <a:lnTo>
                  <a:pt x="944215" y="108803"/>
                </a:lnTo>
                <a:lnTo>
                  <a:pt x="946353" y="83286"/>
                </a:lnTo>
                <a:lnTo>
                  <a:pt x="947508" y="60363"/>
                </a:lnTo>
                <a:lnTo>
                  <a:pt x="1010450" y="60363"/>
                </a:lnTo>
                <a:lnTo>
                  <a:pt x="1010450" y="44081"/>
                </a:lnTo>
                <a:close/>
              </a:path>
              <a:path w="1698625" h="186054">
                <a:moveTo>
                  <a:pt x="1062101" y="0"/>
                </a:moveTo>
                <a:lnTo>
                  <a:pt x="1047750" y="0"/>
                </a:lnTo>
                <a:lnTo>
                  <a:pt x="1042314" y="5435"/>
                </a:lnTo>
                <a:lnTo>
                  <a:pt x="1042314" y="19011"/>
                </a:lnTo>
                <a:lnTo>
                  <a:pt x="1047750" y="24257"/>
                </a:lnTo>
                <a:lnTo>
                  <a:pt x="1062291" y="24257"/>
                </a:lnTo>
                <a:lnTo>
                  <a:pt x="1067536" y="18821"/>
                </a:lnTo>
                <a:lnTo>
                  <a:pt x="1067536" y="5245"/>
                </a:lnTo>
                <a:lnTo>
                  <a:pt x="1062101" y="0"/>
                </a:lnTo>
                <a:close/>
              </a:path>
              <a:path w="1698625" h="186054">
                <a:moveTo>
                  <a:pt x="1064234" y="44081"/>
                </a:moveTo>
                <a:lnTo>
                  <a:pt x="1045616" y="44081"/>
                </a:lnTo>
                <a:lnTo>
                  <a:pt x="1045616" y="146964"/>
                </a:lnTo>
                <a:lnTo>
                  <a:pt x="1064234" y="146964"/>
                </a:lnTo>
                <a:lnTo>
                  <a:pt x="1064234" y="44081"/>
                </a:lnTo>
                <a:close/>
              </a:path>
              <a:path w="1698625" h="186054">
                <a:moveTo>
                  <a:pt x="1090853" y="122516"/>
                </a:moveTo>
                <a:lnTo>
                  <a:pt x="1127163" y="148323"/>
                </a:lnTo>
                <a:lnTo>
                  <a:pt x="1146205" y="146063"/>
                </a:lnTo>
                <a:lnTo>
                  <a:pt x="1161402" y="139693"/>
                </a:lnTo>
                <a:lnTo>
                  <a:pt x="1168805" y="132435"/>
                </a:lnTo>
                <a:lnTo>
                  <a:pt x="1126972" y="132435"/>
                </a:lnTo>
                <a:lnTo>
                  <a:pt x="1117396" y="131787"/>
                </a:lnTo>
                <a:lnTo>
                  <a:pt x="1107894" y="129881"/>
                </a:lnTo>
                <a:lnTo>
                  <a:pt x="1098901" y="126772"/>
                </a:lnTo>
                <a:lnTo>
                  <a:pt x="1090853" y="122516"/>
                </a:lnTo>
                <a:close/>
              </a:path>
              <a:path w="1698625" h="186054">
                <a:moveTo>
                  <a:pt x="1168280" y="58623"/>
                </a:moveTo>
                <a:lnTo>
                  <a:pt x="1126782" y="58623"/>
                </a:lnTo>
                <a:lnTo>
                  <a:pt x="1137510" y="59618"/>
                </a:lnTo>
                <a:lnTo>
                  <a:pt x="1145784" y="62507"/>
                </a:lnTo>
                <a:lnTo>
                  <a:pt x="1151110" y="67147"/>
                </a:lnTo>
                <a:lnTo>
                  <a:pt x="1152994" y="73393"/>
                </a:lnTo>
                <a:lnTo>
                  <a:pt x="1151414" y="79234"/>
                </a:lnTo>
                <a:lnTo>
                  <a:pt x="1146902" y="83566"/>
                </a:lnTo>
                <a:lnTo>
                  <a:pt x="1139803" y="86259"/>
                </a:lnTo>
                <a:lnTo>
                  <a:pt x="1130465" y="87185"/>
                </a:lnTo>
                <a:lnTo>
                  <a:pt x="1112989" y="87185"/>
                </a:lnTo>
                <a:lnTo>
                  <a:pt x="1112989" y="100558"/>
                </a:lnTo>
                <a:lnTo>
                  <a:pt x="1154271" y="109168"/>
                </a:lnTo>
                <a:lnTo>
                  <a:pt x="1155903" y="115519"/>
                </a:lnTo>
                <a:lnTo>
                  <a:pt x="1153840" y="122593"/>
                </a:lnTo>
                <a:lnTo>
                  <a:pt x="1147991" y="127915"/>
                </a:lnTo>
                <a:lnTo>
                  <a:pt x="1138865" y="131269"/>
                </a:lnTo>
                <a:lnTo>
                  <a:pt x="1126972" y="132435"/>
                </a:lnTo>
                <a:lnTo>
                  <a:pt x="1168805" y="132435"/>
                </a:lnTo>
                <a:lnTo>
                  <a:pt x="1171465" y="129828"/>
                </a:lnTo>
                <a:lnTo>
                  <a:pt x="1175105" y="117081"/>
                </a:lnTo>
                <a:lnTo>
                  <a:pt x="1173678" y="108865"/>
                </a:lnTo>
                <a:lnTo>
                  <a:pt x="1169504" y="102095"/>
                </a:lnTo>
                <a:lnTo>
                  <a:pt x="1162750" y="96896"/>
                </a:lnTo>
                <a:lnTo>
                  <a:pt x="1153579" y="93395"/>
                </a:lnTo>
                <a:lnTo>
                  <a:pt x="1161229" y="89574"/>
                </a:lnTo>
                <a:lnTo>
                  <a:pt x="1167103" y="84367"/>
                </a:lnTo>
                <a:lnTo>
                  <a:pt x="1170868" y="77992"/>
                </a:lnTo>
                <a:lnTo>
                  <a:pt x="1172197" y="70662"/>
                </a:lnTo>
                <a:lnTo>
                  <a:pt x="1168926" y="59251"/>
                </a:lnTo>
                <a:lnTo>
                  <a:pt x="1168280" y="58623"/>
                </a:lnTo>
                <a:close/>
              </a:path>
              <a:path w="1698625" h="186054">
                <a:moveTo>
                  <a:pt x="1128725" y="42722"/>
                </a:moveTo>
                <a:lnTo>
                  <a:pt x="1118877" y="43253"/>
                </a:lnTo>
                <a:lnTo>
                  <a:pt x="1109086" y="44929"/>
                </a:lnTo>
                <a:lnTo>
                  <a:pt x="1099259" y="47877"/>
                </a:lnTo>
                <a:lnTo>
                  <a:pt x="1089304" y="52222"/>
                </a:lnTo>
                <a:lnTo>
                  <a:pt x="1094346" y="66586"/>
                </a:lnTo>
                <a:lnTo>
                  <a:pt x="1102691" y="63129"/>
                </a:lnTo>
                <a:lnTo>
                  <a:pt x="1110854" y="60637"/>
                </a:lnTo>
                <a:lnTo>
                  <a:pt x="1118872" y="59129"/>
                </a:lnTo>
                <a:lnTo>
                  <a:pt x="1126782" y="58623"/>
                </a:lnTo>
                <a:lnTo>
                  <a:pt x="1168280" y="58623"/>
                </a:lnTo>
                <a:lnTo>
                  <a:pt x="1159852" y="50430"/>
                </a:lnTo>
                <a:lnTo>
                  <a:pt x="1146083" y="44739"/>
                </a:lnTo>
                <a:lnTo>
                  <a:pt x="1128725" y="42722"/>
                </a:lnTo>
                <a:close/>
              </a:path>
              <a:path w="1698625" h="186054">
                <a:moveTo>
                  <a:pt x="1189304" y="162331"/>
                </a:moveTo>
                <a:lnTo>
                  <a:pt x="1181341" y="176301"/>
                </a:lnTo>
                <a:lnTo>
                  <a:pt x="1186774" y="180405"/>
                </a:lnTo>
                <a:lnTo>
                  <a:pt x="1193228" y="183380"/>
                </a:lnTo>
                <a:lnTo>
                  <a:pt x="1200340" y="185190"/>
                </a:lnTo>
                <a:lnTo>
                  <a:pt x="1207744" y="185801"/>
                </a:lnTo>
                <a:lnTo>
                  <a:pt x="1218826" y="184401"/>
                </a:lnTo>
                <a:lnTo>
                  <a:pt x="1228561" y="179693"/>
                </a:lnTo>
                <a:lnTo>
                  <a:pt x="1237060" y="170911"/>
                </a:lnTo>
                <a:lnTo>
                  <a:pt x="1237608" y="169900"/>
                </a:lnTo>
                <a:lnTo>
                  <a:pt x="1200759" y="169900"/>
                </a:lnTo>
                <a:lnTo>
                  <a:pt x="1194346" y="167182"/>
                </a:lnTo>
                <a:lnTo>
                  <a:pt x="1189304" y="162331"/>
                </a:lnTo>
                <a:close/>
              </a:path>
              <a:path w="1698625" h="186054">
                <a:moveTo>
                  <a:pt x="1204633" y="44081"/>
                </a:moveTo>
                <a:lnTo>
                  <a:pt x="1185227" y="44081"/>
                </a:lnTo>
                <a:lnTo>
                  <a:pt x="1230655" y="146799"/>
                </a:lnTo>
                <a:lnTo>
                  <a:pt x="1227353" y="153987"/>
                </a:lnTo>
                <a:lnTo>
                  <a:pt x="1222298" y="165823"/>
                </a:lnTo>
                <a:lnTo>
                  <a:pt x="1216672" y="169900"/>
                </a:lnTo>
                <a:lnTo>
                  <a:pt x="1237608" y="169900"/>
                </a:lnTo>
                <a:lnTo>
                  <a:pt x="1244434" y="157289"/>
                </a:lnTo>
                <a:lnTo>
                  <a:pt x="1258039" y="126415"/>
                </a:lnTo>
                <a:lnTo>
                  <a:pt x="1240548" y="126415"/>
                </a:lnTo>
                <a:lnTo>
                  <a:pt x="1204633" y="44081"/>
                </a:lnTo>
                <a:close/>
              </a:path>
              <a:path w="1698625" h="186054">
                <a:moveTo>
                  <a:pt x="1294320" y="44081"/>
                </a:moveTo>
                <a:lnTo>
                  <a:pt x="1276083" y="44081"/>
                </a:lnTo>
                <a:lnTo>
                  <a:pt x="1240548" y="126415"/>
                </a:lnTo>
                <a:lnTo>
                  <a:pt x="1258039" y="126415"/>
                </a:lnTo>
                <a:lnTo>
                  <a:pt x="1294320" y="44081"/>
                </a:lnTo>
                <a:close/>
              </a:path>
              <a:path w="1698625" h="186054">
                <a:moveTo>
                  <a:pt x="1371033" y="103479"/>
                </a:moveTo>
                <a:lnTo>
                  <a:pt x="1351800" y="103479"/>
                </a:lnTo>
                <a:lnTo>
                  <a:pt x="1357501" y="121606"/>
                </a:lnTo>
                <a:lnTo>
                  <a:pt x="1368679" y="135716"/>
                </a:lnTo>
                <a:lnTo>
                  <a:pt x="1384333" y="144872"/>
                </a:lnTo>
                <a:lnTo>
                  <a:pt x="1403464" y="148132"/>
                </a:lnTo>
                <a:lnTo>
                  <a:pt x="1424327" y="144228"/>
                </a:lnTo>
                <a:lnTo>
                  <a:pt x="1440867" y="133337"/>
                </a:lnTo>
                <a:lnTo>
                  <a:pt x="1441839" y="131851"/>
                </a:lnTo>
                <a:lnTo>
                  <a:pt x="1403464" y="131851"/>
                </a:lnTo>
                <a:lnTo>
                  <a:pt x="1390072" y="129288"/>
                </a:lnTo>
                <a:lnTo>
                  <a:pt x="1379356" y="121991"/>
                </a:lnTo>
                <a:lnTo>
                  <a:pt x="1372246" y="110543"/>
                </a:lnTo>
                <a:lnTo>
                  <a:pt x="1371033" y="103479"/>
                </a:lnTo>
                <a:close/>
              </a:path>
              <a:path w="1698625" h="186054">
                <a:moveTo>
                  <a:pt x="1331023" y="44081"/>
                </a:moveTo>
                <a:lnTo>
                  <a:pt x="1312405" y="44081"/>
                </a:lnTo>
                <a:lnTo>
                  <a:pt x="1312405" y="146964"/>
                </a:lnTo>
                <a:lnTo>
                  <a:pt x="1331023" y="146964"/>
                </a:lnTo>
                <a:lnTo>
                  <a:pt x="1331023" y="103479"/>
                </a:lnTo>
                <a:lnTo>
                  <a:pt x="1371033" y="103479"/>
                </a:lnTo>
                <a:lnTo>
                  <a:pt x="1369669" y="95529"/>
                </a:lnTo>
                <a:lnTo>
                  <a:pt x="1371278" y="86220"/>
                </a:lnTo>
                <a:lnTo>
                  <a:pt x="1331023" y="86220"/>
                </a:lnTo>
                <a:lnTo>
                  <a:pt x="1331023" y="44081"/>
                </a:lnTo>
                <a:close/>
              </a:path>
              <a:path w="1698625" h="186054">
                <a:moveTo>
                  <a:pt x="1441957" y="59397"/>
                </a:moveTo>
                <a:lnTo>
                  <a:pt x="1403464" y="59397"/>
                </a:lnTo>
                <a:lnTo>
                  <a:pt x="1416776" y="61957"/>
                </a:lnTo>
                <a:lnTo>
                  <a:pt x="1427500" y="69234"/>
                </a:lnTo>
                <a:lnTo>
                  <a:pt x="1434655" y="80625"/>
                </a:lnTo>
                <a:lnTo>
                  <a:pt x="1437258" y="95529"/>
                </a:lnTo>
                <a:lnTo>
                  <a:pt x="1434655" y="110543"/>
                </a:lnTo>
                <a:lnTo>
                  <a:pt x="1427500" y="121991"/>
                </a:lnTo>
                <a:lnTo>
                  <a:pt x="1416776" y="129288"/>
                </a:lnTo>
                <a:lnTo>
                  <a:pt x="1403464" y="131851"/>
                </a:lnTo>
                <a:lnTo>
                  <a:pt x="1441839" y="131851"/>
                </a:lnTo>
                <a:lnTo>
                  <a:pt x="1451761" y="116693"/>
                </a:lnTo>
                <a:lnTo>
                  <a:pt x="1455686" y="95529"/>
                </a:lnTo>
                <a:lnTo>
                  <a:pt x="1451761" y="74309"/>
                </a:lnTo>
                <a:lnTo>
                  <a:pt x="1441957" y="59397"/>
                </a:lnTo>
                <a:close/>
              </a:path>
              <a:path w="1698625" h="186054">
                <a:moveTo>
                  <a:pt x="1403464" y="43116"/>
                </a:moveTo>
                <a:lnTo>
                  <a:pt x="1384584" y="46215"/>
                </a:lnTo>
                <a:lnTo>
                  <a:pt x="1369071" y="54971"/>
                </a:lnTo>
                <a:lnTo>
                  <a:pt x="1357888" y="68576"/>
                </a:lnTo>
                <a:lnTo>
                  <a:pt x="1352003" y="86220"/>
                </a:lnTo>
                <a:lnTo>
                  <a:pt x="1371278" y="86220"/>
                </a:lnTo>
                <a:lnTo>
                  <a:pt x="1372246" y="80625"/>
                </a:lnTo>
                <a:lnTo>
                  <a:pt x="1379356" y="69234"/>
                </a:lnTo>
                <a:lnTo>
                  <a:pt x="1390072" y="61957"/>
                </a:lnTo>
                <a:lnTo>
                  <a:pt x="1403464" y="59397"/>
                </a:lnTo>
                <a:lnTo>
                  <a:pt x="1441957" y="59397"/>
                </a:lnTo>
                <a:lnTo>
                  <a:pt x="1440867" y="57740"/>
                </a:lnTo>
                <a:lnTo>
                  <a:pt x="1424327" y="46962"/>
                </a:lnTo>
                <a:lnTo>
                  <a:pt x="1403464" y="43116"/>
                </a:lnTo>
                <a:close/>
              </a:path>
              <a:path w="1698625" h="186054">
                <a:moveTo>
                  <a:pt x="1516659" y="60363"/>
                </a:moveTo>
                <a:lnTo>
                  <a:pt x="1498041" y="60363"/>
                </a:lnTo>
                <a:lnTo>
                  <a:pt x="1498041" y="146964"/>
                </a:lnTo>
                <a:lnTo>
                  <a:pt x="1516659" y="146964"/>
                </a:lnTo>
                <a:lnTo>
                  <a:pt x="1516659" y="60363"/>
                </a:lnTo>
                <a:close/>
              </a:path>
              <a:path w="1698625" h="186054">
                <a:moveTo>
                  <a:pt x="1554327" y="44081"/>
                </a:moveTo>
                <a:lnTo>
                  <a:pt x="1460373" y="44081"/>
                </a:lnTo>
                <a:lnTo>
                  <a:pt x="1460373" y="60363"/>
                </a:lnTo>
                <a:lnTo>
                  <a:pt x="1554327" y="60363"/>
                </a:lnTo>
                <a:lnTo>
                  <a:pt x="1554327" y="44081"/>
                </a:lnTo>
                <a:close/>
              </a:path>
              <a:path w="1698625" h="186054">
                <a:moveTo>
                  <a:pt x="1591030" y="44081"/>
                </a:moveTo>
                <a:lnTo>
                  <a:pt x="1572412" y="44081"/>
                </a:lnTo>
                <a:lnTo>
                  <a:pt x="1572412" y="147002"/>
                </a:lnTo>
                <a:lnTo>
                  <a:pt x="1617052" y="147193"/>
                </a:lnTo>
                <a:lnTo>
                  <a:pt x="1635425" y="145007"/>
                </a:lnTo>
                <a:lnTo>
                  <a:pt x="1648948" y="138337"/>
                </a:lnTo>
                <a:lnTo>
                  <a:pt x="1653055" y="132981"/>
                </a:lnTo>
                <a:lnTo>
                  <a:pt x="1615503" y="132981"/>
                </a:lnTo>
                <a:lnTo>
                  <a:pt x="1591030" y="132791"/>
                </a:lnTo>
                <a:lnTo>
                  <a:pt x="1591030" y="92392"/>
                </a:lnTo>
                <a:lnTo>
                  <a:pt x="1653166" y="92392"/>
                </a:lnTo>
                <a:lnTo>
                  <a:pt x="1649895" y="87903"/>
                </a:lnTo>
                <a:lnTo>
                  <a:pt x="1637310" y="81313"/>
                </a:lnTo>
                <a:lnTo>
                  <a:pt x="1619973" y="78955"/>
                </a:lnTo>
                <a:lnTo>
                  <a:pt x="1591030" y="78765"/>
                </a:lnTo>
                <a:lnTo>
                  <a:pt x="1591030" y="44081"/>
                </a:lnTo>
                <a:close/>
              </a:path>
              <a:path w="1698625" h="186054">
                <a:moveTo>
                  <a:pt x="1653166" y="92392"/>
                </a:moveTo>
                <a:lnTo>
                  <a:pt x="1591030" y="92392"/>
                </a:lnTo>
                <a:lnTo>
                  <a:pt x="1615503" y="92773"/>
                </a:lnTo>
                <a:lnTo>
                  <a:pt x="1626721" y="94012"/>
                </a:lnTo>
                <a:lnTo>
                  <a:pt x="1634734" y="97559"/>
                </a:lnTo>
                <a:lnTo>
                  <a:pt x="1639542" y="103619"/>
                </a:lnTo>
                <a:lnTo>
                  <a:pt x="1641144" y="112395"/>
                </a:lnTo>
                <a:lnTo>
                  <a:pt x="1639515" y="121457"/>
                </a:lnTo>
                <a:lnTo>
                  <a:pt x="1634663" y="127931"/>
                </a:lnTo>
                <a:lnTo>
                  <a:pt x="1626641" y="131784"/>
                </a:lnTo>
                <a:lnTo>
                  <a:pt x="1615503" y="132981"/>
                </a:lnTo>
                <a:lnTo>
                  <a:pt x="1653055" y="132981"/>
                </a:lnTo>
                <a:lnTo>
                  <a:pt x="1657300" y="127444"/>
                </a:lnTo>
                <a:lnTo>
                  <a:pt x="1660156" y="112585"/>
                </a:lnTo>
                <a:lnTo>
                  <a:pt x="1657564" y="98426"/>
                </a:lnTo>
                <a:lnTo>
                  <a:pt x="1653166" y="92392"/>
                </a:lnTo>
                <a:close/>
              </a:path>
              <a:path w="1698625" h="186054">
                <a:moveTo>
                  <a:pt x="1692783" y="121551"/>
                </a:moveTo>
                <a:lnTo>
                  <a:pt x="1678622" y="121551"/>
                </a:lnTo>
                <a:lnTo>
                  <a:pt x="1672602" y="126987"/>
                </a:lnTo>
                <a:lnTo>
                  <a:pt x="1672602" y="142506"/>
                </a:lnTo>
                <a:lnTo>
                  <a:pt x="1678622" y="148132"/>
                </a:lnTo>
                <a:lnTo>
                  <a:pt x="1692783" y="148132"/>
                </a:lnTo>
                <a:lnTo>
                  <a:pt x="1698599" y="142506"/>
                </a:lnTo>
                <a:lnTo>
                  <a:pt x="1698599" y="126987"/>
                </a:lnTo>
                <a:lnTo>
                  <a:pt x="1692783" y="1215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5" name="object 5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8425" y="4962459"/>
            <a:ext cx="4128998" cy="141528"/>
          </a:xfrm>
          <a:prstGeom prst="rect">
            <a:avLst/>
          </a:prstGeom>
        </p:spPr>
      </p:pic>
      <p:pic>
        <p:nvPicPr>
          <p:cNvPr id="6" name="object 6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8285" y="5184136"/>
            <a:ext cx="4119448" cy="185800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0169" y="4389794"/>
            <a:ext cx="4141825" cy="185800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9964" y="4654577"/>
            <a:ext cx="4124972" cy="185800"/>
          </a:xfrm>
          <a:prstGeom prst="rect">
            <a:avLst/>
          </a:prstGeom>
        </p:spPr>
      </p:pic>
      <p:pic>
        <p:nvPicPr>
          <p:cNvPr id="9" name="object 9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61164" y="3559996"/>
            <a:ext cx="4120680" cy="184632"/>
          </a:xfrm>
          <a:prstGeom prst="rect">
            <a:avLst/>
          </a:prstGeom>
        </p:spPr>
      </p:pic>
      <p:pic>
        <p:nvPicPr>
          <p:cNvPr id="10" name="object 10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40644" y="3824772"/>
            <a:ext cx="3918191" cy="185800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48476" y="3295206"/>
            <a:ext cx="4135310" cy="185800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57688" y="3030428"/>
            <a:ext cx="4133773" cy="170840"/>
          </a:xfrm>
          <a:prstGeom prst="rect">
            <a:avLst/>
          </a:prstGeom>
        </p:spPr>
      </p:pic>
      <p:sp>
        <p:nvSpPr>
          <p:cNvPr id="13" name="object 13" descr=""/>
          <p:cNvSpPr/>
          <p:nvPr/>
        </p:nvSpPr>
        <p:spPr>
          <a:xfrm>
            <a:off x="2558966" y="2775159"/>
            <a:ext cx="2123440" cy="176530"/>
          </a:xfrm>
          <a:custGeom>
            <a:avLst/>
            <a:gdLst/>
            <a:ahLst/>
            <a:cxnLst/>
            <a:rect l="l" t="t" r="r" b="b"/>
            <a:pathLst>
              <a:path w="2123440" h="176530">
                <a:moveTo>
                  <a:pt x="72021" y="0"/>
                </a:moveTo>
                <a:lnTo>
                  <a:pt x="43317" y="5206"/>
                </a:lnTo>
                <a:lnTo>
                  <a:pt x="20499" y="19673"/>
                </a:lnTo>
                <a:lnTo>
                  <a:pt x="5436" y="41678"/>
                </a:lnTo>
                <a:lnTo>
                  <a:pt x="0" y="69494"/>
                </a:lnTo>
                <a:lnTo>
                  <a:pt x="5433" y="97317"/>
                </a:lnTo>
                <a:lnTo>
                  <a:pt x="20475" y="119326"/>
                </a:lnTo>
                <a:lnTo>
                  <a:pt x="43237" y="133795"/>
                </a:lnTo>
                <a:lnTo>
                  <a:pt x="71831" y="139001"/>
                </a:lnTo>
                <a:lnTo>
                  <a:pt x="87116" y="137632"/>
                </a:lnTo>
                <a:lnTo>
                  <a:pt x="101034" y="133572"/>
                </a:lnTo>
                <a:lnTo>
                  <a:pt x="113314" y="126892"/>
                </a:lnTo>
                <a:lnTo>
                  <a:pt x="119103" y="121742"/>
                </a:lnTo>
                <a:lnTo>
                  <a:pt x="72796" y="121742"/>
                </a:lnTo>
                <a:lnTo>
                  <a:pt x="51507" y="117812"/>
                </a:lnTo>
                <a:lnTo>
                  <a:pt x="34588" y="106910"/>
                </a:lnTo>
                <a:lnTo>
                  <a:pt x="23422" y="90361"/>
                </a:lnTo>
                <a:lnTo>
                  <a:pt x="19392" y="69494"/>
                </a:lnTo>
                <a:lnTo>
                  <a:pt x="23422" y="48634"/>
                </a:lnTo>
                <a:lnTo>
                  <a:pt x="34588" y="32089"/>
                </a:lnTo>
                <a:lnTo>
                  <a:pt x="51507" y="21188"/>
                </a:lnTo>
                <a:lnTo>
                  <a:pt x="72796" y="17259"/>
                </a:lnTo>
                <a:lnTo>
                  <a:pt x="119315" y="17259"/>
                </a:lnTo>
                <a:lnTo>
                  <a:pt x="113317" y="11942"/>
                </a:lnTo>
                <a:lnTo>
                  <a:pt x="101058" y="5332"/>
                </a:lnTo>
                <a:lnTo>
                  <a:pt x="87196" y="1339"/>
                </a:lnTo>
                <a:lnTo>
                  <a:pt x="72021" y="0"/>
                </a:lnTo>
                <a:close/>
              </a:path>
              <a:path w="2123440" h="176530">
                <a:moveTo>
                  <a:pt x="111061" y="105435"/>
                </a:moveTo>
                <a:lnTo>
                  <a:pt x="102760" y="112649"/>
                </a:lnTo>
                <a:lnTo>
                  <a:pt x="93605" y="117736"/>
                </a:lnTo>
                <a:lnTo>
                  <a:pt x="83611" y="120749"/>
                </a:lnTo>
                <a:lnTo>
                  <a:pt x="72796" y="121742"/>
                </a:lnTo>
                <a:lnTo>
                  <a:pt x="119103" y="121742"/>
                </a:lnTo>
                <a:lnTo>
                  <a:pt x="123685" y="117665"/>
                </a:lnTo>
                <a:lnTo>
                  <a:pt x="111061" y="105435"/>
                </a:lnTo>
                <a:close/>
              </a:path>
              <a:path w="2123440" h="176530">
                <a:moveTo>
                  <a:pt x="119315" y="17259"/>
                </a:moveTo>
                <a:lnTo>
                  <a:pt x="72796" y="17259"/>
                </a:lnTo>
                <a:lnTo>
                  <a:pt x="83611" y="18220"/>
                </a:lnTo>
                <a:lnTo>
                  <a:pt x="93648" y="21188"/>
                </a:lnTo>
                <a:lnTo>
                  <a:pt x="102760" y="26185"/>
                </a:lnTo>
                <a:lnTo>
                  <a:pt x="111061" y="33375"/>
                </a:lnTo>
                <a:lnTo>
                  <a:pt x="123685" y="21132"/>
                </a:lnTo>
                <a:lnTo>
                  <a:pt x="119315" y="17259"/>
                </a:lnTo>
                <a:close/>
              </a:path>
              <a:path w="2123440" h="176530">
                <a:moveTo>
                  <a:pt x="183527" y="50850"/>
                </a:moveTo>
                <a:lnTo>
                  <a:pt x="164909" y="50850"/>
                </a:lnTo>
                <a:lnTo>
                  <a:pt x="164909" y="137452"/>
                </a:lnTo>
                <a:lnTo>
                  <a:pt x="183527" y="137452"/>
                </a:lnTo>
                <a:lnTo>
                  <a:pt x="183527" y="50850"/>
                </a:lnTo>
                <a:close/>
              </a:path>
              <a:path w="2123440" h="176530">
                <a:moveTo>
                  <a:pt x="221208" y="34556"/>
                </a:moveTo>
                <a:lnTo>
                  <a:pt x="127228" y="34556"/>
                </a:lnTo>
                <a:lnTo>
                  <a:pt x="127228" y="50850"/>
                </a:lnTo>
                <a:lnTo>
                  <a:pt x="221208" y="50850"/>
                </a:lnTo>
                <a:lnTo>
                  <a:pt x="221208" y="34556"/>
                </a:lnTo>
                <a:close/>
              </a:path>
              <a:path w="2123440" h="176530">
                <a:moveTo>
                  <a:pt x="277964" y="33591"/>
                </a:moveTo>
                <a:lnTo>
                  <a:pt x="257351" y="37492"/>
                </a:lnTo>
                <a:lnTo>
                  <a:pt x="240990" y="48363"/>
                </a:lnTo>
                <a:lnTo>
                  <a:pt x="230203" y="64950"/>
                </a:lnTo>
                <a:lnTo>
                  <a:pt x="226314" y="86004"/>
                </a:lnTo>
                <a:lnTo>
                  <a:pt x="230289" y="107168"/>
                </a:lnTo>
                <a:lnTo>
                  <a:pt x="241528" y="123812"/>
                </a:lnTo>
                <a:lnTo>
                  <a:pt x="258996" y="134703"/>
                </a:lnTo>
                <a:lnTo>
                  <a:pt x="281660" y="138607"/>
                </a:lnTo>
                <a:lnTo>
                  <a:pt x="293905" y="137529"/>
                </a:lnTo>
                <a:lnTo>
                  <a:pt x="304874" y="134342"/>
                </a:lnTo>
                <a:lnTo>
                  <a:pt x="314384" y="129119"/>
                </a:lnTo>
                <a:lnTo>
                  <a:pt x="321818" y="122326"/>
                </a:lnTo>
                <a:lnTo>
                  <a:pt x="282244" y="122326"/>
                </a:lnTo>
                <a:lnTo>
                  <a:pt x="268133" y="120160"/>
                </a:lnTo>
                <a:lnTo>
                  <a:pt x="256811" y="114041"/>
                </a:lnTo>
                <a:lnTo>
                  <a:pt x="248878" y="104533"/>
                </a:lnTo>
                <a:lnTo>
                  <a:pt x="244932" y="92201"/>
                </a:lnTo>
                <a:lnTo>
                  <a:pt x="328447" y="92201"/>
                </a:lnTo>
                <a:lnTo>
                  <a:pt x="328650" y="90462"/>
                </a:lnTo>
                <a:lnTo>
                  <a:pt x="328841" y="88137"/>
                </a:lnTo>
                <a:lnTo>
                  <a:pt x="328739" y="86004"/>
                </a:lnTo>
                <a:lnTo>
                  <a:pt x="327489" y="78828"/>
                </a:lnTo>
                <a:lnTo>
                  <a:pt x="244932" y="78828"/>
                </a:lnTo>
                <a:lnTo>
                  <a:pt x="248400" y="66835"/>
                </a:lnTo>
                <a:lnTo>
                  <a:pt x="255476" y="57500"/>
                </a:lnTo>
                <a:lnTo>
                  <a:pt x="265538" y="51445"/>
                </a:lnTo>
                <a:lnTo>
                  <a:pt x="277964" y="49288"/>
                </a:lnTo>
                <a:lnTo>
                  <a:pt x="315225" y="49288"/>
                </a:lnTo>
                <a:lnTo>
                  <a:pt x="314552" y="48217"/>
                </a:lnTo>
                <a:lnTo>
                  <a:pt x="298456" y="37419"/>
                </a:lnTo>
                <a:lnTo>
                  <a:pt x="277964" y="33591"/>
                </a:lnTo>
                <a:close/>
              </a:path>
              <a:path w="2123440" h="176530">
                <a:moveTo>
                  <a:pt x="311962" y="109893"/>
                </a:moveTo>
                <a:lnTo>
                  <a:pt x="305819" y="115361"/>
                </a:lnTo>
                <a:lnTo>
                  <a:pt x="298780" y="119243"/>
                </a:lnTo>
                <a:lnTo>
                  <a:pt x="290903" y="121558"/>
                </a:lnTo>
                <a:lnTo>
                  <a:pt x="282244" y="122326"/>
                </a:lnTo>
                <a:lnTo>
                  <a:pt x="321818" y="122326"/>
                </a:lnTo>
                <a:lnTo>
                  <a:pt x="322249" y="121932"/>
                </a:lnTo>
                <a:lnTo>
                  <a:pt x="311962" y="109893"/>
                </a:lnTo>
                <a:close/>
              </a:path>
              <a:path w="2123440" h="176530">
                <a:moveTo>
                  <a:pt x="315225" y="49288"/>
                </a:moveTo>
                <a:lnTo>
                  <a:pt x="277964" y="49288"/>
                </a:lnTo>
                <a:lnTo>
                  <a:pt x="290477" y="51471"/>
                </a:lnTo>
                <a:lnTo>
                  <a:pt x="300529" y="57572"/>
                </a:lnTo>
                <a:lnTo>
                  <a:pt x="307557" y="66915"/>
                </a:lnTo>
                <a:lnTo>
                  <a:pt x="310997" y="78828"/>
                </a:lnTo>
                <a:lnTo>
                  <a:pt x="327489" y="78828"/>
                </a:lnTo>
                <a:lnTo>
                  <a:pt x="325072" y="64950"/>
                </a:lnTo>
                <a:lnTo>
                  <a:pt x="315225" y="49288"/>
                </a:lnTo>
                <a:close/>
              </a:path>
              <a:path w="2123440" h="176530">
                <a:moveTo>
                  <a:pt x="375678" y="34556"/>
                </a:moveTo>
                <a:lnTo>
                  <a:pt x="357835" y="34556"/>
                </a:lnTo>
                <a:lnTo>
                  <a:pt x="357835" y="175120"/>
                </a:lnTo>
                <a:lnTo>
                  <a:pt x="376453" y="175120"/>
                </a:lnTo>
                <a:lnTo>
                  <a:pt x="376453" y="121932"/>
                </a:lnTo>
                <a:lnTo>
                  <a:pt x="408752" y="121932"/>
                </a:lnTo>
                <a:lnTo>
                  <a:pt x="397151" y="119737"/>
                </a:lnTo>
                <a:lnTo>
                  <a:pt x="386183" y="112394"/>
                </a:lnTo>
                <a:lnTo>
                  <a:pt x="378894" y="100938"/>
                </a:lnTo>
                <a:lnTo>
                  <a:pt x="376250" y="86004"/>
                </a:lnTo>
                <a:lnTo>
                  <a:pt x="378894" y="71180"/>
                </a:lnTo>
                <a:lnTo>
                  <a:pt x="386183" y="59780"/>
                </a:lnTo>
                <a:lnTo>
                  <a:pt x="397151" y="52459"/>
                </a:lnTo>
                <a:lnTo>
                  <a:pt x="405659" y="50850"/>
                </a:lnTo>
                <a:lnTo>
                  <a:pt x="375678" y="50850"/>
                </a:lnTo>
                <a:lnTo>
                  <a:pt x="375678" y="34556"/>
                </a:lnTo>
                <a:close/>
              </a:path>
              <a:path w="2123440" h="176530">
                <a:moveTo>
                  <a:pt x="408752" y="121932"/>
                </a:moveTo>
                <a:lnTo>
                  <a:pt x="376453" y="121932"/>
                </a:lnTo>
                <a:lnTo>
                  <a:pt x="383626" y="129204"/>
                </a:lnTo>
                <a:lnTo>
                  <a:pt x="392166" y="134418"/>
                </a:lnTo>
                <a:lnTo>
                  <a:pt x="401835" y="137557"/>
                </a:lnTo>
                <a:lnTo>
                  <a:pt x="412394" y="138607"/>
                </a:lnTo>
                <a:lnTo>
                  <a:pt x="433227" y="134841"/>
                </a:lnTo>
                <a:lnTo>
                  <a:pt x="449702" y="124180"/>
                </a:lnTo>
                <a:lnTo>
                  <a:pt x="450912" y="122326"/>
                </a:lnTo>
                <a:lnTo>
                  <a:pt x="410832" y="122326"/>
                </a:lnTo>
                <a:lnTo>
                  <a:pt x="408752" y="121932"/>
                </a:lnTo>
                <a:close/>
              </a:path>
              <a:path w="2123440" h="176530">
                <a:moveTo>
                  <a:pt x="450929" y="49872"/>
                </a:moveTo>
                <a:lnTo>
                  <a:pt x="410832" y="49872"/>
                </a:lnTo>
                <a:lnTo>
                  <a:pt x="424631" y="52459"/>
                </a:lnTo>
                <a:lnTo>
                  <a:pt x="435659" y="59780"/>
                </a:lnTo>
                <a:lnTo>
                  <a:pt x="442970" y="71180"/>
                </a:lnTo>
                <a:lnTo>
                  <a:pt x="445615" y="86017"/>
                </a:lnTo>
                <a:lnTo>
                  <a:pt x="442970" y="100938"/>
                </a:lnTo>
                <a:lnTo>
                  <a:pt x="435659" y="112394"/>
                </a:lnTo>
                <a:lnTo>
                  <a:pt x="424631" y="119737"/>
                </a:lnTo>
                <a:lnTo>
                  <a:pt x="410832" y="122326"/>
                </a:lnTo>
                <a:lnTo>
                  <a:pt x="450912" y="122326"/>
                </a:lnTo>
                <a:lnTo>
                  <a:pt x="460530" y="107586"/>
                </a:lnTo>
                <a:lnTo>
                  <a:pt x="464423" y="86004"/>
                </a:lnTo>
                <a:lnTo>
                  <a:pt x="460530" y="64543"/>
                </a:lnTo>
                <a:lnTo>
                  <a:pt x="450929" y="49872"/>
                </a:lnTo>
                <a:close/>
              </a:path>
              <a:path w="2123440" h="176530">
                <a:moveTo>
                  <a:pt x="412394" y="33591"/>
                </a:moveTo>
                <a:lnTo>
                  <a:pt x="401439" y="34679"/>
                </a:lnTo>
                <a:lnTo>
                  <a:pt x="391483" y="37930"/>
                </a:lnTo>
                <a:lnTo>
                  <a:pt x="382804" y="43326"/>
                </a:lnTo>
                <a:lnTo>
                  <a:pt x="375678" y="50850"/>
                </a:lnTo>
                <a:lnTo>
                  <a:pt x="405659" y="50850"/>
                </a:lnTo>
                <a:lnTo>
                  <a:pt x="410832" y="49872"/>
                </a:lnTo>
                <a:lnTo>
                  <a:pt x="450929" y="49872"/>
                </a:lnTo>
                <a:lnTo>
                  <a:pt x="449702" y="47998"/>
                </a:lnTo>
                <a:lnTo>
                  <a:pt x="433227" y="37355"/>
                </a:lnTo>
                <a:lnTo>
                  <a:pt x="412394" y="33591"/>
                </a:lnTo>
                <a:close/>
              </a:path>
              <a:path w="2123440" h="176530">
                <a:moveTo>
                  <a:pt x="533615" y="33591"/>
                </a:moveTo>
                <a:lnTo>
                  <a:pt x="513002" y="37492"/>
                </a:lnTo>
                <a:lnTo>
                  <a:pt x="496641" y="48363"/>
                </a:lnTo>
                <a:lnTo>
                  <a:pt x="485854" y="64950"/>
                </a:lnTo>
                <a:lnTo>
                  <a:pt x="481965" y="86004"/>
                </a:lnTo>
                <a:lnTo>
                  <a:pt x="485938" y="107168"/>
                </a:lnTo>
                <a:lnTo>
                  <a:pt x="497173" y="123812"/>
                </a:lnTo>
                <a:lnTo>
                  <a:pt x="514636" y="134703"/>
                </a:lnTo>
                <a:lnTo>
                  <a:pt x="537298" y="138607"/>
                </a:lnTo>
                <a:lnTo>
                  <a:pt x="549548" y="137529"/>
                </a:lnTo>
                <a:lnTo>
                  <a:pt x="560517" y="134342"/>
                </a:lnTo>
                <a:lnTo>
                  <a:pt x="570024" y="129119"/>
                </a:lnTo>
                <a:lnTo>
                  <a:pt x="577457" y="122326"/>
                </a:lnTo>
                <a:lnTo>
                  <a:pt x="537883" y="122326"/>
                </a:lnTo>
                <a:lnTo>
                  <a:pt x="523778" y="120160"/>
                </a:lnTo>
                <a:lnTo>
                  <a:pt x="512460" y="114041"/>
                </a:lnTo>
                <a:lnTo>
                  <a:pt x="504528" y="104533"/>
                </a:lnTo>
                <a:lnTo>
                  <a:pt x="500583" y="92201"/>
                </a:lnTo>
                <a:lnTo>
                  <a:pt x="584098" y="92201"/>
                </a:lnTo>
                <a:lnTo>
                  <a:pt x="584288" y="90462"/>
                </a:lnTo>
                <a:lnTo>
                  <a:pt x="584479" y="88137"/>
                </a:lnTo>
                <a:lnTo>
                  <a:pt x="584377" y="86004"/>
                </a:lnTo>
                <a:lnTo>
                  <a:pt x="583128" y="78828"/>
                </a:lnTo>
                <a:lnTo>
                  <a:pt x="500583" y="78828"/>
                </a:lnTo>
                <a:lnTo>
                  <a:pt x="504049" y="66835"/>
                </a:lnTo>
                <a:lnTo>
                  <a:pt x="511122" y="57500"/>
                </a:lnTo>
                <a:lnTo>
                  <a:pt x="521183" y="51445"/>
                </a:lnTo>
                <a:lnTo>
                  <a:pt x="533615" y="49288"/>
                </a:lnTo>
                <a:lnTo>
                  <a:pt x="570865" y="49288"/>
                </a:lnTo>
                <a:lnTo>
                  <a:pt x="570191" y="48217"/>
                </a:lnTo>
                <a:lnTo>
                  <a:pt x="554100" y="37419"/>
                </a:lnTo>
                <a:lnTo>
                  <a:pt x="533615" y="33591"/>
                </a:lnTo>
                <a:close/>
              </a:path>
              <a:path w="2123440" h="176530">
                <a:moveTo>
                  <a:pt x="567613" y="109893"/>
                </a:moveTo>
                <a:lnTo>
                  <a:pt x="561464" y="115361"/>
                </a:lnTo>
                <a:lnTo>
                  <a:pt x="554424" y="119243"/>
                </a:lnTo>
                <a:lnTo>
                  <a:pt x="546546" y="121558"/>
                </a:lnTo>
                <a:lnTo>
                  <a:pt x="537883" y="122326"/>
                </a:lnTo>
                <a:lnTo>
                  <a:pt x="577457" y="122326"/>
                </a:lnTo>
                <a:lnTo>
                  <a:pt x="577888" y="121932"/>
                </a:lnTo>
                <a:lnTo>
                  <a:pt x="567613" y="109893"/>
                </a:lnTo>
                <a:close/>
              </a:path>
              <a:path w="2123440" h="176530">
                <a:moveTo>
                  <a:pt x="570865" y="49288"/>
                </a:moveTo>
                <a:lnTo>
                  <a:pt x="533615" y="49288"/>
                </a:lnTo>
                <a:lnTo>
                  <a:pt x="546120" y="51471"/>
                </a:lnTo>
                <a:lnTo>
                  <a:pt x="556169" y="57572"/>
                </a:lnTo>
                <a:lnTo>
                  <a:pt x="563196" y="66915"/>
                </a:lnTo>
                <a:lnTo>
                  <a:pt x="566635" y="78828"/>
                </a:lnTo>
                <a:lnTo>
                  <a:pt x="583128" y="78828"/>
                </a:lnTo>
                <a:lnTo>
                  <a:pt x="580711" y="64950"/>
                </a:lnTo>
                <a:lnTo>
                  <a:pt x="570865" y="49288"/>
                </a:lnTo>
                <a:close/>
              </a:path>
              <a:path w="2123440" h="176530">
                <a:moveTo>
                  <a:pt x="657555" y="33591"/>
                </a:moveTo>
                <a:lnTo>
                  <a:pt x="636145" y="37464"/>
                </a:lnTo>
                <a:lnTo>
                  <a:pt x="619171" y="48286"/>
                </a:lnTo>
                <a:lnTo>
                  <a:pt x="607990" y="64865"/>
                </a:lnTo>
                <a:lnTo>
                  <a:pt x="603961" y="86004"/>
                </a:lnTo>
                <a:lnTo>
                  <a:pt x="607990" y="107168"/>
                </a:lnTo>
                <a:lnTo>
                  <a:pt x="619171" y="123812"/>
                </a:lnTo>
                <a:lnTo>
                  <a:pt x="636145" y="134703"/>
                </a:lnTo>
                <a:lnTo>
                  <a:pt x="657555" y="138607"/>
                </a:lnTo>
                <a:lnTo>
                  <a:pt x="678927" y="134703"/>
                </a:lnTo>
                <a:lnTo>
                  <a:pt x="695833" y="123812"/>
                </a:lnTo>
                <a:lnTo>
                  <a:pt x="696825" y="122326"/>
                </a:lnTo>
                <a:lnTo>
                  <a:pt x="657555" y="122326"/>
                </a:lnTo>
                <a:lnTo>
                  <a:pt x="643756" y="119737"/>
                </a:lnTo>
                <a:lnTo>
                  <a:pt x="632728" y="112394"/>
                </a:lnTo>
                <a:lnTo>
                  <a:pt x="625417" y="100938"/>
                </a:lnTo>
                <a:lnTo>
                  <a:pt x="622769" y="86004"/>
                </a:lnTo>
                <a:lnTo>
                  <a:pt x="625417" y="71100"/>
                </a:lnTo>
                <a:lnTo>
                  <a:pt x="632728" y="59709"/>
                </a:lnTo>
                <a:lnTo>
                  <a:pt x="643756" y="52432"/>
                </a:lnTo>
                <a:lnTo>
                  <a:pt x="657555" y="49872"/>
                </a:lnTo>
                <a:lnTo>
                  <a:pt x="696896" y="49872"/>
                </a:lnTo>
                <a:lnTo>
                  <a:pt x="695833" y="48286"/>
                </a:lnTo>
                <a:lnTo>
                  <a:pt x="678927" y="37464"/>
                </a:lnTo>
                <a:lnTo>
                  <a:pt x="657555" y="33591"/>
                </a:lnTo>
                <a:close/>
              </a:path>
              <a:path w="2123440" h="176530">
                <a:moveTo>
                  <a:pt x="696896" y="49872"/>
                </a:moveTo>
                <a:lnTo>
                  <a:pt x="657555" y="49872"/>
                </a:lnTo>
                <a:lnTo>
                  <a:pt x="671316" y="52432"/>
                </a:lnTo>
                <a:lnTo>
                  <a:pt x="682275" y="59709"/>
                </a:lnTo>
                <a:lnTo>
                  <a:pt x="689519" y="71100"/>
                </a:lnTo>
                <a:lnTo>
                  <a:pt x="692137" y="86004"/>
                </a:lnTo>
                <a:lnTo>
                  <a:pt x="689519" y="100938"/>
                </a:lnTo>
                <a:lnTo>
                  <a:pt x="682275" y="112394"/>
                </a:lnTo>
                <a:lnTo>
                  <a:pt x="671316" y="119737"/>
                </a:lnTo>
                <a:lnTo>
                  <a:pt x="657555" y="122326"/>
                </a:lnTo>
                <a:lnTo>
                  <a:pt x="696825" y="122326"/>
                </a:lnTo>
                <a:lnTo>
                  <a:pt x="706947" y="107168"/>
                </a:lnTo>
                <a:lnTo>
                  <a:pt x="710946" y="86004"/>
                </a:lnTo>
                <a:lnTo>
                  <a:pt x="706947" y="64865"/>
                </a:lnTo>
                <a:lnTo>
                  <a:pt x="696896" y="49872"/>
                </a:lnTo>
                <a:close/>
              </a:path>
              <a:path w="2123440" h="176530">
                <a:moveTo>
                  <a:pt x="773125" y="50850"/>
                </a:moveTo>
                <a:lnTo>
                  <a:pt x="754507" y="50850"/>
                </a:lnTo>
                <a:lnTo>
                  <a:pt x="754507" y="137452"/>
                </a:lnTo>
                <a:lnTo>
                  <a:pt x="773125" y="137452"/>
                </a:lnTo>
                <a:lnTo>
                  <a:pt x="773125" y="50850"/>
                </a:lnTo>
                <a:close/>
              </a:path>
              <a:path w="2123440" h="176530">
                <a:moveTo>
                  <a:pt x="810806" y="34556"/>
                </a:moveTo>
                <a:lnTo>
                  <a:pt x="716826" y="34556"/>
                </a:lnTo>
                <a:lnTo>
                  <a:pt x="716826" y="50850"/>
                </a:lnTo>
                <a:lnTo>
                  <a:pt x="810806" y="50850"/>
                </a:lnTo>
                <a:lnTo>
                  <a:pt x="810806" y="34556"/>
                </a:lnTo>
                <a:close/>
              </a:path>
              <a:path w="2123440" h="176530">
                <a:moveTo>
                  <a:pt x="848512" y="34556"/>
                </a:moveTo>
                <a:lnTo>
                  <a:pt x="829894" y="34556"/>
                </a:lnTo>
                <a:lnTo>
                  <a:pt x="829894" y="137452"/>
                </a:lnTo>
                <a:lnTo>
                  <a:pt x="846963" y="137452"/>
                </a:lnTo>
                <a:lnTo>
                  <a:pt x="870444" y="109499"/>
                </a:lnTo>
                <a:lnTo>
                  <a:pt x="848512" y="109499"/>
                </a:lnTo>
                <a:lnTo>
                  <a:pt x="848512" y="34556"/>
                </a:lnTo>
                <a:close/>
              </a:path>
              <a:path w="2123440" h="176530">
                <a:moveTo>
                  <a:pt x="928535" y="62509"/>
                </a:moveTo>
                <a:lnTo>
                  <a:pt x="909916" y="62509"/>
                </a:lnTo>
                <a:lnTo>
                  <a:pt x="909916" y="137452"/>
                </a:lnTo>
                <a:lnTo>
                  <a:pt x="928535" y="137452"/>
                </a:lnTo>
                <a:lnTo>
                  <a:pt x="928535" y="62509"/>
                </a:lnTo>
                <a:close/>
              </a:path>
              <a:path w="2123440" h="176530">
                <a:moveTo>
                  <a:pt x="928535" y="34556"/>
                </a:moveTo>
                <a:lnTo>
                  <a:pt x="911656" y="34556"/>
                </a:lnTo>
                <a:lnTo>
                  <a:pt x="848512" y="109499"/>
                </a:lnTo>
                <a:lnTo>
                  <a:pt x="870444" y="109499"/>
                </a:lnTo>
                <a:lnTo>
                  <a:pt x="909916" y="62509"/>
                </a:lnTo>
                <a:lnTo>
                  <a:pt x="928535" y="62509"/>
                </a:lnTo>
                <a:lnTo>
                  <a:pt x="928535" y="34556"/>
                </a:lnTo>
                <a:close/>
              </a:path>
              <a:path w="2123440" h="176530">
                <a:moveTo>
                  <a:pt x="1060043" y="34556"/>
                </a:moveTo>
                <a:lnTo>
                  <a:pt x="964704" y="34556"/>
                </a:lnTo>
                <a:lnTo>
                  <a:pt x="964704" y="137452"/>
                </a:lnTo>
                <a:lnTo>
                  <a:pt x="983322" y="137452"/>
                </a:lnTo>
                <a:lnTo>
                  <a:pt x="983322" y="50850"/>
                </a:lnTo>
                <a:lnTo>
                  <a:pt x="1060043" y="50850"/>
                </a:lnTo>
                <a:lnTo>
                  <a:pt x="1060043" y="34556"/>
                </a:lnTo>
                <a:close/>
              </a:path>
              <a:path w="2123440" h="176530">
                <a:moveTo>
                  <a:pt x="1060043" y="50850"/>
                </a:moveTo>
                <a:lnTo>
                  <a:pt x="1041425" y="50850"/>
                </a:lnTo>
                <a:lnTo>
                  <a:pt x="1041425" y="137452"/>
                </a:lnTo>
                <a:lnTo>
                  <a:pt x="1060043" y="137452"/>
                </a:lnTo>
                <a:lnTo>
                  <a:pt x="1060043" y="50850"/>
                </a:lnTo>
                <a:close/>
              </a:path>
              <a:path w="2123440" h="176530">
                <a:moveTo>
                  <a:pt x="1114844" y="34556"/>
                </a:moveTo>
                <a:lnTo>
                  <a:pt x="1096225" y="34556"/>
                </a:lnTo>
                <a:lnTo>
                  <a:pt x="1096225" y="137452"/>
                </a:lnTo>
                <a:lnTo>
                  <a:pt x="1113294" y="137452"/>
                </a:lnTo>
                <a:lnTo>
                  <a:pt x="1136770" y="109499"/>
                </a:lnTo>
                <a:lnTo>
                  <a:pt x="1114844" y="109499"/>
                </a:lnTo>
                <a:lnTo>
                  <a:pt x="1114844" y="34556"/>
                </a:lnTo>
                <a:close/>
              </a:path>
              <a:path w="2123440" h="176530">
                <a:moveTo>
                  <a:pt x="1194854" y="62509"/>
                </a:moveTo>
                <a:lnTo>
                  <a:pt x="1176235" y="62509"/>
                </a:lnTo>
                <a:lnTo>
                  <a:pt x="1176235" y="137452"/>
                </a:lnTo>
                <a:lnTo>
                  <a:pt x="1194854" y="137452"/>
                </a:lnTo>
                <a:lnTo>
                  <a:pt x="1194854" y="62509"/>
                </a:lnTo>
                <a:close/>
              </a:path>
              <a:path w="2123440" h="176530">
                <a:moveTo>
                  <a:pt x="1194854" y="34556"/>
                </a:moveTo>
                <a:lnTo>
                  <a:pt x="1177988" y="34556"/>
                </a:lnTo>
                <a:lnTo>
                  <a:pt x="1114844" y="109499"/>
                </a:lnTo>
                <a:lnTo>
                  <a:pt x="1136770" y="109499"/>
                </a:lnTo>
                <a:lnTo>
                  <a:pt x="1176235" y="62509"/>
                </a:lnTo>
                <a:lnTo>
                  <a:pt x="1194854" y="62509"/>
                </a:lnTo>
                <a:lnTo>
                  <a:pt x="1194854" y="34556"/>
                </a:lnTo>
                <a:close/>
              </a:path>
              <a:path w="2123440" h="176530">
                <a:moveTo>
                  <a:pt x="1330756" y="33591"/>
                </a:moveTo>
                <a:lnTo>
                  <a:pt x="1308906" y="37464"/>
                </a:lnTo>
                <a:lnTo>
                  <a:pt x="1291705" y="48286"/>
                </a:lnTo>
                <a:lnTo>
                  <a:pt x="1280441" y="64865"/>
                </a:lnTo>
                <a:lnTo>
                  <a:pt x="1276400" y="86004"/>
                </a:lnTo>
                <a:lnTo>
                  <a:pt x="1280441" y="107168"/>
                </a:lnTo>
                <a:lnTo>
                  <a:pt x="1291705" y="123812"/>
                </a:lnTo>
                <a:lnTo>
                  <a:pt x="1308906" y="134703"/>
                </a:lnTo>
                <a:lnTo>
                  <a:pt x="1330756" y="138607"/>
                </a:lnTo>
                <a:lnTo>
                  <a:pt x="1343949" y="137172"/>
                </a:lnTo>
                <a:lnTo>
                  <a:pt x="1355593" y="132938"/>
                </a:lnTo>
                <a:lnTo>
                  <a:pt x="1365305" y="126011"/>
                </a:lnTo>
                <a:lnTo>
                  <a:pt x="1368171" y="122326"/>
                </a:lnTo>
                <a:lnTo>
                  <a:pt x="1330566" y="122326"/>
                </a:lnTo>
                <a:lnTo>
                  <a:pt x="1316519" y="119792"/>
                </a:lnTo>
                <a:lnTo>
                  <a:pt x="1305317" y="112542"/>
                </a:lnTo>
                <a:lnTo>
                  <a:pt x="1297903" y="101104"/>
                </a:lnTo>
                <a:lnTo>
                  <a:pt x="1295222" y="86004"/>
                </a:lnTo>
                <a:lnTo>
                  <a:pt x="1297903" y="71100"/>
                </a:lnTo>
                <a:lnTo>
                  <a:pt x="1305317" y="59709"/>
                </a:lnTo>
                <a:lnTo>
                  <a:pt x="1316519" y="52432"/>
                </a:lnTo>
                <a:lnTo>
                  <a:pt x="1330566" y="49872"/>
                </a:lnTo>
                <a:lnTo>
                  <a:pt x="1368306" y="49872"/>
                </a:lnTo>
                <a:lnTo>
                  <a:pt x="1365305" y="46026"/>
                </a:lnTo>
                <a:lnTo>
                  <a:pt x="1355593" y="39165"/>
                </a:lnTo>
                <a:lnTo>
                  <a:pt x="1343949" y="34996"/>
                </a:lnTo>
                <a:lnTo>
                  <a:pt x="1330756" y="33591"/>
                </a:lnTo>
                <a:close/>
              </a:path>
              <a:path w="2123440" h="176530">
                <a:moveTo>
                  <a:pt x="1358531" y="107568"/>
                </a:moveTo>
                <a:lnTo>
                  <a:pt x="1352960" y="114134"/>
                </a:lnTo>
                <a:lnTo>
                  <a:pt x="1346296" y="118733"/>
                </a:lnTo>
                <a:lnTo>
                  <a:pt x="1338759" y="121440"/>
                </a:lnTo>
                <a:lnTo>
                  <a:pt x="1330566" y="122326"/>
                </a:lnTo>
                <a:lnTo>
                  <a:pt x="1368171" y="122326"/>
                </a:lnTo>
                <a:lnTo>
                  <a:pt x="1372704" y="116497"/>
                </a:lnTo>
                <a:lnTo>
                  <a:pt x="1358531" y="107568"/>
                </a:lnTo>
                <a:close/>
              </a:path>
              <a:path w="2123440" h="176530">
                <a:moveTo>
                  <a:pt x="1368306" y="49872"/>
                </a:moveTo>
                <a:lnTo>
                  <a:pt x="1330566" y="49872"/>
                </a:lnTo>
                <a:lnTo>
                  <a:pt x="1338759" y="50759"/>
                </a:lnTo>
                <a:lnTo>
                  <a:pt x="1346296" y="53466"/>
                </a:lnTo>
                <a:lnTo>
                  <a:pt x="1352960" y="58070"/>
                </a:lnTo>
                <a:lnTo>
                  <a:pt x="1358531" y="64642"/>
                </a:lnTo>
                <a:lnTo>
                  <a:pt x="1372704" y="55511"/>
                </a:lnTo>
                <a:lnTo>
                  <a:pt x="1368306" y="49872"/>
                </a:lnTo>
                <a:close/>
              </a:path>
              <a:path w="2123440" h="176530">
                <a:moveTo>
                  <a:pt x="1492186" y="34556"/>
                </a:moveTo>
                <a:lnTo>
                  <a:pt x="1396847" y="34556"/>
                </a:lnTo>
                <a:lnTo>
                  <a:pt x="1396847" y="137452"/>
                </a:lnTo>
                <a:lnTo>
                  <a:pt x="1415465" y="137452"/>
                </a:lnTo>
                <a:lnTo>
                  <a:pt x="1415465" y="50850"/>
                </a:lnTo>
                <a:lnTo>
                  <a:pt x="1492186" y="50850"/>
                </a:lnTo>
                <a:lnTo>
                  <a:pt x="1492186" y="34556"/>
                </a:lnTo>
                <a:close/>
              </a:path>
              <a:path w="2123440" h="176530">
                <a:moveTo>
                  <a:pt x="1492186" y="50850"/>
                </a:moveTo>
                <a:lnTo>
                  <a:pt x="1473568" y="50850"/>
                </a:lnTo>
                <a:lnTo>
                  <a:pt x="1473568" y="137452"/>
                </a:lnTo>
                <a:lnTo>
                  <a:pt x="1492186" y="137452"/>
                </a:lnTo>
                <a:lnTo>
                  <a:pt x="1492186" y="50850"/>
                </a:lnTo>
                <a:close/>
              </a:path>
              <a:path w="2123440" h="176530">
                <a:moveTo>
                  <a:pt x="1546199" y="34556"/>
                </a:moveTo>
                <a:lnTo>
                  <a:pt x="1528356" y="34556"/>
                </a:lnTo>
                <a:lnTo>
                  <a:pt x="1528356" y="175120"/>
                </a:lnTo>
                <a:lnTo>
                  <a:pt x="1546974" y="175120"/>
                </a:lnTo>
                <a:lnTo>
                  <a:pt x="1546974" y="121932"/>
                </a:lnTo>
                <a:lnTo>
                  <a:pt x="1579285" y="121932"/>
                </a:lnTo>
                <a:lnTo>
                  <a:pt x="1567684" y="119737"/>
                </a:lnTo>
                <a:lnTo>
                  <a:pt x="1556716" y="112394"/>
                </a:lnTo>
                <a:lnTo>
                  <a:pt x="1549427" y="100938"/>
                </a:lnTo>
                <a:lnTo>
                  <a:pt x="1546783" y="86004"/>
                </a:lnTo>
                <a:lnTo>
                  <a:pt x="1549427" y="71180"/>
                </a:lnTo>
                <a:lnTo>
                  <a:pt x="1556716" y="59780"/>
                </a:lnTo>
                <a:lnTo>
                  <a:pt x="1567684" y="52459"/>
                </a:lnTo>
                <a:lnTo>
                  <a:pt x="1576192" y="50850"/>
                </a:lnTo>
                <a:lnTo>
                  <a:pt x="1546199" y="50850"/>
                </a:lnTo>
                <a:lnTo>
                  <a:pt x="1546199" y="34556"/>
                </a:lnTo>
                <a:close/>
              </a:path>
              <a:path w="2123440" h="176530">
                <a:moveTo>
                  <a:pt x="1579285" y="121932"/>
                </a:moveTo>
                <a:lnTo>
                  <a:pt x="1546974" y="121932"/>
                </a:lnTo>
                <a:lnTo>
                  <a:pt x="1554152" y="129204"/>
                </a:lnTo>
                <a:lnTo>
                  <a:pt x="1562693" y="134418"/>
                </a:lnTo>
                <a:lnTo>
                  <a:pt x="1572363" y="137557"/>
                </a:lnTo>
                <a:lnTo>
                  <a:pt x="1582928" y="138607"/>
                </a:lnTo>
                <a:lnTo>
                  <a:pt x="1603761" y="134841"/>
                </a:lnTo>
                <a:lnTo>
                  <a:pt x="1620235" y="124180"/>
                </a:lnTo>
                <a:lnTo>
                  <a:pt x="1621445" y="122326"/>
                </a:lnTo>
                <a:lnTo>
                  <a:pt x="1581365" y="122326"/>
                </a:lnTo>
                <a:lnTo>
                  <a:pt x="1579285" y="121932"/>
                </a:lnTo>
                <a:close/>
              </a:path>
              <a:path w="2123440" h="176530">
                <a:moveTo>
                  <a:pt x="1621462" y="49872"/>
                </a:moveTo>
                <a:lnTo>
                  <a:pt x="1581365" y="49872"/>
                </a:lnTo>
                <a:lnTo>
                  <a:pt x="1595164" y="52459"/>
                </a:lnTo>
                <a:lnTo>
                  <a:pt x="1606192" y="59780"/>
                </a:lnTo>
                <a:lnTo>
                  <a:pt x="1613503" y="71180"/>
                </a:lnTo>
                <a:lnTo>
                  <a:pt x="1616148" y="86017"/>
                </a:lnTo>
                <a:lnTo>
                  <a:pt x="1613503" y="100938"/>
                </a:lnTo>
                <a:lnTo>
                  <a:pt x="1606192" y="112394"/>
                </a:lnTo>
                <a:lnTo>
                  <a:pt x="1595164" y="119737"/>
                </a:lnTo>
                <a:lnTo>
                  <a:pt x="1581365" y="122326"/>
                </a:lnTo>
                <a:lnTo>
                  <a:pt x="1621445" y="122326"/>
                </a:lnTo>
                <a:lnTo>
                  <a:pt x="1631064" y="107586"/>
                </a:lnTo>
                <a:lnTo>
                  <a:pt x="1634957" y="86004"/>
                </a:lnTo>
                <a:lnTo>
                  <a:pt x="1631064" y="64543"/>
                </a:lnTo>
                <a:lnTo>
                  <a:pt x="1621462" y="49872"/>
                </a:lnTo>
                <a:close/>
              </a:path>
              <a:path w="2123440" h="176530">
                <a:moveTo>
                  <a:pt x="1582928" y="33591"/>
                </a:moveTo>
                <a:lnTo>
                  <a:pt x="1571967" y="34679"/>
                </a:lnTo>
                <a:lnTo>
                  <a:pt x="1562011" y="37930"/>
                </a:lnTo>
                <a:lnTo>
                  <a:pt x="1553331" y="43326"/>
                </a:lnTo>
                <a:lnTo>
                  <a:pt x="1546199" y="50850"/>
                </a:lnTo>
                <a:lnTo>
                  <a:pt x="1576192" y="50850"/>
                </a:lnTo>
                <a:lnTo>
                  <a:pt x="1581365" y="49872"/>
                </a:lnTo>
                <a:lnTo>
                  <a:pt x="1621462" y="49872"/>
                </a:lnTo>
                <a:lnTo>
                  <a:pt x="1620235" y="47998"/>
                </a:lnTo>
                <a:lnTo>
                  <a:pt x="1603761" y="37355"/>
                </a:lnTo>
                <a:lnTo>
                  <a:pt x="1582928" y="33591"/>
                </a:lnTo>
                <a:close/>
              </a:path>
              <a:path w="2123440" h="176530">
                <a:moveTo>
                  <a:pt x="1706079" y="33591"/>
                </a:moveTo>
                <a:lnTo>
                  <a:pt x="1684675" y="37464"/>
                </a:lnTo>
                <a:lnTo>
                  <a:pt x="1667700" y="48286"/>
                </a:lnTo>
                <a:lnTo>
                  <a:pt x="1656516" y="64865"/>
                </a:lnTo>
                <a:lnTo>
                  <a:pt x="1652485" y="86004"/>
                </a:lnTo>
                <a:lnTo>
                  <a:pt x="1656516" y="107168"/>
                </a:lnTo>
                <a:lnTo>
                  <a:pt x="1667700" y="123812"/>
                </a:lnTo>
                <a:lnTo>
                  <a:pt x="1684675" y="134703"/>
                </a:lnTo>
                <a:lnTo>
                  <a:pt x="1706079" y="138607"/>
                </a:lnTo>
                <a:lnTo>
                  <a:pt x="1727459" y="134703"/>
                </a:lnTo>
                <a:lnTo>
                  <a:pt x="1744368" y="123812"/>
                </a:lnTo>
                <a:lnTo>
                  <a:pt x="1745361" y="122326"/>
                </a:lnTo>
                <a:lnTo>
                  <a:pt x="1706079" y="122326"/>
                </a:lnTo>
                <a:lnTo>
                  <a:pt x="1692288" y="119737"/>
                </a:lnTo>
                <a:lnTo>
                  <a:pt x="1681264" y="112394"/>
                </a:lnTo>
                <a:lnTo>
                  <a:pt x="1673954" y="100938"/>
                </a:lnTo>
                <a:lnTo>
                  <a:pt x="1671307" y="86004"/>
                </a:lnTo>
                <a:lnTo>
                  <a:pt x="1673954" y="71100"/>
                </a:lnTo>
                <a:lnTo>
                  <a:pt x="1681264" y="59709"/>
                </a:lnTo>
                <a:lnTo>
                  <a:pt x="1692288" y="52432"/>
                </a:lnTo>
                <a:lnTo>
                  <a:pt x="1706079" y="49872"/>
                </a:lnTo>
                <a:lnTo>
                  <a:pt x="1745432" y="49872"/>
                </a:lnTo>
                <a:lnTo>
                  <a:pt x="1744368" y="48286"/>
                </a:lnTo>
                <a:lnTo>
                  <a:pt x="1727459" y="37464"/>
                </a:lnTo>
                <a:lnTo>
                  <a:pt x="1706079" y="33591"/>
                </a:lnTo>
                <a:close/>
              </a:path>
              <a:path w="2123440" h="176530">
                <a:moveTo>
                  <a:pt x="1745432" y="49872"/>
                </a:moveTo>
                <a:lnTo>
                  <a:pt x="1706079" y="49872"/>
                </a:lnTo>
                <a:lnTo>
                  <a:pt x="1719846" y="52432"/>
                </a:lnTo>
                <a:lnTo>
                  <a:pt x="1730805" y="59709"/>
                </a:lnTo>
                <a:lnTo>
                  <a:pt x="1738046" y="71100"/>
                </a:lnTo>
                <a:lnTo>
                  <a:pt x="1740662" y="86004"/>
                </a:lnTo>
                <a:lnTo>
                  <a:pt x="1738046" y="100938"/>
                </a:lnTo>
                <a:lnTo>
                  <a:pt x="1730805" y="112394"/>
                </a:lnTo>
                <a:lnTo>
                  <a:pt x="1719846" y="119737"/>
                </a:lnTo>
                <a:lnTo>
                  <a:pt x="1706079" y="122326"/>
                </a:lnTo>
                <a:lnTo>
                  <a:pt x="1745361" y="122326"/>
                </a:lnTo>
                <a:lnTo>
                  <a:pt x="1755484" y="107168"/>
                </a:lnTo>
                <a:lnTo>
                  <a:pt x="1759483" y="86004"/>
                </a:lnTo>
                <a:lnTo>
                  <a:pt x="1755484" y="64865"/>
                </a:lnTo>
                <a:lnTo>
                  <a:pt x="1745432" y="49872"/>
                </a:lnTo>
                <a:close/>
              </a:path>
              <a:path w="2123440" h="176530">
                <a:moveTo>
                  <a:pt x="1956104" y="152806"/>
                </a:moveTo>
                <a:lnTo>
                  <a:pt x="1948154" y="166789"/>
                </a:lnTo>
                <a:lnTo>
                  <a:pt x="1953587" y="170888"/>
                </a:lnTo>
                <a:lnTo>
                  <a:pt x="1960041" y="173862"/>
                </a:lnTo>
                <a:lnTo>
                  <a:pt x="1967153" y="175675"/>
                </a:lnTo>
                <a:lnTo>
                  <a:pt x="1974557" y="176288"/>
                </a:lnTo>
                <a:lnTo>
                  <a:pt x="1985641" y="174887"/>
                </a:lnTo>
                <a:lnTo>
                  <a:pt x="1995381" y="170175"/>
                </a:lnTo>
                <a:lnTo>
                  <a:pt x="2003884" y="161388"/>
                </a:lnTo>
                <a:lnTo>
                  <a:pt x="2004426" y="160388"/>
                </a:lnTo>
                <a:lnTo>
                  <a:pt x="1967560" y="160388"/>
                </a:lnTo>
                <a:lnTo>
                  <a:pt x="1961159" y="157670"/>
                </a:lnTo>
                <a:lnTo>
                  <a:pt x="1956104" y="152806"/>
                </a:lnTo>
                <a:close/>
              </a:path>
              <a:path w="2123440" h="176530">
                <a:moveTo>
                  <a:pt x="1971446" y="34556"/>
                </a:moveTo>
                <a:lnTo>
                  <a:pt x="1952028" y="34556"/>
                </a:lnTo>
                <a:lnTo>
                  <a:pt x="1997468" y="137274"/>
                </a:lnTo>
                <a:lnTo>
                  <a:pt x="1994166" y="144462"/>
                </a:lnTo>
                <a:lnTo>
                  <a:pt x="1989124" y="156311"/>
                </a:lnTo>
                <a:lnTo>
                  <a:pt x="1983486" y="160388"/>
                </a:lnTo>
                <a:lnTo>
                  <a:pt x="2004426" y="160388"/>
                </a:lnTo>
                <a:lnTo>
                  <a:pt x="2011260" y="147764"/>
                </a:lnTo>
                <a:lnTo>
                  <a:pt x="2024869" y="116890"/>
                </a:lnTo>
                <a:lnTo>
                  <a:pt x="2007374" y="116890"/>
                </a:lnTo>
                <a:lnTo>
                  <a:pt x="1971446" y="34556"/>
                </a:lnTo>
                <a:close/>
              </a:path>
              <a:path w="2123440" h="176530">
                <a:moveTo>
                  <a:pt x="1805152" y="34556"/>
                </a:moveTo>
                <a:lnTo>
                  <a:pt x="1786534" y="34556"/>
                </a:lnTo>
                <a:lnTo>
                  <a:pt x="1786534" y="137452"/>
                </a:lnTo>
                <a:lnTo>
                  <a:pt x="1931035" y="137452"/>
                </a:lnTo>
                <a:lnTo>
                  <a:pt x="1931035" y="159384"/>
                </a:lnTo>
                <a:lnTo>
                  <a:pt x="1948484" y="159384"/>
                </a:lnTo>
                <a:lnTo>
                  <a:pt x="1948484" y="121157"/>
                </a:lnTo>
                <a:lnTo>
                  <a:pt x="1805152" y="121157"/>
                </a:lnTo>
                <a:lnTo>
                  <a:pt x="1805152" y="34556"/>
                </a:lnTo>
                <a:close/>
              </a:path>
              <a:path w="2123440" h="176530">
                <a:moveTo>
                  <a:pt x="1869249" y="34556"/>
                </a:moveTo>
                <a:lnTo>
                  <a:pt x="1850618" y="34556"/>
                </a:lnTo>
                <a:lnTo>
                  <a:pt x="1850618" y="121157"/>
                </a:lnTo>
                <a:lnTo>
                  <a:pt x="1869249" y="121157"/>
                </a:lnTo>
                <a:lnTo>
                  <a:pt x="1869249" y="34556"/>
                </a:lnTo>
                <a:close/>
              </a:path>
              <a:path w="2123440" h="176530">
                <a:moveTo>
                  <a:pt x="1933143" y="34556"/>
                </a:moveTo>
                <a:lnTo>
                  <a:pt x="1914525" y="34556"/>
                </a:lnTo>
                <a:lnTo>
                  <a:pt x="1914525" y="121157"/>
                </a:lnTo>
                <a:lnTo>
                  <a:pt x="1933143" y="121157"/>
                </a:lnTo>
                <a:lnTo>
                  <a:pt x="1933143" y="34556"/>
                </a:lnTo>
                <a:close/>
              </a:path>
              <a:path w="2123440" h="176530">
                <a:moveTo>
                  <a:pt x="2061159" y="34556"/>
                </a:moveTo>
                <a:lnTo>
                  <a:pt x="2042909" y="34556"/>
                </a:lnTo>
                <a:lnTo>
                  <a:pt x="2007374" y="116890"/>
                </a:lnTo>
                <a:lnTo>
                  <a:pt x="2024869" y="116890"/>
                </a:lnTo>
                <a:lnTo>
                  <a:pt x="2061159" y="34556"/>
                </a:lnTo>
                <a:close/>
              </a:path>
              <a:path w="2123440" h="176530">
                <a:moveTo>
                  <a:pt x="2122957" y="76111"/>
                </a:moveTo>
                <a:lnTo>
                  <a:pt x="2070735" y="76111"/>
                </a:lnTo>
                <a:lnTo>
                  <a:pt x="2070735" y="92201"/>
                </a:lnTo>
                <a:lnTo>
                  <a:pt x="2122957" y="92201"/>
                </a:lnTo>
                <a:lnTo>
                  <a:pt x="2122957" y="76111"/>
                </a:lnTo>
                <a:close/>
              </a:path>
            </a:pathLst>
          </a:custGeom>
          <a:solidFill>
            <a:srgbClr val="E1DFD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/>
          <p:nvPr/>
        </p:nvSpPr>
        <p:spPr>
          <a:xfrm>
            <a:off x="548407" y="2765642"/>
            <a:ext cx="1938655" cy="186055"/>
          </a:xfrm>
          <a:custGeom>
            <a:avLst/>
            <a:gdLst/>
            <a:ahLst/>
            <a:cxnLst/>
            <a:rect l="l" t="t" r="r" b="b"/>
            <a:pathLst>
              <a:path w="1938655" h="186055">
                <a:moveTo>
                  <a:pt x="51650" y="43103"/>
                </a:moveTo>
                <a:lnTo>
                  <a:pt x="31043" y="47005"/>
                </a:lnTo>
                <a:lnTo>
                  <a:pt x="14681" y="57875"/>
                </a:lnTo>
                <a:lnTo>
                  <a:pt x="3891" y="74463"/>
                </a:lnTo>
                <a:lnTo>
                  <a:pt x="0" y="95516"/>
                </a:lnTo>
                <a:lnTo>
                  <a:pt x="3975" y="116687"/>
                </a:lnTo>
                <a:lnTo>
                  <a:pt x="15214" y="133335"/>
                </a:lnTo>
                <a:lnTo>
                  <a:pt x="32682" y="144228"/>
                </a:lnTo>
                <a:lnTo>
                  <a:pt x="55346" y="148132"/>
                </a:lnTo>
                <a:lnTo>
                  <a:pt x="67591" y="147054"/>
                </a:lnTo>
                <a:lnTo>
                  <a:pt x="78560" y="143867"/>
                </a:lnTo>
                <a:lnTo>
                  <a:pt x="88070" y="138644"/>
                </a:lnTo>
                <a:lnTo>
                  <a:pt x="95518" y="131838"/>
                </a:lnTo>
                <a:lnTo>
                  <a:pt x="55930" y="131838"/>
                </a:lnTo>
                <a:lnTo>
                  <a:pt x="41819" y="129675"/>
                </a:lnTo>
                <a:lnTo>
                  <a:pt x="30499" y="123559"/>
                </a:lnTo>
                <a:lnTo>
                  <a:pt x="22569" y="114056"/>
                </a:lnTo>
                <a:lnTo>
                  <a:pt x="18630" y="101727"/>
                </a:lnTo>
                <a:lnTo>
                  <a:pt x="102133" y="101727"/>
                </a:lnTo>
                <a:lnTo>
                  <a:pt x="102336" y="99974"/>
                </a:lnTo>
                <a:lnTo>
                  <a:pt x="102527" y="97650"/>
                </a:lnTo>
                <a:lnTo>
                  <a:pt x="102425" y="95516"/>
                </a:lnTo>
                <a:lnTo>
                  <a:pt x="101177" y="88353"/>
                </a:lnTo>
                <a:lnTo>
                  <a:pt x="18630" y="88353"/>
                </a:lnTo>
                <a:lnTo>
                  <a:pt x="22091" y="76355"/>
                </a:lnTo>
                <a:lnTo>
                  <a:pt x="29163" y="67021"/>
                </a:lnTo>
                <a:lnTo>
                  <a:pt x="39224" y="60968"/>
                </a:lnTo>
                <a:lnTo>
                  <a:pt x="51650" y="58813"/>
                </a:lnTo>
                <a:lnTo>
                  <a:pt x="88919" y="58813"/>
                </a:lnTo>
                <a:lnTo>
                  <a:pt x="88238" y="57729"/>
                </a:lnTo>
                <a:lnTo>
                  <a:pt x="72142" y="46932"/>
                </a:lnTo>
                <a:lnTo>
                  <a:pt x="51650" y="43103"/>
                </a:lnTo>
                <a:close/>
              </a:path>
              <a:path w="1938655" h="186055">
                <a:moveTo>
                  <a:pt x="85648" y="119405"/>
                </a:moveTo>
                <a:lnTo>
                  <a:pt x="79505" y="124873"/>
                </a:lnTo>
                <a:lnTo>
                  <a:pt x="72466" y="128755"/>
                </a:lnTo>
                <a:lnTo>
                  <a:pt x="64589" y="131071"/>
                </a:lnTo>
                <a:lnTo>
                  <a:pt x="55930" y="131838"/>
                </a:lnTo>
                <a:lnTo>
                  <a:pt x="95518" y="131838"/>
                </a:lnTo>
                <a:lnTo>
                  <a:pt x="95935" y="131457"/>
                </a:lnTo>
                <a:lnTo>
                  <a:pt x="85648" y="119405"/>
                </a:lnTo>
                <a:close/>
              </a:path>
              <a:path w="1938655" h="186055">
                <a:moveTo>
                  <a:pt x="88919" y="58813"/>
                </a:moveTo>
                <a:lnTo>
                  <a:pt x="51650" y="58813"/>
                </a:lnTo>
                <a:lnTo>
                  <a:pt x="64163" y="60996"/>
                </a:lnTo>
                <a:lnTo>
                  <a:pt x="74215" y="67097"/>
                </a:lnTo>
                <a:lnTo>
                  <a:pt x="81243" y="76440"/>
                </a:lnTo>
                <a:lnTo>
                  <a:pt x="84683" y="88353"/>
                </a:lnTo>
                <a:lnTo>
                  <a:pt x="101177" y="88353"/>
                </a:lnTo>
                <a:lnTo>
                  <a:pt x="98758" y="74463"/>
                </a:lnTo>
                <a:lnTo>
                  <a:pt x="88919" y="58813"/>
                </a:lnTo>
                <a:close/>
              </a:path>
              <a:path w="1938655" h="186055">
                <a:moveTo>
                  <a:pt x="165290" y="60363"/>
                </a:moveTo>
                <a:lnTo>
                  <a:pt x="146672" y="60363"/>
                </a:lnTo>
                <a:lnTo>
                  <a:pt x="146672" y="146964"/>
                </a:lnTo>
                <a:lnTo>
                  <a:pt x="165290" y="146964"/>
                </a:lnTo>
                <a:lnTo>
                  <a:pt x="165290" y="60363"/>
                </a:lnTo>
                <a:close/>
              </a:path>
              <a:path w="1938655" h="186055">
                <a:moveTo>
                  <a:pt x="202971" y="44081"/>
                </a:moveTo>
                <a:lnTo>
                  <a:pt x="108991" y="44081"/>
                </a:lnTo>
                <a:lnTo>
                  <a:pt x="108991" y="60363"/>
                </a:lnTo>
                <a:lnTo>
                  <a:pt x="202971" y="60363"/>
                </a:lnTo>
                <a:lnTo>
                  <a:pt x="202971" y="44081"/>
                </a:lnTo>
                <a:close/>
              </a:path>
              <a:path w="1938655" h="186055">
                <a:moveTo>
                  <a:pt x="239699" y="44081"/>
                </a:moveTo>
                <a:lnTo>
                  <a:pt x="221081" y="44081"/>
                </a:lnTo>
                <a:lnTo>
                  <a:pt x="221081" y="146964"/>
                </a:lnTo>
                <a:lnTo>
                  <a:pt x="239699" y="146964"/>
                </a:lnTo>
                <a:lnTo>
                  <a:pt x="239699" y="103860"/>
                </a:lnTo>
                <a:lnTo>
                  <a:pt x="317004" y="103860"/>
                </a:lnTo>
                <a:lnTo>
                  <a:pt x="317004" y="87769"/>
                </a:lnTo>
                <a:lnTo>
                  <a:pt x="239699" y="87769"/>
                </a:lnTo>
                <a:lnTo>
                  <a:pt x="239699" y="44081"/>
                </a:lnTo>
                <a:close/>
              </a:path>
              <a:path w="1938655" h="186055">
                <a:moveTo>
                  <a:pt x="317004" y="103860"/>
                </a:moveTo>
                <a:lnTo>
                  <a:pt x="298386" y="103860"/>
                </a:lnTo>
                <a:lnTo>
                  <a:pt x="298386" y="146964"/>
                </a:lnTo>
                <a:lnTo>
                  <a:pt x="317004" y="146964"/>
                </a:lnTo>
                <a:lnTo>
                  <a:pt x="317004" y="103860"/>
                </a:lnTo>
                <a:close/>
              </a:path>
              <a:path w="1938655" h="186055">
                <a:moveTo>
                  <a:pt x="317004" y="44081"/>
                </a:moveTo>
                <a:lnTo>
                  <a:pt x="298386" y="44081"/>
                </a:lnTo>
                <a:lnTo>
                  <a:pt x="298386" y="87769"/>
                </a:lnTo>
                <a:lnTo>
                  <a:pt x="317004" y="87769"/>
                </a:lnTo>
                <a:lnTo>
                  <a:pt x="317004" y="44081"/>
                </a:lnTo>
                <a:close/>
              </a:path>
              <a:path w="1938655" h="186055">
                <a:moveTo>
                  <a:pt x="396481" y="43103"/>
                </a:moveTo>
                <a:lnTo>
                  <a:pt x="375071" y="46978"/>
                </a:lnTo>
                <a:lnTo>
                  <a:pt x="358097" y="57804"/>
                </a:lnTo>
                <a:lnTo>
                  <a:pt x="346916" y="74382"/>
                </a:lnTo>
                <a:lnTo>
                  <a:pt x="342887" y="95516"/>
                </a:lnTo>
                <a:lnTo>
                  <a:pt x="346916" y="116687"/>
                </a:lnTo>
                <a:lnTo>
                  <a:pt x="358097" y="133335"/>
                </a:lnTo>
                <a:lnTo>
                  <a:pt x="375071" y="144228"/>
                </a:lnTo>
                <a:lnTo>
                  <a:pt x="396481" y="148132"/>
                </a:lnTo>
                <a:lnTo>
                  <a:pt x="417853" y="144228"/>
                </a:lnTo>
                <a:lnTo>
                  <a:pt x="434759" y="133335"/>
                </a:lnTo>
                <a:lnTo>
                  <a:pt x="435758" y="131838"/>
                </a:lnTo>
                <a:lnTo>
                  <a:pt x="396481" y="131838"/>
                </a:lnTo>
                <a:lnTo>
                  <a:pt x="382684" y="129251"/>
                </a:lnTo>
                <a:lnTo>
                  <a:pt x="371660" y="121912"/>
                </a:lnTo>
                <a:lnTo>
                  <a:pt x="364354" y="110455"/>
                </a:lnTo>
                <a:lnTo>
                  <a:pt x="361708" y="95516"/>
                </a:lnTo>
                <a:lnTo>
                  <a:pt x="364354" y="80612"/>
                </a:lnTo>
                <a:lnTo>
                  <a:pt x="371660" y="69221"/>
                </a:lnTo>
                <a:lnTo>
                  <a:pt x="382684" y="61944"/>
                </a:lnTo>
                <a:lnTo>
                  <a:pt x="396481" y="59385"/>
                </a:lnTo>
                <a:lnTo>
                  <a:pt x="435819" y="59385"/>
                </a:lnTo>
                <a:lnTo>
                  <a:pt x="434759" y="57804"/>
                </a:lnTo>
                <a:lnTo>
                  <a:pt x="417853" y="46978"/>
                </a:lnTo>
                <a:lnTo>
                  <a:pt x="396481" y="43103"/>
                </a:lnTo>
                <a:close/>
              </a:path>
              <a:path w="1938655" h="186055">
                <a:moveTo>
                  <a:pt x="435819" y="59385"/>
                </a:moveTo>
                <a:lnTo>
                  <a:pt x="396481" y="59385"/>
                </a:lnTo>
                <a:lnTo>
                  <a:pt x="410242" y="61944"/>
                </a:lnTo>
                <a:lnTo>
                  <a:pt x="421201" y="69221"/>
                </a:lnTo>
                <a:lnTo>
                  <a:pt x="428446" y="80612"/>
                </a:lnTo>
                <a:lnTo>
                  <a:pt x="431063" y="95516"/>
                </a:lnTo>
                <a:lnTo>
                  <a:pt x="428446" y="110455"/>
                </a:lnTo>
                <a:lnTo>
                  <a:pt x="421201" y="121912"/>
                </a:lnTo>
                <a:lnTo>
                  <a:pt x="410242" y="129251"/>
                </a:lnTo>
                <a:lnTo>
                  <a:pt x="396481" y="131838"/>
                </a:lnTo>
                <a:lnTo>
                  <a:pt x="435758" y="131838"/>
                </a:lnTo>
                <a:lnTo>
                  <a:pt x="445873" y="116687"/>
                </a:lnTo>
                <a:lnTo>
                  <a:pt x="449872" y="95516"/>
                </a:lnTo>
                <a:lnTo>
                  <a:pt x="445873" y="74382"/>
                </a:lnTo>
                <a:lnTo>
                  <a:pt x="435819" y="59385"/>
                </a:lnTo>
                <a:close/>
              </a:path>
              <a:path w="1938655" h="186055">
                <a:moveTo>
                  <a:pt x="520788" y="43103"/>
                </a:moveTo>
                <a:lnTo>
                  <a:pt x="498944" y="46978"/>
                </a:lnTo>
                <a:lnTo>
                  <a:pt x="481742" y="57804"/>
                </a:lnTo>
                <a:lnTo>
                  <a:pt x="470475" y="74382"/>
                </a:lnTo>
                <a:lnTo>
                  <a:pt x="466432" y="95516"/>
                </a:lnTo>
                <a:lnTo>
                  <a:pt x="470475" y="116687"/>
                </a:lnTo>
                <a:lnTo>
                  <a:pt x="481742" y="133335"/>
                </a:lnTo>
                <a:lnTo>
                  <a:pt x="498944" y="144228"/>
                </a:lnTo>
                <a:lnTo>
                  <a:pt x="520788" y="148132"/>
                </a:lnTo>
                <a:lnTo>
                  <a:pt x="533981" y="146695"/>
                </a:lnTo>
                <a:lnTo>
                  <a:pt x="545626" y="142457"/>
                </a:lnTo>
                <a:lnTo>
                  <a:pt x="555343" y="135525"/>
                </a:lnTo>
                <a:lnTo>
                  <a:pt x="558212" y="131838"/>
                </a:lnTo>
                <a:lnTo>
                  <a:pt x="520598" y="131838"/>
                </a:lnTo>
                <a:lnTo>
                  <a:pt x="506556" y="129304"/>
                </a:lnTo>
                <a:lnTo>
                  <a:pt x="495353" y="122054"/>
                </a:lnTo>
                <a:lnTo>
                  <a:pt x="487937" y="110616"/>
                </a:lnTo>
                <a:lnTo>
                  <a:pt x="485254" y="95516"/>
                </a:lnTo>
                <a:lnTo>
                  <a:pt x="487937" y="80612"/>
                </a:lnTo>
                <a:lnTo>
                  <a:pt x="495353" y="69221"/>
                </a:lnTo>
                <a:lnTo>
                  <a:pt x="506556" y="61944"/>
                </a:lnTo>
                <a:lnTo>
                  <a:pt x="520598" y="59385"/>
                </a:lnTo>
                <a:lnTo>
                  <a:pt x="558343" y="59385"/>
                </a:lnTo>
                <a:lnTo>
                  <a:pt x="555343" y="55544"/>
                </a:lnTo>
                <a:lnTo>
                  <a:pt x="545626" y="48682"/>
                </a:lnTo>
                <a:lnTo>
                  <a:pt x="533981" y="44510"/>
                </a:lnTo>
                <a:lnTo>
                  <a:pt x="520788" y="43103"/>
                </a:lnTo>
                <a:close/>
              </a:path>
              <a:path w="1938655" h="186055">
                <a:moveTo>
                  <a:pt x="548563" y="117081"/>
                </a:moveTo>
                <a:lnTo>
                  <a:pt x="542992" y="123646"/>
                </a:lnTo>
                <a:lnTo>
                  <a:pt x="536328" y="128246"/>
                </a:lnTo>
                <a:lnTo>
                  <a:pt x="528791" y="130952"/>
                </a:lnTo>
                <a:lnTo>
                  <a:pt x="520598" y="131838"/>
                </a:lnTo>
                <a:lnTo>
                  <a:pt x="558212" y="131838"/>
                </a:lnTo>
                <a:lnTo>
                  <a:pt x="562749" y="126009"/>
                </a:lnTo>
                <a:lnTo>
                  <a:pt x="548563" y="117081"/>
                </a:lnTo>
                <a:close/>
              </a:path>
              <a:path w="1938655" h="186055">
                <a:moveTo>
                  <a:pt x="558343" y="59385"/>
                </a:moveTo>
                <a:lnTo>
                  <a:pt x="520598" y="59385"/>
                </a:lnTo>
                <a:lnTo>
                  <a:pt x="528791" y="60273"/>
                </a:lnTo>
                <a:lnTo>
                  <a:pt x="536328" y="62984"/>
                </a:lnTo>
                <a:lnTo>
                  <a:pt x="542992" y="67588"/>
                </a:lnTo>
                <a:lnTo>
                  <a:pt x="548563" y="74155"/>
                </a:lnTo>
                <a:lnTo>
                  <a:pt x="562749" y="65024"/>
                </a:lnTo>
                <a:lnTo>
                  <a:pt x="558343" y="59385"/>
                </a:lnTo>
                <a:close/>
              </a:path>
              <a:path w="1938655" h="186055">
                <a:moveTo>
                  <a:pt x="602399" y="0"/>
                </a:moveTo>
                <a:lnTo>
                  <a:pt x="588048" y="0"/>
                </a:lnTo>
                <a:lnTo>
                  <a:pt x="582612" y="5435"/>
                </a:lnTo>
                <a:lnTo>
                  <a:pt x="582612" y="19011"/>
                </a:lnTo>
                <a:lnTo>
                  <a:pt x="588048" y="24244"/>
                </a:lnTo>
                <a:lnTo>
                  <a:pt x="602589" y="24244"/>
                </a:lnTo>
                <a:lnTo>
                  <a:pt x="607834" y="18808"/>
                </a:lnTo>
                <a:lnTo>
                  <a:pt x="607834" y="5232"/>
                </a:lnTo>
                <a:lnTo>
                  <a:pt x="602399" y="0"/>
                </a:lnTo>
                <a:close/>
              </a:path>
              <a:path w="1938655" h="186055">
                <a:moveTo>
                  <a:pt x="604532" y="44081"/>
                </a:moveTo>
                <a:lnTo>
                  <a:pt x="585914" y="44081"/>
                </a:lnTo>
                <a:lnTo>
                  <a:pt x="585914" y="146964"/>
                </a:lnTo>
                <a:lnTo>
                  <a:pt x="604532" y="146964"/>
                </a:lnTo>
                <a:lnTo>
                  <a:pt x="604532" y="44081"/>
                </a:lnTo>
                <a:close/>
              </a:path>
              <a:path w="1938655" h="186055">
                <a:moveTo>
                  <a:pt x="687705" y="44081"/>
                </a:moveTo>
                <a:lnTo>
                  <a:pt x="639927" y="44081"/>
                </a:lnTo>
                <a:lnTo>
                  <a:pt x="639927" y="146964"/>
                </a:lnTo>
                <a:lnTo>
                  <a:pt x="689444" y="146964"/>
                </a:lnTo>
                <a:lnTo>
                  <a:pt x="707341" y="145050"/>
                </a:lnTo>
                <a:lnTo>
                  <a:pt x="720005" y="139498"/>
                </a:lnTo>
                <a:lnTo>
                  <a:pt x="725817" y="132626"/>
                </a:lnTo>
                <a:lnTo>
                  <a:pt x="658164" y="132626"/>
                </a:lnTo>
                <a:lnTo>
                  <a:pt x="658164" y="101727"/>
                </a:lnTo>
                <a:lnTo>
                  <a:pt x="724194" y="101727"/>
                </a:lnTo>
                <a:lnTo>
                  <a:pt x="718893" y="97136"/>
                </a:lnTo>
                <a:lnTo>
                  <a:pt x="710044" y="93586"/>
                </a:lnTo>
                <a:lnTo>
                  <a:pt x="716954" y="89812"/>
                </a:lnTo>
                <a:lnTo>
                  <a:pt x="718420" y="88353"/>
                </a:lnTo>
                <a:lnTo>
                  <a:pt x="658164" y="88353"/>
                </a:lnTo>
                <a:lnTo>
                  <a:pt x="658164" y="58420"/>
                </a:lnTo>
                <a:lnTo>
                  <a:pt x="723140" y="58420"/>
                </a:lnTo>
                <a:lnTo>
                  <a:pt x="716222" y="50938"/>
                </a:lnTo>
                <a:lnTo>
                  <a:pt x="704015" y="45828"/>
                </a:lnTo>
                <a:lnTo>
                  <a:pt x="687705" y="44081"/>
                </a:lnTo>
                <a:close/>
              </a:path>
              <a:path w="1938655" h="186055">
                <a:moveTo>
                  <a:pt x="724194" y="101727"/>
                </a:moveTo>
                <a:lnTo>
                  <a:pt x="689254" y="101727"/>
                </a:lnTo>
                <a:lnTo>
                  <a:pt x="699192" y="102681"/>
                </a:lnTo>
                <a:lnTo>
                  <a:pt x="706086" y="105584"/>
                </a:lnTo>
                <a:lnTo>
                  <a:pt x="710101" y="110492"/>
                </a:lnTo>
                <a:lnTo>
                  <a:pt x="711403" y="117462"/>
                </a:lnTo>
                <a:lnTo>
                  <a:pt x="709919" y="124257"/>
                </a:lnTo>
                <a:lnTo>
                  <a:pt x="705502" y="128978"/>
                </a:lnTo>
                <a:lnTo>
                  <a:pt x="698206" y="131731"/>
                </a:lnTo>
                <a:lnTo>
                  <a:pt x="688086" y="132626"/>
                </a:lnTo>
                <a:lnTo>
                  <a:pt x="725817" y="132626"/>
                </a:lnTo>
                <a:lnTo>
                  <a:pt x="727533" y="130596"/>
                </a:lnTo>
                <a:lnTo>
                  <a:pt x="730021" y="118630"/>
                </a:lnTo>
                <a:lnTo>
                  <a:pt x="728809" y="109715"/>
                </a:lnTo>
                <a:lnTo>
                  <a:pt x="725123" y="102531"/>
                </a:lnTo>
                <a:lnTo>
                  <a:pt x="724194" y="101727"/>
                </a:lnTo>
                <a:close/>
              </a:path>
              <a:path w="1938655" h="186055">
                <a:moveTo>
                  <a:pt x="723140" y="58420"/>
                </a:moveTo>
                <a:lnTo>
                  <a:pt x="686142" y="58420"/>
                </a:lnTo>
                <a:lnTo>
                  <a:pt x="695528" y="59334"/>
                </a:lnTo>
                <a:lnTo>
                  <a:pt x="702346" y="62090"/>
                </a:lnTo>
                <a:lnTo>
                  <a:pt x="706504" y="66703"/>
                </a:lnTo>
                <a:lnTo>
                  <a:pt x="707910" y="73190"/>
                </a:lnTo>
                <a:lnTo>
                  <a:pt x="706504" y="79738"/>
                </a:lnTo>
                <a:lnTo>
                  <a:pt x="702346" y="84486"/>
                </a:lnTo>
                <a:lnTo>
                  <a:pt x="695528" y="87377"/>
                </a:lnTo>
                <a:lnTo>
                  <a:pt x="686142" y="88353"/>
                </a:lnTo>
                <a:lnTo>
                  <a:pt x="718420" y="88353"/>
                </a:lnTo>
                <a:lnTo>
                  <a:pt x="722139" y="84653"/>
                </a:lnTo>
                <a:lnTo>
                  <a:pt x="725398" y="78182"/>
                </a:lnTo>
                <a:lnTo>
                  <a:pt x="726528" y="70472"/>
                </a:lnTo>
                <a:lnTo>
                  <a:pt x="723877" y="59217"/>
                </a:lnTo>
                <a:lnTo>
                  <a:pt x="723140" y="58420"/>
                </a:lnTo>
                <a:close/>
              </a:path>
              <a:path w="1938655" h="186055">
                <a:moveTo>
                  <a:pt x="769874" y="121551"/>
                </a:moveTo>
                <a:lnTo>
                  <a:pt x="755129" y="121551"/>
                </a:lnTo>
                <a:lnTo>
                  <a:pt x="749503" y="126987"/>
                </a:lnTo>
                <a:lnTo>
                  <a:pt x="749503" y="140576"/>
                </a:lnTo>
                <a:lnTo>
                  <a:pt x="752792" y="145034"/>
                </a:lnTo>
                <a:lnTo>
                  <a:pt x="757643" y="146786"/>
                </a:lnTo>
                <a:lnTo>
                  <a:pt x="750468" y="175704"/>
                </a:lnTo>
                <a:lnTo>
                  <a:pt x="762698" y="175704"/>
                </a:lnTo>
                <a:lnTo>
                  <a:pt x="771817" y="148729"/>
                </a:lnTo>
                <a:lnTo>
                  <a:pt x="774331" y="141541"/>
                </a:lnTo>
                <a:lnTo>
                  <a:pt x="775106" y="138633"/>
                </a:lnTo>
                <a:lnTo>
                  <a:pt x="775106" y="127177"/>
                </a:lnTo>
                <a:lnTo>
                  <a:pt x="769874" y="121551"/>
                </a:lnTo>
                <a:close/>
              </a:path>
              <a:path w="1938655" h="186055">
                <a:moveTo>
                  <a:pt x="900137" y="43103"/>
                </a:moveTo>
                <a:lnTo>
                  <a:pt x="878287" y="46978"/>
                </a:lnTo>
                <a:lnTo>
                  <a:pt x="861086" y="57804"/>
                </a:lnTo>
                <a:lnTo>
                  <a:pt x="849822" y="74382"/>
                </a:lnTo>
                <a:lnTo>
                  <a:pt x="845781" y="95516"/>
                </a:lnTo>
                <a:lnTo>
                  <a:pt x="849822" y="116687"/>
                </a:lnTo>
                <a:lnTo>
                  <a:pt x="861086" y="133335"/>
                </a:lnTo>
                <a:lnTo>
                  <a:pt x="878287" y="144228"/>
                </a:lnTo>
                <a:lnTo>
                  <a:pt x="900137" y="148132"/>
                </a:lnTo>
                <a:lnTo>
                  <a:pt x="913330" y="146695"/>
                </a:lnTo>
                <a:lnTo>
                  <a:pt x="924974" y="142457"/>
                </a:lnTo>
                <a:lnTo>
                  <a:pt x="934686" y="135525"/>
                </a:lnTo>
                <a:lnTo>
                  <a:pt x="937553" y="131838"/>
                </a:lnTo>
                <a:lnTo>
                  <a:pt x="899947" y="131838"/>
                </a:lnTo>
                <a:lnTo>
                  <a:pt x="885898" y="129304"/>
                </a:lnTo>
                <a:lnTo>
                  <a:pt x="874691" y="122054"/>
                </a:lnTo>
                <a:lnTo>
                  <a:pt x="867273" y="110616"/>
                </a:lnTo>
                <a:lnTo>
                  <a:pt x="864590" y="95516"/>
                </a:lnTo>
                <a:lnTo>
                  <a:pt x="867273" y="80612"/>
                </a:lnTo>
                <a:lnTo>
                  <a:pt x="874691" y="69221"/>
                </a:lnTo>
                <a:lnTo>
                  <a:pt x="885898" y="61944"/>
                </a:lnTo>
                <a:lnTo>
                  <a:pt x="899947" y="59385"/>
                </a:lnTo>
                <a:lnTo>
                  <a:pt x="937684" y="59385"/>
                </a:lnTo>
                <a:lnTo>
                  <a:pt x="934686" y="55544"/>
                </a:lnTo>
                <a:lnTo>
                  <a:pt x="924974" y="48682"/>
                </a:lnTo>
                <a:lnTo>
                  <a:pt x="913330" y="44510"/>
                </a:lnTo>
                <a:lnTo>
                  <a:pt x="900137" y="43103"/>
                </a:lnTo>
                <a:close/>
              </a:path>
              <a:path w="1938655" h="186055">
                <a:moveTo>
                  <a:pt x="927912" y="117081"/>
                </a:moveTo>
                <a:lnTo>
                  <a:pt x="922341" y="123646"/>
                </a:lnTo>
                <a:lnTo>
                  <a:pt x="915677" y="128246"/>
                </a:lnTo>
                <a:lnTo>
                  <a:pt x="908140" y="130952"/>
                </a:lnTo>
                <a:lnTo>
                  <a:pt x="899947" y="131838"/>
                </a:lnTo>
                <a:lnTo>
                  <a:pt x="937553" y="131838"/>
                </a:lnTo>
                <a:lnTo>
                  <a:pt x="942086" y="126009"/>
                </a:lnTo>
                <a:lnTo>
                  <a:pt x="927912" y="117081"/>
                </a:lnTo>
                <a:close/>
              </a:path>
              <a:path w="1938655" h="186055">
                <a:moveTo>
                  <a:pt x="937684" y="59385"/>
                </a:moveTo>
                <a:lnTo>
                  <a:pt x="899947" y="59385"/>
                </a:lnTo>
                <a:lnTo>
                  <a:pt x="908140" y="60273"/>
                </a:lnTo>
                <a:lnTo>
                  <a:pt x="915677" y="62984"/>
                </a:lnTo>
                <a:lnTo>
                  <a:pt x="922341" y="67588"/>
                </a:lnTo>
                <a:lnTo>
                  <a:pt x="927912" y="74155"/>
                </a:lnTo>
                <a:lnTo>
                  <a:pt x="942086" y="65024"/>
                </a:lnTo>
                <a:lnTo>
                  <a:pt x="937684" y="59385"/>
                </a:lnTo>
                <a:close/>
              </a:path>
              <a:path w="1938655" h="186055">
                <a:moveTo>
                  <a:pt x="950683" y="162331"/>
                </a:moveTo>
                <a:lnTo>
                  <a:pt x="942733" y="176301"/>
                </a:lnTo>
                <a:lnTo>
                  <a:pt x="948166" y="180400"/>
                </a:lnTo>
                <a:lnTo>
                  <a:pt x="954620" y="183375"/>
                </a:lnTo>
                <a:lnTo>
                  <a:pt x="961732" y="185188"/>
                </a:lnTo>
                <a:lnTo>
                  <a:pt x="969137" y="185801"/>
                </a:lnTo>
                <a:lnTo>
                  <a:pt x="980220" y="184401"/>
                </a:lnTo>
                <a:lnTo>
                  <a:pt x="989960" y="179692"/>
                </a:lnTo>
                <a:lnTo>
                  <a:pt x="998463" y="170906"/>
                </a:lnTo>
                <a:lnTo>
                  <a:pt x="999008" y="169900"/>
                </a:lnTo>
                <a:lnTo>
                  <a:pt x="962139" y="169900"/>
                </a:lnTo>
                <a:lnTo>
                  <a:pt x="955738" y="167182"/>
                </a:lnTo>
                <a:lnTo>
                  <a:pt x="950683" y="162331"/>
                </a:lnTo>
                <a:close/>
              </a:path>
              <a:path w="1938655" h="186055">
                <a:moveTo>
                  <a:pt x="966025" y="44081"/>
                </a:moveTo>
                <a:lnTo>
                  <a:pt x="946607" y="44081"/>
                </a:lnTo>
                <a:lnTo>
                  <a:pt x="992047" y="146799"/>
                </a:lnTo>
                <a:lnTo>
                  <a:pt x="988745" y="153974"/>
                </a:lnTo>
                <a:lnTo>
                  <a:pt x="983703" y="165823"/>
                </a:lnTo>
                <a:lnTo>
                  <a:pt x="978065" y="169900"/>
                </a:lnTo>
                <a:lnTo>
                  <a:pt x="999008" y="169900"/>
                </a:lnTo>
                <a:lnTo>
                  <a:pt x="1005839" y="157276"/>
                </a:lnTo>
                <a:lnTo>
                  <a:pt x="1019449" y="126403"/>
                </a:lnTo>
                <a:lnTo>
                  <a:pt x="1001953" y="126403"/>
                </a:lnTo>
                <a:lnTo>
                  <a:pt x="966025" y="44081"/>
                </a:lnTo>
                <a:close/>
              </a:path>
              <a:path w="1938655" h="186055">
                <a:moveTo>
                  <a:pt x="1055738" y="44081"/>
                </a:moveTo>
                <a:lnTo>
                  <a:pt x="1037488" y="44081"/>
                </a:lnTo>
                <a:lnTo>
                  <a:pt x="1001953" y="126403"/>
                </a:lnTo>
                <a:lnTo>
                  <a:pt x="1019449" y="126403"/>
                </a:lnTo>
                <a:lnTo>
                  <a:pt x="1055738" y="44081"/>
                </a:lnTo>
                <a:close/>
              </a:path>
              <a:path w="1938655" h="186055">
                <a:moveTo>
                  <a:pt x="1115783" y="43103"/>
                </a:moveTo>
                <a:lnTo>
                  <a:pt x="1093933" y="46978"/>
                </a:lnTo>
                <a:lnTo>
                  <a:pt x="1076732" y="57804"/>
                </a:lnTo>
                <a:lnTo>
                  <a:pt x="1065468" y="74382"/>
                </a:lnTo>
                <a:lnTo>
                  <a:pt x="1061427" y="95516"/>
                </a:lnTo>
                <a:lnTo>
                  <a:pt x="1065468" y="116687"/>
                </a:lnTo>
                <a:lnTo>
                  <a:pt x="1076732" y="133335"/>
                </a:lnTo>
                <a:lnTo>
                  <a:pt x="1093933" y="144228"/>
                </a:lnTo>
                <a:lnTo>
                  <a:pt x="1115783" y="148132"/>
                </a:lnTo>
                <a:lnTo>
                  <a:pt x="1128976" y="146695"/>
                </a:lnTo>
                <a:lnTo>
                  <a:pt x="1140620" y="142457"/>
                </a:lnTo>
                <a:lnTo>
                  <a:pt x="1150332" y="135525"/>
                </a:lnTo>
                <a:lnTo>
                  <a:pt x="1153199" y="131838"/>
                </a:lnTo>
                <a:lnTo>
                  <a:pt x="1115580" y="131838"/>
                </a:lnTo>
                <a:lnTo>
                  <a:pt x="1101539" y="129304"/>
                </a:lnTo>
                <a:lnTo>
                  <a:pt x="1090336" y="122054"/>
                </a:lnTo>
                <a:lnTo>
                  <a:pt x="1082919" y="110616"/>
                </a:lnTo>
                <a:lnTo>
                  <a:pt x="1080236" y="95516"/>
                </a:lnTo>
                <a:lnTo>
                  <a:pt x="1082919" y="80612"/>
                </a:lnTo>
                <a:lnTo>
                  <a:pt x="1090336" y="69221"/>
                </a:lnTo>
                <a:lnTo>
                  <a:pt x="1101539" y="61944"/>
                </a:lnTo>
                <a:lnTo>
                  <a:pt x="1115580" y="59385"/>
                </a:lnTo>
                <a:lnTo>
                  <a:pt x="1153330" y="59385"/>
                </a:lnTo>
                <a:lnTo>
                  <a:pt x="1150332" y="55544"/>
                </a:lnTo>
                <a:lnTo>
                  <a:pt x="1140620" y="48682"/>
                </a:lnTo>
                <a:lnTo>
                  <a:pt x="1128976" y="44510"/>
                </a:lnTo>
                <a:lnTo>
                  <a:pt x="1115783" y="43103"/>
                </a:lnTo>
                <a:close/>
              </a:path>
              <a:path w="1938655" h="186055">
                <a:moveTo>
                  <a:pt x="1143558" y="117081"/>
                </a:moveTo>
                <a:lnTo>
                  <a:pt x="1137985" y="123646"/>
                </a:lnTo>
                <a:lnTo>
                  <a:pt x="1131317" y="128246"/>
                </a:lnTo>
                <a:lnTo>
                  <a:pt x="1123775" y="130952"/>
                </a:lnTo>
                <a:lnTo>
                  <a:pt x="1115580" y="131838"/>
                </a:lnTo>
                <a:lnTo>
                  <a:pt x="1153199" y="131838"/>
                </a:lnTo>
                <a:lnTo>
                  <a:pt x="1157732" y="126009"/>
                </a:lnTo>
                <a:lnTo>
                  <a:pt x="1143558" y="117081"/>
                </a:lnTo>
                <a:close/>
              </a:path>
              <a:path w="1938655" h="186055">
                <a:moveTo>
                  <a:pt x="1153330" y="59385"/>
                </a:moveTo>
                <a:lnTo>
                  <a:pt x="1115580" y="59385"/>
                </a:lnTo>
                <a:lnTo>
                  <a:pt x="1123775" y="60273"/>
                </a:lnTo>
                <a:lnTo>
                  <a:pt x="1131317" y="62984"/>
                </a:lnTo>
                <a:lnTo>
                  <a:pt x="1137985" y="67588"/>
                </a:lnTo>
                <a:lnTo>
                  <a:pt x="1143558" y="74155"/>
                </a:lnTo>
                <a:lnTo>
                  <a:pt x="1157732" y="65024"/>
                </a:lnTo>
                <a:lnTo>
                  <a:pt x="1153330" y="59385"/>
                </a:lnTo>
                <a:close/>
              </a:path>
              <a:path w="1938655" h="186055">
                <a:moveTo>
                  <a:pt x="1276235" y="44081"/>
                </a:moveTo>
                <a:lnTo>
                  <a:pt x="1180896" y="44081"/>
                </a:lnTo>
                <a:lnTo>
                  <a:pt x="1180896" y="146964"/>
                </a:lnTo>
                <a:lnTo>
                  <a:pt x="1199514" y="146964"/>
                </a:lnTo>
                <a:lnTo>
                  <a:pt x="1199514" y="60363"/>
                </a:lnTo>
                <a:lnTo>
                  <a:pt x="1276235" y="60363"/>
                </a:lnTo>
                <a:lnTo>
                  <a:pt x="1276235" y="44081"/>
                </a:lnTo>
                <a:close/>
              </a:path>
              <a:path w="1938655" h="186055">
                <a:moveTo>
                  <a:pt x="1276235" y="60363"/>
                </a:moveTo>
                <a:lnTo>
                  <a:pt x="1257617" y="60363"/>
                </a:lnTo>
                <a:lnTo>
                  <a:pt x="1257617" y="146964"/>
                </a:lnTo>
                <a:lnTo>
                  <a:pt x="1276235" y="146964"/>
                </a:lnTo>
                <a:lnTo>
                  <a:pt x="1276235" y="60363"/>
                </a:lnTo>
                <a:close/>
              </a:path>
              <a:path w="1938655" h="186055">
                <a:moveTo>
                  <a:pt x="1327924" y="0"/>
                </a:moveTo>
                <a:lnTo>
                  <a:pt x="1313573" y="0"/>
                </a:lnTo>
                <a:lnTo>
                  <a:pt x="1308138" y="5435"/>
                </a:lnTo>
                <a:lnTo>
                  <a:pt x="1308138" y="19011"/>
                </a:lnTo>
                <a:lnTo>
                  <a:pt x="1313573" y="24244"/>
                </a:lnTo>
                <a:lnTo>
                  <a:pt x="1328127" y="24244"/>
                </a:lnTo>
                <a:lnTo>
                  <a:pt x="1333360" y="18808"/>
                </a:lnTo>
                <a:lnTo>
                  <a:pt x="1333360" y="5232"/>
                </a:lnTo>
                <a:lnTo>
                  <a:pt x="1327924" y="0"/>
                </a:lnTo>
                <a:close/>
              </a:path>
              <a:path w="1938655" h="186055">
                <a:moveTo>
                  <a:pt x="1330058" y="44081"/>
                </a:moveTo>
                <a:lnTo>
                  <a:pt x="1311440" y="44081"/>
                </a:lnTo>
                <a:lnTo>
                  <a:pt x="1311440" y="146964"/>
                </a:lnTo>
                <a:lnTo>
                  <a:pt x="1330058" y="146964"/>
                </a:lnTo>
                <a:lnTo>
                  <a:pt x="1330058" y="44081"/>
                </a:lnTo>
                <a:close/>
              </a:path>
              <a:path w="1938655" h="186055">
                <a:moveTo>
                  <a:pt x="1349451" y="131064"/>
                </a:moveTo>
                <a:lnTo>
                  <a:pt x="1348295" y="146773"/>
                </a:lnTo>
                <a:lnTo>
                  <a:pt x="1352562" y="147942"/>
                </a:lnTo>
                <a:lnTo>
                  <a:pt x="1356258" y="148513"/>
                </a:lnTo>
                <a:lnTo>
                  <a:pt x="1359750" y="148513"/>
                </a:lnTo>
                <a:lnTo>
                  <a:pt x="1374025" y="143429"/>
                </a:lnTo>
                <a:lnTo>
                  <a:pt x="1381471" y="131648"/>
                </a:lnTo>
                <a:lnTo>
                  <a:pt x="1352753" y="131648"/>
                </a:lnTo>
                <a:lnTo>
                  <a:pt x="1351203" y="131457"/>
                </a:lnTo>
                <a:lnTo>
                  <a:pt x="1349451" y="131064"/>
                </a:lnTo>
                <a:close/>
              </a:path>
              <a:path w="1938655" h="186055">
                <a:moveTo>
                  <a:pt x="1453807" y="60363"/>
                </a:moveTo>
                <a:lnTo>
                  <a:pt x="1435188" y="60363"/>
                </a:lnTo>
                <a:lnTo>
                  <a:pt x="1435188" y="146964"/>
                </a:lnTo>
                <a:lnTo>
                  <a:pt x="1453807" y="146964"/>
                </a:lnTo>
                <a:lnTo>
                  <a:pt x="1453807" y="60363"/>
                </a:lnTo>
                <a:close/>
              </a:path>
              <a:path w="1938655" h="186055">
                <a:moveTo>
                  <a:pt x="1453807" y="44081"/>
                </a:moveTo>
                <a:lnTo>
                  <a:pt x="1374698" y="44081"/>
                </a:lnTo>
                <a:lnTo>
                  <a:pt x="1372958" y="82118"/>
                </a:lnTo>
                <a:lnTo>
                  <a:pt x="1371789" y="100101"/>
                </a:lnTo>
                <a:lnTo>
                  <a:pt x="1369288" y="115989"/>
                </a:lnTo>
                <a:lnTo>
                  <a:pt x="1363911" y="127323"/>
                </a:lnTo>
                <a:lnTo>
                  <a:pt x="1354112" y="131648"/>
                </a:lnTo>
                <a:lnTo>
                  <a:pt x="1381471" y="131648"/>
                </a:lnTo>
                <a:lnTo>
                  <a:pt x="1382815" y="129520"/>
                </a:lnTo>
                <a:lnTo>
                  <a:pt x="1387559" y="108801"/>
                </a:lnTo>
                <a:lnTo>
                  <a:pt x="1389697" y="83286"/>
                </a:lnTo>
                <a:lnTo>
                  <a:pt x="1390865" y="60363"/>
                </a:lnTo>
                <a:lnTo>
                  <a:pt x="1453807" y="60363"/>
                </a:lnTo>
                <a:lnTo>
                  <a:pt x="1453807" y="44081"/>
                </a:lnTo>
                <a:close/>
              </a:path>
              <a:path w="1938655" h="186055">
                <a:moveTo>
                  <a:pt x="1507629" y="44081"/>
                </a:moveTo>
                <a:lnTo>
                  <a:pt x="1489011" y="44081"/>
                </a:lnTo>
                <a:lnTo>
                  <a:pt x="1489011" y="146989"/>
                </a:lnTo>
                <a:lnTo>
                  <a:pt x="1533664" y="147193"/>
                </a:lnTo>
                <a:lnTo>
                  <a:pt x="1552036" y="145007"/>
                </a:lnTo>
                <a:lnTo>
                  <a:pt x="1565560" y="138337"/>
                </a:lnTo>
                <a:lnTo>
                  <a:pt x="1569667" y="132981"/>
                </a:lnTo>
                <a:lnTo>
                  <a:pt x="1532115" y="132981"/>
                </a:lnTo>
                <a:lnTo>
                  <a:pt x="1507629" y="132778"/>
                </a:lnTo>
                <a:lnTo>
                  <a:pt x="1507629" y="92379"/>
                </a:lnTo>
                <a:lnTo>
                  <a:pt x="1569773" y="92379"/>
                </a:lnTo>
                <a:lnTo>
                  <a:pt x="1566511" y="87901"/>
                </a:lnTo>
                <a:lnTo>
                  <a:pt x="1553928" y="81308"/>
                </a:lnTo>
                <a:lnTo>
                  <a:pt x="1536585" y="78943"/>
                </a:lnTo>
                <a:lnTo>
                  <a:pt x="1507629" y="78752"/>
                </a:lnTo>
                <a:lnTo>
                  <a:pt x="1507629" y="44081"/>
                </a:lnTo>
                <a:close/>
              </a:path>
              <a:path w="1938655" h="186055">
                <a:moveTo>
                  <a:pt x="1569773" y="92379"/>
                </a:moveTo>
                <a:lnTo>
                  <a:pt x="1507629" y="92379"/>
                </a:lnTo>
                <a:lnTo>
                  <a:pt x="1532115" y="92773"/>
                </a:lnTo>
                <a:lnTo>
                  <a:pt x="1543335" y="94006"/>
                </a:lnTo>
                <a:lnTo>
                  <a:pt x="1551352" y="97555"/>
                </a:lnTo>
                <a:lnTo>
                  <a:pt x="1556164" y="103617"/>
                </a:lnTo>
                <a:lnTo>
                  <a:pt x="1557769" y="112395"/>
                </a:lnTo>
                <a:lnTo>
                  <a:pt x="1556137" y="121451"/>
                </a:lnTo>
                <a:lnTo>
                  <a:pt x="1551281" y="127927"/>
                </a:lnTo>
                <a:lnTo>
                  <a:pt x="1543254" y="131783"/>
                </a:lnTo>
                <a:lnTo>
                  <a:pt x="1532115" y="132981"/>
                </a:lnTo>
                <a:lnTo>
                  <a:pt x="1569667" y="132981"/>
                </a:lnTo>
                <a:lnTo>
                  <a:pt x="1573912" y="127444"/>
                </a:lnTo>
                <a:lnTo>
                  <a:pt x="1576768" y="112585"/>
                </a:lnTo>
                <a:lnTo>
                  <a:pt x="1574177" y="98425"/>
                </a:lnTo>
                <a:lnTo>
                  <a:pt x="1569773" y="92379"/>
                </a:lnTo>
                <a:close/>
              </a:path>
              <a:path w="1938655" h="186055">
                <a:moveTo>
                  <a:pt x="1644586" y="43103"/>
                </a:moveTo>
                <a:lnTo>
                  <a:pt x="1622736" y="46978"/>
                </a:lnTo>
                <a:lnTo>
                  <a:pt x="1605535" y="57804"/>
                </a:lnTo>
                <a:lnTo>
                  <a:pt x="1594271" y="74382"/>
                </a:lnTo>
                <a:lnTo>
                  <a:pt x="1590230" y="95516"/>
                </a:lnTo>
                <a:lnTo>
                  <a:pt x="1594271" y="116687"/>
                </a:lnTo>
                <a:lnTo>
                  <a:pt x="1605535" y="133335"/>
                </a:lnTo>
                <a:lnTo>
                  <a:pt x="1622736" y="144228"/>
                </a:lnTo>
                <a:lnTo>
                  <a:pt x="1644586" y="148132"/>
                </a:lnTo>
                <a:lnTo>
                  <a:pt x="1657779" y="146695"/>
                </a:lnTo>
                <a:lnTo>
                  <a:pt x="1669422" y="142457"/>
                </a:lnTo>
                <a:lnTo>
                  <a:pt x="1679135" y="135525"/>
                </a:lnTo>
                <a:lnTo>
                  <a:pt x="1682002" y="131838"/>
                </a:lnTo>
                <a:lnTo>
                  <a:pt x="1644383" y="131838"/>
                </a:lnTo>
                <a:lnTo>
                  <a:pt x="1630341" y="129304"/>
                </a:lnTo>
                <a:lnTo>
                  <a:pt x="1619138" y="122054"/>
                </a:lnTo>
                <a:lnTo>
                  <a:pt x="1611722" y="110616"/>
                </a:lnTo>
                <a:lnTo>
                  <a:pt x="1609039" y="95516"/>
                </a:lnTo>
                <a:lnTo>
                  <a:pt x="1611722" y="80612"/>
                </a:lnTo>
                <a:lnTo>
                  <a:pt x="1619138" y="69221"/>
                </a:lnTo>
                <a:lnTo>
                  <a:pt x="1630341" y="61944"/>
                </a:lnTo>
                <a:lnTo>
                  <a:pt x="1644383" y="59385"/>
                </a:lnTo>
                <a:lnTo>
                  <a:pt x="1682133" y="59385"/>
                </a:lnTo>
                <a:lnTo>
                  <a:pt x="1679135" y="55544"/>
                </a:lnTo>
                <a:lnTo>
                  <a:pt x="1669422" y="48682"/>
                </a:lnTo>
                <a:lnTo>
                  <a:pt x="1657779" y="44510"/>
                </a:lnTo>
                <a:lnTo>
                  <a:pt x="1644586" y="43103"/>
                </a:lnTo>
                <a:close/>
              </a:path>
              <a:path w="1938655" h="186055">
                <a:moveTo>
                  <a:pt x="1672361" y="117081"/>
                </a:moveTo>
                <a:lnTo>
                  <a:pt x="1666787" y="123646"/>
                </a:lnTo>
                <a:lnTo>
                  <a:pt x="1660120" y="128246"/>
                </a:lnTo>
                <a:lnTo>
                  <a:pt x="1652578" y="130952"/>
                </a:lnTo>
                <a:lnTo>
                  <a:pt x="1644383" y="131838"/>
                </a:lnTo>
                <a:lnTo>
                  <a:pt x="1682002" y="131838"/>
                </a:lnTo>
                <a:lnTo>
                  <a:pt x="1686534" y="126009"/>
                </a:lnTo>
                <a:lnTo>
                  <a:pt x="1672361" y="117081"/>
                </a:lnTo>
                <a:close/>
              </a:path>
              <a:path w="1938655" h="186055">
                <a:moveTo>
                  <a:pt x="1682133" y="59385"/>
                </a:moveTo>
                <a:lnTo>
                  <a:pt x="1644383" y="59385"/>
                </a:lnTo>
                <a:lnTo>
                  <a:pt x="1652578" y="60273"/>
                </a:lnTo>
                <a:lnTo>
                  <a:pt x="1660120" y="62984"/>
                </a:lnTo>
                <a:lnTo>
                  <a:pt x="1666787" y="67588"/>
                </a:lnTo>
                <a:lnTo>
                  <a:pt x="1672361" y="74155"/>
                </a:lnTo>
                <a:lnTo>
                  <a:pt x="1686534" y="65024"/>
                </a:lnTo>
                <a:lnTo>
                  <a:pt x="1682133" y="59385"/>
                </a:lnTo>
                <a:close/>
              </a:path>
              <a:path w="1938655" h="186055">
                <a:moveTo>
                  <a:pt x="1747354" y="60363"/>
                </a:moveTo>
                <a:lnTo>
                  <a:pt x="1728736" y="60363"/>
                </a:lnTo>
                <a:lnTo>
                  <a:pt x="1728736" y="146964"/>
                </a:lnTo>
                <a:lnTo>
                  <a:pt x="1747354" y="146964"/>
                </a:lnTo>
                <a:lnTo>
                  <a:pt x="1747354" y="60363"/>
                </a:lnTo>
                <a:close/>
              </a:path>
              <a:path w="1938655" h="186055">
                <a:moveTo>
                  <a:pt x="1785035" y="44081"/>
                </a:moveTo>
                <a:lnTo>
                  <a:pt x="1691055" y="44081"/>
                </a:lnTo>
                <a:lnTo>
                  <a:pt x="1691055" y="60363"/>
                </a:lnTo>
                <a:lnTo>
                  <a:pt x="1785035" y="60363"/>
                </a:lnTo>
                <a:lnTo>
                  <a:pt x="1785035" y="44081"/>
                </a:lnTo>
                <a:close/>
              </a:path>
              <a:path w="1938655" h="186055">
                <a:moveTo>
                  <a:pt x="1850923" y="44081"/>
                </a:moveTo>
                <a:lnTo>
                  <a:pt x="1803146" y="44081"/>
                </a:lnTo>
                <a:lnTo>
                  <a:pt x="1803146" y="146964"/>
                </a:lnTo>
                <a:lnTo>
                  <a:pt x="1852663" y="146964"/>
                </a:lnTo>
                <a:lnTo>
                  <a:pt x="1870560" y="145050"/>
                </a:lnTo>
                <a:lnTo>
                  <a:pt x="1883224" y="139498"/>
                </a:lnTo>
                <a:lnTo>
                  <a:pt x="1889035" y="132626"/>
                </a:lnTo>
                <a:lnTo>
                  <a:pt x="1821383" y="132626"/>
                </a:lnTo>
                <a:lnTo>
                  <a:pt x="1821383" y="101727"/>
                </a:lnTo>
                <a:lnTo>
                  <a:pt x="1887412" y="101727"/>
                </a:lnTo>
                <a:lnTo>
                  <a:pt x="1882111" y="97136"/>
                </a:lnTo>
                <a:lnTo>
                  <a:pt x="1873262" y="93586"/>
                </a:lnTo>
                <a:lnTo>
                  <a:pt x="1880172" y="89812"/>
                </a:lnTo>
                <a:lnTo>
                  <a:pt x="1881638" y="88353"/>
                </a:lnTo>
                <a:lnTo>
                  <a:pt x="1821383" y="88353"/>
                </a:lnTo>
                <a:lnTo>
                  <a:pt x="1821383" y="58420"/>
                </a:lnTo>
                <a:lnTo>
                  <a:pt x="1886358" y="58420"/>
                </a:lnTo>
                <a:lnTo>
                  <a:pt x="1879441" y="50938"/>
                </a:lnTo>
                <a:lnTo>
                  <a:pt x="1867233" y="45828"/>
                </a:lnTo>
                <a:lnTo>
                  <a:pt x="1850923" y="44081"/>
                </a:lnTo>
                <a:close/>
              </a:path>
              <a:path w="1938655" h="186055">
                <a:moveTo>
                  <a:pt x="1887412" y="101727"/>
                </a:moveTo>
                <a:lnTo>
                  <a:pt x="1852472" y="101727"/>
                </a:lnTo>
                <a:lnTo>
                  <a:pt x="1862411" y="102681"/>
                </a:lnTo>
                <a:lnTo>
                  <a:pt x="1869305" y="105584"/>
                </a:lnTo>
                <a:lnTo>
                  <a:pt x="1873320" y="110492"/>
                </a:lnTo>
                <a:lnTo>
                  <a:pt x="1874621" y="117462"/>
                </a:lnTo>
                <a:lnTo>
                  <a:pt x="1873137" y="124257"/>
                </a:lnTo>
                <a:lnTo>
                  <a:pt x="1868720" y="128978"/>
                </a:lnTo>
                <a:lnTo>
                  <a:pt x="1861425" y="131731"/>
                </a:lnTo>
                <a:lnTo>
                  <a:pt x="1851304" y="132626"/>
                </a:lnTo>
                <a:lnTo>
                  <a:pt x="1889035" y="132626"/>
                </a:lnTo>
                <a:lnTo>
                  <a:pt x="1890751" y="130596"/>
                </a:lnTo>
                <a:lnTo>
                  <a:pt x="1893239" y="118630"/>
                </a:lnTo>
                <a:lnTo>
                  <a:pt x="1892027" y="109715"/>
                </a:lnTo>
                <a:lnTo>
                  <a:pt x="1888342" y="102531"/>
                </a:lnTo>
                <a:lnTo>
                  <a:pt x="1887412" y="101727"/>
                </a:lnTo>
                <a:close/>
              </a:path>
              <a:path w="1938655" h="186055">
                <a:moveTo>
                  <a:pt x="1886358" y="58420"/>
                </a:moveTo>
                <a:lnTo>
                  <a:pt x="1849361" y="58420"/>
                </a:lnTo>
                <a:lnTo>
                  <a:pt x="1858747" y="59334"/>
                </a:lnTo>
                <a:lnTo>
                  <a:pt x="1865564" y="62090"/>
                </a:lnTo>
                <a:lnTo>
                  <a:pt x="1869722" y="66703"/>
                </a:lnTo>
                <a:lnTo>
                  <a:pt x="1871129" y="73190"/>
                </a:lnTo>
                <a:lnTo>
                  <a:pt x="1869722" y="79738"/>
                </a:lnTo>
                <a:lnTo>
                  <a:pt x="1865564" y="84486"/>
                </a:lnTo>
                <a:lnTo>
                  <a:pt x="1858747" y="87377"/>
                </a:lnTo>
                <a:lnTo>
                  <a:pt x="1849361" y="88353"/>
                </a:lnTo>
                <a:lnTo>
                  <a:pt x="1881638" y="88353"/>
                </a:lnTo>
                <a:lnTo>
                  <a:pt x="1885357" y="84653"/>
                </a:lnTo>
                <a:lnTo>
                  <a:pt x="1888616" y="78182"/>
                </a:lnTo>
                <a:lnTo>
                  <a:pt x="1889747" y="70472"/>
                </a:lnTo>
                <a:lnTo>
                  <a:pt x="1887095" y="59217"/>
                </a:lnTo>
                <a:lnTo>
                  <a:pt x="1886358" y="58420"/>
                </a:lnTo>
                <a:close/>
              </a:path>
              <a:path w="1938655" h="186055">
                <a:moveTo>
                  <a:pt x="1932508" y="121551"/>
                </a:moveTo>
                <a:lnTo>
                  <a:pt x="1918347" y="121551"/>
                </a:lnTo>
                <a:lnTo>
                  <a:pt x="1912327" y="126987"/>
                </a:lnTo>
                <a:lnTo>
                  <a:pt x="1912327" y="142506"/>
                </a:lnTo>
                <a:lnTo>
                  <a:pt x="1918347" y="148132"/>
                </a:lnTo>
                <a:lnTo>
                  <a:pt x="1932508" y="148132"/>
                </a:lnTo>
                <a:lnTo>
                  <a:pt x="1938324" y="142506"/>
                </a:lnTo>
                <a:lnTo>
                  <a:pt x="1938324" y="126987"/>
                </a:lnTo>
                <a:lnTo>
                  <a:pt x="1932508" y="1215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5" name="object 15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57625" y="2501442"/>
            <a:ext cx="4126382" cy="185216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557630" y="2236068"/>
            <a:ext cx="4124464" cy="185800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49964" y="1967409"/>
            <a:ext cx="4134088" cy="188518"/>
          </a:xfrm>
          <a:prstGeom prst="rect">
            <a:avLst/>
          </a:prstGeom>
        </p:spPr>
      </p:pic>
      <p:sp>
        <p:nvSpPr>
          <p:cNvPr id="18" name="object 18" descr=""/>
          <p:cNvSpPr txBox="1"/>
          <p:nvPr/>
        </p:nvSpPr>
        <p:spPr>
          <a:xfrm>
            <a:off x="6863301" y="2032767"/>
            <a:ext cx="3240405" cy="1016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Я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думаю,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що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це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42BB93"/>
                </a:solidFill>
                <a:latin typeface="Tahoma"/>
                <a:cs typeface="Tahoma"/>
              </a:rPr>
              <a:t>важливо,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адже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пояснює,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що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42BB93"/>
                </a:solidFill>
                <a:latin typeface="Tahoma"/>
                <a:cs typeface="Tahoma"/>
              </a:rPr>
              <a:t>таке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стереотип.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9" name="object 19" descr=""/>
          <p:cNvSpPr txBox="1"/>
          <p:nvPr/>
        </p:nvSpPr>
        <p:spPr>
          <a:xfrm>
            <a:off x="5987299" y="4316107"/>
            <a:ext cx="4309745" cy="1346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Можливо,</a:t>
            </a:r>
            <a:r>
              <a:rPr dirty="0" sz="1800" spc="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я</a:t>
            </a:r>
            <a:r>
              <a:rPr dirty="0" sz="1800" spc="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зможу</a:t>
            </a:r>
            <a:r>
              <a:rPr dirty="0" sz="1800" spc="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використати </a:t>
            </a:r>
            <a:r>
              <a:rPr dirty="0" sz="1800" spc="100" b="1">
                <a:solidFill>
                  <a:srgbClr val="615780"/>
                </a:solidFill>
                <a:latin typeface="Tahoma"/>
                <a:cs typeface="Tahoma"/>
              </a:rPr>
              <a:t>дещо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з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цього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в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огляді.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Якщо коротко,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то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я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615780"/>
                </a:solidFill>
                <a:latin typeface="Tahoma"/>
                <a:cs typeface="Tahoma"/>
              </a:rPr>
              <a:t>дізнався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-295" b="1">
                <a:solidFill>
                  <a:srgbClr val="615780"/>
                </a:solidFill>
                <a:latin typeface="Tahoma"/>
                <a:cs typeface="Tahoma"/>
              </a:rPr>
              <a:t>/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дізналася </a:t>
            </a:r>
            <a:r>
              <a:rPr dirty="0" sz="1800" spc="90" b="1">
                <a:solidFill>
                  <a:srgbClr val="615780"/>
                </a:solidFill>
                <a:latin typeface="Tahoma"/>
                <a:cs typeface="Tahoma"/>
              </a:rPr>
              <a:t>про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дві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функції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стереотипів.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20" name="object 20" descr=""/>
          <p:cNvSpPr/>
          <p:nvPr/>
        </p:nvSpPr>
        <p:spPr>
          <a:xfrm>
            <a:off x="4800003" y="2277668"/>
            <a:ext cx="1832610" cy="677545"/>
          </a:xfrm>
          <a:custGeom>
            <a:avLst/>
            <a:gdLst/>
            <a:ahLst/>
            <a:cxnLst/>
            <a:rect l="l" t="t" r="r" b="b"/>
            <a:pathLst>
              <a:path w="1832609" h="677544">
                <a:moveTo>
                  <a:pt x="1832521" y="580237"/>
                </a:moveTo>
                <a:lnTo>
                  <a:pt x="1826336" y="235724"/>
                </a:lnTo>
                <a:lnTo>
                  <a:pt x="354901" y="146596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796" y="484149"/>
                </a:lnTo>
                <a:lnTo>
                  <a:pt x="1832521" y="580237"/>
                </a:lnTo>
                <a:close/>
              </a:path>
            </a:pathLst>
          </a:custGeom>
          <a:solidFill>
            <a:srgbClr val="47B5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 descr=""/>
          <p:cNvSpPr/>
          <p:nvPr/>
        </p:nvSpPr>
        <p:spPr>
          <a:xfrm>
            <a:off x="4800003" y="4848605"/>
            <a:ext cx="1068070" cy="677545"/>
          </a:xfrm>
          <a:custGeom>
            <a:avLst/>
            <a:gdLst/>
            <a:ahLst/>
            <a:cxnLst/>
            <a:rect l="l" t="t" r="r" b="b"/>
            <a:pathLst>
              <a:path w="1068070" h="677545">
                <a:moveTo>
                  <a:pt x="1067523" y="553250"/>
                </a:moveTo>
                <a:lnTo>
                  <a:pt x="1061339" y="208737"/>
                </a:lnTo>
                <a:lnTo>
                  <a:pt x="354888" y="146761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593" y="486562"/>
                </a:lnTo>
                <a:lnTo>
                  <a:pt x="1067523" y="553250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23" name="object 2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24" name="object 2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253999" y="4330384"/>
            <a:ext cx="3099568" cy="2257618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217758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85"/>
              <a:t>Читання</a:t>
            </a:r>
            <a:r>
              <a:rPr dirty="0" sz="2400" spc="20"/>
              <a:t> </a:t>
            </a:r>
            <a:r>
              <a:rPr dirty="0" sz="2400" spc="-290"/>
              <a:t>1.</a:t>
            </a:r>
            <a:r>
              <a:rPr dirty="0" sz="2400" spc="25"/>
              <a:t> </a:t>
            </a:r>
            <a:r>
              <a:rPr dirty="0" sz="2400" spc="229"/>
              <a:t>Перше</a:t>
            </a:r>
            <a:r>
              <a:rPr dirty="0" sz="2400" spc="20"/>
              <a:t> </a:t>
            </a:r>
            <a:r>
              <a:rPr dirty="0" sz="2400" spc="220"/>
              <a:t>речення</a:t>
            </a:r>
            <a:r>
              <a:rPr dirty="0" sz="2400" spc="25"/>
              <a:t> </a:t>
            </a:r>
            <a:r>
              <a:rPr dirty="0" sz="2400" spc="215"/>
              <a:t>кожного</a:t>
            </a:r>
            <a:r>
              <a:rPr dirty="0" sz="2400" spc="20"/>
              <a:t> </a:t>
            </a:r>
            <a:r>
              <a:rPr dirty="0" sz="2400" spc="135"/>
              <a:t>абзацу</a:t>
            </a:r>
            <a:endParaRPr sz="2400"/>
          </a:p>
        </p:txBody>
      </p:sp>
      <p:sp>
        <p:nvSpPr>
          <p:cNvPr id="4" name="object 4" descr=""/>
          <p:cNvSpPr txBox="1"/>
          <p:nvPr/>
        </p:nvSpPr>
        <p:spPr>
          <a:xfrm>
            <a:off x="6251299" y="1624507"/>
            <a:ext cx="3924300" cy="1346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Якщо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стереотипи</a:t>
            </a:r>
            <a:r>
              <a:rPr dirty="0" sz="18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негативно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впливають</a:t>
            </a:r>
            <a:r>
              <a:rPr dirty="0" sz="1800" spc="1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на</a:t>
            </a:r>
            <a:r>
              <a:rPr dirty="0" sz="1800" spc="114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життєвий</a:t>
            </a:r>
            <a:r>
              <a:rPr dirty="0" sz="1800" spc="114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вибір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людини,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то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це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важлива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думка.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Я</a:t>
            </a:r>
            <a:r>
              <a:rPr dirty="0" sz="1800" spc="-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позначу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це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-65" b="1">
                <a:solidFill>
                  <a:srgbClr val="42BB93"/>
                </a:solidFill>
                <a:latin typeface="Tahoma"/>
                <a:cs typeface="Tahoma"/>
              </a:rPr>
              <a:t>«Д»,</a:t>
            </a:r>
            <a:r>
              <a:rPr dirty="0" sz="1800" spc="-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або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42BB93"/>
                </a:solidFill>
                <a:latin typeface="Tahoma"/>
                <a:cs typeface="Tahoma"/>
              </a:rPr>
              <a:t>«доказ».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048986" y="1922271"/>
            <a:ext cx="1006475" cy="797560"/>
          </a:xfrm>
          <a:custGeom>
            <a:avLst/>
            <a:gdLst/>
            <a:ahLst/>
            <a:cxnLst/>
            <a:rect l="l" t="t" r="r" b="b"/>
            <a:pathLst>
              <a:path w="1006475" h="797560">
                <a:moveTo>
                  <a:pt x="1006221" y="482574"/>
                </a:moveTo>
                <a:lnTo>
                  <a:pt x="392150" y="127838"/>
                </a:lnTo>
                <a:lnTo>
                  <a:pt x="465251" y="0"/>
                </a:lnTo>
                <a:lnTo>
                  <a:pt x="0" y="129019"/>
                </a:lnTo>
                <a:lnTo>
                  <a:pt x="127863" y="590042"/>
                </a:lnTo>
                <a:lnTo>
                  <a:pt x="222897" y="423849"/>
                </a:lnTo>
                <a:lnTo>
                  <a:pt x="866228" y="797420"/>
                </a:lnTo>
                <a:lnTo>
                  <a:pt x="1006221" y="482574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40004" y="2579246"/>
            <a:ext cx="4148734" cy="186042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39998" y="2310231"/>
            <a:ext cx="4148708" cy="189928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47704" y="2045101"/>
            <a:ext cx="4139095" cy="188760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2515053" y="1794941"/>
            <a:ext cx="2177415" cy="160020"/>
          </a:xfrm>
          <a:custGeom>
            <a:avLst/>
            <a:gdLst/>
            <a:ahLst/>
            <a:cxnLst/>
            <a:rect l="l" t="t" r="r" b="b"/>
            <a:pathLst>
              <a:path w="2177415" h="160019">
                <a:moveTo>
                  <a:pt x="108242" y="0"/>
                </a:moveTo>
                <a:lnTo>
                  <a:pt x="54317" y="0"/>
                </a:lnTo>
                <a:lnTo>
                  <a:pt x="31895" y="3278"/>
                </a:lnTo>
                <a:lnTo>
                  <a:pt x="14771" y="12823"/>
                </a:lnTo>
                <a:lnTo>
                  <a:pt x="3841" y="28203"/>
                </a:lnTo>
                <a:lnTo>
                  <a:pt x="0" y="48983"/>
                </a:lnTo>
                <a:lnTo>
                  <a:pt x="1975" y="64222"/>
                </a:lnTo>
                <a:lnTo>
                  <a:pt x="7746" y="76792"/>
                </a:lnTo>
                <a:lnTo>
                  <a:pt x="17080" y="86440"/>
                </a:lnTo>
                <a:lnTo>
                  <a:pt x="29743" y="92913"/>
                </a:lnTo>
                <a:lnTo>
                  <a:pt x="0" y="136080"/>
                </a:lnTo>
                <a:lnTo>
                  <a:pt x="20332" y="136080"/>
                </a:lnTo>
                <a:lnTo>
                  <a:pt x="47218" y="96215"/>
                </a:lnTo>
                <a:lnTo>
                  <a:pt x="108242" y="96215"/>
                </a:lnTo>
                <a:lnTo>
                  <a:pt x="108242" y="80098"/>
                </a:lnTo>
                <a:lnTo>
                  <a:pt x="53936" y="80098"/>
                </a:lnTo>
                <a:lnTo>
                  <a:pt x="38896" y="78023"/>
                </a:lnTo>
                <a:lnTo>
                  <a:pt x="28084" y="71956"/>
                </a:lnTo>
                <a:lnTo>
                  <a:pt x="21556" y="62134"/>
                </a:lnTo>
                <a:lnTo>
                  <a:pt x="19367" y="48793"/>
                </a:lnTo>
                <a:lnTo>
                  <a:pt x="21734" y="34946"/>
                </a:lnTo>
                <a:lnTo>
                  <a:pt x="28655" y="24965"/>
                </a:lnTo>
                <a:lnTo>
                  <a:pt x="39861" y="18921"/>
                </a:lnTo>
                <a:lnTo>
                  <a:pt x="55079" y="16891"/>
                </a:lnTo>
                <a:lnTo>
                  <a:pt x="108242" y="16891"/>
                </a:lnTo>
                <a:lnTo>
                  <a:pt x="108242" y="0"/>
                </a:lnTo>
                <a:close/>
              </a:path>
              <a:path w="2177415" h="160019">
                <a:moveTo>
                  <a:pt x="108242" y="96215"/>
                </a:moveTo>
                <a:lnTo>
                  <a:pt x="47218" y="96215"/>
                </a:lnTo>
                <a:lnTo>
                  <a:pt x="48945" y="96405"/>
                </a:lnTo>
                <a:lnTo>
                  <a:pt x="89458" y="96405"/>
                </a:lnTo>
                <a:lnTo>
                  <a:pt x="89458" y="136080"/>
                </a:lnTo>
                <a:lnTo>
                  <a:pt x="108242" y="136080"/>
                </a:lnTo>
                <a:lnTo>
                  <a:pt x="108242" y="96215"/>
                </a:lnTo>
                <a:close/>
              </a:path>
              <a:path w="2177415" h="160019">
                <a:moveTo>
                  <a:pt x="108242" y="16891"/>
                </a:moveTo>
                <a:lnTo>
                  <a:pt x="89458" y="16891"/>
                </a:lnTo>
                <a:lnTo>
                  <a:pt x="89458" y="80098"/>
                </a:lnTo>
                <a:lnTo>
                  <a:pt x="108242" y="80098"/>
                </a:lnTo>
                <a:lnTo>
                  <a:pt x="108242" y="16891"/>
                </a:lnTo>
                <a:close/>
              </a:path>
              <a:path w="2177415" h="160019">
                <a:moveTo>
                  <a:pt x="163791" y="33058"/>
                </a:moveTo>
                <a:lnTo>
                  <a:pt x="145376" y="33058"/>
                </a:lnTo>
                <a:lnTo>
                  <a:pt x="145376" y="136080"/>
                </a:lnTo>
                <a:lnTo>
                  <a:pt x="163791" y="136080"/>
                </a:lnTo>
                <a:lnTo>
                  <a:pt x="163791" y="92519"/>
                </a:lnTo>
                <a:lnTo>
                  <a:pt x="207130" y="92519"/>
                </a:lnTo>
                <a:lnTo>
                  <a:pt x="199491" y="82626"/>
                </a:lnTo>
                <a:lnTo>
                  <a:pt x="204177" y="76606"/>
                </a:lnTo>
                <a:lnTo>
                  <a:pt x="163791" y="76606"/>
                </a:lnTo>
                <a:lnTo>
                  <a:pt x="163791" y="33058"/>
                </a:lnTo>
                <a:close/>
              </a:path>
              <a:path w="2177415" h="160019">
                <a:moveTo>
                  <a:pt x="207130" y="92519"/>
                </a:moveTo>
                <a:lnTo>
                  <a:pt x="184899" y="92519"/>
                </a:lnTo>
                <a:lnTo>
                  <a:pt x="219074" y="136080"/>
                </a:lnTo>
                <a:lnTo>
                  <a:pt x="240766" y="136080"/>
                </a:lnTo>
                <a:lnTo>
                  <a:pt x="207130" y="92519"/>
                </a:lnTo>
                <a:close/>
              </a:path>
              <a:path w="2177415" h="160019">
                <a:moveTo>
                  <a:pt x="238074" y="33058"/>
                </a:moveTo>
                <a:lnTo>
                  <a:pt x="218300" y="33058"/>
                </a:lnTo>
                <a:lnTo>
                  <a:pt x="185280" y="76606"/>
                </a:lnTo>
                <a:lnTo>
                  <a:pt x="204177" y="76606"/>
                </a:lnTo>
                <a:lnTo>
                  <a:pt x="238074" y="33058"/>
                </a:lnTo>
                <a:close/>
              </a:path>
              <a:path w="2177415" h="160019">
                <a:moveTo>
                  <a:pt x="276910" y="33058"/>
                </a:moveTo>
                <a:lnTo>
                  <a:pt x="258508" y="33058"/>
                </a:lnTo>
                <a:lnTo>
                  <a:pt x="258508" y="136080"/>
                </a:lnTo>
                <a:lnTo>
                  <a:pt x="401332" y="136080"/>
                </a:lnTo>
                <a:lnTo>
                  <a:pt x="401332" y="158051"/>
                </a:lnTo>
                <a:lnTo>
                  <a:pt x="418579" y="158051"/>
                </a:lnTo>
                <a:lnTo>
                  <a:pt x="418579" y="119773"/>
                </a:lnTo>
                <a:lnTo>
                  <a:pt x="276910" y="119773"/>
                </a:lnTo>
                <a:lnTo>
                  <a:pt x="276910" y="33058"/>
                </a:lnTo>
                <a:close/>
              </a:path>
              <a:path w="2177415" h="160019">
                <a:moveTo>
                  <a:pt x="340258" y="33058"/>
                </a:moveTo>
                <a:lnTo>
                  <a:pt x="321856" y="33058"/>
                </a:lnTo>
                <a:lnTo>
                  <a:pt x="321856" y="119773"/>
                </a:lnTo>
                <a:lnTo>
                  <a:pt x="340258" y="119773"/>
                </a:lnTo>
                <a:lnTo>
                  <a:pt x="340258" y="33058"/>
                </a:lnTo>
                <a:close/>
              </a:path>
              <a:path w="2177415" h="160019">
                <a:moveTo>
                  <a:pt x="403415" y="33058"/>
                </a:moveTo>
                <a:lnTo>
                  <a:pt x="385013" y="33058"/>
                </a:lnTo>
                <a:lnTo>
                  <a:pt x="385013" y="119773"/>
                </a:lnTo>
                <a:lnTo>
                  <a:pt x="403415" y="119773"/>
                </a:lnTo>
                <a:lnTo>
                  <a:pt x="403415" y="33058"/>
                </a:lnTo>
                <a:close/>
              </a:path>
              <a:path w="2177415" h="160019">
                <a:moveTo>
                  <a:pt x="481037" y="32080"/>
                </a:moveTo>
                <a:lnTo>
                  <a:pt x="459882" y="35959"/>
                </a:lnTo>
                <a:lnTo>
                  <a:pt x="443109" y="46799"/>
                </a:lnTo>
                <a:lnTo>
                  <a:pt x="432060" y="63401"/>
                </a:lnTo>
                <a:lnTo>
                  <a:pt x="428078" y="84569"/>
                </a:lnTo>
                <a:lnTo>
                  <a:pt x="432060" y="105759"/>
                </a:lnTo>
                <a:lnTo>
                  <a:pt x="443109" y="122423"/>
                </a:lnTo>
                <a:lnTo>
                  <a:pt x="459882" y="133327"/>
                </a:lnTo>
                <a:lnTo>
                  <a:pt x="481037" y="137236"/>
                </a:lnTo>
                <a:lnTo>
                  <a:pt x="502165" y="133327"/>
                </a:lnTo>
                <a:lnTo>
                  <a:pt x="518877" y="122423"/>
                </a:lnTo>
                <a:lnTo>
                  <a:pt x="519862" y="120929"/>
                </a:lnTo>
                <a:lnTo>
                  <a:pt x="481037" y="120929"/>
                </a:lnTo>
                <a:lnTo>
                  <a:pt x="467406" y="118337"/>
                </a:lnTo>
                <a:lnTo>
                  <a:pt x="456511" y="110988"/>
                </a:lnTo>
                <a:lnTo>
                  <a:pt x="449287" y="99519"/>
                </a:lnTo>
                <a:lnTo>
                  <a:pt x="446671" y="84569"/>
                </a:lnTo>
                <a:lnTo>
                  <a:pt x="449287" y="69641"/>
                </a:lnTo>
                <a:lnTo>
                  <a:pt x="456511" y="58234"/>
                </a:lnTo>
                <a:lnTo>
                  <a:pt x="467406" y="50949"/>
                </a:lnTo>
                <a:lnTo>
                  <a:pt x="481037" y="48387"/>
                </a:lnTo>
                <a:lnTo>
                  <a:pt x="519928" y="48387"/>
                </a:lnTo>
                <a:lnTo>
                  <a:pt x="518877" y="46799"/>
                </a:lnTo>
                <a:lnTo>
                  <a:pt x="502165" y="35959"/>
                </a:lnTo>
                <a:lnTo>
                  <a:pt x="481037" y="32080"/>
                </a:lnTo>
                <a:close/>
              </a:path>
              <a:path w="2177415" h="160019">
                <a:moveTo>
                  <a:pt x="519928" y="48387"/>
                </a:moveTo>
                <a:lnTo>
                  <a:pt x="481037" y="48387"/>
                </a:lnTo>
                <a:lnTo>
                  <a:pt x="494646" y="50949"/>
                </a:lnTo>
                <a:lnTo>
                  <a:pt x="505480" y="58234"/>
                </a:lnTo>
                <a:lnTo>
                  <a:pt x="512640" y="69641"/>
                </a:lnTo>
                <a:lnTo>
                  <a:pt x="515226" y="84569"/>
                </a:lnTo>
                <a:lnTo>
                  <a:pt x="512640" y="99519"/>
                </a:lnTo>
                <a:lnTo>
                  <a:pt x="505480" y="110988"/>
                </a:lnTo>
                <a:lnTo>
                  <a:pt x="494646" y="118337"/>
                </a:lnTo>
                <a:lnTo>
                  <a:pt x="481037" y="120929"/>
                </a:lnTo>
                <a:lnTo>
                  <a:pt x="519862" y="120929"/>
                </a:lnTo>
                <a:lnTo>
                  <a:pt x="529865" y="105759"/>
                </a:lnTo>
                <a:lnTo>
                  <a:pt x="533819" y="84569"/>
                </a:lnTo>
                <a:lnTo>
                  <a:pt x="529865" y="63401"/>
                </a:lnTo>
                <a:lnTo>
                  <a:pt x="519928" y="48387"/>
                </a:lnTo>
                <a:close/>
              </a:path>
              <a:path w="2177415" h="160019">
                <a:moveTo>
                  <a:pt x="590397" y="120154"/>
                </a:moveTo>
                <a:lnTo>
                  <a:pt x="589254" y="135877"/>
                </a:lnTo>
                <a:lnTo>
                  <a:pt x="593470" y="137045"/>
                </a:lnTo>
                <a:lnTo>
                  <a:pt x="597115" y="137629"/>
                </a:lnTo>
                <a:lnTo>
                  <a:pt x="600582" y="137629"/>
                </a:lnTo>
                <a:lnTo>
                  <a:pt x="614688" y="132539"/>
                </a:lnTo>
                <a:lnTo>
                  <a:pt x="622047" y="120738"/>
                </a:lnTo>
                <a:lnTo>
                  <a:pt x="593661" y="120738"/>
                </a:lnTo>
                <a:lnTo>
                  <a:pt x="592124" y="120548"/>
                </a:lnTo>
                <a:lnTo>
                  <a:pt x="590397" y="120154"/>
                </a:lnTo>
                <a:close/>
              </a:path>
              <a:path w="2177415" h="160019">
                <a:moveTo>
                  <a:pt x="693534" y="49364"/>
                </a:moveTo>
                <a:lnTo>
                  <a:pt x="675131" y="49364"/>
                </a:lnTo>
                <a:lnTo>
                  <a:pt x="675131" y="136080"/>
                </a:lnTo>
                <a:lnTo>
                  <a:pt x="693534" y="136080"/>
                </a:lnTo>
                <a:lnTo>
                  <a:pt x="693534" y="49364"/>
                </a:lnTo>
                <a:close/>
              </a:path>
              <a:path w="2177415" h="160019">
                <a:moveTo>
                  <a:pt x="693534" y="33058"/>
                </a:moveTo>
                <a:lnTo>
                  <a:pt x="615365" y="33058"/>
                </a:lnTo>
                <a:lnTo>
                  <a:pt x="613625" y="71145"/>
                </a:lnTo>
                <a:lnTo>
                  <a:pt x="612475" y="89149"/>
                </a:lnTo>
                <a:lnTo>
                  <a:pt x="610007" y="105057"/>
                </a:lnTo>
                <a:lnTo>
                  <a:pt x="604694" y="116408"/>
                </a:lnTo>
                <a:lnTo>
                  <a:pt x="595007" y="120738"/>
                </a:lnTo>
                <a:lnTo>
                  <a:pt x="622047" y="120738"/>
                </a:lnTo>
                <a:lnTo>
                  <a:pt x="623374" y="118611"/>
                </a:lnTo>
                <a:lnTo>
                  <a:pt x="628063" y="97864"/>
                </a:lnTo>
                <a:lnTo>
                  <a:pt x="630173" y="72313"/>
                </a:lnTo>
                <a:lnTo>
                  <a:pt x="631329" y="49364"/>
                </a:lnTo>
                <a:lnTo>
                  <a:pt x="693534" y="49364"/>
                </a:lnTo>
                <a:lnTo>
                  <a:pt x="693534" y="33058"/>
                </a:lnTo>
                <a:close/>
              </a:path>
              <a:path w="2177415" h="160019">
                <a:moveTo>
                  <a:pt x="785559" y="92519"/>
                </a:moveTo>
                <a:lnTo>
                  <a:pt x="766546" y="92519"/>
                </a:lnTo>
                <a:lnTo>
                  <a:pt x="772182" y="110672"/>
                </a:lnTo>
                <a:lnTo>
                  <a:pt x="783232" y="124802"/>
                </a:lnTo>
                <a:lnTo>
                  <a:pt x="798709" y="133971"/>
                </a:lnTo>
                <a:lnTo>
                  <a:pt x="817626" y="137236"/>
                </a:lnTo>
                <a:lnTo>
                  <a:pt x="838243" y="133327"/>
                </a:lnTo>
                <a:lnTo>
                  <a:pt x="854590" y="122423"/>
                </a:lnTo>
                <a:lnTo>
                  <a:pt x="855556" y="120929"/>
                </a:lnTo>
                <a:lnTo>
                  <a:pt x="817626" y="120929"/>
                </a:lnTo>
                <a:lnTo>
                  <a:pt x="804384" y="118364"/>
                </a:lnTo>
                <a:lnTo>
                  <a:pt x="793789" y="111059"/>
                </a:lnTo>
                <a:lnTo>
                  <a:pt x="786759" y="99599"/>
                </a:lnTo>
                <a:lnTo>
                  <a:pt x="785559" y="92519"/>
                </a:lnTo>
                <a:close/>
              </a:path>
              <a:path w="2177415" h="160019">
                <a:moveTo>
                  <a:pt x="746010" y="33058"/>
                </a:moveTo>
                <a:lnTo>
                  <a:pt x="727608" y="33058"/>
                </a:lnTo>
                <a:lnTo>
                  <a:pt x="727608" y="136080"/>
                </a:lnTo>
                <a:lnTo>
                  <a:pt x="746010" y="136080"/>
                </a:lnTo>
                <a:lnTo>
                  <a:pt x="746010" y="92519"/>
                </a:lnTo>
                <a:lnTo>
                  <a:pt x="785559" y="92519"/>
                </a:lnTo>
                <a:lnTo>
                  <a:pt x="784212" y="84569"/>
                </a:lnTo>
                <a:lnTo>
                  <a:pt x="785803" y="75247"/>
                </a:lnTo>
                <a:lnTo>
                  <a:pt x="746010" y="75247"/>
                </a:lnTo>
                <a:lnTo>
                  <a:pt x="746010" y="33058"/>
                </a:lnTo>
                <a:close/>
              </a:path>
              <a:path w="2177415" h="160019">
                <a:moveTo>
                  <a:pt x="855667" y="48387"/>
                </a:moveTo>
                <a:lnTo>
                  <a:pt x="817626" y="48387"/>
                </a:lnTo>
                <a:lnTo>
                  <a:pt x="830779" y="50950"/>
                </a:lnTo>
                <a:lnTo>
                  <a:pt x="841379" y="58239"/>
                </a:lnTo>
                <a:lnTo>
                  <a:pt x="848453" y="69646"/>
                </a:lnTo>
                <a:lnTo>
                  <a:pt x="851026" y="84569"/>
                </a:lnTo>
                <a:lnTo>
                  <a:pt x="848453" y="99599"/>
                </a:lnTo>
                <a:lnTo>
                  <a:pt x="841379" y="111059"/>
                </a:lnTo>
                <a:lnTo>
                  <a:pt x="830779" y="118364"/>
                </a:lnTo>
                <a:lnTo>
                  <a:pt x="817626" y="120929"/>
                </a:lnTo>
                <a:lnTo>
                  <a:pt x="855556" y="120929"/>
                </a:lnTo>
                <a:lnTo>
                  <a:pt x="865358" y="105759"/>
                </a:lnTo>
                <a:lnTo>
                  <a:pt x="869238" y="84569"/>
                </a:lnTo>
                <a:lnTo>
                  <a:pt x="865358" y="63321"/>
                </a:lnTo>
                <a:lnTo>
                  <a:pt x="855667" y="48387"/>
                </a:lnTo>
                <a:close/>
              </a:path>
              <a:path w="2177415" h="160019">
                <a:moveTo>
                  <a:pt x="817626" y="32080"/>
                </a:moveTo>
                <a:lnTo>
                  <a:pt x="798953" y="35185"/>
                </a:lnTo>
                <a:lnTo>
                  <a:pt x="783615" y="43957"/>
                </a:lnTo>
                <a:lnTo>
                  <a:pt x="772563" y="57583"/>
                </a:lnTo>
                <a:lnTo>
                  <a:pt x="766749" y="75247"/>
                </a:lnTo>
                <a:lnTo>
                  <a:pt x="785803" y="75247"/>
                </a:lnTo>
                <a:lnTo>
                  <a:pt x="786759" y="69646"/>
                </a:lnTo>
                <a:lnTo>
                  <a:pt x="793789" y="58239"/>
                </a:lnTo>
                <a:lnTo>
                  <a:pt x="804384" y="50950"/>
                </a:lnTo>
                <a:lnTo>
                  <a:pt x="817626" y="48387"/>
                </a:lnTo>
                <a:lnTo>
                  <a:pt x="855667" y="48387"/>
                </a:lnTo>
                <a:lnTo>
                  <a:pt x="854590" y="46728"/>
                </a:lnTo>
                <a:lnTo>
                  <a:pt x="838243" y="35932"/>
                </a:lnTo>
                <a:lnTo>
                  <a:pt x="817626" y="32080"/>
                </a:lnTo>
                <a:close/>
              </a:path>
              <a:path w="2177415" h="160019">
                <a:moveTo>
                  <a:pt x="996772" y="119773"/>
                </a:moveTo>
                <a:lnTo>
                  <a:pt x="877011" y="119773"/>
                </a:lnTo>
                <a:lnTo>
                  <a:pt x="877011" y="159994"/>
                </a:lnTo>
                <a:lnTo>
                  <a:pt x="894460" y="159994"/>
                </a:lnTo>
                <a:lnTo>
                  <a:pt x="894460" y="136080"/>
                </a:lnTo>
                <a:lnTo>
                  <a:pt x="996772" y="136080"/>
                </a:lnTo>
                <a:lnTo>
                  <a:pt x="996772" y="119773"/>
                </a:lnTo>
                <a:close/>
              </a:path>
              <a:path w="2177415" h="160019">
                <a:moveTo>
                  <a:pt x="996772" y="136080"/>
                </a:moveTo>
                <a:lnTo>
                  <a:pt x="979512" y="136080"/>
                </a:lnTo>
                <a:lnTo>
                  <a:pt x="979512" y="159994"/>
                </a:lnTo>
                <a:lnTo>
                  <a:pt x="996772" y="159994"/>
                </a:lnTo>
                <a:lnTo>
                  <a:pt x="996772" y="136080"/>
                </a:lnTo>
                <a:close/>
              </a:path>
              <a:path w="2177415" h="160019">
                <a:moveTo>
                  <a:pt x="981214" y="33058"/>
                </a:moveTo>
                <a:lnTo>
                  <a:pt x="902373" y="33058"/>
                </a:lnTo>
                <a:lnTo>
                  <a:pt x="900823" y="67830"/>
                </a:lnTo>
                <a:lnTo>
                  <a:pt x="899424" y="86835"/>
                </a:lnTo>
                <a:lnTo>
                  <a:pt x="896566" y="103284"/>
                </a:lnTo>
                <a:lnTo>
                  <a:pt x="891226" y="114991"/>
                </a:lnTo>
                <a:lnTo>
                  <a:pt x="882383" y="119773"/>
                </a:lnTo>
                <a:lnTo>
                  <a:pt x="905827" y="119773"/>
                </a:lnTo>
                <a:lnTo>
                  <a:pt x="917831" y="67830"/>
                </a:lnTo>
                <a:lnTo>
                  <a:pt x="918717" y="49364"/>
                </a:lnTo>
                <a:lnTo>
                  <a:pt x="981214" y="49364"/>
                </a:lnTo>
                <a:lnTo>
                  <a:pt x="981214" y="33058"/>
                </a:lnTo>
                <a:close/>
              </a:path>
              <a:path w="2177415" h="160019">
                <a:moveTo>
                  <a:pt x="981214" y="49364"/>
                </a:moveTo>
                <a:lnTo>
                  <a:pt x="962812" y="49364"/>
                </a:lnTo>
                <a:lnTo>
                  <a:pt x="962812" y="119773"/>
                </a:lnTo>
                <a:lnTo>
                  <a:pt x="981214" y="119773"/>
                </a:lnTo>
                <a:lnTo>
                  <a:pt x="981214" y="49364"/>
                </a:lnTo>
                <a:close/>
              </a:path>
              <a:path w="2177415" h="160019">
                <a:moveTo>
                  <a:pt x="1037526" y="33058"/>
                </a:moveTo>
                <a:lnTo>
                  <a:pt x="1019124" y="33058"/>
                </a:lnTo>
                <a:lnTo>
                  <a:pt x="1019124" y="136080"/>
                </a:lnTo>
                <a:lnTo>
                  <a:pt x="1035989" y="136080"/>
                </a:lnTo>
                <a:lnTo>
                  <a:pt x="1059200" y="108089"/>
                </a:lnTo>
                <a:lnTo>
                  <a:pt x="1037526" y="108089"/>
                </a:lnTo>
                <a:lnTo>
                  <a:pt x="1037526" y="33058"/>
                </a:lnTo>
                <a:close/>
              </a:path>
              <a:path w="2177415" h="160019">
                <a:moveTo>
                  <a:pt x="1116609" y="61048"/>
                </a:moveTo>
                <a:lnTo>
                  <a:pt x="1098207" y="61048"/>
                </a:lnTo>
                <a:lnTo>
                  <a:pt x="1098207" y="136080"/>
                </a:lnTo>
                <a:lnTo>
                  <a:pt x="1116609" y="136080"/>
                </a:lnTo>
                <a:lnTo>
                  <a:pt x="1116609" y="61048"/>
                </a:lnTo>
                <a:close/>
              </a:path>
              <a:path w="2177415" h="160019">
                <a:moveTo>
                  <a:pt x="1116609" y="33058"/>
                </a:moveTo>
                <a:lnTo>
                  <a:pt x="1099934" y="33058"/>
                </a:lnTo>
                <a:lnTo>
                  <a:pt x="1037526" y="108089"/>
                </a:lnTo>
                <a:lnTo>
                  <a:pt x="1059200" y="108089"/>
                </a:lnTo>
                <a:lnTo>
                  <a:pt x="1098207" y="61048"/>
                </a:lnTo>
                <a:lnTo>
                  <a:pt x="1116609" y="61048"/>
                </a:lnTo>
                <a:lnTo>
                  <a:pt x="1116609" y="33058"/>
                </a:lnTo>
                <a:close/>
              </a:path>
              <a:path w="2177415" h="160019">
                <a:moveTo>
                  <a:pt x="1169085" y="33058"/>
                </a:moveTo>
                <a:lnTo>
                  <a:pt x="1150683" y="33058"/>
                </a:lnTo>
                <a:lnTo>
                  <a:pt x="1150683" y="136080"/>
                </a:lnTo>
                <a:lnTo>
                  <a:pt x="1169085" y="136080"/>
                </a:lnTo>
                <a:lnTo>
                  <a:pt x="1169085" y="92913"/>
                </a:lnTo>
                <a:lnTo>
                  <a:pt x="1245476" y="92913"/>
                </a:lnTo>
                <a:lnTo>
                  <a:pt x="1245476" y="76796"/>
                </a:lnTo>
                <a:lnTo>
                  <a:pt x="1169085" y="76796"/>
                </a:lnTo>
                <a:lnTo>
                  <a:pt x="1169085" y="33058"/>
                </a:lnTo>
                <a:close/>
              </a:path>
              <a:path w="2177415" h="160019">
                <a:moveTo>
                  <a:pt x="1245476" y="92913"/>
                </a:moveTo>
                <a:lnTo>
                  <a:pt x="1227073" y="92913"/>
                </a:lnTo>
                <a:lnTo>
                  <a:pt x="1227073" y="136080"/>
                </a:lnTo>
                <a:lnTo>
                  <a:pt x="1245476" y="136080"/>
                </a:lnTo>
                <a:lnTo>
                  <a:pt x="1245476" y="92913"/>
                </a:lnTo>
                <a:close/>
              </a:path>
              <a:path w="2177415" h="160019">
                <a:moveTo>
                  <a:pt x="1245476" y="33058"/>
                </a:moveTo>
                <a:lnTo>
                  <a:pt x="1227073" y="33058"/>
                </a:lnTo>
                <a:lnTo>
                  <a:pt x="1227073" y="76796"/>
                </a:lnTo>
                <a:lnTo>
                  <a:pt x="1245476" y="76796"/>
                </a:lnTo>
                <a:lnTo>
                  <a:pt x="1245476" y="33058"/>
                </a:lnTo>
                <a:close/>
              </a:path>
              <a:path w="2177415" h="160019">
                <a:moveTo>
                  <a:pt x="1351986" y="48196"/>
                </a:moveTo>
                <a:lnTo>
                  <a:pt x="1313891" y="48196"/>
                </a:lnTo>
                <a:lnTo>
                  <a:pt x="1325852" y="49871"/>
                </a:lnTo>
                <a:lnTo>
                  <a:pt x="1334374" y="54738"/>
                </a:lnTo>
                <a:lnTo>
                  <a:pt x="1339474" y="62560"/>
                </a:lnTo>
                <a:lnTo>
                  <a:pt x="1341170" y="73101"/>
                </a:lnTo>
                <a:lnTo>
                  <a:pt x="1341170" y="76796"/>
                </a:lnTo>
                <a:lnTo>
                  <a:pt x="1311973" y="76796"/>
                </a:lnTo>
                <a:lnTo>
                  <a:pt x="1292793" y="79178"/>
                </a:lnTo>
                <a:lnTo>
                  <a:pt x="1280166" y="85658"/>
                </a:lnTo>
                <a:lnTo>
                  <a:pt x="1273225" y="95238"/>
                </a:lnTo>
                <a:lnTo>
                  <a:pt x="1271104" y="106921"/>
                </a:lnTo>
                <a:lnTo>
                  <a:pt x="1273740" y="119207"/>
                </a:lnTo>
                <a:lnTo>
                  <a:pt x="1281268" y="128789"/>
                </a:lnTo>
                <a:lnTo>
                  <a:pt x="1293114" y="135015"/>
                </a:lnTo>
                <a:lnTo>
                  <a:pt x="1308709" y="137236"/>
                </a:lnTo>
                <a:lnTo>
                  <a:pt x="1319790" y="136241"/>
                </a:lnTo>
                <a:lnTo>
                  <a:pt x="1329088" y="133354"/>
                </a:lnTo>
                <a:lnTo>
                  <a:pt x="1336550" y="128722"/>
                </a:lnTo>
                <a:lnTo>
                  <a:pt x="1341782" y="122872"/>
                </a:lnTo>
                <a:lnTo>
                  <a:pt x="1311783" y="122872"/>
                </a:lnTo>
                <a:lnTo>
                  <a:pt x="1302357" y="121709"/>
                </a:lnTo>
                <a:lnTo>
                  <a:pt x="1295292" y="118376"/>
                </a:lnTo>
                <a:lnTo>
                  <a:pt x="1290855" y="113110"/>
                </a:lnTo>
                <a:lnTo>
                  <a:pt x="1289316" y="106146"/>
                </a:lnTo>
                <a:lnTo>
                  <a:pt x="1290411" y="99957"/>
                </a:lnTo>
                <a:lnTo>
                  <a:pt x="1294188" y="94884"/>
                </a:lnTo>
                <a:lnTo>
                  <a:pt x="1301387" y="91455"/>
                </a:lnTo>
                <a:lnTo>
                  <a:pt x="1312748" y="90195"/>
                </a:lnTo>
                <a:lnTo>
                  <a:pt x="1359573" y="90195"/>
                </a:lnTo>
                <a:lnTo>
                  <a:pt x="1359451" y="73101"/>
                </a:lnTo>
                <a:lnTo>
                  <a:pt x="1356681" y="55445"/>
                </a:lnTo>
                <a:lnTo>
                  <a:pt x="1351986" y="48196"/>
                </a:lnTo>
                <a:close/>
              </a:path>
              <a:path w="2177415" h="160019">
                <a:moveTo>
                  <a:pt x="1359573" y="122491"/>
                </a:moveTo>
                <a:lnTo>
                  <a:pt x="1342123" y="122491"/>
                </a:lnTo>
                <a:lnTo>
                  <a:pt x="1342123" y="136080"/>
                </a:lnTo>
                <a:lnTo>
                  <a:pt x="1359573" y="136080"/>
                </a:lnTo>
                <a:lnTo>
                  <a:pt x="1359573" y="122491"/>
                </a:lnTo>
                <a:close/>
              </a:path>
              <a:path w="2177415" h="160019">
                <a:moveTo>
                  <a:pt x="1359573" y="90195"/>
                </a:moveTo>
                <a:lnTo>
                  <a:pt x="1341170" y="90195"/>
                </a:lnTo>
                <a:lnTo>
                  <a:pt x="1341170" y="104584"/>
                </a:lnTo>
                <a:lnTo>
                  <a:pt x="1336578" y="112451"/>
                </a:lnTo>
                <a:lnTo>
                  <a:pt x="1329934" y="118181"/>
                </a:lnTo>
                <a:lnTo>
                  <a:pt x="1321561" y="121684"/>
                </a:lnTo>
                <a:lnTo>
                  <a:pt x="1311783" y="122872"/>
                </a:lnTo>
                <a:lnTo>
                  <a:pt x="1341782" y="122872"/>
                </a:lnTo>
                <a:lnTo>
                  <a:pt x="1342123" y="122491"/>
                </a:lnTo>
                <a:lnTo>
                  <a:pt x="1359573" y="122491"/>
                </a:lnTo>
                <a:lnTo>
                  <a:pt x="1359573" y="90195"/>
                </a:lnTo>
                <a:close/>
              </a:path>
              <a:path w="2177415" h="160019">
                <a:moveTo>
                  <a:pt x="1316012" y="32080"/>
                </a:moveTo>
                <a:lnTo>
                  <a:pt x="1304036" y="32941"/>
                </a:lnTo>
                <a:lnTo>
                  <a:pt x="1292821" y="35477"/>
                </a:lnTo>
                <a:lnTo>
                  <a:pt x="1282693" y="39613"/>
                </a:lnTo>
                <a:lnTo>
                  <a:pt x="1273975" y="45275"/>
                </a:lnTo>
                <a:lnTo>
                  <a:pt x="1281645" y="59283"/>
                </a:lnTo>
                <a:lnTo>
                  <a:pt x="1288300" y="54679"/>
                </a:lnTo>
                <a:lnTo>
                  <a:pt x="1296182" y="51187"/>
                </a:lnTo>
                <a:lnTo>
                  <a:pt x="1304857" y="48971"/>
                </a:lnTo>
                <a:lnTo>
                  <a:pt x="1313891" y="48196"/>
                </a:lnTo>
                <a:lnTo>
                  <a:pt x="1351986" y="48196"/>
                </a:lnTo>
                <a:lnTo>
                  <a:pt x="1348231" y="42400"/>
                </a:lnTo>
                <a:lnTo>
                  <a:pt x="1334562" y="34644"/>
                </a:lnTo>
                <a:lnTo>
                  <a:pt x="1316012" y="32080"/>
                </a:lnTo>
                <a:close/>
              </a:path>
              <a:path w="2177415" h="160019">
                <a:moveTo>
                  <a:pt x="1482813" y="32080"/>
                </a:moveTo>
                <a:lnTo>
                  <a:pt x="1461223" y="35959"/>
                </a:lnTo>
                <a:lnTo>
                  <a:pt x="1444223" y="46799"/>
                </a:lnTo>
                <a:lnTo>
                  <a:pt x="1433088" y="63401"/>
                </a:lnTo>
                <a:lnTo>
                  <a:pt x="1429092" y="84569"/>
                </a:lnTo>
                <a:lnTo>
                  <a:pt x="1433088" y="105759"/>
                </a:lnTo>
                <a:lnTo>
                  <a:pt x="1444223" y="122423"/>
                </a:lnTo>
                <a:lnTo>
                  <a:pt x="1461223" y="133327"/>
                </a:lnTo>
                <a:lnTo>
                  <a:pt x="1482813" y="137236"/>
                </a:lnTo>
                <a:lnTo>
                  <a:pt x="1495852" y="135799"/>
                </a:lnTo>
                <a:lnTo>
                  <a:pt x="1507361" y="131559"/>
                </a:lnTo>
                <a:lnTo>
                  <a:pt x="1516962" y="124623"/>
                </a:lnTo>
                <a:lnTo>
                  <a:pt x="1519801" y="120929"/>
                </a:lnTo>
                <a:lnTo>
                  <a:pt x="1482623" y="120929"/>
                </a:lnTo>
                <a:lnTo>
                  <a:pt x="1468741" y="118393"/>
                </a:lnTo>
                <a:lnTo>
                  <a:pt x="1457667" y="111136"/>
                </a:lnTo>
                <a:lnTo>
                  <a:pt x="1450337" y="99685"/>
                </a:lnTo>
                <a:lnTo>
                  <a:pt x="1447685" y="84569"/>
                </a:lnTo>
                <a:lnTo>
                  <a:pt x="1450337" y="69641"/>
                </a:lnTo>
                <a:lnTo>
                  <a:pt x="1457667" y="58234"/>
                </a:lnTo>
                <a:lnTo>
                  <a:pt x="1468741" y="50949"/>
                </a:lnTo>
                <a:lnTo>
                  <a:pt x="1482623" y="48387"/>
                </a:lnTo>
                <a:lnTo>
                  <a:pt x="1519933" y="48387"/>
                </a:lnTo>
                <a:lnTo>
                  <a:pt x="1516962" y="44531"/>
                </a:lnTo>
                <a:lnTo>
                  <a:pt x="1507361" y="37661"/>
                </a:lnTo>
                <a:lnTo>
                  <a:pt x="1495852" y="33487"/>
                </a:lnTo>
                <a:lnTo>
                  <a:pt x="1482813" y="32080"/>
                </a:lnTo>
                <a:close/>
              </a:path>
              <a:path w="2177415" h="160019">
                <a:moveTo>
                  <a:pt x="1510271" y="106146"/>
                </a:moveTo>
                <a:lnTo>
                  <a:pt x="1504763" y="112726"/>
                </a:lnTo>
                <a:lnTo>
                  <a:pt x="1498176" y="117333"/>
                </a:lnTo>
                <a:lnTo>
                  <a:pt x="1490724" y="120042"/>
                </a:lnTo>
                <a:lnTo>
                  <a:pt x="1482623" y="120929"/>
                </a:lnTo>
                <a:lnTo>
                  <a:pt x="1519801" y="120929"/>
                </a:lnTo>
                <a:lnTo>
                  <a:pt x="1524279" y="115100"/>
                </a:lnTo>
                <a:lnTo>
                  <a:pt x="1510271" y="106146"/>
                </a:lnTo>
                <a:close/>
              </a:path>
              <a:path w="2177415" h="160019">
                <a:moveTo>
                  <a:pt x="1519933" y="48387"/>
                </a:moveTo>
                <a:lnTo>
                  <a:pt x="1482623" y="48387"/>
                </a:lnTo>
                <a:lnTo>
                  <a:pt x="1490724" y="49275"/>
                </a:lnTo>
                <a:lnTo>
                  <a:pt x="1498176" y="51987"/>
                </a:lnTo>
                <a:lnTo>
                  <a:pt x="1504763" y="56595"/>
                </a:lnTo>
                <a:lnTo>
                  <a:pt x="1510271" y="63169"/>
                </a:lnTo>
                <a:lnTo>
                  <a:pt x="1524279" y="54025"/>
                </a:lnTo>
                <a:lnTo>
                  <a:pt x="1519933" y="48387"/>
                </a:lnTo>
                <a:close/>
              </a:path>
              <a:path w="2177415" h="160019">
                <a:moveTo>
                  <a:pt x="1583664" y="49364"/>
                </a:moveTo>
                <a:lnTo>
                  <a:pt x="1565262" y="49364"/>
                </a:lnTo>
                <a:lnTo>
                  <a:pt x="1565262" y="136080"/>
                </a:lnTo>
                <a:lnTo>
                  <a:pt x="1583664" y="136080"/>
                </a:lnTo>
                <a:lnTo>
                  <a:pt x="1583664" y="49364"/>
                </a:lnTo>
                <a:close/>
              </a:path>
              <a:path w="2177415" h="160019">
                <a:moveTo>
                  <a:pt x="1620900" y="33058"/>
                </a:moveTo>
                <a:lnTo>
                  <a:pt x="1528025" y="33058"/>
                </a:lnTo>
                <a:lnTo>
                  <a:pt x="1528025" y="49364"/>
                </a:lnTo>
                <a:lnTo>
                  <a:pt x="1620900" y="49364"/>
                </a:lnTo>
                <a:lnTo>
                  <a:pt x="1620900" y="33058"/>
                </a:lnTo>
                <a:close/>
              </a:path>
              <a:path w="2177415" h="160019">
                <a:moveTo>
                  <a:pt x="1710320" y="48196"/>
                </a:moveTo>
                <a:lnTo>
                  <a:pt x="1672234" y="48196"/>
                </a:lnTo>
                <a:lnTo>
                  <a:pt x="1684194" y="49871"/>
                </a:lnTo>
                <a:lnTo>
                  <a:pt x="1692711" y="54738"/>
                </a:lnTo>
                <a:lnTo>
                  <a:pt x="1697807" y="62560"/>
                </a:lnTo>
                <a:lnTo>
                  <a:pt x="1699501" y="73101"/>
                </a:lnTo>
                <a:lnTo>
                  <a:pt x="1699501" y="76796"/>
                </a:lnTo>
                <a:lnTo>
                  <a:pt x="1670316" y="76796"/>
                </a:lnTo>
                <a:lnTo>
                  <a:pt x="1651134" y="79178"/>
                </a:lnTo>
                <a:lnTo>
                  <a:pt x="1638503" y="85658"/>
                </a:lnTo>
                <a:lnTo>
                  <a:pt x="1631558" y="95238"/>
                </a:lnTo>
                <a:lnTo>
                  <a:pt x="1629435" y="106921"/>
                </a:lnTo>
                <a:lnTo>
                  <a:pt x="1632073" y="119207"/>
                </a:lnTo>
                <a:lnTo>
                  <a:pt x="1639604" y="128789"/>
                </a:lnTo>
                <a:lnTo>
                  <a:pt x="1651456" y="135015"/>
                </a:lnTo>
                <a:lnTo>
                  <a:pt x="1667052" y="137236"/>
                </a:lnTo>
                <a:lnTo>
                  <a:pt x="1678133" y="136241"/>
                </a:lnTo>
                <a:lnTo>
                  <a:pt x="1687431" y="133354"/>
                </a:lnTo>
                <a:lnTo>
                  <a:pt x="1694893" y="128722"/>
                </a:lnTo>
                <a:lnTo>
                  <a:pt x="1700125" y="122872"/>
                </a:lnTo>
                <a:lnTo>
                  <a:pt x="1670126" y="122872"/>
                </a:lnTo>
                <a:lnTo>
                  <a:pt x="1660698" y="121709"/>
                </a:lnTo>
                <a:lnTo>
                  <a:pt x="1653628" y="118376"/>
                </a:lnTo>
                <a:lnTo>
                  <a:pt x="1649187" y="113110"/>
                </a:lnTo>
                <a:lnTo>
                  <a:pt x="1647647" y="106146"/>
                </a:lnTo>
                <a:lnTo>
                  <a:pt x="1648743" y="99957"/>
                </a:lnTo>
                <a:lnTo>
                  <a:pt x="1652524" y="94884"/>
                </a:lnTo>
                <a:lnTo>
                  <a:pt x="1659723" y="91455"/>
                </a:lnTo>
                <a:lnTo>
                  <a:pt x="1671078" y="90195"/>
                </a:lnTo>
                <a:lnTo>
                  <a:pt x="1717903" y="90195"/>
                </a:lnTo>
                <a:lnTo>
                  <a:pt x="1717782" y="73101"/>
                </a:lnTo>
                <a:lnTo>
                  <a:pt x="1715013" y="55445"/>
                </a:lnTo>
                <a:lnTo>
                  <a:pt x="1710320" y="48196"/>
                </a:lnTo>
                <a:close/>
              </a:path>
              <a:path w="2177415" h="160019">
                <a:moveTo>
                  <a:pt x="1717903" y="122491"/>
                </a:moveTo>
                <a:lnTo>
                  <a:pt x="1700466" y="122491"/>
                </a:lnTo>
                <a:lnTo>
                  <a:pt x="1700466" y="136080"/>
                </a:lnTo>
                <a:lnTo>
                  <a:pt x="1717903" y="136080"/>
                </a:lnTo>
                <a:lnTo>
                  <a:pt x="1717903" y="122491"/>
                </a:lnTo>
                <a:close/>
              </a:path>
              <a:path w="2177415" h="160019">
                <a:moveTo>
                  <a:pt x="1717903" y="90195"/>
                </a:moveTo>
                <a:lnTo>
                  <a:pt x="1699501" y="90195"/>
                </a:lnTo>
                <a:lnTo>
                  <a:pt x="1699501" y="104584"/>
                </a:lnTo>
                <a:lnTo>
                  <a:pt x="1694909" y="112451"/>
                </a:lnTo>
                <a:lnTo>
                  <a:pt x="1688266" y="118181"/>
                </a:lnTo>
                <a:lnTo>
                  <a:pt x="1679897" y="121684"/>
                </a:lnTo>
                <a:lnTo>
                  <a:pt x="1670126" y="122872"/>
                </a:lnTo>
                <a:lnTo>
                  <a:pt x="1700125" y="122872"/>
                </a:lnTo>
                <a:lnTo>
                  <a:pt x="1700466" y="122491"/>
                </a:lnTo>
                <a:lnTo>
                  <a:pt x="1717903" y="122491"/>
                </a:lnTo>
                <a:lnTo>
                  <a:pt x="1717903" y="90195"/>
                </a:lnTo>
                <a:close/>
              </a:path>
              <a:path w="2177415" h="160019">
                <a:moveTo>
                  <a:pt x="1674342" y="32080"/>
                </a:moveTo>
                <a:lnTo>
                  <a:pt x="1662373" y="32941"/>
                </a:lnTo>
                <a:lnTo>
                  <a:pt x="1651163" y="35477"/>
                </a:lnTo>
                <a:lnTo>
                  <a:pt x="1641036" y="39613"/>
                </a:lnTo>
                <a:lnTo>
                  <a:pt x="1632318" y="45275"/>
                </a:lnTo>
                <a:lnTo>
                  <a:pt x="1639989" y="59283"/>
                </a:lnTo>
                <a:lnTo>
                  <a:pt x="1646641" y="54679"/>
                </a:lnTo>
                <a:lnTo>
                  <a:pt x="1654521" y="51187"/>
                </a:lnTo>
                <a:lnTo>
                  <a:pt x="1663195" y="48971"/>
                </a:lnTo>
                <a:lnTo>
                  <a:pt x="1672234" y="48196"/>
                </a:lnTo>
                <a:lnTo>
                  <a:pt x="1710320" y="48196"/>
                </a:lnTo>
                <a:lnTo>
                  <a:pt x="1706567" y="42400"/>
                </a:lnTo>
                <a:lnTo>
                  <a:pt x="1692898" y="34644"/>
                </a:lnTo>
                <a:lnTo>
                  <a:pt x="1674342" y="32080"/>
                </a:lnTo>
                <a:close/>
              </a:path>
              <a:path w="2177415" h="160019">
                <a:moveTo>
                  <a:pt x="1796694" y="33058"/>
                </a:moveTo>
                <a:lnTo>
                  <a:pt x="1749475" y="33058"/>
                </a:lnTo>
                <a:lnTo>
                  <a:pt x="1749475" y="136080"/>
                </a:lnTo>
                <a:lnTo>
                  <a:pt x="1798421" y="136080"/>
                </a:lnTo>
                <a:lnTo>
                  <a:pt x="1816105" y="134161"/>
                </a:lnTo>
                <a:lnTo>
                  <a:pt x="1828623" y="128598"/>
                </a:lnTo>
                <a:lnTo>
                  <a:pt x="1834367" y="121716"/>
                </a:lnTo>
                <a:lnTo>
                  <a:pt x="1767497" y="121716"/>
                </a:lnTo>
                <a:lnTo>
                  <a:pt x="1767497" y="90779"/>
                </a:lnTo>
                <a:lnTo>
                  <a:pt x="1832765" y="90779"/>
                </a:lnTo>
                <a:lnTo>
                  <a:pt x="1827523" y="86184"/>
                </a:lnTo>
                <a:lnTo>
                  <a:pt x="1818779" y="82626"/>
                </a:lnTo>
                <a:lnTo>
                  <a:pt x="1825606" y="78849"/>
                </a:lnTo>
                <a:lnTo>
                  <a:pt x="1827064" y="77381"/>
                </a:lnTo>
                <a:lnTo>
                  <a:pt x="1767497" y="77381"/>
                </a:lnTo>
                <a:lnTo>
                  <a:pt x="1767497" y="47421"/>
                </a:lnTo>
                <a:lnTo>
                  <a:pt x="1831726" y="47421"/>
                </a:lnTo>
                <a:lnTo>
                  <a:pt x="1824880" y="39924"/>
                </a:lnTo>
                <a:lnTo>
                  <a:pt x="1812812" y="34806"/>
                </a:lnTo>
                <a:lnTo>
                  <a:pt x="1796694" y="33058"/>
                </a:lnTo>
                <a:close/>
              </a:path>
              <a:path w="2177415" h="160019">
                <a:moveTo>
                  <a:pt x="1832765" y="90779"/>
                </a:moveTo>
                <a:lnTo>
                  <a:pt x="1798231" y="90779"/>
                </a:lnTo>
                <a:lnTo>
                  <a:pt x="1808047" y="91736"/>
                </a:lnTo>
                <a:lnTo>
                  <a:pt x="1814858" y="94645"/>
                </a:lnTo>
                <a:lnTo>
                  <a:pt x="1818826" y="99561"/>
                </a:lnTo>
                <a:lnTo>
                  <a:pt x="1820113" y="106540"/>
                </a:lnTo>
                <a:lnTo>
                  <a:pt x="1818645" y="113342"/>
                </a:lnTo>
                <a:lnTo>
                  <a:pt x="1814280" y="118067"/>
                </a:lnTo>
                <a:lnTo>
                  <a:pt x="1807072" y="120822"/>
                </a:lnTo>
                <a:lnTo>
                  <a:pt x="1797075" y="121716"/>
                </a:lnTo>
                <a:lnTo>
                  <a:pt x="1834367" y="121716"/>
                </a:lnTo>
                <a:lnTo>
                  <a:pt x="1836067" y="119680"/>
                </a:lnTo>
                <a:lnTo>
                  <a:pt x="1838528" y="107696"/>
                </a:lnTo>
                <a:lnTo>
                  <a:pt x="1837328" y="98772"/>
                </a:lnTo>
                <a:lnTo>
                  <a:pt x="1833683" y="91584"/>
                </a:lnTo>
                <a:lnTo>
                  <a:pt x="1832765" y="90779"/>
                </a:lnTo>
                <a:close/>
              </a:path>
              <a:path w="2177415" h="160019">
                <a:moveTo>
                  <a:pt x="1831726" y="47421"/>
                </a:moveTo>
                <a:lnTo>
                  <a:pt x="1795157" y="47421"/>
                </a:lnTo>
                <a:lnTo>
                  <a:pt x="1804432" y="48336"/>
                </a:lnTo>
                <a:lnTo>
                  <a:pt x="1811166" y="51093"/>
                </a:lnTo>
                <a:lnTo>
                  <a:pt x="1815270" y="55710"/>
                </a:lnTo>
                <a:lnTo>
                  <a:pt x="1816658" y="62204"/>
                </a:lnTo>
                <a:lnTo>
                  <a:pt x="1815270" y="68760"/>
                </a:lnTo>
                <a:lnTo>
                  <a:pt x="1811166" y="73512"/>
                </a:lnTo>
                <a:lnTo>
                  <a:pt x="1804432" y="76404"/>
                </a:lnTo>
                <a:lnTo>
                  <a:pt x="1795157" y="77381"/>
                </a:lnTo>
                <a:lnTo>
                  <a:pt x="1827064" y="77381"/>
                </a:lnTo>
                <a:lnTo>
                  <a:pt x="1830731" y="73685"/>
                </a:lnTo>
                <a:lnTo>
                  <a:pt x="1833954" y="67206"/>
                </a:lnTo>
                <a:lnTo>
                  <a:pt x="1835073" y="59486"/>
                </a:lnTo>
                <a:lnTo>
                  <a:pt x="1832450" y="48215"/>
                </a:lnTo>
                <a:lnTo>
                  <a:pt x="1831726" y="47421"/>
                </a:lnTo>
                <a:close/>
              </a:path>
              <a:path w="2177415" h="160019">
                <a:moveTo>
                  <a:pt x="1884083" y="33058"/>
                </a:moveTo>
                <a:lnTo>
                  <a:pt x="1865680" y="33058"/>
                </a:lnTo>
                <a:lnTo>
                  <a:pt x="1865680" y="136080"/>
                </a:lnTo>
                <a:lnTo>
                  <a:pt x="1882546" y="136080"/>
                </a:lnTo>
                <a:lnTo>
                  <a:pt x="1905756" y="108089"/>
                </a:lnTo>
                <a:lnTo>
                  <a:pt x="1884083" y="108089"/>
                </a:lnTo>
                <a:lnTo>
                  <a:pt x="1884083" y="33058"/>
                </a:lnTo>
                <a:close/>
              </a:path>
              <a:path w="2177415" h="160019">
                <a:moveTo>
                  <a:pt x="1963165" y="61048"/>
                </a:moveTo>
                <a:lnTo>
                  <a:pt x="1944763" y="61048"/>
                </a:lnTo>
                <a:lnTo>
                  <a:pt x="1944763" y="136080"/>
                </a:lnTo>
                <a:lnTo>
                  <a:pt x="1963165" y="136080"/>
                </a:lnTo>
                <a:lnTo>
                  <a:pt x="1963165" y="61048"/>
                </a:lnTo>
                <a:close/>
              </a:path>
              <a:path w="2177415" h="160019">
                <a:moveTo>
                  <a:pt x="1963165" y="33058"/>
                </a:moveTo>
                <a:lnTo>
                  <a:pt x="1946490" y="33058"/>
                </a:lnTo>
                <a:lnTo>
                  <a:pt x="1884083" y="108089"/>
                </a:lnTo>
                <a:lnTo>
                  <a:pt x="1905756" y="108089"/>
                </a:lnTo>
                <a:lnTo>
                  <a:pt x="1944763" y="61048"/>
                </a:lnTo>
                <a:lnTo>
                  <a:pt x="1963165" y="61048"/>
                </a:lnTo>
                <a:lnTo>
                  <a:pt x="1963165" y="33058"/>
                </a:lnTo>
                <a:close/>
              </a:path>
              <a:path w="2177415" h="160019">
                <a:moveTo>
                  <a:pt x="2035797" y="49364"/>
                </a:moveTo>
                <a:lnTo>
                  <a:pt x="2017395" y="49364"/>
                </a:lnTo>
                <a:lnTo>
                  <a:pt x="2017395" y="136080"/>
                </a:lnTo>
                <a:lnTo>
                  <a:pt x="2035797" y="136080"/>
                </a:lnTo>
                <a:lnTo>
                  <a:pt x="2035797" y="49364"/>
                </a:lnTo>
                <a:close/>
              </a:path>
              <a:path w="2177415" h="160019">
                <a:moveTo>
                  <a:pt x="2073033" y="33058"/>
                </a:moveTo>
                <a:lnTo>
                  <a:pt x="1980145" y="33058"/>
                </a:lnTo>
                <a:lnTo>
                  <a:pt x="1980145" y="49364"/>
                </a:lnTo>
                <a:lnTo>
                  <a:pt x="2073033" y="49364"/>
                </a:lnTo>
                <a:lnTo>
                  <a:pt x="2073033" y="33058"/>
                </a:lnTo>
                <a:close/>
              </a:path>
              <a:path w="2177415" h="160019">
                <a:moveTo>
                  <a:pt x="2108606" y="33058"/>
                </a:moveTo>
                <a:lnTo>
                  <a:pt x="2090204" y="33058"/>
                </a:lnTo>
                <a:lnTo>
                  <a:pt x="2090204" y="136105"/>
                </a:lnTo>
                <a:lnTo>
                  <a:pt x="2134349" y="136296"/>
                </a:lnTo>
                <a:lnTo>
                  <a:pt x="2152508" y="134113"/>
                </a:lnTo>
                <a:lnTo>
                  <a:pt x="2165872" y="127436"/>
                </a:lnTo>
                <a:lnTo>
                  <a:pt x="2169929" y="122072"/>
                </a:lnTo>
                <a:lnTo>
                  <a:pt x="2132812" y="122072"/>
                </a:lnTo>
                <a:lnTo>
                  <a:pt x="2108606" y="121881"/>
                </a:lnTo>
                <a:lnTo>
                  <a:pt x="2108606" y="81419"/>
                </a:lnTo>
                <a:lnTo>
                  <a:pt x="2170033" y="81419"/>
                </a:lnTo>
                <a:lnTo>
                  <a:pt x="2166804" y="76928"/>
                </a:lnTo>
                <a:lnTo>
                  <a:pt x="2154367" y="70330"/>
                </a:lnTo>
                <a:lnTo>
                  <a:pt x="2137232" y="67970"/>
                </a:lnTo>
                <a:lnTo>
                  <a:pt x="2108606" y="67779"/>
                </a:lnTo>
                <a:lnTo>
                  <a:pt x="2108606" y="33058"/>
                </a:lnTo>
                <a:close/>
              </a:path>
              <a:path w="2177415" h="160019">
                <a:moveTo>
                  <a:pt x="2170033" y="81419"/>
                </a:moveTo>
                <a:lnTo>
                  <a:pt x="2108606" y="81419"/>
                </a:lnTo>
                <a:lnTo>
                  <a:pt x="2132812" y="81813"/>
                </a:lnTo>
                <a:lnTo>
                  <a:pt x="2143904" y="83049"/>
                </a:lnTo>
                <a:lnTo>
                  <a:pt x="2151826" y="86602"/>
                </a:lnTo>
                <a:lnTo>
                  <a:pt x="2156578" y="92673"/>
                </a:lnTo>
                <a:lnTo>
                  <a:pt x="2158161" y="101460"/>
                </a:lnTo>
                <a:lnTo>
                  <a:pt x="2156549" y="110531"/>
                </a:lnTo>
                <a:lnTo>
                  <a:pt x="2151749" y="117014"/>
                </a:lnTo>
                <a:lnTo>
                  <a:pt x="2143818" y="120873"/>
                </a:lnTo>
                <a:lnTo>
                  <a:pt x="2132812" y="122072"/>
                </a:lnTo>
                <a:lnTo>
                  <a:pt x="2169929" y="122072"/>
                </a:lnTo>
                <a:lnTo>
                  <a:pt x="2174123" y="116527"/>
                </a:lnTo>
                <a:lnTo>
                  <a:pt x="2176945" y="101650"/>
                </a:lnTo>
                <a:lnTo>
                  <a:pt x="2174383" y="87467"/>
                </a:lnTo>
                <a:lnTo>
                  <a:pt x="2170033" y="81419"/>
                </a:lnTo>
                <a:close/>
              </a:path>
            </a:pathLst>
          </a:custGeom>
          <a:solidFill>
            <a:srgbClr val="E1DFD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/>
          <p:nvPr/>
        </p:nvSpPr>
        <p:spPr>
          <a:xfrm>
            <a:off x="539996" y="1783861"/>
            <a:ext cx="1911350" cy="186055"/>
          </a:xfrm>
          <a:custGeom>
            <a:avLst/>
            <a:gdLst/>
            <a:ahLst/>
            <a:cxnLst/>
            <a:rect l="l" t="t" r="r" b="b"/>
            <a:pathLst>
              <a:path w="1911350" h="186055">
                <a:moveTo>
                  <a:pt x="55651" y="60439"/>
                </a:moveTo>
                <a:lnTo>
                  <a:pt x="37249" y="60439"/>
                </a:lnTo>
                <a:lnTo>
                  <a:pt x="37249" y="147154"/>
                </a:lnTo>
                <a:lnTo>
                  <a:pt x="55651" y="147154"/>
                </a:lnTo>
                <a:lnTo>
                  <a:pt x="55651" y="60439"/>
                </a:lnTo>
                <a:close/>
              </a:path>
              <a:path w="1911350" h="186055">
                <a:moveTo>
                  <a:pt x="92887" y="44132"/>
                </a:moveTo>
                <a:lnTo>
                  <a:pt x="0" y="44132"/>
                </a:lnTo>
                <a:lnTo>
                  <a:pt x="0" y="60439"/>
                </a:lnTo>
                <a:lnTo>
                  <a:pt x="92887" y="60439"/>
                </a:lnTo>
                <a:lnTo>
                  <a:pt x="92887" y="44132"/>
                </a:lnTo>
                <a:close/>
              </a:path>
              <a:path w="1911350" h="186055">
                <a:moveTo>
                  <a:pt x="148247" y="43154"/>
                </a:moveTo>
                <a:lnTo>
                  <a:pt x="127092" y="47034"/>
                </a:lnTo>
                <a:lnTo>
                  <a:pt x="110318" y="57873"/>
                </a:lnTo>
                <a:lnTo>
                  <a:pt x="99269" y="74476"/>
                </a:lnTo>
                <a:lnTo>
                  <a:pt x="95288" y="95643"/>
                </a:lnTo>
                <a:lnTo>
                  <a:pt x="99269" y="116840"/>
                </a:lnTo>
                <a:lnTo>
                  <a:pt x="110318" y="133508"/>
                </a:lnTo>
                <a:lnTo>
                  <a:pt x="127092" y="144414"/>
                </a:lnTo>
                <a:lnTo>
                  <a:pt x="148247" y="148323"/>
                </a:lnTo>
                <a:lnTo>
                  <a:pt x="169374" y="144414"/>
                </a:lnTo>
                <a:lnTo>
                  <a:pt x="186086" y="133508"/>
                </a:lnTo>
                <a:lnTo>
                  <a:pt x="187070" y="132016"/>
                </a:lnTo>
                <a:lnTo>
                  <a:pt x="148247" y="132016"/>
                </a:lnTo>
                <a:lnTo>
                  <a:pt x="134615" y="129424"/>
                </a:lnTo>
                <a:lnTo>
                  <a:pt x="123720" y="122073"/>
                </a:lnTo>
                <a:lnTo>
                  <a:pt x="116496" y="110601"/>
                </a:lnTo>
                <a:lnTo>
                  <a:pt x="113880" y="95643"/>
                </a:lnTo>
                <a:lnTo>
                  <a:pt x="116496" y="80717"/>
                </a:lnTo>
                <a:lnTo>
                  <a:pt x="123720" y="69315"/>
                </a:lnTo>
                <a:lnTo>
                  <a:pt x="134615" y="62034"/>
                </a:lnTo>
                <a:lnTo>
                  <a:pt x="148247" y="59474"/>
                </a:lnTo>
                <a:lnTo>
                  <a:pt x="187145" y="59474"/>
                </a:lnTo>
                <a:lnTo>
                  <a:pt x="186086" y="57873"/>
                </a:lnTo>
                <a:lnTo>
                  <a:pt x="169374" y="47034"/>
                </a:lnTo>
                <a:lnTo>
                  <a:pt x="148247" y="43154"/>
                </a:lnTo>
                <a:close/>
              </a:path>
              <a:path w="1911350" h="186055">
                <a:moveTo>
                  <a:pt x="187145" y="59474"/>
                </a:moveTo>
                <a:lnTo>
                  <a:pt x="148247" y="59474"/>
                </a:lnTo>
                <a:lnTo>
                  <a:pt x="161856" y="62034"/>
                </a:lnTo>
                <a:lnTo>
                  <a:pt x="172689" y="69315"/>
                </a:lnTo>
                <a:lnTo>
                  <a:pt x="179849" y="80717"/>
                </a:lnTo>
                <a:lnTo>
                  <a:pt x="182435" y="95643"/>
                </a:lnTo>
                <a:lnTo>
                  <a:pt x="179849" y="110601"/>
                </a:lnTo>
                <a:lnTo>
                  <a:pt x="172689" y="122073"/>
                </a:lnTo>
                <a:lnTo>
                  <a:pt x="161856" y="129424"/>
                </a:lnTo>
                <a:lnTo>
                  <a:pt x="148247" y="132016"/>
                </a:lnTo>
                <a:lnTo>
                  <a:pt x="187070" y="132016"/>
                </a:lnTo>
                <a:lnTo>
                  <a:pt x="197074" y="116840"/>
                </a:lnTo>
                <a:lnTo>
                  <a:pt x="201028" y="95643"/>
                </a:lnTo>
                <a:lnTo>
                  <a:pt x="197074" y="74476"/>
                </a:lnTo>
                <a:lnTo>
                  <a:pt x="187145" y="59474"/>
                </a:lnTo>
                <a:close/>
              </a:path>
              <a:path w="1911350" h="186055">
                <a:moveTo>
                  <a:pt x="351040" y="162534"/>
                </a:moveTo>
                <a:lnTo>
                  <a:pt x="343179" y="176530"/>
                </a:lnTo>
                <a:lnTo>
                  <a:pt x="348548" y="180636"/>
                </a:lnTo>
                <a:lnTo>
                  <a:pt x="354928" y="183615"/>
                </a:lnTo>
                <a:lnTo>
                  <a:pt x="361958" y="185429"/>
                </a:lnTo>
                <a:lnTo>
                  <a:pt x="369277" y="186042"/>
                </a:lnTo>
                <a:lnTo>
                  <a:pt x="380235" y="184640"/>
                </a:lnTo>
                <a:lnTo>
                  <a:pt x="389861" y="179924"/>
                </a:lnTo>
                <a:lnTo>
                  <a:pt x="398263" y="171126"/>
                </a:lnTo>
                <a:lnTo>
                  <a:pt x="398802" y="170116"/>
                </a:lnTo>
                <a:lnTo>
                  <a:pt x="362369" y="170116"/>
                </a:lnTo>
                <a:lnTo>
                  <a:pt x="356031" y="167398"/>
                </a:lnTo>
                <a:lnTo>
                  <a:pt x="351040" y="162534"/>
                </a:lnTo>
                <a:close/>
              </a:path>
              <a:path w="1911350" h="186055">
                <a:moveTo>
                  <a:pt x="366204" y="44132"/>
                </a:moveTo>
                <a:lnTo>
                  <a:pt x="347306" y="44132"/>
                </a:lnTo>
                <a:lnTo>
                  <a:pt x="347320" y="44832"/>
                </a:lnTo>
                <a:lnTo>
                  <a:pt x="391922" y="146989"/>
                </a:lnTo>
                <a:lnTo>
                  <a:pt x="388658" y="154178"/>
                </a:lnTo>
                <a:lnTo>
                  <a:pt x="383667" y="166039"/>
                </a:lnTo>
                <a:lnTo>
                  <a:pt x="378104" y="170116"/>
                </a:lnTo>
                <a:lnTo>
                  <a:pt x="398802" y="170116"/>
                </a:lnTo>
                <a:lnTo>
                  <a:pt x="405549" y="157480"/>
                </a:lnTo>
                <a:lnTo>
                  <a:pt x="419001" y="126568"/>
                </a:lnTo>
                <a:lnTo>
                  <a:pt x="401713" y="126568"/>
                </a:lnTo>
                <a:lnTo>
                  <a:pt x="366204" y="44132"/>
                </a:lnTo>
                <a:close/>
              </a:path>
              <a:path w="1911350" h="186055">
                <a:moveTo>
                  <a:pt x="310070" y="60439"/>
                </a:moveTo>
                <a:lnTo>
                  <a:pt x="291668" y="60439"/>
                </a:lnTo>
                <a:lnTo>
                  <a:pt x="291668" y="147154"/>
                </a:lnTo>
                <a:lnTo>
                  <a:pt x="310070" y="147154"/>
                </a:lnTo>
                <a:lnTo>
                  <a:pt x="310070" y="60439"/>
                </a:lnTo>
                <a:close/>
              </a:path>
              <a:path w="1911350" h="186055">
                <a:moveTo>
                  <a:pt x="510222" y="60439"/>
                </a:moveTo>
                <a:lnTo>
                  <a:pt x="491820" y="60439"/>
                </a:lnTo>
                <a:lnTo>
                  <a:pt x="491820" y="147154"/>
                </a:lnTo>
                <a:lnTo>
                  <a:pt x="510222" y="147154"/>
                </a:lnTo>
                <a:lnTo>
                  <a:pt x="510222" y="60439"/>
                </a:lnTo>
                <a:close/>
              </a:path>
              <a:path w="1911350" h="186055">
                <a:moveTo>
                  <a:pt x="454571" y="44132"/>
                </a:moveTo>
                <a:lnTo>
                  <a:pt x="436829" y="44132"/>
                </a:lnTo>
                <a:lnTo>
                  <a:pt x="401713" y="126568"/>
                </a:lnTo>
                <a:lnTo>
                  <a:pt x="419001" y="126568"/>
                </a:lnTo>
                <a:lnTo>
                  <a:pt x="454571" y="44832"/>
                </a:lnTo>
                <a:lnTo>
                  <a:pt x="454571" y="44132"/>
                </a:lnTo>
                <a:close/>
              </a:path>
              <a:path w="1911350" h="186055">
                <a:moveTo>
                  <a:pt x="347014" y="44132"/>
                </a:moveTo>
                <a:lnTo>
                  <a:pt x="254431" y="44132"/>
                </a:lnTo>
                <a:lnTo>
                  <a:pt x="254431" y="60439"/>
                </a:lnTo>
                <a:lnTo>
                  <a:pt x="347306" y="60439"/>
                </a:lnTo>
                <a:lnTo>
                  <a:pt x="347306" y="44801"/>
                </a:lnTo>
                <a:lnTo>
                  <a:pt x="347014" y="44132"/>
                </a:lnTo>
                <a:close/>
              </a:path>
              <a:path w="1911350" h="186055">
                <a:moveTo>
                  <a:pt x="547458" y="44132"/>
                </a:moveTo>
                <a:lnTo>
                  <a:pt x="454875" y="44132"/>
                </a:lnTo>
                <a:lnTo>
                  <a:pt x="454584" y="44801"/>
                </a:lnTo>
                <a:lnTo>
                  <a:pt x="454571" y="60439"/>
                </a:lnTo>
                <a:lnTo>
                  <a:pt x="547458" y="60439"/>
                </a:lnTo>
                <a:lnTo>
                  <a:pt x="547458" y="44132"/>
                </a:lnTo>
                <a:close/>
              </a:path>
              <a:path w="1911350" h="186055">
                <a:moveTo>
                  <a:pt x="454875" y="44132"/>
                </a:moveTo>
                <a:lnTo>
                  <a:pt x="454571" y="44132"/>
                </a:lnTo>
                <a:lnTo>
                  <a:pt x="454571" y="44832"/>
                </a:lnTo>
                <a:lnTo>
                  <a:pt x="454875" y="44132"/>
                </a:lnTo>
                <a:close/>
              </a:path>
              <a:path w="1911350" h="186055">
                <a:moveTo>
                  <a:pt x="347306" y="44132"/>
                </a:moveTo>
                <a:lnTo>
                  <a:pt x="347014" y="44132"/>
                </a:lnTo>
                <a:lnTo>
                  <a:pt x="347306" y="44801"/>
                </a:lnTo>
                <a:lnTo>
                  <a:pt x="347306" y="44132"/>
                </a:lnTo>
                <a:close/>
              </a:path>
              <a:path w="1911350" h="186055">
                <a:moveTo>
                  <a:pt x="597014" y="162534"/>
                </a:moveTo>
                <a:lnTo>
                  <a:pt x="589153" y="176530"/>
                </a:lnTo>
                <a:lnTo>
                  <a:pt x="594522" y="180636"/>
                </a:lnTo>
                <a:lnTo>
                  <a:pt x="600902" y="183615"/>
                </a:lnTo>
                <a:lnTo>
                  <a:pt x="607932" y="185429"/>
                </a:lnTo>
                <a:lnTo>
                  <a:pt x="615251" y="186042"/>
                </a:lnTo>
                <a:lnTo>
                  <a:pt x="626208" y="184640"/>
                </a:lnTo>
                <a:lnTo>
                  <a:pt x="635835" y="179924"/>
                </a:lnTo>
                <a:lnTo>
                  <a:pt x="644237" y="171126"/>
                </a:lnTo>
                <a:lnTo>
                  <a:pt x="644776" y="170116"/>
                </a:lnTo>
                <a:lnTo>
                  <a:pt x="608342" y="170116"/>
                </a:lnTo>
                <a:lnTo>
                  <a:pt x="602005" y="167398"/>
                </a:lnTo>
                <a:lnTo>
                  <a:pt x="597014" y="162534"/>
                </a:lnTo>
                <a:close/>
              </a:path>
              <a:path w="1911350" h="186055">
                <a:moveTo>
                  <a:pt x="612178" y="44132"/>
                </a:moveTo>
                <a:lnTo>
                  <a:pt x="592988" y="44132"/>
                </a:lnTo>
                <a:lnTo>
                  <a:pt x="637895" y="146989"/>
                </a:lnTo>
                <a:lnTo>
                  <a:pt x="634631" y="154178"/>
                </a:lnTo>
                <a:lnTo>
                  <a:pt x="629640" y="166039"/>
                </a:lnTo>
                <a:lnTo>
                  <a:pt x="624078" y="170116"/>
                </a:lnTo>
                <a:lnTo>
                  <a:pt x="644776" y="170116"/>
                </a:lnTo>
                <a:lnTo>
                  <a:pt x="651522" y="157480"/>
                </a:lnTo>
                <a:lnTo>
                  <a:pt x="664974" y="126568"/>
                </a:lnTo>
                <a:lnTo>
                  <a:pt x="647687" y="126568"/>
                </a:lnTo>
                <a:lnTo>
                  <a:pt x="612178" y="44132"/>
                </a:lnTo>
                <a:close/>
              </a:path>
              <a:path w="1911350" h="186055">
                <a:moveTo>
                  <a:pt x="700849" y="44132"/>
                </a:moveTo>
                <a:lnTo>
                  <a:pt x="682802" y="44132"/>
                </a:lnTo>
                <a:lnTo>
                  <a:pt x="647687" y="126568"/>
                </a:lnTo>
                <a:lnTo>
                  <a:pt x="664974" y="126568"/>
                </a:lnTo>
                <a:lnTo>
                  <a:pt x="700849" y="44132"/>
                </a:lnTo>
                <a:close/>
              </a:path>
              <a:path w="1911350" h="186055">
                <a:moveTo>
                  <a:pt x="758494" y="43154"/>
                </a:moveTo>
                <a:lnTo>
                  <a:pt x="736904" y="47034"/>
                </a:lnTo>
                <a:lnTo>
                  <a:pt x="719904" y="57873"/>
                </a:lnTo>
                <a:lnTo>
                  <a:pt x="708768" y="74476"/>
                </a:lnTo>
                <a:lnTo>
                  <a:pt x="704773" y="95643"/>
                </a:lnTo>
                <a:lnTo>
                  <a:pt x="708768" y="116840"/>
                </a:lnTo>
                <a:lnTo>
                  <a:pt x="719904" y="133508"/>
                </a:lnTo>
                <a:lnTo>
                  <a:pt x="736904" y="144414"/>
                </a:lnTo>
                <a:lnTo>
                  <a:pt x="758494" y="148323"/>
                </a:lnTo>
                <a:lnTo>
                  <a:pt x="771533" y="146884"/>
                </a:lnTo>
                <a:lnTo>
                  <a:pt x="783042" y="142640"/>
                </a:lnTo>
                <a:lnTo>
                  <a:pt x="792643" y="135700"/>
                </a:lnTo>
                <a:lnTo>
                  <a:pt x="795473" y="132016"/>
                </a:lnTo>
                <a:lnTo>
                  <a:pt x="758304" y="132016"/>
                </a:lnTo>
                <a:lnTo>
                  <a:pt x="744422" y="129478"/>
                </a:lnTo>
                <a:lnTo>
                  <a:pt x="733348" y="122216"/>
                </a:lnTo>
                <a:lnTo>
                  <a:pt x="726018" y="110762"/>
                </a:lnTo>
                <a:lnTo>
                  <a:pt x="723366" y="95643"/>
                </a:lnTo>
                <a:lnTo>
                  <a:pt x="726018" y="80717"/>
                </a:lnTo>
                <a:lnTo>
                  <a:pt x="733348" y="69315"/>
                </a:lnTo>
                <a:lnTo>
                  <a:pt x="744422" y="62034"/>
                </a:lnTo>
                <a:lnTo>
                  <a:pt x="758304" y="59474"/>
                </a:lnTo>
                <a:lnTo>
                  <a:pt x="795615" y="59474"/>
                </a:lnTo>
                <a:lnTo>
                  <a:pt x="792643" y="55616"/>
                </a:lnTo>
                <a:lnTo>
                  <a:pt x="783042" y="48742"/>
                </a:lnTo>
                <a:lnTo>
                  <a:pt x="771533" y="44563"/>
                </a:lnTo>
                <a:lnTo>
                  <a:pt x="758494" y="43154"/>
                </a:lnTo>
                <a:close/>
              </a:path>
              <a:path w="1911350" h="186055">
                <a:moveTo>
                  <a:pt x="785952" y="117233"/>
                </a:moveTo>
                <a:lnTo>
                  <a:pt x="780444" y="123808"/>
                </a:lnTo>
                <a:lnTo>
                  <a:pt x="773857" y="128416"/>
                </a:lnTo>
                <a:lnTo>
                  <a:pt x="766405" y="131128"/>
                </a:lnTo>
                <a:lnTo>
                  <a:pt x="758304" y="132016"/>
                </a:lnTo>
                <a:lnTo>
                  <a:pt x="795473" y="132016"/>
                </a:lnTo>
                <a:lnTo>
                  <a:pt x="799960" y="126174"/>
                </a:lnTo>
                <a:lnTo>
                  <a:pt x="785952" y="117233"/>
                </a:lnTo>
                <a:close/>
              </a:path>
              <a:path w="1911350" h="186055">
                <a:moveTo>
                  <a:pt x="795615" y="59474"/>
                </a:moveTo>
                <a:lnTo>
                  <a:pt x="758304" y="59474"/>
                </a:lnTo>
                <a:lnTo>
                  <a:pt x="766405" y="60360"/>
                </a:lnTo>
                <a:lnTo>
                  <a:pt x="773857" y="63068"/>
                </a:lnTo>
                <a:lnTo>
                  <a:pt x="780444" y="67671"/>
                </a:lnTo>
                <a:lnTo>
                  <a:pt x="785952" y="74244"/>
                </a:lnTo>
                <a:lnTo>
                  <a:pt x="799960" y="65112"/>
                </a:lnTo>
                <a:lnTo>
                  <a:pt x="795615" y="59474"/>
                </a:lnTo>
                <a:close/>
              </a:path>
              <a:path w="1911350" h="186055">
                <a:moveTo>
                  <a:pt x="861275" y="43154"/>
                </a:moveTo>
                <a:lnTo>
                  <a:pt x="840900" y="47062"/>
                </a:lnTo>
                <a:lnTo>
                  <a:pt x="824728" y="57950"/>
                </a:lnTo>
                <a:lnTo>
                  <a:pt x="814066" y="74562"/>
                </a:lnTo>
                <a:lnTo>
                  <a:pt x="810221" y="95643"/>
                </a:lnTo>
                <a:lnTo>
                  <a:pt x="814151" y="116835"/>
                </a:lnTo>
                <a:lnTo>
                  <a:pt x="825260" y="133503"/>
                </a:lnTo>
                <a:lnTo>
                  <a:pt x="842524" y="144412"/>
                </a:lnTo>
                <a:lnTo>
                  <a:pt x="864920" y="148323"/>
                </a:lnTo>
                <a:lnTo>
                  <a:pt x="877025" y="147242"/>
                </a:lnTo>
                <a:lnTo>
                  <a:pt x="887866" y="144049"/>
                </a:lnTo>
                <a:lnTo>
                  <a:pt x="897264" y="138818"/>
                </a:lnTo>
                <a:lnTo>
                  <a:pt x="904614" y="132016"/>
                </a:lnTo>
                <a:lnTo>
                  <a:pt x="865505" y="132016"/>
                </a:lnTo>
                <a:lnTo>
                  <a:pt x="851559" y="129848"/>
                </a:lnTo>
                <a:lnTo>
                  <a:pt x="840368" y="123721"/>
                </a:lnTo>
                <a:lnTo>
                  <a:pt x="832525" y="114201"/>
                </a:lnTo>
                <a:lnTo>
                  <a:pt x="828624" y="101854"/>
                </a:lnTo>
                <a:lnTo>
                  <a:pt x="911174" y="101854"/>
                </a:lnTo>
                <a:lnTo>
                  <a:pt x="911364" y="100101"/>
                </a:lnTo>
                <a:lnTo>
                  <a:pt x="911555" y="97777"/>
                </a:lnTo>
                <a:lnTo>
                  <a:pt x="911454" y="95643"/>
                </a:lnTo>
                <a:lnTo>
                  <a:pt x="910220" y="88468"/>
                </a:lnTo>
                <a:lnTo>
                  <a:pt x="828624" y="88468"/>
                </a:lnTo>
                <a:lnTo>
                  <a:pt x="832056" y="76458"/>
                </a:lnTo>
                <a:lnTo>
                  <a:pt x="839049" y="67111"/>
                </a:lnTo>
                <a:lnTo>
                  <a:pt x="848992" y="61048"/>
                </a:lnTo>
                <a:lnTo>
                  <a:pt x="861275" y="58889"/>
                </a:lnTo>
                <a:lnTo>
                  <a:pt x="898105" y="58889"/>
                </a:lnTo>
                <a:lnTo>
                  <a:pt x="897431" y="57804"/>
                </a:lnTo>
                <a:lnTo>
                  <a:pt x="881524" y="46989"/>
                </a:lnTo>
                <a:lnTo>
                  <a:pt x="861275" y="43154"/>
                </a:lnTo>
                <a:close/>
              </a:path>
              <a:path w="1911350" h="186055">
                <a:moveTo>
                  <a:pt x="894880" y="119557"/>
                </a:moveTo>
                <a:lnTo>
                  <a:pt x="888802" y="125035"/>
                </a:lnTo>
                <a:lnTo>
                  <a:pt x="881845" y="128925"/>
                </a:lnTo>
                <a:lnTo>
                  <a:pt x="874061" y="131246"/>
                </a:lnTo>
                <a:lnTo>
                  <a:pt x="865505" y="132016"/>
                </a:lnTo>
                <a:lnTo>
                  <a:pt x="904614" y="132016"/>
                </a:lnTo>
                <a:lnTo>
                  <a:pt x="905040" y="131622"/>
                </a:lnTo>
                <a:lnTo>
                  <a:pt x="894880" y="119557"/>
                </a:lnTo>
                <a:close/>
              </a:path>
              <a:path w="1911350" h="186055">
                <a:moveTo>
                  <a:pt x="898105" y="58889"/>
                </a:moveTo>
                <a:lnTo>
                  <a:pt x="861275" y="58889"/>
                </a:lnTo>
                <a:lnTo>
                  <a:pt x="873639" y="61075"/>
                </a:lnTo>
                <a:lnTo>
                  <a:pt x="883572" y="67183"/>
                </a:lnTo>
                <a:lnTo>
                  <a:pt x="890517" y="76538"/>
                </a:lnTo>
                <a:lnTo>
                  <a:pt x="893914" y="88468"/>
                </a:lnTo>
                <a:lnTo>
                  <a:pt x="910220" y="88468"/>
                </a:lnTo>
                <a:lnTo>
                  <a:pt x="907829" y="74562"/>
                </a:lnTo>
                <a:lnTo>
                  <a:pt x="898105" y="58889"/>
                </a:lnTo>
                <a:close/>
              </a:path>
              <a:path w="1911350" h="186055">
                <a:moveTo>
                  <a:pt x="1002360" y="44132"/>
                </a:moveTo>
                <a:lnTo>
                  <a:pt x="983957" y="44132"/>
                </a:lnTo>
                <a:lnTo>
                  <a:pt x="983957" y="147154"/>
                </a:lnTo>
                <a:lnTo>
                  <a:pt x="1126769" y="147154"/>
                </a:lnTo>
                <a:lnTo>
                  <a:pt x="1126769" y="169125"/>
                </a:lnTo>
                <a:lnTo>
                  <a:pt x="1144028" y="169125"/>
                </a:lnTo>
                <a:lnTo>
                  <a:pt x="1144028" y="130848"/>
                </a:lnTo>
                <a:lnTo>
                  <a:pt x="1002360" y="130848"/>
                </a:lnTo>
                <a:lnTo>
                  <a:pt x="1002360" y="44132"/>
                </a:lnTo>
                <a:close/>
              </a:path>
              <a:path w="1911350" h="186055">
                <a:moveTo>
                  <a:pt x="1065707" y="44132"/>
                </a:moveTo>
                <a:lnTo>
                  <a:pt x="1047305" y="44132"/>
                </a:lnTo>
                <a:lnTo>
                  <a:pt x="1047305" y="130848"/>
                </a:lnTo>
                <a:lnTo>
                  <a:pt x="1065707" y="130848"/>
                </a:lnTo>
                <a:lnTo>
                  <a:pt x="1065707" y="44132"/>
                </a:lnTo>
                <a:close/>
              </a:path>
              <a:path w="1911350" h="186055">
                <a:moveTo>
                  <a:pt x="1128864" y="44132"/>
                </a:moveTo>
                <a:lnTo>
                  <a:pt x="1110462" y="44132"/>
                </a:lnTo>
                <a:lnTo>
                  <a:pt x="1110462" y="130848"/>
                </a:lnTo>
                <a:lnTo>
                  <a:pt x="1128864" y="130848"/>
                </a:lnTo>
                <a:lnTo>
                  <a:pt x="1128864" y="44132"/>
                </a:lnTo>
                <a:close/>
              </a:path>
              <a:path w="1911350" h="186055">
                <a:moveTo>
                  <a:pt x="1203617" y="43154"/>
                </a:moveTo>
                <a:lnTo>
                  <a:pt x="1183241" y="47062"/>
                </a:lnTo>
                <a:lnTo>
                  <a:pt x="1167069" y="57950"/>
                </a:lnTo>
                <a:lnTo>
                  <a:pt x="1156407" y="74562"/>
                </a:lnTo>
                <a:lnTo>
                  <a:pt x="1152563" y="95643"/>
                </a:lnTo>
                <a:lnTo>
                  <a:pt x="1156491" y="116835"/>
                </a:lnTo>
                <a:lnTo>
                  <a:pt x="1167596" y="133503"/>
                </a:lnTo>
                <a:lnTo>
                  <a:pt x="1184859" y="144412"/>
                </a:lnTo>
                <a:lnTo>
                  <a:pt x="1207262" y="148323"/>
                </a:lnTo>
                <a:lnTo>
                  <a:pt x="1219361" y="147242"/>
                </a:lnTo>
                <a:lnTo>
                  <a:pt x="1230201" y="144049"/>
                </a:lnTo>
                <a:lnTo>
                  <a:pt x="1239598" y="138818"/>
                </a:lnTo>
                <a:lnTo>
                  <a:pt x="1246943" y="132016"/>
                </a:lnTo>
                <a:lnTo>
                  <a:pt x="1207833" y="132016"/>
                </a:lnTo>
                <a:lnTo>
                  <a:pt x="1193895" y="129848"/>
                </a:lnTo>
                <a:lnTo>
                  <a:pt x="1182708" y="123721"/>
                </a:lnTo>
                <a:lnTo>
                  <a:pt x="1174866" y="114201"/>
                </a:lnTo>
                <a:lnTo>
                  <a:pt x="1170965" y="101854"/>
                </a:lnTo>
                <a:lnTo>
                  <a:pt x="1253502" y="101854"/>
                </a:lnTo>
                <a:lnTo>
                  <a:pt x="1253705" y="100101"/>
                </a:lnTo>
                <a:lnTo>
                  <a:pt x="1253896" y="97777"/>
                </a:lnTo>
                <a:lnTo>
                  <a:pt x="1253795" y="95643"/>
                </a:lnTo>
                <a:lnTo>
                  <a:pt x="1252562" y="88468"/>
                </a:lnTo>
                <a:lnTo>
                  <a:pt x="1170965" y="88468"/>
                </a:lnTo>
                <a:lnTo>
                  <a:pt x="1174390" y="76458"/>
                </a:lnTo>
                <a:lnTo>
                  <a:pt x="1181380" y="67111"/>
                </a:lnTo>
                <a:lnTo>
                  <a:pt x="1191326" y="61048"/>
                </a:lnTo>
                <a:lnTo>
                  <a:pt x="1203617" y="58889"/>
                </a:lnTo>
                <a:lnTo>
                  <a:pt x="1240446" y="58889"/>
                </a:lnTo>
                <a:lnTo>
                  <a:pt x="1239772" y="57804"/>
                </a:lnTo>
                <a:lnTo>
                  <a:pt x="1223865" y="46989"/>
                </a:lnTo>
                <a:lnTo>
                  <a:pt x="1203617" y="43154"/>
                </a:lnTo>
                <a:close/>
              </a:path>
              <a:path w="1911350" h="186055">
                <a:moveTo>
                  <a:pt x="1237208" y="119557"/>
                </a:moveTo>
                <a:lnTo>
                  <a:pt x="1231138" y="125035"/>
                </a:lnTo>
                <a:lnTo>
                  <a:pt x="1224183" y="128925"/>
                </a:lnTo>
                <a:lnTo>
                  <a:pt x="1216397" y="131246"/>
                </a:lnTo>
                <a:lnTo>
                  <a:pt x="1207833" y="132016"/>
                </a:lnTo>
                <a:lnTo>
                  <a:pt x="1246943" y="132016"/>
                </a:lnTo>
                <a:lnTo>
                  <a:pt x="1247368" y="131622"/>
                </a:lnTo>
                <a:lnTo>
                  <a:pt x="1237208" y="119557"/>
                </a:lnTo>
                <a:close/>
              </a:path>
              <a:path w="1911350" h="186055">
                <a:moveTo>
                  <a:pt x="1240446" y="58889"/>
                </a:moveTo>
                <a:lnTo>
                  <a:pt x="1203617" y="58889"/>
                </a:lnTo>
                <a:lnTo>
                  <a:pt x="1215980" y="61075"/>
                </a:lnTo>
                <a:lnTo>
                  <a:pt x="1225913" y="67183"/>
                </a:lnTo>
                <a:lnTo>
                  <a:pt x="1232858" y="76538"/>
                </a:lnTo>
                <a:lnTo>
                  <a:pt x="1236256" y="88468"/>
                </a:lnTo>
                <a:lnTo>
                  <a:pt x="1252562" y="88468"/>
                </a:lnTo>
                <a:lnTo>
                  <a:pt x="1250171" y="74562"/>
                </a:lnTo>
                <a:lnTo>
                  <a:pt x="1240446" y="58889"/>
                </a:lnTo>
                <a:close/>
              </a:path>
              <a:path w="1911350" h="186055">
                <a:moveTo>
                  <a:pt x="1401140" y="44132"/>
                </a:moveTo>
                <a:lnTo>
                  <a:pt x="1326299" y="44132"/>
                </a:lnTo>
                <a:lnTo>
                  <a:pt x="1326299" y="147154"/>
                </a:lnTo>
                <a:lnTo>
                  <a:pt x="1344701" y="147154"/>
                </a:lnTo>
                <a:lnTo>
                  <a:pt x="1344701" y="60439"/>
                </a:lnTo>
                <a:lnTo>
                  <a:pt x="1401140" y="60439"/>
                </a:lnTo>
                <a:lnTo>
                  <a:pt x="1401140" y="44132"/>
                </a:lnTo>
                <a:close/>
              </a:path>
              <a:path w="1911350" h="186055">
                <a:moveTo>
                  <a:pt x="1433639" y="0"/>
                </a:moveTo>
                <a:lnTo>
                  <a:pt x="1419453" y="0"/>
                </a:lnTo>
                <a:lnTo>
                  <a:pt x="1414081" y="5435"/>
                </a:lnTo>
                <a:lnTo>
                  <a:pt x="1414081" y="19037"/>
                </a:lnTo>
                <a:lnTo>
                  <a:pt x="1419453" y="24282"/>
                </a:lnTo>
                <a:lnTo>
                  <a:pt x="1433842" y="24282"/>
                </a:lnTo>
                <a:lnTo>
                  <a:pt x="1439011" y="18834"/>
                </a:lnTo>
                <a:lnTo>
                  <a:pt x="1439011" y="5245"/>
                </a:lnTo>
                <a:lnTo>
                  <a:pt x="1433639" y="0"/>
                </a:lnTo>
                <a:close/>
              </a:path>
              <a:path w="1911350" h="186055">
                <a:moveTo>
                  <a:pt x="1435747" y="44132"/>
                </a:moveTo>
                <a:lnTo>
                  <a:pt x="1417345" y="44132"/>
                </a:lnTo>
                <a:lnTo>
                  <a:pt x="1417345" y="147154"/>
                </a:lnTo>
                <a:lnTo>
                  <a:pt x="1435747" y="147154"/>
                </a:lnTo>
                <a:lnTo>
                  <a:pt x="1435747" y="44132"/>
                </a:lnTo>
                <a:close/>
              </a:path>
              <a:path w="1911350" h="186055">
                <a:moveTo>
                  <a:pt x="1486687" y="44132"/>
                </a:moveTo>
                <a:lnTo>
                  <a:pt x="1469047" y="44132"/>
                </a:lnTo>
                <a:lnTo>
                  <a:pt x="1469047" y="184873"/>
                </a:lnTo>
                <a:lnTo>
                  <a:pt x="1487449" y="184873"/>
                </a:lnTo>
                <a:lnTo>
                  <a:pt x="1487449" y="131622"/>
                </a:lnTo>
                <a:lnTo>
                  <a:pt x="1519392" y="131622"/>
                </a:lnTo>
                <a:lnTo>
                  <a:pt x="1507918" y="129424"/>
                </a:lnTo>
                <a:lnTo>
                  <a:pt x="1497076" y="122073"/>
                </a:lnTo>
                <a:lnTo>
                  <a:pt x="1489871" y="110601"/>
                </a:lnTo>
                <a:lnTo>
                  <a:pt x="1487258" y="95643"/>
                </a:lnTo>
                <a:lnTo>
                  <a:pt x="1489871" y="80803"/>
                </a:lnTo>
                <a:lnTo>
                  <a:pt x="1497076" y="69391"/>
                </a:lnTo>
                <a:lnTo>
                  <a:pt x="1507918" y="62062"/>
                </a:lnTo>
                <a:lnTo>
                  <a:pt x="1516402" y="60439"/>
                </a:lnTo>
                <a:lnTo>
                  <a:pt x="1486687" y="60439"/>
                </a:lnTo>
                <a:lnTo>
                  <a:pt x="1486687" y="44132"/>
                </a:lnTo>
                <a:close/>
              </a:path>
              <a:path w="1911350" h="186055">
                <a:moveTo>
                  <a:pt x="1519392" y="131622"/>
                </a:moveTo>
                <a:lnTo>
                  <a:pt x="1487449" y="131622"/>
                </a:lnTo>
                <a:lnTo>
                  <a:pt x="1494542" y="138904"/>
                </a:lnTo>
                <a:lnTo>
                  <a:pt x="1502981" y="144125"/>
                </a:lnTo>
                <a:lnTo>
                  <a:pt x="1512534" y="147271"/>
                </a:lnTo>
                <a:lnTo>
                  <a:pt x="1522971" y="148323"/>
                </a:lnTo>
                <a:lnTo>
                  <a:pt x="1543566" y="144550"/>
                </a:lnTo>
                <a:lnTo>
                  <a:pt x="1559852" y="133872"/>
                </a:lnTo>
                <a:lnTo>
                  <a:pt x="1561047" y="132016"/>
                </a:lnTo>
                <a:lnTo>
                  <a:pt x="1521447" y="132016"/>
                </a:lnTo>
                <a:lnTo>
                  <a:pt x="1519392" y="131622"/>
                </a:lnTo>
                <a:close/>
              </a:path>
              <a:path w="1911350" h="186055">
                <a:moveTo>
                  <a:pt x="1561072" y="59474"/>
                </a:moveTo>
                <a:lnTo>
                  <a:pt x="1521447" y="59474"/>
                </a:lnTo>
                <a:lnTo>
                  <a:pt x="1535078" y="62062"/>
                </a:lnTo>
                <a:lnTo>
                  <a:pt x="1545974" y="69391"/>
                </a:lnTo>
                <a:lnTo>
                  <a:pt x="1553197" y="80803"/>
                </a:lnTo>
                <a:lnTo>
                  <a:pt x="1555811" y="95656"/>
                </a:lnTo>
                <a:lnTo>
                  <a:pt x="1553197" y="110601"/>
                </a:lnTo>
                <a:lnTo>
                  <a:pt x="1545974" y="122073"/>
                </a:lnTo>
                <a:lnTo>
                  <a:pt x="1535078" y="129424"/>
                </a:lnTo>
                <a:lnTo>
                  <a:pt x="1521447" y="132016"/>
                </a:lnTo>
                <a:lnTo>
                  <a:pt x="1561047" y="132016"/>
                </a:lnTo>
                <a:lnTo>
                  <a:pt x="1570555" y="117253"/>
                </a:lnTo>
                <a:lnTo>
                  <a:pt x="1574404" y="95643"/>
                </a:lnTo>
                <a:lnTo>
                  <a:pt x="1570555" y="74154"/>
                </a:lnTo>
                <a:lnTo>
                  <a:pt x="1561072" y="59474"/>
                </a:lnTo>
                <a:close/>
              </a:path>
              <a:path w="1911350" h="186055">
                <a:moveTo>
                  <a:pt x="1522971" y="43154"/>
                </a:moveTo>
                <a:lnTo>
                  <a:pt x="1512145" y="44244"/>
                </a:lnTo>
                <a:lnTo>
                  <a:pt x="1502309" y="47501"/>
                </a:lnTo>
                <a:lnTo>
                  <a:pt x="1493733" y="52905"/>
                </a:lnTo>
                <a:lnTo>
                  <a:pt x="1486687" y="60439"/>
                </a:lnTo>
                <a:lnTo>
                  <a:pt x="1516402" y="60439"/>
                </a:lnTo>
                <a:lnTo>
                  <a:pt x="1521447" y="59474"/>
                </a:lnTo>
                <a:lnTo>
                  <a:pt x="1561072" y="59474"/>
                </a:lnTo>
                <a:lnTo>
                  <a:pt x="1559852" y="57584"/>
                </a:lnTo>
                <a:lnTo>
                  <a:pt x="1543566" y="46925"/>
                </a:lnTo>
                <a:lnTo>
                  <a:pt x="1522971" y="43154"/>
                </a:lnTo>
                <a:close/>
              </a:path>
              <a:path w="1911350" h="186055">
                <a:moveTo>
                  <a:pt x="1616900" y="44132"/>
                </a:moveTo>
                <a:lnTo>
                  <a:pt x="1598498" y="44132"/>
                </a:lnTo>
                <a:lnTo>
                  <a:pt x="1598498" y="147154"/>
                </a:lnTo>
                <a:lnTo>
                  <a:pt x="1743392" y="147154"/>
                </a:lnTo>
                <a:lnTo>
                  <a:pt x="1743392" y="130848"/>
                </a:lnTo>
                <a:lnTo>
                  <a:pt x="1616900" y="130848"/>
                </a:lnTo>
                <a:lnTo>
                  <a:pt x="1616900" y="44132"/>
                </a:lnTo>
                <a:close/>
              </a:path>
              <a:path w="1911350" h="186055">
                <a:moveTo>
                  <a:pt x="1680248" y="44132"/>
                </a:moveTo>
                <a:lnTo>
                  <a:pt x="1661833" y="44132"/>
                </a:lnTo>
                <a:lnTo>
                  <a:pt x="1661833" y="130848"/>
                </a:lnTo>
                <a:lnTo>
                  <a:pt x="1680248" y="130848"/>
                </a:lnTo>
                <a:lnTo>
                  <a:pt x="1680248" y="44132"/>
                </a:lnTo>
                <a:close/>
              </a:path>
              <a:path w="1911350" h="186055">
                <a:moveTo>
                  <a:pt x="1743392" y="44132"/>
                </a:moveTo>
                <a:lnTo>
                  <a:pt x="1724990" y="44132"/>
                </a:lnTo>
                <a:lnTo>
                  <a:pt x="1724990" y="130848"/>
                </a:lnTo>
                <a:lnTo>
                  <a:pt x="1743392" y="130848"/>
                </a:lnTo>
                <a:lnTo>
                  <a:pt x="1743392" y="44132"/>
                </a:lnTo>
                <a:close/>
              </a:path>
              <a:path w="1911350" h="186055">
                <a:moveTo>
                  <a:pt x="1818144" y="43154"/>
                </a:moveTo>
                <a:lnTo>
                  <a:pt x="1797774" y="47062"/>
                </a:lnTo>
                <a:lnTo>
                  <a:pt x="1781602" y="57950"/>
                </a:lnTo>
                <a:lnTo>
                  <a:pt x="1770937" y="74562"/>
                </a:lnTo>
                <a:lnTo>
                  <a:pt x="1767090" y="95643"/>
                </a:lnTo>
                <a:lnTo>
                  <a:pt x="1771020" y="116835"/>
                </a:lnTo>
                <a:lnTo>
                  <a:pt x="1782129" y="133503"/>
                </a:lnTo>
                <a:lnTo>
                  <a:pt x="1799392" y="144412"/>
                </a:lnTo>
                <a:lnTo>
                  <a:pt x="1821789" y="148323"/>
                </a:lnTo>
                <a:lnTo>
                  <a:pt x="1833894" y="147242"/>
                </a:lnTo>
                <a:lnTo>
                  <a:pt x="1844735" y="144049"/>
                </a:lnTo>
                <a:lnTo>
                  <a:pt x="1854132" y="138818"/>
                </a:lnTo>
                <a:lnTo>
                  <a:pt x="1861483" y="132016"/>
                </a:lnTo>
                <a:lnTo>
                  <a:pt x="1822373" y="132016"/>
                </a:lnTo>
                <a:lnTo>
                  <a:pt x="1808428" y="129848"/>
                </a:lnTo>
                <a:lnTo>
                  <a:pt x="1797238" y="123721"/>
                </a:lnTo>
                <a:lnTo>
                  <a:pt x="1789400" y="114201"/>
                </a:lnTo>
                <a:lnTo>
                  <a:pt x="1785505" y="101854"/>
                </a:lnTo>
                <a:lnTo>
                  <a:pt x="1868043" y="101854"/>
                </a:lnTo>
                <a:lnTo>
                  <a:pt x="1868233" y="100101"/>
                </a:lnTo>
                <a:lnTo>
                  <a:pt x="1868424" y="97777"/>
                </a:lnTo>
                <a:lnTo>
                  <a:pt x="1868323" y="95643"/>
                </a:lnTo>
                <a:lnTo>
                  <a:pt x="1867089" y="88468"/>
                </a:lnTo>
                <a:lnTo>
                  <a:pt x="1785505" y="88468"/>
                </a:lnTo>
                <a:lnTo>
                  <a:pt x="1788930" y="76458"/>
                </a:lnTo>
                <a:lnTo>
                  <a:pt x="1795919" y="67111"/>
                </a:lnTo>
                <a:lnTo>
                  <a:pt x="1805861" y="61048"/>
                </a:lnTo>
                <a:lnTo>
                  <a:pt x="1818144" y="58889"/>
                </a:lnTo>
                <a:lnTo>
                  <a:pt x="1854973" y="58889"/>
                </a:lnTo>
                <a:lnTo>
                  <a:pt x="1854300" y="57804"/>
                </a:lnTo>
                <a:lnTo>
                  <a:pt x="1838393" y="46989"/>
                </a:lnTo>
                <a:lnTo>
                  <a:pt x="1818144" y="43154"/>
                </a:lnTo>
                <a:close/>
              </a:path>
              <a:path w="1911350" h="186055">
                <a:moveTo>
                  <a:pt x="1851748" y="119557"/>
                </a:moveTo>
                <a:lnTo>
                  <a:pt x="1845671" y="125035"/>
                </a:lnTo>
                <a:lnTo>
                  <a:pt x="1838713" y="128925"/>
                </a:lnTo>
                <a:lnTo>
                  <a:pt x="1830930" y="131246"/>
                </a:lnTo>
                <a:lnTo>
                  <a:pt x="1822373" y="132016"/>
                </a:lnTo>
                <a:lnTo>
                  <a:pt x="1861483" y="132016"/>
                </a:lnTo>
                <a:lnTo>
                  <a:pt x="1861908" y="131622"/>
                </a:lnTo>
                <a:lnTo>
                  <a:pt x="1851748" y="119557"/>
                </a:lnTo>
                <a:close/>
              </a:path>
              <a:path w="1911350" h="186055">
                <a:moveTo>
                  <a:pt x="1854973" y="58889"/>
                </a:moveTo>
                <a:lnTo>
                  <a:pt x="1818144" y="58889"/>
                </a:lnTo>
                <a:lnTo>
                  <a:pt x="1830508" y="61075"/>
                </a:lnTo>
                <a:lnTo>
                  <a:pt x="1840442" y="67183"/>
                </a:lnTo>
                <a:lnTo>
                  <a:pt x="1847391" y="76538"/>
                </a:lnTo>
                <a:lnTo>
                  <a:pt x="1850796" y="88468"/>
                </a:lnTo>
                <a:lnTo>
                  <a:pt x="1867089" y="88468"/>
                </a:lnTo>
                <a:lnTo>
                  <a:pt x="1864698" y="74562"/>
                </a:lnTo>
                <a:lnTo>
                  <a:pt x="1854973" y="58889"/>
                </a:lnTo>
                <a:close/>
              </a:path>
              <a:path w="1911350" h="186055">
                <a:moveTo>
                  <a:pt x="1905355" y="121704"/>
                </a:moveTo>
                <a:lnTo>
                  <a:pt x="1891347" y="121704"/>
                </a:lnTo>
                <a:lnTo>
                  <a:pt x="1885403" y="127152"/>
                </a:lnTo>
                <a:lnTo>
                  <a:pt x="1885403" y="142684"/>
                </a:lnTo>
                <a:lnTo>
                  <a:pt x="1891347" y="148323"/>
                </a:lnTo>
                <a:lnTo>
                  <a:pt x="1905355" y="148323"/>
                </a:lnTo>
                <a:lnTo>
                  <a:pt x="1911108" y="142684"/>
                </a:lnTo>
                <a:lnTo>
                  <a:pt x="1911108" y="127152"/>
                </a:lnTo>
                <a:lnTo>
                  <a:pt x="1905355" y="1217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50330" y="1518725"/>
            <a:ext cx="4138434" cy="186042"/>
          </a:xfrm>
          <a:prstGeom prst="rect">
            <a:avLst/>
          </a:prstGeom>
        </p:spPr>
      </p:pic>
      <p:sp>
        <p:nvSpPr>
          <p:cNvPr id="12" name="object 1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3" name="object 1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4" name="object 1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404148"/>
            <a:ext cx="696912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85"/>
              <a:t>Читання</a:t>
            </a:r>
            <a:r>
              <a:rPr dirty="0" sz="2400" spc="20"/>
              <a:t> </a:t>
            </a:r>
            <a:r>
              <a:rPr dirty="0" sz="2400" spc="-290"/>
              <a:t>1.</a:t>
            </a:r>
            <a:r>
              <a:rPr dirty="0" sz="2400" spc="25"/>
              <a:t> </a:t>
            </a:r>
            <a:r>
              <a:rPr dirty="0" sz="2400" spc="229"/>
              <a:t>Перше</a:t>
            </a:r>
            <a:r>
              <a:rPr dirty="0" sz="2400" spc="20"/>
              <a:t> </a:t>
            </a:r>
            <a:r>
              <a:rPr dirty="0" sz="2400" spc="220"/>
              <a:t>речення</a:t>
            </a:r>
            <a:r>
              <a:rPr dirty="0" sz="2400" spc="25"/>
              <a:t> </a:t>
            </a:r>
            <a:r>
              <a:rPr dirty="0" sz="2400" spc="215"/>
              <a:t>кожного</a:t>
            </a:r>
            <a:r>
              <a:rPr dirty="0" sz="2400" spc="20"/>
              <a:t> </a:t>
            </a:r>
            <a:r>
              <a:rPr dirty="0" sz="2400" spc="135"/>
              <a:t>абзацу</a:t>
            </a:r>
            <a:endParaRPr sz="2400"/>
          </a:p>
        </p:txBody>
      </p:sp>
      <p:sp>
        <p:nvSpPr>
          <p:cNvPr id="3" name="object 3" descr=""/>
          <p:cNvSpPr txBox="1"/>
          <p:nvPr/>
        </p:nvSpPr>
        <p:spPr>
          <a:xfrm>
            <a:off x="6083225" y="1352128"/>
            <a:ext cx="4069079" cy="3676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Інформація</a:t>
            </a:r>
            <a:r>
              <a:rPr dirty="0" sz="1800" spc="10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схожа</a:t>
            </a:r>
            <a:r>
              <a:rPr dirty="0" sz="1800" spc="1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800" spc="1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доказ </a:t>
            </a:r>
            <a:r>
              <a:rPr dirty="0" sz="1800" spc="85" b="1">
                <a:solidFill>
                  <a:srgbClr val="615780"/>
                </a:solidFill>
                <a:latin typeface="Tahoma"/>
                <a:cs typeface="Tahoma"/>
              </a:rPr>
              <a:t>користі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стереотипів,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адже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вони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економлять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615780"/>
                </a:solidFill>
                <a:latin typeface="Tahoma"/>
                <a:cs typeface="Tahoma"/>
              </a:rPr>
              <a:t>час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і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зусилля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615780"/>
                </a:solidFill>
                <a:latin typeface="Tahoma"/>
                <a:cs typeface="Tahoma"/>
              </a:rPr>
              <a:t>для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аналізу</a:t>
            </a:r>
            <a:r>
              <a:rPr dirty="0" sz="1800" spc="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дійсності.</a:t>
            </a:r>
            <a:r>
              <a:rPr dirty="0" sz="1800" spc="3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Я</a:t>
            </a:r>
            <a:r>
              <a:rPr dirty="0" sz="1800" spc="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позначу</a:t>
            </a:r>
            <a:endParaRPr sz="18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439"/>
              </a:spcBef>
            </a:pP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її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як</a:t>
            </a:r>
            <a:r>
              <a:rPr dirty="0" sz="1800" spc="2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615780"/>
                </a:solidFill>
                <a:latin typeface="Tahoma"/>
                <a:cs typeface="Tahoma"/>
              </a:rPr>
              <a:t>«ДЗ».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70"/>
              </a:spcBef>
            </a:pPr>
            <a:endParaRPr sz="1800">
              <a:latin typeface="Tahoma"/>
              <a:cs typeface="Tahoma"/>
            </a:endParaRPr>
          </a:p>
          <a:p>
            <a:pPr marL="24765" marR="251460">
              <a:lnSpc>
                <a:spcPct val="120400"/>
              </a:lnSpc>
              <a:spcBef>
                <a:spcPts val="5"/>
              </a:spcBef>
            </a:pP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Перше</a:t>
            </a:r>
            <a:r>
              <a:rPr dirty="0" sz="18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речення</a:t>
            </a:r>
            <a:r>
              <a:rPr dirty="0" sz="18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здається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схожим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на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доказ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користі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стереотипів,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адже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45" b="1">
                <a:solidFill>
                  <a:srgbClr val="42BB93"/>
                </a:solidFill>
                <a:latin typeface="Tahoma"/>
                <a:cs typeface="Tahoma"/>
              </a:rPr>
              <a:t>вони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спрощують</a:t>
            </a:r>
            <a:r>
              <a:rPr dirty="0" sz="1800" spc="2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42BB93"/>
                </a:solidFill>
                <a:latin typeface="Tahoma"/>
                <a:cs typeface="Tahoma"/>
              </a:rPr>
              <a:t>наше</a:t>
            </a:r>
            <a:r>
              <a:rPr dirty="0" sz="1800" spc="2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42BB93"/>
                </a:solidFill>
                <a:latin typeface="Tahoma"/>
                <a:cs typeface="Tahoma"/>
              </a:rPr>
              <a:t>сприйняття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світу.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Я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позначу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його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як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-25" b="1">
                <a:solidFill>
                  <a:srgbClr val="42BB93"/>
                </a:solidFill>
                <a:latin typeface="Tahoma"/>
                <a:cs typeface="Tahoma"/>
              </a:rPr>
              <a:t>«ДЗ».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4" name="object 4" descr=""/>
          <p:cNvSpPr/>
          <p:nvPr/>
        </p:nvSpPr>
        <p:spPr>
          <a:xfrm>
            <a:off x="4784928" y="1519237"/>
            <a:ext cx="1068070" cy="677545"/>
          </a:xfrm>
          <a:custGeom>
            <a:avLst/>
            <a:gdLst/>
            <a:ahLst/>
            <a:cxnLst/>
            <a:rect l="l" t="t" r="r" b="b"/>
            <a:pathLst>
              <a:path w="1068070" h="677544">
                <a:moveTo>
                  <a:pt x="1067523" y="553237"/>
                </a:moveTo>
                <a:lnTo>
                  <a:pt x="1061339" y="208724"/>
                </a:lnTo>
                <a:lnTo>
                  <a:pt x="354888" y="146748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593" y="486549"/>
                </a:lnTo>
                <a:lnTo>
                  <a:pt x="1067523" y="553237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4863452" y="3797045"/>
            <a:ext cx="1068070" cy="677545"/>
          </a:xfrm>
          <a:custGeom>
            <a:avLst/>
            <a:gdLst/>
            <a:ahLst/>
            <a:cxnLst/>
            <a:rect l="l" t="t" r="r" b="b"/>
            <a:pathLst>
              <a:path w="1068070" h="677545">
                <a:moveTo>
                  <a:pt x="1067536" y="553237"/>
                </a:moveTo>
                <a:lnTo>
                  <a:pt x="1061351" y="208724"/>
                </a:lnTo>
                <a:lnTo>
                  <a:pt x="354888" y="146748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593" y="486549"/>
                </a:lnTo>
                <a:lnTo>
                  <a:pt x="1067536" y="553237"/>
                </a:lnTo>
                <a:close/>
              </a:path>
            </a:pathLst>
          </a:custGeom>
          <a:solidFill>
            <a:srgbClr val="42BB93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5511" y="4669347"/>
            <a:ext cx="3857536" cy="189826"/>
          </a:xfrm>
          <a:prstGeom prst="rect">
            <a:avLst/>
          </a:prstGeom>
        </p:spPr>
      </p:pic>
      <p:pic>
        <p:nvPicPr>
          <p:cNvPr id="7" name="object 7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5524" y="4139358"/>
            <a:ext cx="4132478" cy="189839"/>
          </a:xfrm>
          <a:prstGeom prst="rect">
            <a:avLst/>
          </a:prstGeom>
        </p:spPr>
      </p:pic>
      <p:pic>
        <p:nvPicPr>
          <p:cNvPr id="8" name="object 8" descr="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55348" y="4408241"/>
            <a:ext cx="4127512" cy="184772"/>
          </a:xfrm>
          <a:prstGeom prst="rect">
            <a:avLst/>
          </a:prstGeom>
        </p:spPr>
      </p:pic>
      <p:sp>
        <p:nvSpPr>
          <p:cNvPr id="9" name="object 9" descr=""/>
          <p:cNvSpPr/>
          <p:nvPr/>
        </p:nvSpPr>
        <p:spPr>
          <a:xfrm>
            <a:off x="3881823" y="3887773"/>
            <a:ext cx="801370" cy="175260"/>
          </a:xfrm>
          <a:custGeom>
            <a:avLst/>
            <a:gdLst/>
            <a:ahLst/>
            <a:cxnLst/>
            <a:rect l="l" t="t" r="r" b="b"/>
            <a:pathLst>
              <a:path w="801370" h="175260">
                <a:moveTo>
                  <a:pt x="70624" y="0"/>
                </a:moveTo>
                <a:lnTo>
                  <a:pt x="42476" y="5210"/>
                </a:lnTo>
                <a:lnTo>
                  <a:pt x="20100" y="19691"/>
                </a:lnTo>
                <a:lnTo>
                  <a:pt x="5330" y="41715"/>
                </a:lnTo>
                <a:lnTo>
                  <a:pt x="0" y="69557"/>
                </a:lnTo>
                <a:lnTo>
                  <a:pt x="5327" y="97399"/>
                </a:lnTo>
                <a:lnTo>
                  <a:pt x="20077" y="119424"/>
                </a:lnTo>
                <a:lnTo>
                  <a:pt x="42396" y="133905"/>
                </a:lnTo>
                <a:lnTo>
                  <a:pt x="70434" y="139115"/>
                </a:lnTo>
                <a:lnTo>
                  <a:pt x="85419" y="137744"/>
                </a:lnTo>
                <a:lnTo>
                  <a:pt x="99069" y="133680"/>
                </a:lnTo>
                <a:lnTo>
                  <a:pt x="111114" y="126996"/>
                </a:lnTo>
                <a:lnTo>
                  <a:pt x="116792" y="121843"/>
                </a:lnTo>
                <a:lnTo>
                  <a:pt x="71386" y="121843"/>
                </a:lnTo>
                <a:lnTo>
                  <a:pt x="50510" y="117910"/>
                </a:lnTo>
                <a:lnTo>
                  <a:pt x="33916" y="106997"/>
                </a:lnTo>
                <a:lnTo>
                  <a:pt x="22964" y="90436"/>
                </a:lnTo>
                <a:lnTo>
                  <a:pt x="19011" y="69557"/>
                </a:lnTo>
                <a:lnTo>
                  <a:pt x="22964" y="48679"/>
                </a:lnTo>
                <a:lnTo>
                  <a:pt x="33916" y="32118"/>
                </a:lnTo>
                <a:lnTo>
                  <a:pt x="50510" y="21205"/>
                </a:lnTo>
                <a:lnTo>
                  <a:pt x="71386" y="17272"/>
                </a:lnTo>
                <a:lnTo>
                  <a:pt x="116992" y="17272"/>
                </a:lnTo>
                <a:lnTo>
                  <a:pt x="111117" y="11953"/>
                </a:lnTo>
                <a:lnTo>
                  <a:pt x="99093" y="5335"/>
                </a:lnTo>
                <a:lnTo>
                  <a:pt x="85500" y="1339"/>
                </a:lnTo>
                <a:lnTo>
                  <a:pt x="70624" y="0"/>
                </a:lnTo>
                <a:close/>
              </a:path>
              <a:path w="801370" h="175260">
                <a:moveTo>
                  <a:pt x="108902" y="105511"/>
                </a:moveTo>
                <a:lnTo>
                  <a:pt x="100763" y="112740"/>
                </a:lnTo>
                <a:lnTo>
                  <a:pt x="91787" y="117835"/>
                </a:lnTo>
                <a:lnTo>
                  <a:pt x="81990" y="120851"/>
                </a:lnTo>
                <a:lnTo>
                  <a:pt x="71386" y="121843"/>
                </a:lnTo>
                <a:lnTo>
                  <a:pt x="116792" y="121843"/>
                </a:lnTo>
                <a:lnTo>
                  <a:pt x="121284" y="117767"/>
                </a:lnTo>
                <a:lnTo>
                  <a:pt x="108902" y="105511"/>
                </a:lnTo>
                <a:close/>
              </a:path>
              <a:path w="801370" h="175260">
                <a:moveTo>
                  <a:pt x="116992" y="17272"/>
                </a:moveTo>
                <a:lnTo>
                  <a:pt x="71386" y="17272"/>
                </a:lnTo>
                <a:lnTo>
                  <a:pt x="81990" y="18234"/>
                </a:lnTo>
                <a:lnTo>
                  <a:pt x="91826" y="21205"/>
                </a:lnTo>
                <a:lnTo>
                  <a:pt x="100763" y="26208"/>
                </a:lnTo>
                <a:lnTo>
                  <a:pt x="108902" y="33401"/>
                </a:lnTo>
                <a:lnTo>
                  <a:pt x="121284" y="21158"/>
                </a:lnTo>
                <a:lnTo>
                  <a:pt x="116992" y="17272"/>
                </a:lnTo>
                <a:close/>
              </a:path>
              <a:path w="801370" h="175260">
                <a:moveTo>
                  <a:pt x="177012" y="50888"/>
                </a:moveTo>
                <a:lnTo>
                  <a:pt x="158762" y="50888"/>
                </a:lnTo>
                <a:lnTo>
                  <a:pt x="158762" y="137566"/>
                </a:lnTo>
                <a:lnTo>
                  <a:pt x="177012" y="137566"/>
                </a:lnTo>
                <a:lnTo>
                  <a:pt x="177012" y="50888"/>
                </a:lnTo>
                <a:close/>
              </a:path>
              <a:path w="801370" h="175260">
                <a:moveTo>
                  <a:pt x="213956" y="34594"/>
                </a:moveTo>
                <a:lnTo>
                  <a:pt x="121818" y="34594"/>
                </a:lnTo>
                <a:lnTo>
                  <a:pt x="121818" y="50888"/>
                </a:lnTo>
                <a:lnTo>
                  <a:pt x="213956" y="50888"/>
                </a:lnTo>
                <a:lnTo>
                  <a:pt x="213956" y="34594"/>
                </a:lnTo>
                <a:close/>
              </a:path>
              <a:path w="801370" h="175260">
                <a:moveTo>
                  <a:pt x="276567" y="34594"/>
                </a:moveTo>
                <a:lnTo>
                  <a:pt x="229730" y="34594"/>
                </a:lnTo>
                <a:lnTo>
                  <a:pt x="229730" y="137566"/>
                </a:lnTo>
                <a:lnTo>
                  <a:pt x="278282" y="137566"/>
                </a:lnTo>
                <a:lnTo>
                  <a:pt x="295831" y="135649"/>
                </a:lnTo>
                <a:lnTo>
                  <a:pt x="308249" y="130092"/>
                </a:lnTo>
                <a:lnTo>
                  <a:pt x="313957" y="123202"/>
                </a:lnTo>
                <a:lnTo>
                  <a:pt x="247611" y="123202"/>
                </a:lnTo>
                <a:lnTo>
                  <a:pt x="247611" y="92278"/>
                </a:lnTo>
                <a:lnTo>
                  <a:pt x="312344" y="92278"/>
                </a:lnTo>
                <a:lnTo>
                  <a:pt x="307157" y="87695"/>
                </a:lnTo>
                <a:lnTo>
                  <a:pt x="298475" y="84137"/>
                </a:lnTo>
                <a:lnTo>
                  <a:pt x="305255" y="80361"/>
                </a:lnTo>
                <a:lnTo>
                  <a:pt x="306702" y="78892"/>
                </a:lnTo>
                <a:lnTo>
                  <a:pt x="247611" y="78892"/>
                </a:lnTo>
                <a:lnTo>
                  <a:pt x="247611" y="48945"/>
                </a:lnTo>
                <a:lnTo>
                  <a:pt x="311316" y="48945"/>
                </a:lnTo>
                <a:lnTo>
                  <a:pt x="304534" y="41459"/>
                </a:lnTo>
                <a:lnTo>
                  <a:pt x="292562" y="36343"/>
                </a:lnTo>
                <a:lnTo>
                  <a:pt x="276567" y="34594"/>
                </a:lnTo>
                <a:close/>
              </a:path>
              <a:path w="801370" h="175260">
                <a:moveTo>
                  <a:pt x="312344" y="92278"/>
                </a:moveTo>
                <a:lnTo>
                  <a:pt x="278091" y="92278"/>
                </a:lnTo>
                <a:lnTo>
                  <a:pt x="287834" y="93235"/>
                </a:lnTo>
                <a:lnTo>
                  <a:pt x="294593" y="96143"/>
                </a:lnTo>
                <a:lnTo>
                  <a:pt x="298531" y="101059"/>
                </a:lnTo>
                <a:lnTo>
                  <a:pt x="299808" y="108038"/>
                </a:lnTo>
                <a:lnTo>
                  <a:pt x="298353" y="114839"/>
                </a:lnTo>
                <a:lnTo>
                  <a:pt x="294022" y="119559"/>
                </a:lnTo>
                <a:lnTo>
                  <a:pt x="286869" y="122310"/>
                </a:lnTo>
                <a:lnTo>
                  <a:pt x="276948" y="123202"/>
                </a:lnTo>
                <a:lnTo>
                  <a:pt x="313957" y="123202"/>
                </a:lnTo>
                <a:lnTo>
                  <a:pt x="315631" y="121182"/>
                </a:lnTo>
                <a:lnTo>
                  <a:pt x="318071" y="109207"/>
                </a:lnTo>
                <a:lnTo>
                  <a:pt x="316883" y="100284"/>
                </a:lnTo>
                <a:lnTo>
                  <a:pt x="313269" y="93095"/>
                </a:lnTo>
                <a:lnTo>
                  <a:pt x="312344" y="92278"/>
                </a:lnTo>
                <a:close/>
              </a:path>
              <a:path w="801370" h="175260">
                <a:moveTo>
                  <a:pt x="311316" y="48945"/>
                </a:moveTo>
                <a:lnTo>
                  <a:pt x="275043" y="48945"/>
                </a:lnTo>
                <a:lnTo>
                  <a:pt x="284244" y="49860"/>
                </a:lnTo>
                <a:lnTo>
                  <a:pt x="290926" y="52617"/>
                </a:lnTo>
                <a:lnTo>
                  <a:pt x="295001" y="57234"/>
                </a:lnTo>
                <a:lnTo>
                  <a:pt x="296379" y="63728"/>
                </a:lnTo>
                <a:lnTo>
                  <a:pt x="295001" y="70282"/>
                </a:lnTo>
                <a:lnTo>
                  <a:pt x="290926" y="75030"/>
                </a:lnTo>
                <a:lnTo>
                  <a:pt x="284244" y="77917"/>
                </a:lnTo>
                <a:lnTo>
                  <a:pt x="275043" y="78892"/>
                </a:lnTo>
                <a:lnTo>
                  <a:pt x="306702" y="78892"/>
                </a:lnTo>
                <a:lnTo>
                  <a:pt x="310340" y="75198"/>
                </a:lnTo>
                <a:lnTo>
                  <a:pt x="313534" y="68723"/>
                </a:lnTo>
                <a:lnTo>
                  <a:pt x="314642" y="61010"/>
                </a:lnTo>
                <a:lnTo>
                  <a:pt x="312041" y="49746"/>
                </a:lnTo>
                <a:lnTo>
                  <a:pt x="311316" y="48945"/>
                </a:lnTo>
                <a:close/>
              </a:path>
              <a:path w="801370" h="175260">
                <a:moveTo>
                  <a:pt x="386956" y="33616"/>
                </a:moveTo>
                <a:lnTo>
                  <a:pt x="365968" y="37494"/>
                </a:lnTo>
                <a:lnTo>
                  <a:pt x="349327" y="48328"/>
                </a:lnTo>
                <a:lnTo>
                  <a:pt x="338366" y="64922"/>
                </a:lnTo>
                <a:lnTo>
                  <a:pt x="334416" y="86080"/>
                </a:lnTo>
                <a:lnTo>
                  <a:pt x="338366" y="107261"/>
                </a:lnTo>
                <a:lnTo>
                  <a:pt x="349327" y="123917"/>
                </a:lnTo>
                <a:lnTo>
                  <a:pt x="365968" y="134815"/>
                </a:lnTo>
                <a:lnTo>
                  <a:pt x="386956" y="138722"/>
                </a:lnTo>
                <a:lnTo>
                  <a:pt x="407921" y="134815"/>
                </a:lnTo>
                <a:lnTo>
                  <a:pt x="424500" y="123917"/>
                </a:lnTo>
                <a:lnTo>
                  <a:pt x="425474" y="122428"/>
                </a:lnTo>
                <a:lnTo>
                  <a:pt x="386956" y="122428"/>
                </a:lnTo>
                <a:lnTo>
                  <a:pt x="373430" y="119836"/>
                </a:lnTo>
                <a:lnTo>
                  <a:pt x="362619" y="112488"/>
                </a:lnTo>
                <a:lnTo>
                  <a:pt x="355452" y="101023"/>
                </a:lnTo>
                <a:lnTo>
                  <a:pt x="352856" y="86080"/>
                </a:lnTo>
                <a:lnTo>
                  <a:pt x="355452" y="71162"/>
                </a:lnTo>
                <a:lnTo>
                  <a:pt x="362619" y="59763"/>
                </a:lnTo>
                <a:lnTo>
                  <a:pt x="373430" y="52483"/>
                </a:lnTo>
                <a:lnTo>
                  <a:pt x="386956" y="49923"/>
                </a:lnTo>
                <a:lnTo>
                  <a:pt x="425548" y="49923"/>
                </a:lnTo>
                <a:lnTo>
                  <a:pt x="424500" y="48328"/>
                </a:lnTo>
                <a:lnTo>
                  <a:pt x="407921" y="37494"/>
                </a:lnTo>
                <a:lnTo>
                  <a:pt x="386956" y="33616"/>
                </a:lnTo>
                <a:close/>
              </a:path>
              <a:path w="801370" h="175260">
                <a:moveTo>
                  <a:pt x="425548" y="49923"/>
                </a:moveTo>
                <a:lnTo>
                  <a:pt x="386956" y="49923"/>
                </a:lnTo>
                <a:lnTo>
                  <a:pt x="400459" y="52483"/>
                </a:lnTo>
                <a:lnTo>
                  <a:pt x="411208" y="59763"/>
                </a:lnTo>
                <a:lnTo>
                  <a:pt x="418312" y="71162"/>
                </a:lnTo>
                <a:lnTo>
                  <a:pt x="420877" y="86080"/>
                </a:lnTo>
                <a:lnTo>
                  <a:pt x="418312" y="101023"/>
                </a:lnTo>
                <a:lnTo>
                  <a:pt x="411208" y="112488"/>
                </a:lnTo>
                <a:lnTo>
                  <a:pt x="400459" y="119836"/>
                </a:lnTo>
                <a:lnTo>
                  <a:pt x="386956" y="122428"/>
                </a:lnTo>
                <a:lnTo>
                  <a:pt x="425474" y="122428"/>
                </a:lnTo>
                <a:lnTo>
                  <a:pt x="435398" y="107261"/>
                </a:lnTo>
                <a:lnTo>
                  <a:pt x="439318" y="86080"/>
                </a:lnTo>
                <a:lnTo>
                  <a:pt x="435398" y="64922"/>
                </a:lnTo>
                <a:lnTo>
                  <a:pt x="425548" y="49923"/>
                </a:lnTo>
                <a:close/>
              </a:path>
              <a:path w="801370" h="175260">
                <a:moveTo>
                  <a:pt x="480390" y="34594"/>
                </a:moveTo>
                <a:lnTo>
                  <a:pt x="462902" y="34594"/>
                </a:lnTo>
                <a:lnTo>
                  <a:pt x="462902" y="175260"/>
                </a:lnTo>
                <a:lnTo>
                  <a:pt x="481152" y="175260"/>
                </a:lnTo>
                <a:lnTo>
                  <a:pt x="481152" y="122034"/>
                </a:lnTo>
                <a:lnTo>
                  <a:pt x="512832" y="122034"/>
                </a:lnTo>
                <a:lnTo>
                  <a:pt x="501455" y="119836"/>
                </a:lnTo>
                <a:lnTo>
                  <a:pt x="490701" y="112488"/>
                </a:lnTo>
                <a:lnTo>
                  <a:pt x="483554" y="101023"/>
                </a:lnTo>
                <a:lnTo>
                  <a:pt x="480961" y="86080"/>
                </a:lnTo>
                <a:lnTo>
                  <a:pt x="483554" y="71242"/>
                </a:lnTo>
                <a:lnTo>
                  <a:pt x="490701" y="59834"/>
                </a:lnTo>
                <a:lnTo>
                  <a:pt x="501455" y="52510"/>
                </a:lnTo>
                <a:lnTo>
                  <a:pt x="509864" y="50888"/>
                </a:lnTo>
                <a:lnTo>
                  <a:pt x="480390" y="50888"/>
                </a:lnTo>
                <a:lnTo>
                  <a:pt x="480390" y="34594"/>
                </a:lnTo>
                <a:close/>
              </a:path>
              <a:path w="801370" h="175260">
                <a:moveTo>
                  <a:pt x="512832" y="122034"/>
                </a:moveTo>
                <a:lnTo>
                  <a:pt x="481152" y="122034"/>
                </a:lnTo>
                <a:lnTo>
                  <a:pt x="488185" y="129308"/>
                </a:lnTo>
                <a:lnTo>
                  <a:pt x="496558" y="134526"/>
                </a:lnTo>
                <a:lnTo>
                  <a:pt x="506039" y="137670"/>
                </a:lnTo>
                <a:lnTo>
                  <a:pt x="516394" y="138722"/>
                </a:lnTo>
                <a:lnTo>
                  <a:pt x="536830" y="134952"/>
                </a:lnTo>
                <a:lnTo>
                  <a:pt x="552986" y="124285"/>
                </a:lnTo>
                <a:lnTo>
                  <a:pt x="554174" y="122428"/>
                </a:lnTo>
                <a:lnTo>
                  <a:pt x="514870" y="122428"/>
                </a:lnTo>
                <a:lnTo>
                  <a:pt x="512832" y="122034"/>
                </a:lnTo>
                <a:close/>
              </a:path>
              <a:path w="801370" h="175260">
                <a:moveTo>
                  <a:pt x="554194" y="49923"/>
                </a:moveTo>
                <a:lnTo>
                  <a:pt x="514870" y="49923"/>
                </a:lnTo>
                <a:lnTo>
                  <a:pt x="528398" y="52510"/>
                </a:lnTo>
                <a:lnTo>
                  <a:pt x="539213" y="59834"/>
                </a:lnTo>
                <a:lnTo>
                  <a:pt x="546385" y="71242"/>
                </a:lnTo>
                <a:lnTo>
                  <a:pt x="548980" y="86093"/>
                </a:lnTo>
                <a:lnTo>
                  <a:pt x="546385" y="101023"/>
                </a:lnTo>
                <a:lnTo>
                  <a:pt x="539213" y="112488"/>
                </a:lnTo>
                <a:lnTo>
                  <a:pt x="528398" y="119836"/>
                </a:lnTo>
                <a:lnTo>
                  <a:pt x="514870" y="122428"/>
                </a:lnTo>
                <a:lnTo>
                  <a:pt x="554174" y="122428"/>
                </a:lnTo>
                <a:lnTo>
                  <a:pt x="563604" y="107678"/>
                </a:lnTo>
                <a:lnTo>
                  <a:pt x="567421" y="86080"/>
                </a:lnTo>
                <a:lnTo>
                  <a:pt x="563604" y="64601"/>
                </a:lnTo>
                <a:lnTo>
                  <a:pt x="554194" y="49923"/>
                </a:lnTo>
                <a:close/>
              </a:path>
              <a:path w="801370" h="175260">
                <a:moveTo>
                  <a:pt x="516394" y="33616"/>
                </a:moveTo>
                <a:lnTo>
                  <a:pt x="505652" y="34706"/>
                </a:lnTo>
                <a:lnTo>
                  <a:pt x="495892" y="37961"/>
                </a:lnTo>
                <a:lnTo>
                  <a:pt x="487382" y="43362"/>
                </a:lnTo>
                <a:lnTo>
                  <a:pt x="480390" y="50888"/>
                </a:lnTo>
                <a:lnTo>
                  <a:pt x="509864" y="50888"/>
                </a:lnTo>
                <a:lnTo>
                  <a:pt x="514870" y="49923"/>
                </a:lnTo>
                <a:lnTo>
                  <a:pt x="554194" y="49923"/>
                </a:lnTo>
                <a:lnTo>
                  <a:pt x="552986" y="48039"/>
                </a:lnTo>
                <a:lnTo>
                  <a:pt x="536830" y="37385"/>
                </a:lnTo>
                <a:lnTo>
                  <a:pt x="516394" y="33616"/>
                </a:lnTo>
                <a:close/>
              </a:path>
              <a:path w="801370" h="175260">
                <a:moveTo>
                  <a:pt x="648503" y="94030"/>
                </a:moveTo>
                <a:lnTo>
                  <a:pt x="629640" y="94030"/>
                </a:lnTo>
                <a:lnTo>
                  <a:pt x="635227" y="112174"/>
                </a:lnTo>
                <a:lnTo>
                  <a:pt x="646190" y="126296"/>
                </a:lnTo>
                <a:lnTo>
                  <a:pt x="661546" y="135459"/>
                </a:lnTo>
                <a:lnTo>
                  <a:pt x="680313" y="138722"/>
                </a:lnTo>
                <a:lnTo>
                  <a:pt x="700771" y="134815"/>
                </a:lnTo>
                <a:lnTo>
                  <a:pt x="716989" y="123917"/>
                </a:lnTo>
                <a:lnTo>
                  <a:pt x="717944" y="122428"/>
                </a:lnTo>
                <a:lnTo>
                  <a:pt x="680313" y="122428"/>
                </a:lnTo>
                <a:lnTo>
                  <a:pt x="667178" y="119863"/>
                </a:lnTo>
                <a:lnTo>
                  <a:pt x="656667" y="112560"/>
                </a:lnTo>
                <a:lnTo>
                  <a:pt x="649693" y="101103"/>
                </a:lnTo>
                <a:lnTo>
                  <a:pt x="648503" y="94030"/>
                </a:lnTo>
                <a:close/>
              </a:path>
              <a:path w="801370" h="175260">
                <a:moveTo>
                  <a:pt x="609257" y="34594"/>
                </a:moveTo>
                <a:lnTo>
                  <a:pt x="591007" y="34594"/>
                </a:lnTo>
                <a:lnTo>
                  <a:pt x="591007" y="137566"/>
                </a:lnTo>
                <a:lnTo>
                  <a:pt x="609257" y="137566"/>
                </a:lnTo>
                <a:lnTo>
                  <a:pt x="609257" y="94030"/>
                </a:lnTo>
                <a:lnTo>
                  <a:pt x="648503" y="94030"/>
                </a:lnTo>
                <a:lnTo>
                  <a:pt x="647166" y="86080"/>
                </a:lnTo>
                <a:lnTo>
                  <a:pt x="648746" y="76758"/>
                </a:lnTo>
                <a:lnTo>
                  <a:pt x="609257" y="76758"/>
                </a:lnTo>
                <a:lnTo>
                  <a:pt x="609257" y="34594"/>
                </a:lnTo>
                <a:close/>
              </a:path>
              <a:path w="801370" h="175260">
                <a:moveTo>
                  <a:pt x="718063" y="49923"/>
                </a:moveTo>
                <a:lnTo>
                  <a:pt x="680313" y="49923"/>
                </a:lnTo>
                <a:lnTo>
                  <a:pt x="693368" y="52485"/>
                </a:lnTo>
                <a:lnTo>
                  <a:pt x="703887" y="59767"/>
                </a:lnTo>
                <a:lnTo>
                  <a:pt x="710906" y="71167"/>
                </a:lnTo>
                <a:lnTo>
                  <a:pt x="713460" y="86080"/>
                </a:lnTo>
                <a:lnTo>
                  <a:pt x="710906" y="101103"/>
                </a:lnTo>
                <a:lnTo>
                  <a:pt x="703887" y="112560"/>
                </a:lnTo>
                <a:lnTo>
                  <a:pt x="693368" y="119863"/>
                </a:lnTo>
                <a:lnTo>
                  <a:pt x="680313" y="122428"/>
                </a:lnTo>
                <a:lnTo>
                  <a:pt x="717944" y="122428"/>
                </a:lnTo>
                <a:lnTo>
                  <a:pt x="727671" y="107261"/>
                </a:lnTo>
                <a:lnTo>
                  <a:pt x="731519" y="86080"/>
                </a:lnTo>
                <a:lnTo>
                  <a:pt x="727671" y="64842"/>
                </a:lnTo>
                <a:lnTo>
                  <a:pt x="718063" y="49923"/>
                </a:lnTo>
                <a:close/>
              </a:path>
              <a:path w="801370" h="175260">
                <a:moveTo>
                  <a:pt x="680313" y="33616"/>
                </a:moveTo>
                <a:lnTo>
                  <a:pt x="661790" y="36719"/>
                </a:lnTo>
                <a:lnTo>
                  <a:pt x="646571" y="45486"/>
                </a:lnTo>
                <a:lnTo>
                  <a:pt x="635602" y="59104"/>
                </a:lnTo>
                <a:lnTo>
                  <a:pt x="629831" y="76758"/>
                </a:lnTo>
                <a:lnTo>
                  <a:pt x="648746" y="76758"/>
                </a:lnTo>
                <a:lnTo>
                  <a:pt x="649693" y="71167"/>
                </a:lnTo>
                <a:lnTo>
                  <a:pt x="656667" y="59767"/>
                </a:lnTo>
                <a:lnTo>
                  <a:pt x="667178" y="52485"/>
                </a:lnTo>
                <a:lnTo>
                  <a:pt x="680313" y="49923"/>
                </a:lnTo>
                <a:lnTo>
                  <a:pt x="718063" y="49923"/>
                </a:lnTo>
                <a:lnTo>
                  <a:pt x="716989" y="48256"/>
                </a:lnTo>
                <a:lnTo>
                  <a:pt x="700771" y="37467"/>
                </a:lnTo>
                <a:lnTo>
                  <a:pt x="680313" y="33616"/>
                </a:lnTo>
                <a:close/>
              </a:path>
              <a:path w="801370" h="175260">
                <a:moveTo>
                  <a:pt x="801166" y="76174"/>
                </a:moveTo>
                <a:lnTo>
                  <a:pt x="749960" y="76174"/>
                </a:lnTo>
                <a:lnTo>
                  <a:pt x="749960" y="92278"/>
                </a:lnTo>
                <a:lnTo>
                  <a:pt x="801166" y="92278"/>
                </a:lnTo>
                <a:lnTo>
                  <a:pt x="801166" y="76174"/>
                </a:lnTo>
                <a:close/>
              </a:path>
            </a:pathLst>
          </a:custGeom>
          <a:solidFill>
            <a:srgbClr val="E1DFD2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38199" y="3878257"/>
            <a:ext cx="3284169" cy="185940"/>
          </a:xfrm>
          <a:prstGeom prst="rect">
            <a:avLst/>
          </a:prstGeom>
        </p:spPr>
      </p:pic>
      <p:pic>
        <p:nvPicPr>
          <p:cNvPr id="11" name="object 11" descr="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41166" y="3613263"/>
            <a:ext cx="4134459" cy="185940"/>
          </a:xfrm>
          <a:prstGeom prst="rect">
            <a:avLst/>
          </a:prstGeom>
        </p:spPr>
      </p:pic>
      <p:pic>
        <p:nvPicPr>
          <p:cNvPr id="12" name="object 12" descr="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49485" y="3043914"/>
            <a:ext cx="2278062" cy="188671"/>
          </a:xfrm>
          <a:prstGeom prst="rect">
            <a:avLst/>
          </a:prstGeom>
        </p:spPr>
      </p:pic>
      <p:pic>
        <p:nvPicPr>
          <p:cNvPr id="13" name="object 13" descr="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45995" y="2778923"/>
            <a:ext cx="4138904" cy="189826"/>
          </a:xfrm>
          <a:prstGeom prst="rect">
            <a:avLst/>
          </a:prstGeom>
        </p:spPr>
      </p:pic>
      <p:pic>
        <p:nvPicPr>
          <p:cNvPr id="14" name="object 14" descr="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55158" y="2513933"/>
            <a:ext cx="4120959" cy="189826"/>
          </a:xfrm>
          <a:prstGeom prst="rect">
            <a:avLst/>
          </a:prstGeom>
        </p:spPr>
      </p:pic>
      <p:pic>
        <p:nvPicPr>
          <p:cNvPr id="15" name="object 15" descr="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55251" y="2252828"/>
            <a:ext cx="4134954" cy="185940"/>
          </a:xfrm>
          <a:prstGeom prst="rect">
            <a:avLst/>
          </a:prstGeom>
        </p:spPr>
      </p:pic>
      <p:pic>
        <p:nvPicPr>
          <p:cNvPr id="16" name="object 16" descr="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546597" y="2030971"/>
            <a:ext cx="4136364" cy="141643"/>
          </a:xfrm>
          <a:prstGeom prst="rect">
            <a:avLst/>
          </a:prstGeom>
        </p:spPr>
      </p:pic>
      <p:pic>
        <p:nvPicPr>
          <p:cNvPr id="17" name="object 17" descr="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910207" y="1733913"/>
            <a:ext cx="2774403" cy="174866"/>
          </a:xfrm>
          <a:prstGeom prst="rect">
            <a:avLst/>
          </a:prstGeom>
        </p:spPr>
      </p:pic>
      <p:sp>
        <p:nvSpPr>
          <p:cNvPr id="18" name="object 18" descr=""/>
          <p:cNvSpPr/>
          <p:nvPr/>
        </p:nvSpPr>
        <p:spPr>
          <a:xfrm>
            <a:off x="538347" y="1765971"/>
            <a:ext cx="1285240" cy="106045"/>
          </a:xfrm>
          <a:custGeom>
            <a:avLst/>
            <a:gdLst/>
            <a:ahLst/>
            <a:cxnLst/>
            <a:rect l="l" t="t" r="r" b="b"/>
            <a:pathLst>
              <a:path w="1285239" h="106044">
                <a:moveTo>
                  <a:pt x="1168" y="88036"/>
                </a:moveTo>
                <a:lnTo>
                  <a:pt x="0" y="103758"/>
                </a:lnTo>
                <a:lnTo>
                  <a:pt x="4317" y="104914"/>
                </a:lnTo>
                <a:lnTo>
                  <a:pt x="8051" y="105498"/>
                </a:lnTo>
                <a:lnTo>
                  <a:pt x="11582" y="105498"/>
                </a:lnTo>
                <a:lnTo>
                  <a:pt x="26027" y="100410"/>
                </a:lnTo>
                <a:lnTo>
                  <a:pt x="33559" y="88620"/>
                </a:lnTo>
                <a:lnTo>
                  <a:pt x="4508" y="88620"/>
                </a:lnTo>
                <a:lnTo>
                  <a:pt x="2946" y="88430"/>
                </a:lnTo>
                <a:lnTo>
                  <a:pt x="1168" y="88036"/>
                </a:lnTo>
                <a:close/>
              </a:path>
              <a:path w="1285239" h="106044">
                <a:moveTo>
                  <a:pt x="106756" y="17271"/>
                </a:moveTo>
                <a:lnTo>
                  <a:pt x="87909" y="17271"/>
                </a:lnTo>
                <a:lnTo>
                  <a:pt x="87909" y="103949"/>
                </a:lnTo>
                <a:lnTo>
                  <a:pt x="106756" y="103949"/>
                </a:lnTo>
                <a:lnTo>
                  <a:pt x="106756" y="17271"/>
                </a:lnTo>
                <a:close/>
              </a:path>
              <a:path w="1285239" h="106044">
                <a:moveTo>
                  <a:pt x="106756" y="977"/>
                </a:moveTo>
                <a:lnTo>
                  <a:pt x="26720" y="977"/>
                </a:lnTo>
                <a:lnTo>
                  <a:pt x="24955" y="39052"/>
                </a:lnTo>
                <a:lnTo>
                  <a:pt x="23768" y="57047"/>
                </a:lnTo>
                <a:lnTo>
                  <a:pt x="21239" y="72947"/>
                </a:lnTo>
                <a:lnTo>
                  <a:pt x="15802" y="84292"/>
                </a:lnTo>
                <a:lnTo>
                  <a:pt x="5892" y="88620"/>
                </a:lnTo>
                <a:lnTo>
                  <a:pt x="33559" y="88620"/>
                </a:lnTo>
                <a:lnTo>
                  <a:pt x="34920" y="86490"/>
                </a:lnTo>
                <a:lnTo>
                  <a:pt x="39719" y="65754"/>
                </a:lnTo>
                <a:lnTo>
                  <a:pt x="41884" y="40220"/>
                </a:lnTo>
                <a:lnTo>
                  <a:pt x="43065" y="17271"/>
                </a:lnTo>
                <a:lnTo>
                  <a:pt x="106756" y="17271"/>
                </a:lnTo>
                <a:lnTo>
                  <a:pt x="106756" y="977"/>
                </a:lnTo>
                <a:close/>
              </a:path>
              <a:path w="1285239" h="106044">
                <a:moveTo>
                  <a:pt x="186436" y="0"/>
                </a:moveTo>
                <a:lnTo>
                  <a:pt x="165582" y="3905"/>
                </a:lnTo>
                <a:lnTo>
                  <a:pt x="149028" y="14787"/>
                </a:lnTo>
                <a:lnTo>
                  <a:pt x="138112" y="31391"/>
                </a:lnTo>
                <a:lnTo>
                  <a:pt x="134175" y="52463"/>
                </a:lnTo>
                <a:lnTo>
                  <a:pt x="138197" y="73646"/>
                </a:lnTo>
                <a:lnTo>
                  <a:pt x="149566" y="90306"/>
                </a:lnTo>
                <a:lnTo>
                  <a:pt x="167238" y="101209"/>
                </a:lnTo>
                <a:lnTo>
                  <a:pt x="190169" y="105117"/>
                </a:lnTo>
                <a:lnTo>
                  <a:pt x="202559" y="104037"/>
                </a:lnTo>
                <a:lnTo>
                  <a:pt x="213658" y="100845"/>
                </a:lnTo>
                <a:lnTo>
                  <a:pt x="223281" y="95618"/>
                </a:lnTo>
                <a:lnTo>
                  <a:pt x="230819" y="88811"/>
                </a:lnTo>
                <a:lnTo>
                  <a:pt x="190754" y="88811"/>
                </a:lnTo>
                <a:lnTo>
                  <a:pt x="176482" y="86645"/>
                </a:lnTo>
                <a:lnTo>
                  <a:pt x="165030" y="80524"/>
                </a:lnTo>
                <a:lnTo>
                  <a:pt x="157006" y="71012"/>
                </a:lnTo>
                <a:lnTo>
                  <a:pt x="153022" y="58673"/>
                </a:lnTo>
                <a:lnTo>
                  <a:pt x="237515" y="58673"/>
                </a:lnTo>
                <a:lnTo>
                  <a:pt x="237705" y="56921"/>
                </a:lnTo>
                <a:lnTo>
                  <a:pt x="237909" y="54597"/>
                </a:lnTo>
                <a:lnTo>
                  <a:pt x="237806" y="52463"/>
                </a:lnTo>
                <a:lnTo>
                  <a:pt x="236542" y="45288"/>
                </a:lnTo>
                <a:lnTo>
                  <a:pt x="153022" y="45288"/>
                </a:lnTo>
                <a:lnTo>
                  <a:pt x="156525" y="33280"/>
                </a:lnTo>
                <a:lnTo>
                  <a:pt x="163680" y="23937"/>
                </a:lnTo>
                <a:lnTo>
                  <a:pt x="173860" y="17879"/>
                </a:lnTo>
                <a:lnTo>
                  <a:pt x="186436" y="15722"/>
                </a:lnTo>
                <a:lnTo>
                  <a:pt x="224137" y="15722"/>
                </a:lnTo>
                <a:lnTo>
                  <a:pt x="223450" y="14641"/>
                </a:lnTo>
                <a:lnTo>
                  <a:pt x="207165" y="3832"/>
                </a:lnTo>
                <a:lnTo>
                  <a:pt x="186436" y="0"/>
                </a:lnTo>
                <a:close/>
              </a:path>
              <a:path w="1285239" h="106044">
                <a:moveTo>
                  <a:pt x="220840" y="76365"/>
                </a:moveTo>
                <a:lnTo>
                  <a:pt x="214617" y="81840"/>
                </a:lnTo>
                <a:lnTo>
                  <a:pt x="207492" y="85726"/>
                </a:lnTo>
                <a:lnTo>
                  <a:pt x="199519" y="88043"/>
                </a:lnTo>
                <a:lnTo>
                  <a:pt x="190754" y="88811"/>
                </a:lnTo>
                <a:lnTo>
                  <a:pt x="230819" y="88811"/>
                </a:lnTo>
                <a:lnTo>
                  <a:pt x="231241" y="88430"/>
                </a:lnTo>
                <a:lnTo>
                  <a:pt x="220840" y="76365"/>
                </a:lnTo>
                <a:close/>
              </a:path>
              <a:path w="1285239" h="106044">
                <a:moveTo>
                  <a:pt x="224137" y="15722"/>
                </a:moveTo>
                <a:lnTo>
                  <a:pt x="186436" y="15722"/>
                </a:lnTo>
                <a:lnTo>
                  <a:pt x="199091" y="17907"/>
                </a:lnTo>
                <a:lnTo>
                  <a:pt x="209262" y="24014"/>
                </a:lnTo>
                <a:lnTo>
                  <a:pt x="216373" y="33365"/>
                </a:lnTo>
                <a:lnTo>
                  <a:pt x="219849" y="45288"/>
                </a:lnTo>
                <a:lnTo>
                  <a:pt x="236542" y="45288"/>
                </a:lnTo>
                <a:lnTo>
                  <a:pt x="234095" y="31391"/>
                </a:lnTo>
                <a:lnTo>
                  <a:pt x="224137" y="15722"/>
                </a:lnTo>
                <a:close/>
              </a:path>
              <a:path w="1285239" h="106044">
                <a:moveTo>
                  <a:pt x="344309" y="977"/>
                </a:moveTo>
                <a:lnTo>
                  <a:pt x="267690" y="977"/>
                </a:lnTo>
                <a:lnTo>
                  <a:pt x="267690" y="103949"/>
                </a:lnTo>
                <a:lnTo>
                  <a:pt x="286524" y="103949"/>
                </a:lnTo>
                <a:lnTo>
                  <a:pt x="286524" y="17271"/>
                </a:lnTo>
                <a:lnTo>
                  <a:pt x="344309" y="17271"/>
                </a:lnTo>
                <a:lnTo>
                  <a:pt x="344309" y="977"/>
                </a:lnTo>
                <a:close/>
              </a:path>
              <a:path w="1285239" h="106044">
                <a:moveTo>
                  <a:pt x="382905" y="977"/>
                </a:moveTo>
                <a:lnTo>
                  <a:pt x="364070" y="977"/>
                </a:lnTo>
                <a:lnTo>
                  <a:pt x="364070" y="103949"/>
                </a:lnTo>
                <a:lnTo>
                  <a:pt x="512406" y="103949"/>
                </a:lnTo>
                <a:lnTo>
                  <a:pt x="512406" y="87642"/>
                </a:lnTo>
                <a:lnTo>
                  <a:pt x="382905" y="87642"/>
                </a:lnTo>
                <a:lnTo>
                  <a:pt x="382905" y="977"/>
                </a:lnTo>
                <a:close/>
              </a:path>
              <a:path w="1285239" h="106044">
                <a:moveTo>
                  <a:pt x="447751" y="977"/>
                </a:moveTo>
                <a:lnTo>
                  <a:pt x="428917" y="977"/>
                </a:lnTo>
                <a:lnTo>
                  <a:pt x="428917" y="87642"/>
                </a:lnTo>
                <a:lnTo>
                  <a:pt x="447751" y="87642"/>
                </a:lnTo>
                <a:lnTo>
                  <a:pt x="447751" y="977"/>
                </a:lnTo>
                <a:close/>
              </a:path>
              <a:path w="1285239" h="106044">
                <a:moveTo>
                  <a:pt x="512406" y="977"/>
                </a:moveTo>
                <a:lnTo>
                  <a:pt x="493560" y="977"/>
                </a:lnTo>
                <a:lnTo>
                  <a:pt x="493560" y="87642"/>
                </a:lnTo>
                <a:lnTo>
                  <a:pt x="512406" y="87642"/>
                </a:lnTo>
                <a:lnTo>
                  <a:pt x="512406" y="977"/>
                </a:lnTo>
                <a:close/>
              </a:path>
              <a:path w="1285239" h="106044">
                <a:moveTo>
                  <a:pt x="592086" y="0"/>
                </a:moveTo>
                <a:lnTo>
                  <a:pt x="571233" y="3905"/>
                </a:lnTo>
                <a:lnTo>
                  <a:pt x="554678" y="14787"/>
                </a:lnTo>
                <a:lnTo>
                  <a:pt x="543762" y="31391"/>
                </a:lnTo>
                <a:lnTo>
                  <a:pt x="539826" y="52463"/>
                </a:lnTo>
                <a:lnTo>
                  <a:pt x="543847" y="73646"/>
                </a:lnTo>
                <a:lnTo>
                  <a:pt x="555217" y="90306"/>
                </a:lnTo>
                <a:lnTo>
                  <a:pt x="572889" y="101209"/>
                </a:lnTo>
                <a:lnTo>
                  <a:pt x="595820" y="105117"/>
                </a:lnTo>
                <a:lnTo>
                  <a:pt x="608210" y="104037"/>
                </a:lnTo>
                <a:lnTo>
                  <a:pt x="619309" y="100845"/>
                </a:lnTo>
                <a:lnTo>
                  <a:pt x="628931" y="95618"/>
                </a:lnTo>
                <a:lnTo>
                  <a:pt x="636470" y="88811"/>
                </a:lnTo>
                <a:lnTo>
                  <a:pt x="596404" y="88811"/>
                </a:lnTo>
                <a:lnTo>
                  <a:pt x="582133" y="86645"/>
                </a:lnTo>
                <a:lnTo>
                  <a:pt x="570680" y="80524"/>
                </a:lnTo>
                <a:lnTo>
                  <a:pt x="562657" y="71012"/>
                </a:lnTo>
                <a:lnTo>
                  <a:pt x="558673" y="58673"/>
                </a:lnTo>
                <a:lnTo>
                  <a:pt x="643166" y="58673"/>
                </a:lnTo>
                <a:lnTo>
                  <a:pt x="643356" y="56921"/>
                </a:lnTo>
                <a:lnTo>
                  <a:pt x="643559" y="54597"/>
                </a:lnTo>
                <a:lnTo>
                  <a:pt x="643456" y="52463"/>
                </a:lnTo>
                <a:lnTo>
                  <a:pt x="642193" y="45288"/>
                </a:lnTo>
                <a:lnTo>
                  <a:pt x="558673" y="45288"/>
                </a:lnTo>
                <a:lnTo>
                  <a:pt x="562175" y="33280"/>
                </a:lnTo>
                <a:lnTo>
                  <a:pt x="569331" y="23937"/>
                </a:lnTo>
                <a:lnTo>
                  <a:pt x="579511" y="17879"/>
                </a:lnTo>
                <a:lnTo>
                  <a:pt x="592086" y="15722"/>
                </a:lnTo>
                <a:lnTo>
                  <a:pt x="629787" y="15722"/>
                </a:lnTo>
                <a:lnTo>
                  <a:pt x="629100" y="14641"/>
                </a:lnTo>
                <a:lnTo>
                  <a:pt x="612816" y="3832"/>
                </a:lnTo>
                <a:lnTo>
                  <a:pt x="592086" y="0"/>
                </a:lnTo>
                <a:close/>
              </a:path>
              <a:path w="1285239" h="106044">
                <a:moveTo>
                  <a:pt x="626491" y="76365"/>
                </a:moveTo>
                <a:lnTo>
                  <a:pt x="620268" y="81840"/>
                </a:lnTo>
                <a:lnTo>
                  <a:pt x="613143" y="85726"/>
                </a:lnTo>
                <a:lnTo>
                  <a:pt x="605170" y="88043"/>
                </a:lnTo>
                <a:lnTo>
                  <a:pt x="596404" y="88811"/>
                </a:lnTo>
                <a:lnTo>
                  <a:pt x="636470" y="88811"/>
                </a:lnTo>
                <a:lnTo>
                  <a:pt x="636892" y="88430"/>
                </a:lnTo>
                <a:lnTo>
                  <a:pt x="626491" y="76365"/>
                </a:lnTo>
                <a:close/>
              </a:path>
              <a:path w="1285239" h="106044">
                <a:moveTo>
                  <a:pt x="629787" y="15722"/>
                </a:moveTo>
                <a:lnTo>
                  <a:pt x="592086" y="15722"/>
                </a:lnTo>
                <a:lnTo>
                  <a:pt x="604742" y="17907"/>
                </a:lnTo>
                <a:lnTo>
                  <a:pt x="614913" y="24014"/>
                </a:lnTo>
                <a:lnTo>
                  <a:pt x="622024" y="33365"/>
                </a:lnTo>
                <a:lnTo>
                  <a:pt x="625500" y="45288"/>
                </a:lnTo>
                <a:lnTo>
                  <a:pt x="642193" y="45288"/>
                </a:lnTo>
                <a:lnTo>
                  <a:pt x="639746" y="31391"/>
                </a:lnTo>
                <a:lnTo>
                  <a:pt x="629787" y="15722"/>
                </a:lnTo>
                <a:close/>
              </a:path>
              <a:path w="1285239" h="106044">
                <a:moveTo>
                  <a:pt x="736371" y="977"/>
                </a:moveTo>
                <a:lnTo>
                  <a:pt x="716330" y="977"/>
                </a:lnTo>
                <a:lnTo>
                  <a:pt x="749338" y="50711"/>
                </a:lnTo>
                <a:lnTo>
                  <a:pt x="713574" y="103949"/>
                </a:lnTo>
                <a:lnTo>
                  <a:pt x="735977" y="103949"/>
                </a:lnTo>
                <a:lnTo>
                  <a:pt x="764667" y="60413"/>
                </a:lnTo>
                <a:lnTo>
                  <a:pt x="845913" y="60413"/>
                </a:lnTo>
                <a:lnTo>
                  <a:pt x="839508" y="50914"/>
                </a:lnTo>
                <a:lnTo>
                  <a:pt x="843740" y="44513"/>
                </a:lnTo>
                <a:lnTo>
                  <a:pt x="764476" y="44513"/>
                </a:lnTo>
                <a:lnTo>
                  <a:pt x="736371" y="977"/>
                </a:lnTo>
                <a:close/>
              </a:path>
              <a:path w="1285239" h="106044">
                <a:moveTo>
                  <a:pt x="803744" y="60413"/>
                </a:moveTo>
                <a:lnTo>
                  <a:pt x="784910" y="60413"/>
                </a:lnTo>
                <a:lnTo>
                  <a:pt x="784910" y="103949"/>
                </a:lnTo>
                <a:lnTo>
                  <a:pt x="803744" y="103949"/>
                </a:lnTo>
                <a:lnTo>
                  <a:pt x="803744" y="60413"/>
                </a:lnTo>
                <a:close/>
              </a:path>
              <a:path w="1285239" h="106044">
                <a:moveTo>
                  <a:pt x="845913" y="60413"/>
                </a:moveTo>
                <a:lnTo>
                  <a:pt x="823988" y="60413"/>
                </a:lnTo>
                <a:lnTo>
                  <a:pt x="852868" y="103949"/>
                </a:lnTo>
                <a:lnTo>
                  <a:pt x="875271" y="103949"/>
                </a:lnTo>
                <a:lnTo>
                  <a:pt x="845913" y="60413"/>
                </a:lnTo>
                <a:close/>
              </a:path>
              <a:path w="1285239" h="106044">
                <a:moveTo>
                  <a:pt x="803744" y="977"/>
                </a:moveTo>
                <a:lnTo>
                  <a:pt x="784910" y="977"/>
                </a:lnTo>
                <a:lnTo>
                  <a:pt x="784910" y="44513"/>
                </a:lnTo>
                <a:lnTo>
                  <a:pt x="803744" y="44513"/>
                </a:lnTo>
                <a:lnTo>
                  <a:pt x="803744" y="977"/>
                </a:lnTo>
                <a:close/>
              </a:path>
              <a:path w="1285239" h="106044">
                <a:moveTo>
                  <a:pt x="872528" y="977"/>
                </a:moveTo>
                <a:lnTo>
                  <a:pt x="852284" y="977"/>
                </a:lnTo>
                <a:lnTo>
                  <a:pt x="824179" y="44513"/>
                </a:lnTo>
                <a:lnTo>
                  <a:pt x="843740" y="44513"/>
                </a:lnTo>
                <a:lnTo>
                  <a:pt x="872528" y="977"/>
                </a:lnTo>
                <a:close/>
              </a:path>
              <a:path w="1285239" h="106044">
                <a:moveTo>
                  <a:pt x="915454" y="977"/>
                </a:moveTo>
                <a:lnTo>
                  <a:pt x="896607" y="977"/>
                </a:lnTo>
                <a:lnTo>
                  <a:pt x="896607" y="103949"/>
                </a:lnTo>
                <a:lnTo>
                  <a:pt x="913879" y="103949"/>
                </a:lnTo>
                <a:lnTo>
                  <a:pt x="937640" y="75971"/>
                </a:lnTo>
                <a:lnTo>
                  <a:pt x="915454" y="75971"/>
                </a:lnTo>
                <a:lnTo>
                  <a:pt x="915454" y="977"/>
                </a:lnTo>
                <a:close/>
              </a:path>
              <a:path w="1285239" h="106044">
                <a:moveTo>
                  <a:pt x="996416" y="28955"/>
                </a:moveTo>
                <a:lnTo>
                  <a:pt x="977569" y="28955"/>
                </a:lnTo>
                <a:lnTo>
                  <a:pt x="977569" y="103949"/>
                </a:lnTo>
                <a:lnTo>
                  <a:pt x="996416" y="103949"/>
                </a:lnTo>
                <a:lnTo>
                  <a:pt x="996416" y="28955"/>
                </a:lnTo>
                <a:close/>
              </a:path>
              <a:path w="1285239" h="106044">
                <a:moveTo>
                  <a:pt x="996416" y="977"/>
                </a:moveTo>
                <a:lnTo>
                  <a:pt x="979335" y="977"/>
                </a:lnTo>
                <a:lnTo>
                  <a:pt x="915454" y="75971"/>
                </a:lnTo>
                <a:lnTo>
                  <a:pt x="937640" y="75971"/>
                </a:lnTo>
                <a:lnTo>
                  <a:pt x="977569" y="28955"/>
                </a:lnTo>
                <a:lnTo>
                  <a:pt x="996416" y="28955"/>
                </a:lnTo>
                <a:lnTo>
                  <a:pt x="996416" y="977"/>
                </a:lnTo>
                <a:close/>
              </a:path>
              <a:path w="1285239" h="106044">
                <a:moveTo>
                  <a:pt x="1072934" y="17271"/>
                </a:moveTo>
                <a:lnTo>
                  <a:pt x="1054100" y="17271"/>
                </a:lnTo>
                <a:lnTo>
                  <a:pt x="1054100" y="103949"/>
                </a:lnTo>
                <a:lnTo>
                  <a:pt x="1072934" y="103949"/>
                </a:lnTo>
                <a:lnTo>
                  <a:pt x="1072934" y="17271"/>
                </a:lnTo>
                <a:close/>
              </a:path>
              <a:path w="1285239" h="106044">
                <a:moveTo>
                  <a:pt x="1111059" y="977"/>
                </a:moveTo>
                <a:lnTo>
                  <a:pt x="1015974" y="977"/>
                </a:lnTo>
                <a:lnTo>
                  <a:pt x="1015974" y="17271"/>
                </a:lnTo>
                <a:lnTo>
                  <a:pt x="1111059" y="17271"/>
                </a:lnTo>
                <a:lnTo>
                  <a:pt x="1111059" y="977"/>
                </a:lnTo>
                <a:close/>
              </a:path>
              <a:path w="1285239" h="106044">
                <a:moveTo>
                  <a:pt x="1149667" y="977"/>
                </a:moveTo>
                <a:lnTo>
                  <a:pt x="1130820" y="977"/>
                </a:lnTo>
                <a:lnTo>
                  <a:pt x="1130820" y="103949"/>
                </a:lnTo>
                <a:lnTo>
                  <a:pt x="1148092" y="103949"/>
                </a:lnTo>
                <a:lnTo>
                  <a:pt x="1171853" y="75971"/>
                </a:lnTo>
                <a:lnTo>
                  <a:pt x="1149667" y="75971"/>
                </a:lnTo>
                <a:lnTo>
                  <a:pt x="1149667" y="977"/>
                </a:lnTo>
                <a:close/>
              </a:path>
              <a:path w="1285239" h="106044">
                <a:moveTo>
                  <a:pt x="1230617" y="28955"/>
                </a:moveTo>
                <a:lnTo>
                  <a:pt x="1211783" y="28955"/>
                </a:lnTo>
                <a:lnTo>
                  <a:pt x="1211783" y="103949"/>
                </a:lnTo>
                <a:lnTo>
                  <a:pt x="1230617" y="103949"/>
                </a:lnTo>
                <a:lnTo>
                  <a:pt x="1230617" y="28955"/>
                </a:lnTo>
                <a:close/>
              </a:path>
              <a:path w="1285239" h="106044">
                <a:moveTo>
                  <a:pt x="1230617" y="977"/>
                </a:moveTo>
                <a:lnTo>
                  <a:pt x="1213548" y="977"/>
                </a:lnTo>
                <a:lnTo>
                  <a:pt x="1149667" y="75971"/>
                </a:lnTo>
                <a:lnTo>
                  <a:pt x="1171853" y="75971"/>
                </a:lnTo>
                <a:lnTo>
                  <a:pt x="1211783" y="28955"/>
                </a:lnTo>
                <a:lnTo>
                  <a:pt x="1230617" y="28955"/>
                </a:lnTo>
                <a:lnTo>
                  <a:pt x="1230617" y="977"/>
                </a:lnTo>
                <a:close/>
              </a:path>
              <a:path w="1285239" h="106044">
                <a:moveTo>
                  <a:pt x="1278851" y="78511"/>
                </a:moveTo>
                <a:lnTo>
                  <a:pt x="1264526" y="78511"/>
                </a:lnTo>
                <a:lnTo>
                  <a:pt x="1258443" y="83946"/>
                </a:lnTo>
                <a:lnTo>
                  <a:pt x="1258443" y="99479"/>
                </a:lnTo>
                <a:lnTo>
                  <a:pt x="1264526" y="105117"/>
                </a:lnTo>
                <a:lnTo>
                  <a:pt x="1278851" y="105117"/>
                </a:lnTo>
                <a:lnTo>
                  <a:pt x="1284744" y="99479"/>
                </a:lnTo>
                <a:lnTo>
                  <a:pt x="1284744" y="83946"/>
                </a:lnTo>
                <a:lnTo>
                  <a:pt x="1278851" y="7851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object 19" descr="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547932" y="1457846"/>
            <a:ext cx="4127830" cy="185940"/>
          </a:xfrm>
          <a:prstGeom prst="rect">
            <a:avLst/>
          </a:prstGeom>
        </p:spPr>
      </p:pic>
      <p:sp>
        <p:nvSpPr>
          <p:cNvPr id="20" name="object 2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21" name="object 2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22" name="object 2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404148"/>
            <a:ext cx="82569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85"/>
              <a:t>Читання</a:t>
            </a:r>
            <a:r>
              <a:rPr dirty="0" sz="2400" spc="20"/>
              <a:t> </a:t>
            </a:r>
            <a:r>
              <a:rPr dirty="0" sz="2400" spc="145"/>
              <a:t>№2:</a:t>
            </a:r>
            <a:r>
              <a:rPr dirty="0" sz="2400" spc="20"/>
              <a:t> </a:t>
            </a:r>
            <a:r>
              <a:rPr dirty="0" sz="2400" spc="220"/>
              <a:t>Чи</a:t>
            </a:r>
            <a:r>
              <a:rPr dirty="0" sz="2400" spc="20"/>
              <a:t> </a:t>
            </a:r>
            <a:r>
              <a:rPr dirty="0" sz="2400" spc="150"/>
              <a:t>бувають</a:t>
            </a:r>
            <a:r>
              <a:rPr dirty="0" sz="2400" spc="25"/>
              <a:t> </a:t>
            </a:r>
            <a:r>
              <a:rPr dirty="0" sz="2400" spc="190"/>
              <a:t>стереотипи</a:t>
            </a:r>
            <a:r>
              <a:rPr dirty="0" sz="2400" spc="20"/>
              <a:t> </a:t>
            </a:r>
            <a:r>
              <a:rPr dirty="0" sz="2400" spc="225"/>
              <a:t>позитивними</a:t>
            </a:r>
            <a:endParaRPr sz="2400"/>
          </a:p>
        </p:txBody>
      </p:sp>
      <p:sp>
        <p:nvSpPr>
          <p:cNvPr id="3" name="object 3" descr=""/>
          <p:cNvSpPr txBox="1"/>
          <p:nvPr/>
        </p:nvSpPr>
        <p:spPr>
          <a:xfrm>
            <a:off x="527300" y="1073147"/>
            <a:ext cx="3382645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160">
                <a:solidFill>
                  <a:srgbClr val="231F20"/>
                </a:solidFill>
                <a:latin typeface="Microsoft Sans Serif"/>
                <a:cs typeface="Microsoft Sans Serif"/>
              </a:rPr>
              <a:t>Прогляньте</a:t>
            </a:r>
            <a:r>
              <a:rPr dirty="0" sz="22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2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заголовок: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987299" y="2272901"/>
            <a:ext cx="4420870" cy="266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31445">
              <a:lnSpc>
                <a:spcPct val="120400"/>
              </a:lnSpc>
              <a:spcBef>
                <a:spcPts val="100"/>
              </a:spcBef>
            </a:pP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Дивлячись</a:t>
            </a:r>
            <a:r>
              <a:rPr dirty="0" sz="1800" spc="1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800" spc="1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заголовок,</a:t>
            </a:r>
            <a:r>
              <a:rPr dirty="0" sz="1800" spc="14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-50" b="1">
                <a:solidFill>
                  <a:srgbClr val="615780"/>
                </a:solidFill>
                <a:latin typeface="Tahoma"/>
                <a:cs typeface="Tahoma"/>
              </a:rPr>
              <a:t>я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розумію,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що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5" b="1">
                <a:solidFill>
                  <a:srgbClr val="615780"/>
                </a:solidFill>
                <a:latin typeface="Tahoma"/>
                <a:cs typeface="Tahoma"/>
              </a:rPr>
              <a:t>тут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ітиметься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про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позитивний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уплив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стереотипів</a:t>
            </a:r>
            <a:r>
              <a:rPr dirty="0" sz="1800" spc="5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життя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людини,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або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95" b="1">
                <a:solidFill>
                  <a:srgbClr val="615780"/>
                </a:solidFill>
                <a:latin typeface="Tahoma"/>
                <a:cs typeface="Tahoma"/>
              </a:rPr>
              <a:t>ж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615780"/>
                </a:solidFill>
                <a:latin typeface="Tahoma"/>
                <a:cs typeface="Tahoma"/>
              </a:rPr>
              <a:t>про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-25" b="1">
                <a:solidFill>
                  <a:srgbClr val="615780"/>
                </a:solidFill>
                <a:latin typeface="Tahoma"/>
                <a:cs typeface="Tahoma"/>
              </a:rPr>
              <a:t>те,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що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окремі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стереотипи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можуть </a:t>
            </a:r>
            <a:r>
              <a:rPr dirty="0" sz="1800" spc="85" b="1">
                <a:solidFill>
                  <a:srgbClr val="615780"/>
                </a:solidFill>
                <a:latin typeface="Tahoma"/>
                <a:cs typeface="Tahoma"/>
              </a:rPr>
              <a:t>бути</a:t>
            </a:r>
            <a:r>
              <a:rPr dirty="0" sz="1800" spc="3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позитивними.</a:t>
            </a:r>
            <a:r>
              <a:rPr dirty="0" sz="1800" spc="3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Для</a:t>
            </a:r>
            <a:r>
              <a:rPr dirty="0" sz="1800" spc="4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того,</a:t>
            </a:r>
            <a:r>
              <a:rPr dirty="0" sz="1800" spc="3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щоб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ct val="120400"/>
              </a:lnSpc>
            </a:pP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зрозуміти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5" b="1">
                <a:solidFill>
                  <a:srgbClr val="615780"/>
                </a:solidFill>
                <a:latin typeface="Tahoma"/>
                <a:cs typeface="Tahoma"/>
              </a:rPr>
              <a:t>повністю,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мені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615780"/>
                </a:solidFill>
                <a:latin typeface="Tahoma"/>
                <a:cs typeface="Tahoma"/>
              </a:rPr>
              <a:t>потрібно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прочитати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615780"/>
                </a:solidFill>
                <a:latin typeface="Tahoma"/>
                <a:cs typeface="Tahoma"/>
              </a:rPr>
              <a:t>текст.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61464" y="2854292"/>
            <a:ext cx="1891030" cy="146050"/>
          </a:xfrm>
          <a:custGeom>
            <a:avLst/>
            <a:gdLst/>
            <a:ahLst/>
            <a:cxnLst/>
            <a:rect l="l" t="t" r="r" b="b"/>
            <a:pathLst>
              <a:path w="1891030" h="146050">
                <a:moveTo>
                  <a:pt x="135610" y="2165"/>
                </a:moveTo>
                <a:lnTo>
                  <a:pt x="0" y="2165"/>
                </a:lnTo>
                <a:lnTo>
                  <a:pt x="0" y="143605"/>
                </a:lnTo>
                <a:lnTo>
                  <a:pt x="33108" y="143605"/>
                </a:lnTo>
                <a:lnTo>
                  <a:pt x="33108" y="30245"/>
                </a:lnTo>
                <a:lnTo>
                  <a:pt x="25425" y="30245"/>
                </a:lnTo>
                <a:lnTo>
                  <a:pt x="33108" y="22562"/>
                </a:lnTo>
                <a:lnTo>
                  <a:pt x="135610" y="22562"/>
                </a:lnTo>
                <a:lnTo>
                  <a:pt x="135610" y="2165"/>
                </a:lnTo>
                <a:close/>
              </a:path>
              <a:path w="1891030" h="146050">
                <a:moveTo>
                  <a:pt x="102768" y="22562"/>
                </a:moveTo>
                <a:lnTo>
                  <a:pt x="102768" y="143605"/>
                </a:lnTo>
                <a:lnTo>
                  <a:pt x="135610" y="143605"/>
                </a:lnTo>
                <a:lnTo>
                  <a:pt x="135610" y="30245"/>
                </a:lnTo>
                <a:lnTo>
                  <a:pt x="110451" y="30245"/>
                </a:lnTo>
                <a:lnTo>
                  <a:pt x="102768" y="22562"/>
                </a:lnTo>
                <a:close/>
              </a:path>
              <a:path w="1891030" h="146050">
                <a:moveTo>
                  <a:pt x="33108" y="22562"/>
                </a:moveTo>
                <a:lnTo>
                  <a:pt x="25425" y="30245"/>
                </a:lnTo>
                <a:lnTo>
                  <a:pt x="33108" y="30245"/>
                </a:lnTo>
                <a:lnTo>
                  <a:pt x="33108" y="22562"/>
                </a:lnTo>
                <a:close/>
              </a:path>
              <a:path w="1891030" h="146050">
                <a:moveTo>
                  <a:pt x="102768" y="22562"/>
                </a:moveTo>
                <a:lnTo>
                  <a:pt x="33108" y="22562"/>
                </a:lnTo>
                <a:lnTo>
                  <a:pt x="33108" y="30245"/>
                </a:lnTo>
                <a:lnTo>
                  <a:pt x="102768" y="30245"/>
                </a:lnTo>
                <a:lnTo>
                  <a:pt x="102768" y="22562"/>
                </a:lnTo>
                <a:close/>
              </a:path>
              <a:path w="1891030" h="146050">
                <a:moveTo>
                  <a:pt x="135610" y="22562"/>
                </a:moveTo>
                <a:lnTo>
                  <a:pt x="102768" y="22562"/>
                </a:lnTo>
                <a:lnTo>
                  <a:pt x="110451" y="30245"/>
                </a:lnTo>
                <a:lnTo>
                  <a:pt x="135610" y="30245"/>
                </a:lnTo>
                <a:lnTo>
                  <a:pt x="135610" y="22562"/>
                </a:lnTo>
                <a:close/>
              </a:path>
              <a:path w="1891030" h="146050">
                <a:moveTo>
                  <a:pt x="243408" y="578"/>
                </a:moveTo>
                <a:lnTo>
                  <a:pt x="204736" y="9849"/>
                </a:lnTo>
                <a:lnTo>
                  <a:pt x="173699" y="43863"/>
                </a:lnTo>
                <a:lnTo>
                  <a:pt x="168186" y="72892"/>
                </a:lnTo>
                <a:lnTo>
                  <a:pt x="168798" y="83069"/>
                </a:lnTo>
                <a:lnTo>
                  <a:pt x="189572" y="124898"/>
                </a:lnTo>
                <a:lnTo>
                  <a:pt x="232847" y="144872"/>
                </a:lnTo>
                <a:lnTo>
                  <a:pt x="243408" y="145460"/>
                </a:lnTo>
                <a:lnTo>
                  <a:pt x="254093" y="144872"/>
                </a:lnTo>
                <a:lnTo>
                  <a:pt x="290553" y="130918"/>
                </a:lnTo>
                <a:lnTo>
                  <a:pt x="304537" y="117113"/>
                </a:lnTo>
                <a:lnTo>
                  <a:pt x="235458" y="117113"/>
                </a:lnTo>
                <a:lnTo>
                  <a:pt x="228358" y="115361"/>
                </a:lnTo>
                <a:lnTo>
                  <a:pt x="215823" y="108287"/>
                </a:lnTo>
                <a:lnTo>
                  <a:pt x="210832" y="103169"/>
                </a:lnTo>
                <a:lnTo>
                  <a:pt x="203415" y="89757"/>
                </a:lnTo>
                <a:lnTo>
                  <a:pt x="201561" y="81896"/>
                </a:lnTo>
                <a:lnTo>
                  <a:pt x="201561" y="63710"/>
                </a:lnTo>
                <a:lnTo>
                  <a:pt x="228358" y="30423"/>
                </a:lnTo>
                <a:lnTo>
                  <a:pt x="235546" y="28658"/>
                </a:lnTo>
                <a:lnTo>
                  <a:pt x="304645" y="28658"/>
                </a:lnTo>
                <a:lnTo>
                  <a:pt x="303931" y="27628"/>
                </a:lnTo>
                <a:lnTo>
                  <a:pt x="264164" y="2899"/>
                </a:lnTo>
                <a:lnTo>
                  <a:pt x="254093" y="1159"/>
                </a:lnTo>
                <a:lnTo>
                  <a:pt x="243408" y="578"/>
                </a:lnTo>
                <a:close/>
              </a:path>
              <a:path w="1891030" h="146050">
                <a:moveTo>
                  <a:pt x="304645" y="28658"/>
                </a:moveTo>
                <a:lnTo>
                  <a:pt x="251625" y="28658"/>
                </a:lnTo>
                <a:lnTo>
                  <a:pt x="258775" y="30423"/>
                </a:lnTo>
                <a:lnTo>
                  <a:pt x="271487" y="37484"/>
                </a:lnTo>
                <a:lnTo>
                  <a:pt x="276466" y="42564"/>
                </a:lnTo>
                <a:lnTo>
                  <a:pt x="283705" y="55798"/>
                </a:lnTo>
                <a:lnTo>
                  <a:pt x="285521" y="63710"/>
                </a:lnTo>
                <a:lnTo>
                  <a:pt x="285521" y="81896"/>
                </a:lnTo>
                <a:lnTo>
                  <a:pt x="258775" y="115361"/>
                </a:lnTo>
                <a:lnTo>
                  <a:pt x="251523" y="117113"/>
                </a:lnTo>
                <a:lnTo>
                  <a:pt x="304537" y="117113"/>
                </a:lnTo>
                <a:lnTo>
                  <a:pt x="318897" y="72892"/>
                </a:lnTo>
                <a:lnTo>
                  <a:pt x="318292" y="62490"/>
                </a:lnTo>
                <a:lnTo>
                  <a:pt x="316479" y="52754"/>
                </a:lnTo>
                <a:lnTo>
                  <a:pt x="313458" y="43683"/>
                </a:lnTo>
                <a:lnTo>
                  <a:pt x="309232" y="35274"/>
                </a:lnTo>
                <a:lnTo>
                  <a:pt x="304645" y="28658"/>
                </a:lnTo>
                <a:close/>
              </a:path>
              <a:path w="1891030" h="146050">
                <a:moveTo>
                  <a:pt x="343001" y="106521"/>
                </a:moveTo>
                <a:lnTo>
                  <a:pt x="333730" y="131159"/>
                </a:lnTo>
                <a:lnTo>
                  <a:pt x="340274" y="134526"/>
                </a:lnTo>
                <a:lnTo>
                  <a:pt x="347200" y="137481"/>
                </a:lnTo>
                <a:lnTo>
                  <a:pt x="386060" y="145752"/>
                </a:lnTo>
                <a:lnTo>
                  <a:pt x="394119" y="145993"/>
                </a:lnTo>
                <a:lnTo>
                  <a:pt x="403639" y="145645"/>
                </a:lnTo>
                <a:lnTo>
                  <a:pt x="442555" y="133774"/>
                </a:lnTo>
                <a:lnTo>
                  <a:pt x="458380" y="118713"/>
                </a:lnTo>
                <a:lnTo>
                  <a:pt x="392264" y="118713"/>
                </a:lnTo>
                <a:lnTo>
                  <a:pt x="385771" y="118514"/>
                </a:lnTo>
                <a:lnTo>
                  <a:pt x="349885" y="110408"/>
                </a:lnTo>
                <a:lnTo>
                  <a:pt x="343001" y="106521"/>
                </a:lnTo>
                <a:close/>
              </a:path>
              <a:path w="1891030" h="146050">
                <a:moveTo>
                  <a:pt x="456118" y="27070"/>
                </a:moveTo>
                <a:lnTo>
                  <a:pt x="398703" y="27070"/>
                </a:lnTo>
                <a:lnTo>
                  <a:pt x="404444" y="27731"/>
                </a:lnTo>
                <a:lnTo>
                  <a:pt x="413981" y="30372"/>
                </a:lnTo>
                <a:lnTo>
                  <a:pt x="417639" y="32328"/>
                </a:lnTo>
                <a:lnTo>
                  <a:pt x="422757" y="37446"/>
                </a:lnTo>
                <a:lnTo>
                  <a:pt x="424040" y="40405"/>
                </a:lnTo>
                <a:lnTo>
                  <a:pt x="424040" y="47111"/>
                </a:lnTo>
                <a:lnTo>
                  <a:pt x="402945" y="59912"/>
                </a:lnTo>
                <a:lnTo>
                  <a:pt x="372656" y="59912"/>
                </a:lnTo>
                <a:lnTo>
                  <a:pt x="372656" y="82163"/>
                </a:lnTo>
                <a:lnTo>
                  <a:pt x="408952" y="82163"/>
                </a:lnTo>
                <a:lnTo>
                  <a:pt x="415874" y="83611"/>
                </a:lnTo>
                <a:lnTo>
                  <a:pt x="425589" y="89440"/>
                </a:lnTo>
                <a:lnTo>
                  <a:pt x="428015" y="93720"/>
                </a:lnTo>
                <a:lnTo>
                  <a:pt x="428015" y="103257"/>
                </a:lnTo>
                <a:lnTo>
                  <a:pt x="399681" y="118713"/>
                </a:lnTo>
                <a:lnTo>
                  <a:pt x="458380" y="118713"/>
                </a:lnTo>
                <a:lnTo>
                  <a:pt x="458736" y="118307"/>
                </a:lnTo>
                <a:lnTo>
                  <a:pt x="461657" y="110674"/>
                </a:lnTo>
                <a:lnTo>
                  <a:pt x="461657" y="102026"/>
                </a:lnTo>
                <a:lnTo>
                  <a:pt x="444107" y="74213"/>
                </a:lnTo>
                <a:lnTo>
                  <a:pt x="410006" y="74213"/>
                </a:lnTo>
                <a:lnTo>
                  <a:pt x="411060" y="67062"/>
                </a:lnTo>
                <a:lnTo>
                  <a:pt x="440808" y="67062"/>
                </a:lnTo>
                <a:lnTo>
                  <a:pt x="441655" y="66707"/>
                </a:lnTo>
                <a:lnTo>
                  <a:pt x="447306" y="62516"/>
                </a:lnTo>
                <a:lnTo>
                  <a:pt x="455599" y="51746"/>
                </a:lnTo>
                <a:lnTo>
                  <a:pt x="457682" y="45701"/>
                </a:lnTo>
                <a:lnTo>
                  <a:pt x="457682" y="30867"/>
                </a:lnTo>
                <a:lnTo>
                  <a:pt x="456118" y="27070"/>
                </a:lnTo>
                <a:close/>
              </a:path>
              <a:path w="1891030" h="146050">
                <a:moveTo>
                  <a:pt x="411060" y="67062"/>
                </a:moveTo>
                <a:lnTo>
                  <a:pt x="410006" y="74213"/>
                </a:lnTo>
                <a:lnTo>
                  <a:pt x="419188" y="74213"/>
                </a:lnTo>
                <a:lnTo>
                  <a:pt x="427355" y="72714"/>
                </a:lnTo>
                <a:lnTo>
                  <a:pt x="433829" y="69994"/>
                </a:lnTo>
                <a:lnTo>
                  <a:pt x="432122" y="69414"/>
                </a:lnTo>
                <a:lnTo>
                  <a:pt x="422222" y="67650"/>
                </a:lnTo>
                <a:lnTo>
                  <a:pt x="411060" y="67062"/>
                </a:lnTo>
                <a:close/>
              </a:path>
              <a:path w="1891030" h="146050">
                <a:moveTo>
                  <a:pt x="433829" y="69994"/>
                </a:moveTo>
                <a:lnTo>
                  <a:pt x="427355" y="72714"/>
                </a:lnTo>
                <a:lnTo>
                  <a:pt x="419188" y="74213"/>
                </a:lnTo>
                <a:lnTo>
                  <a:pt x="444107" y="74213"/>
                </a:lnTo>
                <a:lnTo>
                  <a:pt x="440762" y="72351"/>
                </a:lnTo>
                <a:lnTo>
                  <a:pt x="433829" y="69994"/>
                </a:lnTo>
                <a:close/>
              </a:path>
              <a:path w="1891030" h="146050">
                <a:moveTo>
                  <a:pt x="440808" y="67062"/>
                </a:moveTo>
                <a:lnTo>
                  <a:pt x="411060" y="67062"/>
                </a:lnTo>
                <a:lnTo>
                  <a:pt x="422222" y="67650"/>
                </a:lnTo>
                <a:lnTo>
                  <a:pt x="432122" y="69414"/>
                </a:lnTo>
                <a:lnTo>
                  <a:pt x="433829" y="69994"/>
                </a:lnTo>
                <a:lnTo>
                  <a:pt x="440808" y="67062"/>
                </a:lnTo>
                <a:close/>
              </a:path>
              <a:path w="1891030" h="146050">
                <a:moveTo>
                  <a:pt x="400073" y="0"/>
                </a:moveTo>
                <a:lnTo>
                  <a:pt x="358649" y="5457"/>
                </a:lnTo>
                <a:lnTo>
                  <a:pt x="338759" y="13024"/>
                </a:lnTo>
                <a:lnTo>
                  <a:pt x="347230" y="37395"/>
                </a:lnTo>
                <a:lnTo>
                  <a:pt x="355003" y="34042"/>
                </a:lnTo>
                <a:lnTo>
                  <a:pt x="362635" y="31477"/>
                </a:lnTo>
                <a:lnTo>
                  <a:pt x="377647" y="27946"/>
                </a:lnTo>
                <a:lnTo>
                  <a:pt x="384937" y="27070"/>
                </a:lnTo>
                <a:lnTo>
                  <a:pt x="456118" y="27070"/>
                </a:lnTo>
                <a:lnTo>
                  <a:pt x="454774" y="23806"/>
                </a:lnTo>
                <a:lnTo>
                  <a:pt x="417289" y="1986"/>
                </a:lnTo>
                <a:lnTo>
                  <a:pt x="408944" y="646"/>
                </a:lnTo>
                <a:lnTo>
                  <a:pt x="400073" y="0"/>
                </a:lnTo>
                <a:close/>
              </a:path>
              <a:path w="1891030" h="146050">
                <a:moveTo>
                  <a:pt x="528929" y="2165"/>
                </a:moveTo>
                <a:lnTo>
                  <a:pt x="495820" y="2165"/>
                </a:lnTo>
                <a:lnTo>
                  <a:pt x="495820" y="143605"/>
                </a:lnTo>
                <a:lnTo>
                  <a:pt x="526275" y="143605"/>
                </a:lnTo>
                <a:lnTo>
                  <a:pt x="566544" y="95396"/>
                </a:lnTo>
                <a:lnTo>
                  <a:pt x="528929" y="95396"/>
                </a:lnTo>
                <a:lnTo>
                  <a:pt x="528929" y="2165"/>
                </a:lnTo>
                <a:close/>
              </a:path>
              <a:path w="1891030" h="146050">
                <a:moveTo>
                  <a:pt x="637260" y="50375"/>
                </a:moveTo>
                <a:lnTo>
                  <a:pt x="604151" y="50375"/>
                </a:lnTo>
                <a:lnTo>
                  <a:pt x="604151" y="143605"/>
                </a:lnTo>
                <a:lnTo>
                  <a:pt x="637260" y="143605"/>
                </a:lnTo>
                <a:lnTo>
                  <a:pt x="637260" y="50375"/>
                </a:lnTo>
                <a:close/>
              </a:path>
              <a:path w="1891030" h="146050">
                <a:moveTo>
                  <a:pt x="637260" y="2165"/>
                </a:moveTo>
                <a:lnTo>
                  <a:pt x="607060" y="2165"/>
                </a:lnTo>
                <a:lnTo>
                  <a:pt x="528929" y="95396"/>
                </a:lnTo>
                <a:lnTo>
                  <a:pt x="566544" y="95396"/>
                </a:lnTo>
                <a:lnTo>
                  <a:pt x="604151" y="50375"/>
                </a:lnTo>
                <a:lnTo>
                  <a:pt x="637260" y="50375"/>
                </a:lnTo>
                <a:lnTo>
                  <a:pt x="637260" y="2165"/>
                </a:lnTo>
                <a:close/>
              </a:path>
              <a:path w="1891030" h="146050">
                <a:moveTo>
                  <a:pt x="711149" y="22295"/>
                </a:moveTo>
                <a:lnTo>
                  <a:pt x="711149" y="143605"/>
                </a:lnTo>
                <a:lnTo>
                  <a:pt x="744258" y="143605"/>
                </a:lnTo>
                <a:lnTo>
                  <a:pt x="744258" y="30245"/>
                </a:lnTo>
                <a:lnTo>
                  <a:pt x="718832" y="30245"/>
                </a:lnTo>
                <a:lnTo>
                  <a:pt x="711149" y="22295"/>
                </a:lnTo>
                <a:close/>
              </a:path>
              <a:path w="1891030" h="146050">
                <a:moveTo>
                  <a:pt x="793788" y="2165"/>
                </a:moveTo>
                <a:lnTo>
                  <a:pt x="661352" y="2165"/>
                </a:lnTo>
                <a:lnTo>
                  <a:pt x="661352" y="30245"/>
                </a:lnTo>
                <a:lnTo>
                  <a:pt x="711149" y="30245"/>
                </a:lnTo>
                <a:lnTo>
                  <a:pt x="711149" y="22295"/>
                </a:lnTo>
                <a:lnTo>
                  <a:pt x="793788" y="22295"/>
                </a:lnTo>
                <a:lnTo>
                  <a:pt x="793788" y="2165"/>
                </a:lnTo>
                <a:close/>
              </a:path>
              <a:path w="1891030" h="146050">
                <a:moveTo>
                  <a:pt x="744258" y="22295"/>
                </a:moveTo>
                <a:lnTo>
                  <a:pt x="711149" y="22295"/>
                </a:lnTo>
                <a:lnTo>
                  <a:pt x="718832" y="30245"/>
                </a:lnTo>
                <a:lnTo>
                  <a:pt x="736574" y="30245"/>
                </a:lnTo>
                <a:lnTo>
                  <a:pt x="744258" y="22295"/>
                </a:lnTo>
                <a:close/>
              </a:path>
              <a:path w="1891030" h="146050">
                <a:moveTo>
                  <a:pt x="744258" y="22295"/>
                </a:moveTo>
                <a:lnTo>
                  <a:pt x="736574" y="30245"/>
                </a:lnTo>
                <a:lnTo>
                  <a:pt x="744258" y="30245"/>
                </a:lnTo>
                <a:lnTo>
                  <a:pt x="744258" y="22295"/>
                </a:lnTo>
                <a:close/>
              </a:path>
              <a:path w="1891030" h="146050">
                <a:moveTo>
                  <a:pt x="793788" y="22295"/>
                </a:moveTo>
                <a:lnTo>
                  <a:pt x="744258" y="22295"/>
                </a:lnTo>
                <a:lnTo>
                  <a:pt x="744258" y="30245"/>
                </a:lnTo>
                <a:lnTo>
                  <a:pt x="793788" y="30245"/>
                </a:lnTo>
                <a:lnTo>
                  <a:pt x="793788" y="22295"/>
                </a:lnTo>
                <a:close/>
              </a:path>
              <a:path w="1891030" h="146050">
                <a:moveTo>
                  <a:pt x="851001" y="2165"/>
                </a:moveTo>
                <a:lnTo>
                  <a:pt x="817892" y="2165"/>
                </a:lnTo>
                <a:lnTo>
                  <a:pt x="817892" y="143605"/>
                </a:lnTo>
                <a:lnTo>
                  <a:pt x="848347" y="143605"/>
                </a:lnTo>
                <a:lnTo>
                  <a:pt x="888616" y="95396"/>
                </a:lnTo>
                <a:lnTo>
                  <a:pt x="851001" y="95396"/>
                </a:lnTo>
                <a:lnTo>
                  <a:pt x="851001" y="2165"/>
                </a:lnTo>
                <a:close/>
              </a:path>
              <a:path w="1891030" h="146050">
                <a:moveTo>
                  <a:pt x="959319" y="50375"/>
                </a:moveTo>
                <a:lnTo>
                  <a:pt x="926223" y="50375"/>
                </a:lnTo>
                <a:lnTo>
                  <a:pt x="926223" y="143605"/>
                </a:lnTo>
                <a:lnTo>
                  <a:pt x="959319" y="143605"/>
                </a:lnTo>
                <a:lnTo>
                  <a:pt x="959319" y="50375"/>
                </a:lnTo>
                <a:close/>
              </a:path>
              <a:path w="1891030" h="146050">
                <a:moveTo>
                  <a:pt x="959319" y="2165"/>
                </a:moveTo>
                <a:lnTo>
                  <a:pt x="929132" y="2165"/>
                </a:lnTo>
                <a:lnTo>
                  <a:pt x="851001" y="95396"/>
                </a:lnTo>
                <a:lnTo>
                  <a:pt x="888616" y="95396"/>
                </a:lnTo>
                <a:lnTo>
                  <a:pt x="926223" y="50375"/>
                </a:lnTo>
                <a:lnTo>
                  <a:pt x="959319" y="50375"/>
                </a:lnTo>
                <a:lnTo>
                  <a:pt x="959319" y="2165"/>
                </a:lnTo>
                <a:close/>
              </a:path>
              <a:path w="1891030" h="146050">
                <a:moveTo>
                  <a:pt x="1072946" y="2165"/>
                </a:moveTo>
                <a:lnTo>
                  <a:pt x="1003820" y="2165"/>
                </a:lnTo>
                <a:lnTo>
                  <a:pt x="1003820" y="143605"/>
                </a:lnTo>
                <a:lnTo>
                  <a:pt x="1075867" y="143605"/>
                </a:lnTo>
                <a:lnTo>
                  <a:pt x="1089255" y="142952"/>
                </a:lnTo>
                <a:lnTo>
                  <a:pt x="1124645" y="127390"/>
                </a:lnTo>
                <a:lnTo>
                  <a:pt x="1129403" y="119501"/>
                </a:lnTo>
                <a:lnTo>
                  <a:pt x="1035342" y="119501"/>
                </a:lnTo>
                <a:lnTo>
                  <a:pt x="1035342" y="83217"/>
                </a:lnTo>
                <a:lnTo>
                  <a:pt x="1126408" y="83217"/>
                </a:lnTo>
                <a:lnTo>
                  <a:pt x="1125464" y="81702"/>
                </a:lnTo>
                <a:lnTo>
                  <a:pt x="1119962" y="76460"/>
                </a:lnTo>
                <a:lnTo>
                  <a:pt x="1117897" y="75267"/>
                </a:lnTo>
                <a:lnTo>
                  <a:pt x="1077722" y="75267"/>
                </a:lnTo>
                <a:lnTo>
                  <a:pt x="1081684" y="67062"/>
                </a:lnTo>
                <a:lnTo>
                  <a:pt x="1111701" y="67062"/>
                </a:lnTo>
                <a:lnTo>
                  <a:pt x="1114272" y="65602"/>
                </a:lnTo>
                <a:lnTo>
                  <a:pt x="1119231" y="61233"/>
                </a:lnTo>
                <a:lnTo>
                  <a:pt x="1035342" y="61233"/>
                </a:lnTo>
                <a:lnTo>
                  <a:pt x="1035342" y="26270"/>
                </a:lnTo>
                <a:lnTo>
                  <a:pt x="1125520" y="26270"/>
                </a:lnTo>
                <a:lnTo>
                  <a:pt x="1124364" y="23228"/>
                </a:lnTo>
                <a:lnTo>
                  <a:pt x="1085108" y="2763"/>
                </a:lnTo>
                <a:lnTo>
                  <a:pt x="1072946" y="2165"/>
                </a:lnTo>
                <a:close/>
              </a:path>
              <a:path w="1891030" h="146050">
                <a:moveTo>
                  <a:pt x="1126408" y="83217"/>
                </a:moveTo>
                <a:lnTo>
                  <a:pt x="1083284" y="83217"/>
                </a:lnTo>
                <a:lnTo>
                  <a:pt x="1089901" y="84715"/>
                </a:lnTo>
                <a:lnTo>
                  <a:pt x="1098372" y="90723"/>
                </a:lnTo>
                <a:lnTo>
                  <a:pt x="1100493" y="95396"/>
                </a:lnTo>
                <a:lnTo>
                  <a:pt x="1100493" y="107766"/>
                </a:lnTo>
                <a:lnTo>
                  <a:pt x="1098194" y="112224"/>
                </a:lnTo>
                <a:lnTo>
                  <a:pt x="1089012" y="118040"/>
                </a:lnTo>
                <a:lnTo>
                  <a:pt x="1082217" y="119501"/>
                </a:lnTo>
                <a:lnTo>
                  <a:pt x="1129403" y="119501"/>
                </a:lnTo>
                <a:lnTo>
                  <a:pt x="1131669" y="112759"/>
                </a:lnTo>
                <a:lnTo>
                  <a:pt x="1132547" y="103880"/>
                </a:lnTo>
                <a:lnTo>
                  <a:pt x="1131755" y="95396"/>
                </a:lnTo>
                <a:lnTo>
                  <a:pt x="1129398" y="88017"/>
                </a:lnTo>
                <a:lnTo>
                  <a:pt x="1126408" y="83217"/>
                </a:lnTo>
                <a:close/>
              </a:path>
              <a:path w="1891030" h="146050">
                <a:moveTo>
                  <a:pt x="1081684" y="67062"/>
                </a:moveTo>
                <a:lnTo>
                  <a:pt x="1077722" y="75267"/>
                </a:lnTo>
                <a:lnTo>
                  <a:pt x="1088544" y="74664"/>
                </a:lnTo>
                <a:lnTo>
                  <a:pt x="1098245" y="72854"/>
                </a:lnTo>
                <a:lnTo>
                  <a:pt x="1106106" y="70086"/>
                </a:lnTo>
                <a:lnTo>
                  <a:pt x="1104104" y="69414"/>
                </a:lnTo>
                <a:lnTo>
                  <a:pt x="1093714" y="67650"/>
                </a:lnTo>
                <a:lnTo>
                  <a:pt x="1081684" y="67062"/>
                </a:lnTo>
                <a:close/>
              </a:path>
              <a:path w="1891030" h="146050">
                <a:moveTo>
                  <a:pt x="1106106" y="70086"/>
                </a:moveTo>
                <a:lnTo>
                  <a:pt x="1098245" y="72854"/>
                </a:lnTo>
                <a:lnTo>
                  <a:pt x="1088544" y="74664"/>
                </a:lnTo>
                <a:lnTo>
                  <a:pt x="1077722" y="75267"/>
                </a:lnTo>
                <a:lnTo>
                  <a:pt x="1117897" y="75267"/>
                </a:lnTo>
                <a:lnTo>
                  <a:pt x="1112854" y="72351"/>
                </a:lnTo>
                <a:lnTo>
                  <a:pt x="1106106" y="70086"/>
                </a:lnTo>
                <a:close/>
              </a:path>
              <a:path w="1891030" h="146050">
                <a:moveTo>
                  <a:pt x="1111701" y="67062"/>
                </a:moveTo>
                <a:lnTo>
                  <a:pt x="1081684" y="67062"/>
                </a:lnTo>
                <a:lnTo>
                  <a:pt x="1093714" y="67650"/>
                </a:lnTo>
                <a:lnTo>
                  <a:pt x="1104104" y="69414"/>
                </a:lnTo>
                <a:lnTo>
                  <a:pt x="1106106" y="70086"/>
                </a:lnTo>
                <a:lnTo>
                  <a:pt x="1106822" y="69834"/>
                </a:lnTo>
                <a:lnTo>
                  <a:pt x="1111701" y="67062"/>
                </a:lnTo>
                <a:close/>
              </a:path>
              <a:path w="1891030" h="146050">
                <a:moveTo>
                  <a:pt x="1125520" y="26270"/>
                </a:moveTo>
                <a:lnTo>
                  <a:pt x="1078509" y="26270"/>
                </a:lnTo>
                <a:lnTo>
                  <a:pt x="1084910" y="27692"/>
                </a:lnTo>
                <a:lnTo>
                  <a:pt x="1093558" y="33331"/>
                </a:lnTo>
                <a:lnTo>
                  <a:pt x="1095730" y="37662"/>
                </a:lnTo>
                <a:lnTo>
                  <a:pt x="1095730" y="49143"/>
                </a:lnTo>
                <a:lnTo>
                  <a:pt x="1093558" y="53512"/>
                </a:lnTo>
                <a:lnTo>
                  <a:pt x="1084910" y="59684"/>
                </a:lnTo>
                <a:lnTo>
                  <a:pt x="1078509" y="61233"/>
                </a:lnTo>
                <a:lnTo>
                  <a:pt x="1119231" y="61233"/>
                </a:lnTo>
                <a:lnTo>
                  <a:pt x="1120292" y="60299"/>
                </a:lnTo>
                <a:lnTo>
                  <a:pt x="1124594" y="54050"/>
                </a:lnTo>
                <a:lnTo>
                  <a:pt x="1127177" y="46855"/>
                </a:lnTo>
                <a:lnTo>
                  <a:pt x="1128039" y="38716"/>
                </a:lnTo>
                <a:lnTo>
                  <a:pt x="1127120" y="30477"/>
                </a:lnTo>
                <a:lnTo>
                  <a:pt x="1125520" y="26270"/>
                </a:lnTo>
                <a:close/>
              </a:path>
              <a:path w="1891030" h="146050">
                <a:moveTo>
                  <a:pt x="1200873" y="2165"/>
                </a:moveTo>
                <a:lnTo>
                  <a:pt x="1167765" y="2165"/>
                </a:lnTo>
                <a:lnTo>
                  <a:pt x="1167765" y="143605"/>
                </a:lnTo>
                <a:lnTo>
                  <a:pt x="1200873" y="143605"/>
                </a:lnTo>
                <a:lnTo>
                  <a:pt x="1200873" y="87725"/>
                </a:lnTo>
                <a:lnTo>
                  <a:pt x="1305229" y="87725"/>
                </a:lnTo>
                <a:lnTo>
                  <a:pt x="1305229" y="59646"/>
                </a:lnTo>
                <a:lnTo>
                  <a:pt x="1200873" y="59646"/>
                </a:lnTo>
                <a:lnTo>
                  <a:pt x="1200873" y="2165"/>
                </a:lnTo>
                <a:close/>
              </a:path>
              <a:path w="1891030" h="146050">
                <a:moveTo>
                  <a:pt x="1305229" y="87725"/>
                </a:moveTo>
                <a:lnTo>
                  <a:pt x="1272120" y="87725"/>
                </a:lnTo>
                <a:lnTo>
                  <a:pt x="1272120" y="143605"/>
                </a:lnTo>
                <a:lnTo>
                  <a:pt x="1305229" y="143605"/>
                </a:lnTo>
                <a:lnTo>
                  <a:pt x="1305229" y="87725"/>
                </a:lnTo>
                <a:close/>
              </a:path>
              <a:path w="1891030" h="146050">
                <a:moveTo>
                  <a:pt x="1305229" y="2165"/>
                </a:moveTo>
                <a:lnTo>
                  <a:pt x="1272120" y="2165"/>
                </a:lnTo>
                <a:lnTo>
                  <a:pt x="1272120" y="59646"/>
                </a:lnTo>
                <a:lnTo>
                  <a:pt x="1305229" y="59646"/>
                </a:lnTo>
                <a:lnTo>
                  <a:pt x="1305229" y="2165"/>
                </a:lnTo>
                <a:close/>
              </a:path>
              <a:path w="1891030" h="146050">
                <a:moveTo>
                  <a:pt x="1382839" y="2165"/>
                </a:moveTo>
                <a:lnTo>
                  <a:pt x="1349730" y="2165"/>
                </a:lnTo>
                <a:lnTo>
                  <a:pt x="1349730" y="143605"/>
                </a:lnTo>
                <a:lnTo>
                  <a:pt x="1380185" y="143605"/>
                </a:lnTo>
                <a:lnTo>
                  <a:pt x="1420448" y="95396"/>
                </a:lnTo>
                <a:lnTo>
                  <a:pt x="1382839" y="95396"/>
                </a:lnTo>
                <a:lnTo>
                  <a:pt x="1382839" y="2165"/>
                </a:lnTo>
                <a:close/>
              </a:path>
              <a:path w="1891030" h="146050">
                <a:moveTo>
                  <a:pt x="1491157" y="50375"/>
                </a:moveTo>
                <a:lnTo>
                  <a:pt x="1458048" y="50375"/>
                </a:lnTo>
                <a:lnTo>
                  <a:pt x="1458048" y="143605"/>
                </a:lnTo>
                <a:lnTo>
                  <a:pt x="1491157" y="143605"/>
                </a:lnTo>
                <a:lnTo>
                  <a:pt x="1491157" y="50375"/>
                </a:lnTo>
                <a:close/>
              </a:path>
              <a:path w="1891030" h="146050">
                <a:moveTo>
                  <a:pt x="1491157" y="2165"/>
                </a:moveTo>
                <a:lnTo>
                  <a:pt x="1460969" y="2165"/>
                </a:lnTo>
                <a:lnTo>
                  <a:pt x="1382839" y="95396"/>
                </a:lnTo>
                <a:lnTo>
                  <a:pt x="1420448" y="95396"/>
                </a:lnTo>
                <a:lnTo>
                  <a:pt x="1458048" y="50375"/>
                </a:lnTo>
                <a:lnTo>
                  <a:pt x="1491157" y="50375"/>
                </a:lnTo>
                <a:lnTo>
                  <a:pt x="1491157" y="2165"/>
                </a:lnTo>
                <a:close/>
              </a:path>
              <a:path w="1891030" h="146050">
                <a:moveTo>
                  <a:pt x="1570355" y="2165"/>
                </a:moveTo>
                <a:lnTo>
                  <a:pt x="1535658" y="2165"/>
                </a:lnTo>
                <a:lnTo>
                  <a:pt x="1535658" y="143605"/>
                </a:lnTo>
                <a:lnTo>
                  <a:pt x="1565846" y="143605"/>
                </a:lnTo>
                <a:lnTo>
                  <a:pt x="1565846" y="49457"/>
                </a:lnTo>
                <a:lnTo>
                  <a:pt x="1559496" y="38716"/>
                </a:lnTo>
                <a:lnTo>
                  <a:pt x="1565846" y="37129"/>
                </a:lnTo>
                <a:lnTo>
                  <a:pt x="1590189" y="37129"/>
                </a:lnTo>
                <a:lnTo>
                  <a:pt x="1570355" y="2165"/>
                </a:lnTo>
                <a:close/>
              </a:path>
              <a:path w="1891030" h="146050">
                <a:moveTo>
                  <a:pt x="1704445" y="37662"/>
                </a:moveTo>
                <a:lnTo>
                  <a:pt x="1674710" y="37662"/>
                </a:lnTo>
                <a:lnTo>
                  <a:pt x="1680006" y="41104"/>
                </a:lnTo>
                <a:lnTo>
                  <a:pt x="1674710" y="49868"/>
                </a:lnTo>
                <a:lnTo>
                  <a:pt x="1674710" y="143605"/>
                </a:lnTo>
                <a:lnTo>
                  <a:pt x="1704644" y="143605"/>
                </a:lnTo>
                <a:lnTo>
                  <a:pt x="1704445" y="37662"/>
                </a:lnTo>
                <a:close/>
              </a:path>
              <a:path w="1891030" h="146050">
                <a:moveTo>
                  <a:pt x="1590189" y="37129"/>
                </a:moveTo>
                <a:lnTo>
                  <a:pt x="1565846" y="37129"/>
                </a:lnTo>
                <a:lnTo>
                  <a:pt x="1565846" y="49457"/>
                </a:lnTo>
                <a:lnTo>
                  <a:pt x="1612734" y="128772"/>
                </a:lnTo>
                <a:lnTo>
                  <a:pt x="1627035" y="128772"/>
                </a:lnTo>
                <a:lnTo>
                  <a:pt x="1642881" y="102546"/>
                </a:lnTo>
                <a:lnTo>
                  <a:pt x="1613522" y="102546"/>
                </a:lnTo>
                <a:lnTo>
                  <a:pt x="1620584" y="90705"/>
                </a:lnTo>
                <a:lnTo>
                  <a:pt x="1590189" y="37129"/>
                </a:lnTo>
                <a:close/>
              </a:path>
              <a:path w="1891030" h="146050">
                <a:moveTo>
                  <a:pt x="1620584" y="90705"/>
                </a:moveTo>
                <a:lnTo>
                  <a:pt x="1613522" y="102546"/>
                </a:lnTo>
                <a:lnTo>
                  <a:pt x="1627301" y="102546"/>
                </a:lnTo>
                <a:lnTo>
                  <a:pt x="1620584" y="90705"/>
                </a:lnTo>
                <a:close/>
              </a:path>
              <a:path w="1891030" h="146050">
                <a:moveTo>
                  <a:pt x="1704378" y="2165"/>
                </a:moveTo>
                <a:lnTo>
                  <a:pt x="1673390" y="2165"/>
                </a:lnTo>
                <a:lnTo>
                  <a:pt x="1620584" y="90705"/>
                </a:lnTo>
                <a:lnTo>
                  <a:pt x="1627301" y="102546"/>
                </a:lnTo>
                <a:lnTo>
                  <a:pt x="1642881" y="102546"/>
                </a:lnTo>
                <a:lnTo>
                  <a:pt x="1674710" y="49868"/>
                </a:lnTo>
                <a:lnTo>
                  <a:pt x="1674710" y="37662"/>
                </a:lnTo>
                <a:lnTo>
                  <a:pt x="1704445" y="37662"/>
                </a:lnTo>
                <a:lnTo>
                  <a:pt x="1704378" y="2165"/>
                </a:lnTo>
                <a:close/>
              </a:path>
              <a:path w="1891030" h="146050">
                <a:moveTo>
                  <a:pt x="1674710" y="37662"/>
                </a:moveTo>
                <a:lnTo>
                  <a:pt x="1674710" y="49868"/>
                </a:lnTo>
                <a:lnTo>
                  <a:pt x="1680006" y="41104"/>
                </a:lnTo>
                <a:lnTo>
                  <a:pt x="1674710" y="37662"/>
                </a:lnTo>
                <a:close/>
              </a:path>
              <a:path w="1891030" h="146050">
                <a:moveTo>
                  <a:pt x="1565846" y="37129"/>
                </a:moveTo>
                <a:lnTo>
                  <a:pt x="1559496" y="38716"/>
                </a:lnTo>
                <a:lnTo>
                  <a:pt x="1565846" y="49457"/>
                </a:lnTo>
                <a:lnTo>
                  <a:pt x="1565846" y="37129"/>
                </a:lnTo>
                <a:close/>
              </a:path>
              <a:path w="1891030" h="146050">
                <a:moveTo>
                  <a:pt x="1782241" y="2165"/>
                </a:moveTo>
                <a:lnTo>
                  <a:pt x="1749132" y="2165"/>
                </a:lnTo>
                <a:lnTo>
                  <a:pt x="1749132" y="143605"/>
                </a:lnTo>
                <a:lnTo>
                  <a:pt x="1779600" y="143605"/>
                </a:lnTo>
                <a:lnTo>
                  <a:pt x="1819863" y="95396"/>
                </a:lnTo>
                <a:lnTo>
                  <a:pt x="1782241" y="95396"/>
                </a:lnTo>
                <a:lnTo>
                  <a:pt x="1782241" y="2165"/>
                </a:lnTo>
                <a:close/>
              </a:path>
              <a:path w="1891030" h="146050">
                <a:moveTo>
                  <a:pt x="1890572" y="50375"/>
                </a:moveTo>
                <a:lnTo>
                  <a:pt x="1857463" y="50375"/>
                </a:lnTo>
                <a:lnTo>
                  <a:pt x="1857463" y="143605"/>
                </a:lnTo>
                <a:lnTo>
                  <a:pt x="1890572" y="143605"/>
                </a:lnTo>
                <a:lnTo>
                  <a:pt x="1890572" y="50375"/>
                </a:lnTo>
                <a:close/>
              </a:path>
              <a:path w="1891030" h="146050">
                <a:moveTo>
                  <a:pt x="1890572" y="2165"/>
                </a:moveTo>
                <a:lnTo>
                  <a:pt x="1860372" y="2165"/>
                </a:lnTo>
                <a:lnTo>
                  <a:pt x="1782241" y="95396"/>
                </a:lnTo>
                <a:lnTo>
                  <a:pt x="1819863" y="95396"/>
                </a:lnTo>
                <a:lnTo>
                  <a:pt x="1857463" y="50375"/>
                </a:lnTo>
                <a:lnTo>
                  <a:pt x="1890572" y="50375"/>
                </a:lnTo>
                <a:lnTo>
                  <a:pt x="1890572" y="216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1928" y="2408401"/>
            <a:ext cx="3324517" cy="254266"/>
          </a:xfrm>
          <a:prstGeom prst="rect">
            <a:avLst/>
          </a:prstGeom>
        </p:spPr>
      </p:pic>
      <p:sp>
        <p:nvSpPr>
          <p:cNvPr id="7" name="object 7" descr=""/>
          <p:cNvSpPr/>
          <p:nvPr/>
        </p:nvSpPr>
        <p:spPr>
          <a:xfrm>
            <a:off x="4572000" y="2462415"/>
            <a:ext cx="1068070" cy="677545"/>
          </a:xfrm>
          <a:custGeom>
            <a:avLst/>
            <a:gdLst/>
            <a:ahLst/>
            <a:cxnLst/>
            <a:rect l="l" t="t" r="r" b="b"/>
            <a:pathLst>
              <a:path w="1068070" h="677544">
                <a:moveTo>
                  <a:pt x="1067523" y="553237"/>
                </a:moveTo>
                <a:lnTo>
                  <a:pt x="1061339" y="208724"/>
                </a:lnTo>
                <a:lnTo>
                  <a:pt x="354888" y="146748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593" y="486549"/>
                </a:lnTo>
                <a:lnTo>
                  <a:pt x="1067523" y="553237"/>
                </a:lnTo>
                <a:close/>
              </a:path>
            </a:pathLst>
          </a:custGeom>
          <a:solidFill>
            <a:srgbClr val="61578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8" name="object 8" descr="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867202" y="4311136"/>
            <a:ext cx="2983160" cy="2212601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549172" y="4839404"/>
            <a:ext cx="1897908" cy="177667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7300" y="404148"/>
            <a:ext cx="8256905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spc="185"/>
              <a:t>Читання</a:t>
            </a:r>
            <a:r>
              <a:rPr dirty="0" sz="2400" spc="20"/>
              <a:t> </a:t>
            </a:r>
            <a:r>
              <a:rPr dirty="0" sz="2400" spc="145"/>
              <a:t>№2:</a:t>
            </a:r>
            <a:r>
              <a:rPr dirty="0" sz="2400" spc="20"/>
              <a:t> </a:t>
            </a:r>
            <a:r>
              <a:rPr dirty="0" sz="2400" spc="220"/>
              <a:t>Чи</a:t>
            </a:r>
            <a:r>
              <a:rPr dirty="0" sz="2400" spc="20"/>
              <a:t> </a:t>
            </a:r>
            <a:r>
              <a:rPr dirty="0" sz="2400" spc="150"/>
              <a:t>бувають</a:t>
            </a:r>
            <a:r>
              <a:rPr dirty="0" sz="2400" spc="25"/>
              <a:t> </a:t>
            </a:r>
            <a:r>
              <a:rPr dirty="0" sz="2400" spc="190"/>
              <a:t>стереотипи</a:t>
            </a:r>
            <a:r>
              <a:rPr dirty="0" sz="2400" spc="20"/>
              <a:t> </a:t>
            </a:r>
            <a:r>
              <a:rPr dirty="0" sz="2400" spc="225"/>
              <a:t>позитивними</a:t>
            </a:r>
            <a:endParaRPr sz="2400"/>
          </a:p>
        </p:txBody>
      </p:sp>
      <p:sp>
        <p:nvSpPr>
          <p:cNvPr id="4" name="object 4" descr=""/>
          <p:cNvSpPr txBox="1"/>
          <p:nvPr/>
        </p:nvSpPr>
        <p:spPr>
          <a:xfrm>
            <a:off x="527300" y="1073147"/>
            <a:ext cx="6677025" cy="360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200" spc="180">
                <a:solidFill>
                  <a:srgbClr val="231F20"/>
                </a:solidFill>
                <a:latin typeface="Microsoft Sans Serif"/>
                <a:cs typeface="Microsoft Sans Serif"/>
              </a:rPr>
              <a:t>Короткий</a:t>
            </a:r>
            <a:r>
              <a:rPr dirty="0" sz="22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200" spc="160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2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200" spc="200">
                <a:solidFill>
                  <a:srgbClr val="231F20"/>
                </a:solidFill>
                <a:latin typeface="Microsoft Sans Serif"/>
                <a:cs typeface="Microsoft Sans Serif"/>
              </a:rPr>
              <a:t>кожного</a:t>
            </a:r>
            <a:r>
              <a:rPr dirty="0" sz="22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200" spc="130">
                <a:solidFill>
                  <a:srgbClr val="231F20"/>
                </a:solidFill>
                <a:latin typeface="Microsoft Sans Serif"/>
                <a:cs typeface="Microsoft Sans Serif"/>
              </a:rPr>
              <a:t>абзацу</a:t>
            </a:r>
            <a:r>
              <a:rPr dirty="0" sz="22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200" spc="114">
                <a:solidFill>
                  <a:srgbClr val="231F20"/>
                </a:solidFill>
                <a:latin typeface="Microsoft Sans Serif"/>
                <a:cs typeface="Microsoft Sans Serif"/>
              </a:rPr>
              <a:t>показує,</a:t>
            </a:r>
            <a:r>
              <a:rPr dirty="0" sz="22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200" spc="80">
                <a:solidFill>
                  <a:srgbClr val="231F20"/>
                </a:solidFill>
                <a:latin typeface="Microsoft Sans Serif"/>
                <a:cs typeface="Microsoft Sans Serif"/>
              </a:rPr>
              <a:t>що:</a:t>
            </a:r>
            <a:endParaRPr sz="22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6293299" y="1846506"/>
            <a:ext cx="3709035" cy="2667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0400"/>
              </a:lnSpc>
              <a:spcBef>
                <a:spcPts val="100"/>
              </a:spcBef>
            </a:pP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Усі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ці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ідеї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42BB93"/>
                </a:solidFill>
                <a:latin typeface="Tahoma"/>
                <a:cs typeface="Tahoma"/>
              </a:rPr>
              <a:t>здаються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важливими.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130" b="1">
                <a:solidFill>
                  <a:srgbClr val="42BB93"/>
                </a:solidFill>
                <a:latin typeface="Tahoma"/>
                <a:cs typeface="Tahoma"/>
              </a:rPr>
              <a:t>У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цій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статті </a:t>
            </a:r>
            <a:r>
              <a:rPr dirty="0" sz="1800" spc="70" b="1">
                <a:solidFill>
                  <a:srgbClr val="42BB93"/>
                </a:solidFill>
                <a:latin typeface="Tahoma"/>
                <a:cs typeface="Tahoma"/>
              </a:rPr>
              <a:t>наведено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багато</a:t>
            </a:r>
            <a:r>
              <a:rPr dirty="0" sz="1800" spc="9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100" b="1">
                <a:solidFill>
                  <a:srgbClr val="42BB93"/>
                </a:solidFill>
                <a:latin typeface="Tahoma"/>
                <a:cs typeface="Tahoma"/>
              </a:rPr>
              <a:t>думок</a:t>
            </a:r>
            <a:r>
              <a:rPr dirty="0" sz="1800" spc="9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про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вплив</a:t>
            </a:r>
            <a:r>
              <a:rPr dirty="0" sz="18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стереотипів.</a:t>
            </a:r>
            <a:r>
              <a:rPr dirty="0" sz="18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42BB93"/>
                </a:solidFill>
                <a:latin typeface="Tahoma"/>
                <a:cs typeface="Tahoma"/>
              </a:rPr>
              <a:t>Проте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частина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з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них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свідчить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про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негативний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уплив,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а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частина вказує,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що</a:t>
            </a:r>
            <a:r>
              <a:rPr dirty="0" sz="1800" spc="1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стереотипи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5" b="1">
                <a:solidFill>
                  <a:srgbClr val="42BB93"/>
                </a:solidFill>
                <a:latin typeface="Tahoma"/>
                <a:cs typeface="Tahoma"/>
              </a:rPr>
              <a:t>— </a:t>
            </a:r>
            <a:r>
              <a:rPr dirty="0" sz="1800" spc="70" b="1">
                <a:solidFill>
                  <a:srgbClr val="42BB93"/>
                </a:solidFill>
                <a:latin typeface="Tahoma"/>
                <a:cs typeface="Tahoma"/>
              </a:rPr>
              <a:t>нейтральне</a:t>
            </a:r>
            <a:r>
              <a:rPr dirty="0" sz="1800" spc="4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45" b="1">
                <a:solidFill>
                  <a:srgbClr val="42BB93"/>
                </a:solidFill>
                <a:latin typeface="Tahoma"/>
                <a:cs typeface="Tahoma"/>
              </a:rPr>
              <a:t>явище.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574295" y="179509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74295" y="300588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574295" y="421669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/>
          <p:nvPr/>
        </p:nvSpPr>
        <p:spPr>
          <a:xfrm>
            <a:off x="574295" y="542749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887255" y="1697339"/>
            <a:ext cx="4883150" cy="4725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деякі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вважають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позитивними,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але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все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так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просто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цією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ідеєю;</a:t>
            </a:r>
            <a:endParaRPr sz="2000">
              <a:latin typeface="Microsoft Sans Serif"/>
              <a:cs typeface="Microsoft Sans Serif"/>
            </a:endParaRPr>
          </a:p>
          <a:p>
            <a:pPr algn="just" marL="12700" marR="454025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навіть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«позитивна»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інформація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в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стереотипах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0">
                <a:solidFill>
                  <a:srgbClr val="231F20"/>
                </a:solidFill>
                <a:latin typeface="Microsoft Sans Serif"/>
                <a:cs typeface="Microsoft Sans Serif"/>
              </a:rPr>
              <a:t>повною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може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викривлювати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дійсність;</a:t>
            </a:r>
            <a:endParaRPr sz="2000">
              <a:latin typeface="Microsoft Sans Serif"/>
              <a:cs typeface="Microsoft Sans Serif"/>
            </a:endParaRPr>
          </a:p>
          <a:p>
            <a:pPr marL="12700" marR="24130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водночас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дають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змогу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почуватись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обізнаними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щодо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реального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світу;</a:t>
            </a:r>
            <a:endParaRPr sz="2000">
              <a:latin typeface="Microsoft Sans Serif"/>
              <a:cs typeface="Microsoft Sans Serif"/>
            </a:endParaRPr>
          </a:p>
          <a:p>
            <a:pPr marL="12700" marR="597535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вплив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стереотипів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життя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залежить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від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того,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наскільки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ми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гнучкі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відкриті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нового.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629802"/>
            <a:ext cx="10692130" cy="3573779"/>
            <a:chOff x="0" y="3629802"/>
            <a:chExt cx="10692130" cy="3573779"/>
          </a:xfrm>
        </p:grpSpPr>
        <p:sp>
          <p:nvSpPr>
            <p:cNvPr id="3" name="object 3" descr=""/>
            <p:cNvSpPr/>
            <p:nvPr/>
          </p:nvSpPr>
          <p:spPr>
            <a:xfrm>
              <a:off x="6502796" y="4532403"/>
              <a:ext cx="1454785" cy="946150"/>
            </a:xfrm>
            <a:custGeom>
              <a:avLst/>
              <a:gdLst/>
              <a:ahLst/>
              <a:cxnLst/>
              <a:rect l="l" t="t" r="r" b="b"/>
              <a:pathLst>
                <a:path w="1454784" h="946150">
                  <a:moveTo>
                    <a:pt x="149250" y="0"/>
                  </a:moveTo>
                  <a:lnTo>
                    <a:pt x="0" y="844105"/>
                  </a:lnTo>
                  <a:lnTo>
                    <a:pt x="1454442" y="945807"/>
                  </a:lnTo>
                  <a:lnTo>
                    <a:pt x="149250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89065" y="4330459"/>
              <a:ext cx="1957830" cy="2287741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987995" y="3629802"/>
              <a:ext cx="4452620" cy="2738755"/>
            </a:xfrm>
            <a:custGeom>
              <a:avLst/>
              <a:gdLst/>
              <a:ahLst/>
              <a:cxnLst/>
              <a:rect l="l" t="t" r="r" b="b"/>
              <a:pathLst>
                <a:path w="4452620" h="2738754">
                  <a:moveTo>
                    <a:pt x="4308005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1"/>
                  </a:lnTo>
                  <a:lnTo>
                    <a:pt x="27785" y="58951"/>
                  </a:lnTo>
                  <a:lnTo>
                    <a:pt x="7341" y="98478"/>
                  </a:lnTo>
                  <a:lnTo>
                    <a:pt x="0" y="143992"/>
                  </a:lnTo>
                  <a:lnTo>
                    <a:pt x="0" y="2594394"/>
                  </a:lnTo>
                  <a:lnTo>
                    <a:pt x="7341" y="2639910"/>
                  </a:lnTo>
                  <a:lnTo>
                    <a:pt x="27785" y="2679444"/>
                  </a:lnTo>
                  <a:lnTo>
                    <a:pt x="58959" y="2710621"/>
                  </a:lnTo>
                  <a:lnTo>
                    <a:pt x="98490" y="2731068"/>
                  </a:lnTo>
                  <a:lnTo>
                    <a:pt x="144005" y="2738412"/>
                  </a:lnTo>
                  <a:lnTo>
                    <a:pt x="4308005" y="2738412"/>
                  </a:lnTo>
                  <a:lnTo>
                    <a:pt x="4353520" y="2731068"/>
                  </a:lnTo>
                  <a:lnTo>
                    <a:pt x="4393050" y="2710621"/>
                  </a:lnTo>
                  <a:lnTo>
                    <a:pt x="4424224" y="2679444"/>
                  </a:lnTo>
                  <a:lnTo>
                    <a:pt x="4444668" y="2639910"/>
                  </a:lnTo>
                  <a:lnTo>
                    <a:pt x="4452010" y="2594394"/>
                  </a:lnTo>
                  <a:lnTo>
                    <a:pt x="4452010" y="143992"/>
                  </a:lnTo>
                  <a:lnTo>
                    <a:pt x="4444668" y="98478"/>
                  </a:lnTo>
                  <a:lnTo>
                    <a:pt x="4424224" y="58951"/>
                  </a:lnTo>
                  <a:lnTo>
                    <a:pt x="4393050" y="27781"/>
                  </a:lnTo>
                  <a:lnTo>
                    <a:pt x="4353520" y="7340"/>
                  </a:lnTo>
                  <a:lnTo>
                    <a:pt x="4308005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527300" y="1490774"/>
            <a:ext cx="9095105" cy="47123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Приклад</a:t>
            </a:r>
            <a:r>
              <a:rPr dirty="0" sz="20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-320" b="1">
                <a:solidFill>
                  <a:srgbClr val="42BB93"/>
                </a:solidFill>
                <a:latin typeface="Tahoma"/>
                <a:cs typeface="Tahoma"/>
              </a:rPr>
              <a:t>1: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негативно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впливають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життя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особистості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та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взаємодію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0">
                <a:solidFill>
                  <a:srgbClr val="231F20"/>
                </a:solidFill>
                <a:latin typeface="Microsoft Sans Serif"/>
                <a:cs typeface="Microsoft Sans Serif"/>
              </a:rPr>
              <a:t>людей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суспільстві.</a:t>
            </a:r>
            <a:endParaRPr sz="2000">
              <a:latin typeface="Microsoft Sans Serif"/>
              <a:cs typeface="Microsoft Sans Serif"/>
            </a:endParaRPr>
          </a:p>
          <a:p>
            <a:pPr marL="12700" marR="1685925">
              <a:lnSpc>
                <a:spcPct val="116700"/>
              </a:lnSpc>
              <a:spcBef>
                <a:spcPts val="1700"/>
              </a:spcBef>
            </a:pP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Приклад</a:t>
            </a:r>
            <a:r>
              <a:rPr dirty="0" sz="20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-100" b="1">
                <a:solidFill>
                  <a:srgbClr val="42BB93"/>
                </a:solidFill>
                <a:latin typeface="Tahoma"/>
                <a:cs typeface="Tahoma"/>
              </a:rPr>
              <a:t>2:</a:t>
            </a:r>
            <a:r>
              <a:rPr dirty="0" sz="20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більше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позитивним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явищем, яке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допомагає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орієнтуватися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світі.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13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algn="ctr" marL="3080385" marR="2842260">
              <a:lnSpc>
                <a:spcPct val="129600"/>
              </a:lnSpc>
            </a:pP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Ці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два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твердження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можна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підтвердити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доказами</a:t>
            </a:r>
            <a:endParaRPr sz="1800">
              <a:latin typeface="Microsoft Sans Serif"/>
              <a:cs typeface="Microsoft Sans Serif"/>
            </a:endParaRPr>
          </a:p>
          <a:p>
            <a:pPr algn="ctr" marL="2793365" marR="2555240" indent="-635">
              <a:lnSpc>
                <a:spcPct val="129600"/>
              </a:lnSpc>
            </a:pP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прочитаного.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90">
                <a:solidFill>
                  <a:srgbClr val="231F20"/>
                </a:solidFill>
                <a:latin typeface="Microsoft Sans Serif"/>
                <a:cs typeface="Microsoft Sans Serif"/>
              </a:rPr>
              <a:t>Швидко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перегляньте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докази,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які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ви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позначили.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тезу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5">
                <a:solidFill>
                  <a:srgbClr val="231F20"/>
                </a:solidFill>
                <a:latin typeface="Microsoft Sans Serif"/>
                <a:cs typeface="Microsoft Sans Serif"/>
              </a:rPr>
              <a:t>у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вступній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частині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вашого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плану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аргументації.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30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295"/>
              <a:t>Моя</a:t>
            </a:r>
            <a:r>
              <a:rPr dirty="0" spc="15"/>
              <a:t> </a:t>
            </a:r>
            <a:r>
              <a:rPr dirty="0" spc="95"/>
              <a:t>теза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760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225"/>
              <a:t>Завершіть</a:t>
            </a:r>
            <a:r>
              <a:rPr dirty="0" spc="20"/>
              <a:t> </a:t>
            </a:r>
            <a:r>
              <a:rPr dirty="0" spc="275"/>
              <a:t>планування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368998" y="1301102"/>
            <a:ext cx="4818380" cy="4909820"/>
            <a:chOff x="368998" y="1301102"/>
            <a:chExt cx="4818380" cy="4909820"/>
          </a:xfrm>
        </p:grpSpPr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68998" y="1301102"/>
              <a:ext cx="4367999" cy="4760087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3889451" y="1887664"/>
              <a:ext cx="1297940" cy="677545"/>
            </a:xfrm>
            <a:custGeom>
              <a:avLst/>
              <a:gdLst/>
              <a:ahLst/>
              <a:cxnLst/>
              <a:rect l="l" t="t" r="r" b="b"/>
              <a:pathLst>
                <a:path w="1297939" h="677544">
                  <a:moveTo>
                    <a:pt x="1297355" y="580237"/>
                  </a:moveTo>
                  <a:lnTo>
                    <a:pt x="1292974" y="235737"/>
                  </a:lnTo>
                  <a:lnTo>
                    <a:pt x="251256" y="146596"/>
                  </a:lnTo>
                  <a:lnTo>
                    <a:pt x="259905" y="0"/>
                  </a:lnTo>
                  <a:lnTo>
                    <a:pt x="0" y="313563"/>
                  </a:lnTo>
                  <a:lnTo>
                    <a:pt x="219964" y="677354"/>
                  </a:lnTo>
                  <a:lnTo>
                    <a:pt x="231355" y="484162"/>
                  </a:lnTo>
                  <a:lnTo>
                    <a:pt x="1297355" y="580237"/>
                  </a:lnTo>
                  <a:close/>
                </a:path>
              </a:pathLst>
            </a:custGeom>
            <a:solidFill>
              <a:srgbClr val="47B5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076357" y="3538715"/>
              <a:ext cx="1068070" cy="677545"/>
            </a:xfrm>
            <a:custGeom>
              <a:avLst/>
              <a:gdLst/>
              <a:ahLst/>
              <a:cxnLst/>
              <a:rect l="l" t="t" r="r" b="b"/>
              <a:pathLst>
                <a:path w="1068070" h="677545">
                  <a:moveTo>
                    <a:pt x="1067536" y="553237"/>
                  </a:moveTo>
                  <a:lnTo>
                    <a:pt x="1061351" y="208724"/>
                  </a:lnTo>
                  <a:lnTo>
                    <a:pt x="354888" y="146748"/>
                  </a:lnTo>
                  <a:lnTo>
                    <a:pt x="367118" y="0"/>
                  </a:lnTo>
                  <a:lnTo>
                    <a:pt x="0" y="313563"/>
                  </a:lnTo>
                  <a:lnTo>
                    <a:pt x="310705" y="677354"/>
                  </a:lnTo>
                  <a:lnTo>
                    <a:pt x="326593" y="486549"/>
                  </a:lnTo>
                  <a:lnTo>
                    <a:pt x="1067536" y="553237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049992" y="5533237"/>
              <a:ext cx="1068070" cy="677545"/>
            </a:xfrm>
            <a:custGeom>
              <a:avLst/>
              <a:gdLst/>
              <a:ahLst/>
              <a:cxnLst/>
              <a:rect l="l" t="t" r="r" b="b"/>
              <a:pathLst>
                <a:path w="1068070" h="677545">
                  <a:moveTo>
                    <a:pt x="1067536" y="553250"/>
                  </a:moveTo>
                  <a:lnTo>
                    <a:pt x="1061351" y="208737"/>
                  </a:lnTo>
                  <a:lnTo>
                    <a:pt x="354888" y="146761"/>
                  </a:lnTo>
                  <a:lnTo>
                    <a:pt x="367118" y="0"/>
                  </a:lnTo>
                  <a:lnTo>
                    <a:pt x="0" y="313563"/>
                  </a:lnTo>
                  <a:lnTo>
                    <a:pt x="310705" y="677354"/>
                  </a:lnTo>
                  <a:lnTo>
                    <a:pt x="326593" y="486562"/>
                  </a:lnTo>
                  <a:lnTo>
                    <a:pt x="1067536" y="55325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8" name="object 8" descr=""/>
          <p:cNvSpPr txBox="1"/>
          <p:nvPr/>
        </p:nvSpPr>
        <p:spPr>
          <a:xfrm>
            <a:off x="5417300" y="1711506"/>
            <a:ext cx="4948555" cy="4596765"/>
          </a:xfrm>
          <a:prstGeom prst="rect">
            <a:avLst/>
          </a:prstGeom>
        </p:spPr>
        <p:txBody>
          <a:bodyPr wrap="square" lIns="0" tIns="6858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Напишіть</a:t>
            </a:r>
            <a:r>
              <a:rPr dirty="0" sz="1800" spc="1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свою</a:t>
            </a:r>
            <a:r>
              <a:rPr dirty="0" sz="1800" spc="1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тезу</a:t>
            </a:r>
            <a:endParaRPr sz="1800">
              <a:latin typeface="Tahoma"/>
              <a:cs typeface="Tahoma"/>
            </a:endParaRPr>
          </a:p>
          <a:p>
            <a:pPr marL="12700" marR="1252220">
              <a:lnSpc>
                <a:spcPct val="120400"/>
              </a:lnSpc>
            </a:pP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під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50" b="1">
                <a:solidFill>
                  <a:srgbClr val="42BB93"/>
                </a:solidFill>
                <a:latin typeface="Tahoma"/>
                <a:cs typeface="Tahoma"/>
              </a:rPr>
              <a:t>словами,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які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ви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записали для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42BB93"/>
                </a:solidFill>
                <a:latin typeface="Tahoma"/>
                <a:cs typeface="Tahoma"/>
              </a:rPr>
              <a:t>огляду.</a:t>
            </a:r>
            <a:endParaRPr sz="18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55"/>
              </a:spcBef>
            </a:pPr>
            <a:endParaRPr sz="1800">
              <a:latin typeface="Tahoma"/>
              <a:cs typeface="Tahoma"/>
            </a:endParaRPr>
          </a:p>
          <a:p>
            <a:pPr marL="12700" marR="523240">
              <a:lnSpc>
                <a:spcPct val="120400"/>
              </a:lnSpc>
            </a:pP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Подивіться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55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615780"/>
                </a:solidFill>
                <a:latin typeface="Tahoma"/>
                <a:cs typeface="Tahoma"/>
              </a:rPr>
              <a:t>докази,</a:t>
            </a:r>
            <a:r>
              <a:rPr dirty="0" sz="18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615780"/>
                </a:solidFill>
                <a:latin typeface="Tahoma"/>
                <a:cs typeface="Tahoma"/>
              </a:rPr>
              <a:t>які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615780"/>
                </a:solidFill>
                <a:latin typeface="Tahoma"/>
                <a:cs typeface="Tahoma"/>
              </a:rPr>
              <a:t>ви 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зашифрували.</a:t>
            </a:r>
            <a:r>
              <a:rPr dirty="0" sz="1800" spc="16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Оберіть</a:t>
            </a:r>
            <a:r>
              <a:rPr dirty="0" sz="1800" spc="16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10" b="1">
                <a:solidFill>
                  <a:srgbClr val="615780"/>
                </a:solidFill>
                <a:latin typeface="Tahoma"/>
                <a:cs typeface="Tahoma"/>
              </a:rPr>
              <a:t>ті,</a:t>
            </a:r>
            <a:r>
              <a:rPr dirty="0" sz="1800" spc="16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35" b="1">
                <a:solidFill>
                  <a:srgbClr val="615780"/>
                </a:solidFill>
                <a:latin typeface="Tahoma"/>
                <a:cs typeface="Tahoma"/>
              </a:rPr>
              <a:t>які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найкраще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615780"/>
                </a:solidFill>
                <a:latin typeface="Tahoma"/>
                <a:cs typeface="Tahoma"/>
              </a:rPr>
              <a:t>підтримують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615780"/>
                </a:solidFill>
                <a:latin typeface="Tahoma"/>
                <a:cs typeface="Tahoma"/>
              </a:rPr>
              <a:t>вашу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-10" b="1">
                <a:solidFill>
                  <a:srgbClr val="615780"/>
                </a:solidFill>
                <a:latin typeface="Tahoma"/>
                <a:cs typeface="Tahoma"/>
              </a:rPr>
              <a:t>тезу.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Напишіть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5" b="1">
                <a:solidFill>
                  <a:srgbClr val="615780"/>
                </a:solidFill>
                <a:latin typeface="Tahoma"/>
                <a:cs typeface="Tahoma"/>
              </a:rPr>
              <a:t>короткий</a:t>
            </a:r>
            <a:r>
              <a:rPr dirty="0" sz="1800" spc="2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коментар</a:t>
            </a:r>
            <a:r>
              <a:rPr dirty="0" sz="18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615780"/>
                </a:solidFill>
                <a:latin typeface="Tahoma"/>
                <a:cs typeface="Tahoma"/>
              </a:rPr>
              <a:t>до </a:t>
            </a:r>
            <a:r>
              <a:rPr dirty="0" sz="1800" spc="50" b="1">
                <a:solidFill>
                  <a:srgbClr val="615780"/>
                </a:solidFill>
                <a:latin typeface="Tahoma"/>
                <a:cs typeface="Tahoma"/>
              </a:rPr>
              <a:t>доказу,</a:t>
            </a:r>
            <a:r>
              <a:rPr dirty="0" sz="1800" spc="12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615780"/>
                </a:solidFill>
                <a:latin typeface="Tahoma"/>
                <a:cs typeface="Tahoma"/>
              </a:rPr>
              <a:t>щоб</a:t>
            </a:r>
            <a:r>
              <a:rPr dirty="0" sz="1800" spc="1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615780"/>
                </a:solidFill>
                <a:latin typeface="Tahoma"/>
                <a:cs typeface="Tahoma"/>
              </a:rPr>
              <a:t>пам’ятати,</a:t>
            </a:r>
            <a:r>
              <a:rPr dirty="0" sz="1800" spc="12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615780"/>
                </a:solidFill>
                <a:latin typeface="Tahoma"/>
                <a:cs typeface="Tahoma"/>
              </a:rPr>
              <a:t>чому</a:t>
            </a:r>
            <a:r>
              <a:rPr dirty="0" sz="1800" spc="12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615780"/>
                </a:solidFill>
                <a:latin typeface="Tahoma"/>
                <a:cs typeface="Tahoma"/>
              </a:rPr>
              <a:t>ви </a:t>
            </a:r>
            <a:r>
              <a:rPr dirty="0" sz="1800" spc="65" b="1">
                <a:solidFill>
                  <a:srgbClr val="615780"/>
                </a:solidFill>
                <a:latin typeface="Tahoma"/>
                <a:cs typeface="Tahoma"/>
              </a:rPr>
              <a:t>його</a:t>
            </a:r>
            <a:r>
              <a:rPr dirty="0" sz="1800" spc="-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615780"/>
                </a:solidFill>
                <a:latin typeface="Tahoma"/>
                <a:cs typeface="Tahoma"/>
              </a:rPr>
              <a:t>обрали.</a:t>
            </a:r>
            <a:endParaRPr sz="1800">
              <a:latin typeface="Tahoma"/>
              <a:cs typeface="Tahoma"/>
            </a:endParaRPr>
          </a:p>
          <a:p>
            <a:pPr marL="12700" marR="5080">
              <a:lnSpc>
                <a:spcPct val="120400"/>
              </a:lnSpc>
              <a:spcBef>
                <a:spcPts val="2160"/>
              </a:spcBef>
            </a:pPr>
            <a:r>
              <a:rPr dirty="0" sz="1800" spc="105" b="1">
                <a:solidFill>
                  <a:srgbClr val="42BB93"/>
                </a:solidFill>
                <a:latin typeface="Tahoma"/>
                <a:cs typeface="Tahoma"/>
              </a:rPr>
              <a:t>Цей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42BB93"/>
                </a:solidFill>
                <a:latin typeface="Tahoma"/>
                <a:cs typeface="Tahoma"/>
              </a:rPr>
              <a:t>розділ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поки</a:t>
            </a:r>
            <a:r>
              <a:rPr dirty="0" sz="18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що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не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потрібно </a:t>
            </a:r>
            <a:r>
              <a:rPr dirty="0" sz="1800" spc="10" b="1">
                <a:solidFill>
                  <a:srgbClr val="42BB93"/>
                </a:solidFill>
                <a:latin typeface="Tahoma"/>
                <a:cs typeface="Tahoma"/>
              </a:rPr>
              <a:t>заповнювати.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130" b="1">
                <a:solidFill>
                  <a:srgbClr val="42BB93"/>
                </a:solidFill>
                <a:latin typeface="Tahoma"/>
                <a:cs typeface="Tahoma"/>
              </a:rPr>
              <a:t>У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вас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5" b="1">
                <a:solidFill>
                  <a:srgbClr val="42BB93"/>
                </a:solidFill>
                <a:latin typeface="Tahoma"/>
                <a:cs typeface="Tahoma"/>
              </a:rPr>
              <a:t>буде</a:t>
            </a:r>
            <a:r>
              <a:rPr dirty="0" sz="1800" spc="8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42BB93"/>
                </a:solidFill>
                <a:latin typeface="Tahoma"/>
                <a:cs typeface="Tahoma"/>
              </a:rPr>
              <a:t>час</a:t>
            </a:r>
            <a:r>
              <a:rPr dirty="0" sz="1800" spc="8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70" b="1">
                <a:solidFill>
                  <a:srgbClr val="42BB93"/>
                </a:solidFill>
                <a:latin typeface="Tahoma"/>
                <a:cs typeface="Tahoma"/>
              </a:rPr>
              <a:t>подумати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про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90" b="1">
                <a:solidFill>
                  <a:srgbClr val="42BB93"/>
                </a:solidFill>
                <a:latin typeface="Tahoma"/>
                <a:cs typeface="Tahoma"/>
              </a:rPr>
              <a:t>це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в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100" b="1">
                <a:solidFill>
                  <a:srgbClr val="42BB93"/>
                </a:solidFill>
                <a:latin typeface="Tahoma"/>
                <a:cs typeface="Tahoma"/>
              </a:rPr>
              <a:t>день</a:t>
            </a:r>
            <a:r>
              <a:rPr dirty="0" sz="18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65" b="1">
                <a:solidFill>
                  <a:srgbClr val="42BB93"/>
                </a:solidFill>
                <a:latin typeface="Tahoma"/>
                <a:cs typeface="Tahoma"/>
              </a:rPr>
              <a:t>написання</a:t>
            </a:r>
            <a:r>
              <a:rPr dirty="0" sz="18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1800" spc="40" b="1">
                <a:solidFill>
                  <a:srgbClr val="42BB93"/>
                </a:solidFill>
                <a:latin typeface="Tahoma"/>
                <a:cs typeface="Tahoma"/>
              </a:rPr>
              <a:t>есе.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600551"/>
            <a:ext cx="10692130" cy="5602605"/>
            <a:chOff x="0" y="1600551"/>
            <a:chExt cx="10692130" cy="560260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142065" y="4635898"/>
              <a:ext cx="1693313" cy="1979105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9999" y="1600551"/>
              <a:ext cx="5258628" cy="3628453"/>
            </a:xfrm>
            <a:prstGeom prst="rect">
              <a:avLst/>
            </a:prstGeom>
          </p:spPr>
        </p:pic>
      </p:grpSp>
      <p:sp>
        <p:nvSpPr>
          <p:cNvPr id="5" name="object 5" descr=""/>
          <p:cNvSpPr/>
          <p:nvPr/>
        </p:nvSpPr>
        <p:spPr>
          <a:xfrm>
            <a:off x="6008992" y="1623948"/>
            <a:ext cx="4452620" cy="3490595"/>
          </a:xfrm>
          <a:custGeom>
            <a:avLst/>
            <a:gdLst/>
            <a:ahLst/>
            <a:cxnLst/>
            <a:rect l="l" t="t" r="r" b="b"/>
            <a:pathLst>
              <a:path w="4452620" h="3490595">
                <a:moveTo>
                  <a:pt x="4452010" y="143992"/>
                </a:moveTo>
                <a:lnTo>
                  <a:pt x="4444670" y="98488"/>
                </a:lnTo>
                <a:lnTo>
                  <a:pt x="4424223" y="58953"/>
                </a:lnTo>
                <a:lnTo>
                  <a:pt x="4393044" y="27787"/>
                </a:lnTo>
                <a:lnTo>
                  <a:pt x="4353522" y="7340"/>
                </a:lnTo>
                <a:lnTo>
                  <a:pt x="4308005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87"/>
                </a:lnTo>
                <a:lnTo>
                  <a:pt x="27787" y="58953"/>
                </a:lnTo>
                <a:lnTo>
                  <a:pt x="7340" y="98488"/>
                </a:lnTo>
                <a:lnTo>
                  <a:pt x="0" y="143992"/>
                </a:lnTo>
                <a:lnTo>
                  <a:pt x="0" y="2594394"/>
                </a:lnTo>
                <a:lnTo>
                  <a:pt x="7340" y="2639911"/>
                </a:lnTo>
                <a:lnTo>
                  <a:pt x="27787" y="2679446"/>
                </a:lnTo>
                <a:lnTo>
                  <a:pt x="58953" y="2710624"/>
                </a:lnTo>
                <a:lnTo>
                  <a:pt x="98488" y="2731071"/>
                </a:lnTo>
                <a:lnTo>
                  <a:pt x="144005" y="2738412"/>
                </a:lnTo>
                <a:lnTo>
                  <a:pt x="937196" y="2738412"/>
                </a:lnTo>
                <a:lnTo>
                  <a:pt x="1935200" y="3490455"/>
                </a:lnTo>
                <a:lnTo>
                  <a:pt x="1645437" y="2738412"/>
                </a:lnTo>
                <a:lnTo>
                  <a:pt x="4308005" y="2738412"/>
                </a:lnTo>
                <a:lnTo>
                  <a:pt x="4353522" y="2731071"/>
                </a:lnTo>
                <a:lnTo>
                  <a:pt x="4393044" y="2710624"/>
                </a:lnTo>
                <a:lnTo>
                  <a:pt x="4424223" y="2679446"/>
                </a:lnTo>
                <a:lnTo>
                  <a:pt x="4444670" y="2639911"/>
                </a:lnTo>
                <a:lnTo>
                  <a:pt x="4452010" y="2594394"/>
                </a:lnTo>
                <a:lnTo>
                  <a:pt x="4452010" y="14399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352266" y="1682282"/>
            <a:ext cx="3717925" cy="2514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міг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90">
                <a:solidFill>
                  <a:srgbClr val="231F20"/>
                </a:solidFill>
                <a:latin typeface="Microsoft Sans Serif"/>
                <a:cs typeface="Microsoft Sans Serif"/>
              </a:rPr>
              <a:t>би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могла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б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використати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дещо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7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цього,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доповнити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огляд.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0">
                <a:solidFill>
                  <a:srgbClr val="231F20"/>
                </a:solidFill>
                <a:latin typeface="Microsoft Sans Serif"/>
                <a:cs typeface="Microsoft Sans Serif"/>
              </a:rPr>
              <a:t>Можна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додати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інформацію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25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endParaRPr sz="1800">
              <a:latin typeface="Microsoft Sans Serif"/>
              <a:cs typeface="Microsoft Sans Serif"/>
            </a:endParaRPr>
          </a:p>
          <a:p>
            <a:pPr algn="ctr" marL="36830" marR="29209" indent="-635">
              <a:lnSpc>
                <a:spcPct val="129600"/>
              </a:lnSpc>
            </a:pP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гендерні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стереотипи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впливають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доступ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соціальних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благ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під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війни.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66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220"/>
              <a:t>Матеріал</a:t>
            </a:r>
            <a:r>
              <a:rPr dirty="0" spc="15"/>
              <a:t> </a:t>
            </a:r>
            <a:r>
              <a:rPr dirty="0" spc="110"/>
              <a:t>4:</a:t>
            </a:r>
            <a:r>
              <a:rPr dirty="0" spc="20"/>
              <a:t> </a:t>
            </a:r>
            <a:r>
              <a:rPr dirty="0" spc="180"/>
              <a:t>Інфографіка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1600551"/>
            <a:ext cx="10692130" cy="5602605"/>
            <a:chOff x="0" y="1600551"/>
            <a:chExt cx="10692130" cy="5602605"/>
          </a:xfrm>
        </p:grpSpPr>
        <p:pic>
          <p:nvPicPr>
            <p:cNvPr id="3" name="object 3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89065" y="4330459"/>
              <a:ext cx="1957830" cy="2287741"/>
            </a:xfrm>
            <a:prstGeom prst="rect">
              <a:avLst/>
            </a:prstGeom>
          </p:spPr>
        </p:pic>
        <p:pic>
          <p:nvPicPr>
            <p:cNvPr id="4" name="object 4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39999" y="1600551"/>
              <a:ext cx="5258628" cy="3628453"/>
            </a:xfrm>
            <a:prstGeom prst="rect">
              <a:avLst/>
            </a:prstGeom>
          </p:spPr>
        </p:pic>
      </p:grpSp>
      <p:sp>
        <p:nvSpPr>
          <p:cNvPr id="5" name="object 5" descr=""/>
          <p:cNvSpPr/>
          <p:nvPr/>
        </p:nvSpPr>
        <p:spPr>
          <a:xfrm>
            <a:off x="6299390" y="2185657"/>
            <a:ext cx="3874135" cy="2623185"/>
          </a:xfrm>
          <a:custGeom>
            <a:avLst/>
            <a:gdLst/>
            <a:ahLst/>
            <a:cxnLst/>
            <a:rect l="l" t="t" r="r" b="b"/>
            <a:pathLst>
              <a:path w="3874134" h="2623185">
                <a:moveTo>
                  <a:pt x="3873601" y="143992"/>
                </a:moveTo>
                <a:lnTo>
                  <a:pt x="3866261" y="98475"/>
                </a:lnTo>
                <a:lnTo>
                  <a:pt x="3845814" y="58953"/>
                </a:lnTo>
                <a:lnTo>
                  <a:pt x="3814648" y="27774"/>
                </a:lnTo>
                <a:lnTo>
                  <a:pt x="3775125" y="7340"/>
                </a:lnTo>
                <a:lnTo>
                  <a:pt x="3729609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53" y="27774"/>
                </a:lnTo>
                <a:lnTo>
                  <a:pt x="27787" y="58953"/>
                </a:lnTo>
                <a:lnTo>
                  <a:pt x="7340" y="98475"/>
                </a:lnTo>
                <a:lnTo>
                  <a:pt x="0" y="143992"/>
                </a:lnTo>
                <a:lnTo>
                  <a:pt x="0" y="1726679"/>
                </a:lnTo>
                <a:lnTo>
                  <a:pt x="7340" y="1772196"/>
                </a:lnTo>
                <a:lnTo>
                  <a:pt x="27787" y="1811731"/>
                </a:lnTo>
                <a:lnTo>
                  <a:pt x="58953" y="1842909"/>
                </a:lnTo>
                <a:lnTo>
                  <a:pt x="98488" y="1863356"/>
                </a:lnTo>
                <a:lnTo>
                  <a:pt x="144005" y="1870697"/>
                </a:lnTo>
                <a:lnTo>
                  <a:pt x="376758" y="1870697"/>
                </a:lnTo>
                <a:lnTo>
                  <a:pt x="1374800" y="2622766"/>
                </a:lnTo>
                <a:lnTo>
                  <a:pt x="1085024" y="1870697"/>
                </a:lnTo>
                <a:lnTo>
                  <a:pt x="3729609" y="1870697"/>
                </a:lnTo>
                <a:lnTo>
                  <a:pt x="3775125" y="1863356"/>
                </a:lnTo>
                <a:lnTo>
                  <a:pt x="3814648" y="1842909"/>
                </a:lnTo>
                <a:lnTo>
                  <a:pt x="3845814" y="1811731"/>
                </a:lnTo>
                <a:lnTo>
                  <a:pt x="3866261" y="1772196"/>
                </a:lnTo>
                <a:lnTo>
                  <a:pt x="3873601" y="1726679"/>
                </a:lnTo>
                <a:lnTo>
                  <a:pt x="3873601" y="14399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6738122" y="2342306"/>
            <a:ext cx="3089910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95">
                <a:solidFill>
                  <a:srgbClr val="231F20"/>
                </a:solidFill>
                <a:latin typeface="Microsoft Sans Serif"/>
                <a:cs typeface="Microsoft Sans Serif"/>
              </a:rPr>
              <a:t>Інфографіка</a:t>
            </a:r>
            <a:r>
              <a:rPr dirty="0" sz="1800" spc="5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демонструє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меншу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мобільність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жінок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соціальної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90">
                <a:solidFill>
                  <a:srgbClr val="231F20"/>
                </a:solidFill>
                <a:latin typeface="Microsoft Sans Serif"/>
                <a:cs typeface="Microsoft Sans Serif"/>
              </a:rPr>
              <a:t>групи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ВПО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під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війни.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9" name="object 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0" name="object 1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66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220"/>
              <a:t>Матеріал</a:t>
            </a:r>
            <a:r>
              <a:rPr dirty="0" spc="15"/>
              <a:t> </a:t>
            </a:r>
            <a:r>
              <a:rPr dirty="0" spc="110"/>
              <a:t>4:</a:t>
            </a:r>
            <a:r>
              <a:rPr dirty="0" spc="20"/>
              <a:t> </a:t>
            </a:r>
            <a:r>
              <a:rPr dirty="0" spc="180"/>
              <a:t>Інфографіка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1107075"/>
            <a:ext cx="223329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Заняття</a:t>
            </a:r>
            <a:r>
              <a:rPr dirty="0" spc="25"/>
              <a:t> </a:t>
            </a:r>
            <a:r>
              <a:rPr dirty="0" spc="5"/>
              <a:t>2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232000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66295" y="281962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666295" y="367481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5" y="453000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66295" y="502962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1979254" y="2273065"/>
            <a:ext cx="6042660" cy="33959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Складники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сильного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формального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2000">
              <a:latin typeface="Microsoft Sans Serif"/>
              <a:cs typeface="Microsoft Sans Serif"/>
            </a:endParaRPr>
          </a:p>
          <a:p>
            <a:pPr marL="12700" marR="367030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структурованого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есе,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зрозуміти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складники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сильного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формального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2000">
              <a:latin typeface="Microsoft Sans Serif"/>
              <a:cs typeface="Microsoft Sans Serif"/>
            </a:endParaRPr>
          </a:p>
          <a:p>
            <a:pPr marL="12700" marR="508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30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відчуваєте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«письма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вимогу»?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Відстежуємо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власні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емоції.</a:t>
            </a:r>
            <a:endParaRPr sz="2000">
              <a:latin typeface="Microsoft Sans Serif"/>
              <a:cs typeface="Microsoft Sans Serif"/>
            </a:endParaRPr>
          </a:p>
          <a:p>
            <a:pPr marL="12700" marR="826135">
              <a:lnSpc>
                <a:spcPct val="163900"/>
              </a:lnSpc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Робимо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нотатки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допомогою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вчителя.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Починаємо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планувати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те,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будемо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«демонструвати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знання».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9" name="object 9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23845" y="4757799"/>
            <a:ext cx="2478323" cy="1857197"/>
          </a:xfrm>
          <a:prstGeom prst="rect">
            <a:avLst/>
          </a:prstGeom>
        </p:spPr>
      </p:pic>
      <p:sp>
        <p:nvSpPr>
          <p:cNvPr id="10" name="object 10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1" name="object 11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2" name="object 12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375389"/>
            <a:ext cx="42259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50"/>
              <a:t>Розподіляємо</a:t>
            </a:r>
            <a:r>
              <a:rPr dirty="0" spc="15"/>
              <a:t> </a:t>
            </a:r>
            <a:r>
              <a:rPr dirty="0" spc="175"/>
              <a:t>час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138296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66295" y="491177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666295" y="541136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5" y="591095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 txBox="1"/>
          <p:nvPr/>
        </p:nvSpPr>
        <p:spPr>
          <a:xfrm>
            <a:off x="1619299" y="1285219"/>
            <a:ext cx="6424295" cy="49091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marR="141605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Тепер,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коли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нас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план,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можемо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розподілити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читання?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Упродовж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цієї сесії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маємо:</a:t>
            </a:r>
            <a:endParaRPr sz="2000">
              <a:latin typeface="Microsoft Sans Serif"/>
              <a:cs typeface="Microsoft Sans Serif"/>
            </a:endParaRPr>
          </a:p>
          <a:p>
            <a:pPr marL="732155" indent="-360045">
              <a:lnSpc>
                <a:spcPct val="100000"/>
              </a:lnSpc>
              <a:spcBef>
                <a:spcPts val="965"/>
              </a:spcBef>
              <a:buClr>
                <a:srgbClr val="615780"/>
              </a:buClr>
              <a:buFont typeface="Wingdings"/>
              <a:buChar char=""/>
              <a:tabLst>
                <a:tab pos="732155" algn="l"/>
              </a:tabLst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прочитати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огляд;</a:t>
            </a:r>
            <a:endParaRPr sz="2000">
              <a:latin typeface="Microsoft Sans Serif"/>
              <a:cs typeface="Microsoft Sans Serif"/>
            </a:endParaRPr>
          </a:p>
          <a:p>
            <a:pPr marL="732155" indent="-360045">
              <a:lnSpc>
                <a:spcPct val="100000"/>
              </a:lnSpc>
              <a:spcBef>
                <a:spcPts val="965"/>
              </a:spcBef>
              <a:buClr>
                <a:srgbClr val="615780"/>
              </a:buClr>
              <a:buFont typeface="Wingdings"/>
              <a:buChar char=""/>
              <a:tabLst>
                <a:tab pos="732155" algn="l"/>
              </a:tabLst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прочитати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всі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матеріали;</a:t>
            </a:r>
            <a:endParaRPr sz="2000">
              <a:latin typeface="Microsoft Sans Serif"/>
              <a:cs typeface="Microsoft Sans Serif"/>
            </a:endParaRPr>
          </a:p>
          <a:p>
            <a:pPr marL="732155" indent="-360045">
              <a:lnSpc>
                <a:spcPct val="100000"/>
              </a:lnSpc>
              <a:spcBef>
                <a:spcPts val="970"/>
              </a:spcBef>
              <a:buClr>
                <a:srgbClr val="615780"/>
              </a:buClr>
              <a:buFont typeface="Wingdings"/>
              <a:buChar char=""/>
              <a:tabLst>
                <a:tab pos="732155" algn="l"/>
              </a:tabLst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заповнити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структурованого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207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нас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25-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30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хвилин.</a:t>
            </a:r>
            <a:endParaRPr sz="2000">
              <a:latin typeface="Microsoft Sans Serif"/>
              <a:cs typeface="Microsoft Sans Serif"/>
            </a:endParaRPr>
          </a:p>
          <a:p>
            <a:pPr marL="372110" marR="5080">
              <a:lnSpc>
                <a:spcPct val="163900"/>
              </a:lnSpc>
              <a:spcBef>
                <a:spcPts val="1415"/>
              </a:spcBef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малих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групах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вирішіть,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розподілити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час.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Розмістіть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розподілу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часу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стіні.</a:t>
            </a: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1535"/>
              </a:spcBef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Поділіться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нього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класом.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6602" y="2417528"/>
            <a:ext cx="1885272" cy="1870573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6685" rIns="0" bIns="0" rtlCol="0" vert="horz">
            <a:spAutoFit/>
          </a:bodyPr>
          <a:lstStyle/>
          <a:p>
            <a:pPr marL="1104265">
              <a:lnSpc>
                <a:spcPct val="100000"/>
              </a:lnSpc>
              <a:spcBef>
                <a:spcPts val="100"/>
              </a:spcBef>
            </a:pPr>
            <a:r>
              <a:rPr dirty="0" spc="170"/>
              <a:t>Заняття</a:t>
            </a:r>
            <a:r>
              <a:rPr dirty="0" spc="25"/>
              <a:t> </a:t>
            </a:r>
            <a:r>
              <a:rPr dirty="0" spc="-50"/>
              <a:t>3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172095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4" y="1623204"/>
            <a:ext cx="5283835" cy="2591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Продемонструйте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знання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щодо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написання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сильного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формального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сильний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початок.</a:t>
            </a:r>
            <a:endParaRPr sz="2000">
              <a:latin typeface="Microsoft Sans Serif"/>
              <a:cs typeface="Microsoft Sans Serif"/>
            </a:endParaRPr>
          </a:p>
          <a:p>
            <a:pPr marL="12700" marR="18034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Розвивайте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аргументацію</a:t>
            </a:r>
            <a:r>
              <a:rPr dirty="0" sz="20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доказами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коментарями.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Сформуйте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сильну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кінцівку.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5" y="2576141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5" y="307575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66295" y="3930949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8" name="object 8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34146" y="3420274"/>
            <a:ext cx="3699578" cy="2888076"/>
          </a:xfrm>
          <a:prstGeom prst="rect">
            <a:avLst/>
          </a:prstGeom>
        </p:spPr>
      </p:pic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23994" y="2636399"/>
            <a:ext cx="3708006" cy="3981801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7411699" y="2956304"/>
            <a:ext cx="2084705" cy="746760"/>
          </a:xfrm>
          <a:prstGeom prst="rect">
            <a:avLst/>
          </a:prstGeom>
        </p:spPr>
        <p:txBody>
          <a:bodyPr wrap="square" lIns="0" tIns="33020" rIns="0" bIns="0" rtlCol="0" vert="horz">
            <a:spAutoFit/>
          </a:bodyPr>
          <a:lstStyle/>
          <a:p>
            <a:pPr marL="34925" marR="5080" indent="-22860">
              <a:lnSpc>
                <a:spcPts val="2800"/>
              </a:lnSpc>
              <a:spcBef>
                <a:spcPts val="260"/>
              </a:spcBef>
            </a:pPr>
            <a:r>
              <a:rPr dirty="0" sz="2400" spc="200">
                <a:solidFill>
                  <a:srgbClr val="231F20"/>
                </a:solidFill>
                <a:latin typeface="Microsoft Sans Serif"/>
                <a:cs typeface="Microsoft Sans Serif"/>
              </a:rPr>
              <a:t>Спробуймно </a:t>
            </a:r>
            <a:r>
              <a:rPr dirty="0" sz="2400" spc="210">
                <a:solidFill>
                  <a:srgbClr val="231F20"/>
                </a:solidFill>
                <a:latin typeface="Microsoft Sans Serif"/>
                <a:cs typeface="Microsoft Sans Serif"/>
              </a:rPr>
              <a:t>кожен</a:t>
            </a:r>
            <a:r>
              <a:rPr dirty="0" sz="24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95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4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4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них!</a:t>
            </a:r>
            <a:endParaRPr sz="2400">
              <a:latin typeface="Microsoft Sans Serif"/>
              <a:cs typeface="Microsoft Sans Serif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5090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180"/>
              <a:t>Показати,</a:t>
            </a:r>
            <a:r>
              <a:rPr dirty="0" spc="10"/>
              <a:t> </a:t>
            </a:r>
            <a:r>
              <a:rPr dirty="0" spc="335"/>
              <a:t>що</a:t>
            </a:r>
            <a:r>
              <a:rPr dirty="0" spc="15"/>
              <a:t> </a:t>
            </a:r>
            <a:r>
              <a:rPr dirty="0" spc="225"/>
              <a:t>я</a:t>
            </a:r>
            <a:r>
              <a:rPr dirty="0" spc="10"/>
              <a:t> </a:t>
            </a:r>
            <a:r>
              <a:rPr dirty="0" spc="265"/>
              <a:t>знаю</a:t>
            </a:r>
          </a:p>
        </p:txBody>
      </p:sp>
      <p:grpSp>
        <p:nvGrpSpPr>
          <p:cNvPr id="5" name="object 5" descr=""/>
          <p:cNvGrpSpPr/>
          <p:nvPr/>
        </p:nvGrpSpPr>
        <p:grpSpPr>
          <a:xfrm>
            <a:off x="540005" y="2527837"/>
            <a:ext cx="254635" cy="1969135"/>
            <a:chOff x="540005" y="2527837"/>
            <a:chExt cx="254635" cy="1969135"/>
          </a:xfrm>
        </p:grpSpPr>
        <p:sp>
          <p:nvSpPr>
            <p:cNvPr id="6" name="object 6" descr=""/>
            <p:cNvSpPr/>
            <p:nvPr/>
          </p:nvSpPr>
          <p:spPr>
            <a:xfrm>
              <a:off x="574295" y="2562127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4" h="186055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574295" y="3133726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4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574295" y="3705325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4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74295" y="4276925"/>
              <a:ext cx="186055" cy="186055"/>
            </a:xfrm>
            <a:custGeom>
              <a:avLst/>
              <a:gdLst/>
              <a:ahLst/>
              <a:cxnLst/>
              <a:rect l="l" t="t" r="r" b="b"/>
              <a:pathLst>
                <a:path w="186054" h="186054">
                  <a:moveTo>
                    <a:pt x="92722" y="185470"/>
                  </a:moveTo>
                  <a:lnTo>
                    <a:pt x="128813" y="178181"/>
                  </a:lnTo>
                  <a:lnTo>
                    <a:pt x="158286" y="158303"/>
                  </a:lnTo>
                  <a:lnTo>
                    <a:pt x="178158" y="128822"/>
                  </a:lnTo>
                  <a:lnTo>
                    <a:pt x="185445" y="92722"/>
                  </a:lnTo>
                  <a:lnTo>
                    <a:pt x="178158" y="56637"/>
                  </a:lnTo>
                  <a:lnTo>
                    <a:pt x="158286" y="27163"/>
                  </a:lnTo>
                  <a:lnTo>
                    <a:pt x="128813" y="7288"/>
                  </a:lnTo>
                  <a:lnTo>
                    <a:pt x="92722" y="0"/>
                  </a:lnTo>
                  <a:lnTo>
                    <a:pt x="56632" y="7288"/>
                  </a:lnTo>
                  <a:lnTo>
                    <a:pt x="27158" y="27163"/>
                  </a:lnTo>
                  <a:lnTo>
                    <a:pt x="7287" y="56637"/>
                  </a:lnTo>
                  <a:lnTo>
                    <a:pt x="0" y="92722"/>
                  </a:lnTo>
                  <a:lnTo>
                    <a:pt x="7287" y="128822"/>
                  </a:lnTo>
                  <a:lnTo>
                    <a:pt x="27158" y="158303"/>
                  </a:lnTo>
                  <a:lnTo>
                    <a:pt x="56632" y="178181"/>
                  </a:lnTo>
                  <a:lnTo>
                    <a:pt x="92722" y="185470"/>
                  </a:lnTo>
                  <a:close/>
                </a:path>
              </a:pathLst>
            </a:custGeom>
            <a:ln w="6858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0" name="object 10" descr=""/>
          <p:cNvSpPr txBox="1"/>
          <p:nvPr/>
        </p:nvSpPr>
        <p:spPr>
          <a:xfrm>
            <a:off x="527300" y="1943575"/>
            <a:ext cx="5246370" cy="2972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30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знаю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сильне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есе:</a:t>
            </a:r>
            <a:endParaRPr sz="2000">
              <a:latin typeface="Microsoft Sans Serif"/>
              <a:cs typeface="Microsoft Sans Serif"/>
            </a:endParaRPr>
          </a:p>
          <a:p>
            <a:pPr marL="372110" marR="219710">
              <a:lnSpc>
                <a:spcPct val="187500"/>
              </a:lnSpc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вступ,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0">
                <a:solidFill>
                  <a:srgbClr val="231F20"/>
                </a:solidFill>
                <a:latin typeface="Microsoft Sans Serif"/>
                <a:cs typeface="Microsoft Sans Serif"/>
              </a:rPr>
              <a:t>мою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тезу;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посилання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джерела;</a:t>
            </a:r>
            <a:endParaRPr sz="2000">
              <a:latin typeface="Microsoft Sans Serif"/>
              <a:cs typeface="Microsoft Sans Serif"/>
            </a:endParaRPr>
          </a:p>
          <a:p>
            <a:pPr marL="372110" marR="598170">
              <a:lnSpc>
                <a:spcPct val="187500"/>
              </a:lnSpc>
            </a:pP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доказ,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пов’язаний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тезою;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висновок,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400"/>
              </a:spcBef>
            </a:pP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дії.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989065" y="4330459"/>
            <a:ext cx="1957830" cy="228774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16500" y="569475"/>
            <a:ext cx="531749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175"/>
              <a:t>Вступ:</a:t>
            </a:r>
            <a:r>
              <a:rPr dirty="0" spc="15"/>
              <a:t> </a:t>
            </a:r>
            <a:r>
              <a:rPr dirty="0" spc="260"/>
              <a:t>огляд</a:t>
            </a:r>
            <a:r>
              <a:rPr dirty="0" spc="15"/>
              <a:t> </a:t>
            </a:r>
            <a:r>
              <a:rPr dirty="0" spc="180"/>
              <a:t>і</a:t>
            </a:r>
            <a:r>
              <a:rPr dirty="0" spc="15"/>
              <a:t> </a:t>
            </a:r>
            <a:r>
              <a:rPr dirty="0" spc="245"/>
              <a:t>моя</a:t>
            </a:r>
            <a:r>
              <a:rPr dirty="0" spc="15"/>
              <a:t> </a:t>
            </a:r>
            <a:r>
              <a:rPr dirty="0" spc="95"/>
              <a:t>теза</a:t>
            </a:r>
          </a:p>
        </p:txBody>
      </p:sp>
      <p:sp>
        <p:nvSpPr>
          <p:cNvPr id="4" name="object 4" descr=""/>
          <p:cNvSpPr txBox="1"/>
          <p:nvPr/>
        </p:nvSpPr>
        <p:spPr>
          <a:xfrm>
            <a:off x="527300" y="1541574"/>
            <a:ext cx="152019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90" b="1">
                <a:solidFill>
                  <a:srgbClr val="231F20"/>
                </a:solidFill>
                <a:latin typeface="Tahoma"/>
                <a:cs typeface="Tahoma"/>
              </a:rPr>
              <a:t>Приклад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-345" b="1">
                <a:solidFill>
                  <a:srgbClr val="231F20"/>
                </a:solidFill>
                <a:latin typeface="Tahoma"/>
                <a:cs typeface="Tahoma"/>
              </a:rPr>
              <a:t>1: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 descr=""/>
          <p:cNvSpPr txBox="1"/>
          <p:nvPr/>
        </p:nvSpPr>
        <p:spPr>
          <a:xfrm>
            <a:off x="527300" y="2062374"/>
            <a:ext cx="6591300" cy="144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  <a:tabLst>
                <a:tab pos="2654935" algn="l"/>
              </a:tabLst>
            </a:pPr>
            <a:r>
              <a:rPr dirty="0" sz="2000" spc="95" b="1">
                <a:solidFill>
                  <a:srgbClr val="42BB93"/>
                </a:solidFill>
                <a:latin typeface="Tahoma"/>
                <a:cs typeface="Tahoma"/>
              </a:rPr>
              <a:t>Стереотипи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переважно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42BB93"/>
                </a:solidFill>
                <a:latin typeface="Tahoma"/>
                <a:cs typeface="Tahoma"/>
              </a:rPr>
              <a:t>спрощують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наше </a:t>
            </a:r>
            <a:r>
              <a:rPr dirty="0" sz="2000" spc="100" b="1">
                <a:solidFill>
                  <a:srgbClr val="42BB93"/>
                </a:solidFill>
                <a:latin typeface="Tahoma"/>
                <a:cs typeface="Tahoma"/>
              </a:rPr>
              <a:t>сприйняття</a:t>
            </a:r>
            <a:r>
              <a:rPr dirty="0" sz="20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40" b="1">
                <a:solidFill>
                  <a:srgbClr val="42BB93"/>
                </a:solidFill>
                <a:latin typeface="Tahoma"/>
                <a:cs typeface="Tahoma"/>
              </a:rPr>
              <a:t>світу.</a:t>
            </a:r>
            <a:r>
              <a:rPr dirty="0" sz="2000" b="1">
                <a:solidFill>
                  <a:srgbClr val="42BB93"/>
                </a:solidFill>
                <a:latin typeface="Tahoma"/>
                <a:cs typeface="Tahoma"/>
              </a:rPr>
              <a:t>	</a:t>
            </a:r>
            <a:r>
              <a:rPr dirty="0" sz="2000" spc="75" b="1">
                <a:solidFill>
                  <a:srgbClr val="615780"/>
                </a:solidFill>
                <a:latin typeface="Tahoma"/>
                <a:cs typeface="Tahoma"/>
              </a:rPr>
              <a:t>Тому</a:t>
            </a:r>
            <a:r>
              <a:rPr dirty="0" sz="20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вони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негативно 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впливають</a:t>
            </a:r>
            <a:r>
              <a:rPr dirty="0" sz="2000" spc="9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2000" spc="9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90" b="1">
                <a:solidFill>
                  <a:srgbClr val="615780"/>
                </a:solidFill>
                <a:latin typeface="Tahoma"/>
                <a:cs typeface="Tahoma"/>
              </a:rPr>
              <a:t>життя</a:t>
            </a:r>
            <a:r>
              <a:rPr dirty="0" sz="2000" spc="95" b="1">
                <a:solidFill>
                  <a:srgbClr val="615780"/>
                </a:solidFill>
                <a:latin typeface="Tahoma"/>
                <a:cs typeface="Tahoma"/>
              </a:rPr>
              <a:t> особистості 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та</a:t>
            </a:r>
            <a:r>
              <a:rPr dirty="0" sz="2000" spc="9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взаємодію </a:t>
            </a:r>
            <a:r>
              <a:rPr dirty="0" sz="2000" spc="75" b="1">
                <a:solidFill>
                  <a:srgbClr val="615780"/>
                </a:solidFill>
                <a:latin typeface="Tahoma"/>
                <a:cs typeface="Tahoma"/>
              </a:rPr>
              <a:t>людей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25" b="1">
                <a:solidFill>
                  <a:srgbClr val="615780"/>
                </a:solidFill>
                <a:latin typeface="Tahoma"/>
                <a:cs typeface="Tahoma"/>
              </a:rPr>
              <a:t>у</a:t>
            </a:r>
            <a:r>
              <a:rPr dirty="0" sz="20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суспільстві.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527300" y="4047173"/>
            <a:ext cx="6847205" cy="1969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90" b="1">
                <a:solidFill>
                  <a:srgbClr val="231F20"/>
                </a:solidFill>
                <a:latin typeface="Tahoma"/>
                <a:cs typeface="Tahoma"/>
              </a:rPr>
              <a:t>Приклад</a:t>
            </a:r>
            <a:r>
              <a:rPr dirty="0" sz="2000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2000" spc="-25" b="1">
                <a:solidFill>
                  <a:srgbClr val="231F20"/>
                </a:solidFill>
                <a:latin typeface="Tahoma"/>
                <a:cs typeface="Tahoma"/>
              </a:rPr>
              <a:t>2:</a:t>
            </a:r>
            <a:endParaRPr sz="2000">
              <a:latin typeface="Tahoma"/>
              <a:cs typeface="Tahoma"/>
            </a:endParaRPr>
          </a:p>
          <a:p>
            <a:pPr marL="12700" marR="5080">
              <a:lnSpc>
                <a:spcPct val="116700"/>
              </a:lnSpc>
              <a:spcBef>
                <a:spcPts val="1700"/>
              </a:spcBef>
            </a:pPr>
            <a:r>
              <a:rPr dirty="0" sz="2000" spc="95" b="1">
                <a:solidFill>
                  <a:srgbClr val="42BB93"/>
                </a:solidFill>
                <a:latin typeface="Tahoma"/>
                <a:cs typeface="Tahoma"/>
              </a:rPr>
              <a:t>Стереотипи</a:t>
            </a:r>
            <a:r>
              <a:rPr dirty="0" sz="2000" spc="2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допомагають</a:t>
            </a:r>
            <a:r>
              <a:rPr dirty="0" sz="2000" spc="2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5" b="1">
                <a:solidFill>
                  <a:srgbClr val="42BB93"/>
                </a:solidFill>
                <a:latin typeface="Tahoma"/>
                <a:cs typeface="Tahoma"/>
              </a:rPr>
              <a:t>людині</a:t>
            </a:r>
            <a:r>
              <a:rPr dirty="0" sz="2000" spc="2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00" b="1">
                <a:solidFill>
                  <a:srgbClr val="42BB93"/>
                </a:solidFill>
                <a:latin typeface="Tahoma"/>
                <a:cs typeface="Tahoma"/>
              </a:rPr>
              <a:t>скоротити</a:t>
            </a:r>
            <a:r>
              <a:rPr dirty="0" sz="2000" spc="2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40" b="1">
                <a:solidFill>
                  <a:srgbClr val="42BB93"/>
                </a:solidFill>
                <a:latin typeface="Tahoma"/>
                <a:cs typeface="Tahoma"/>
              </a:rPr>
              <a:t>час </a:t>
            </a:r>
            <a:r>
              <a:rPr dirty="0" sz="2000" spc="70" b="1">
                <a:solidFill>
                  <a:srgbClr val="42BB93"/>
                </a:solidFill>
                <a:latin typeface="Tahoma"/>
                <a:cs typeface="Tahoma"/>
              </a:rPr>
              <a:t>реагування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на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зміни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навколо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-20" b="1">
                <a:solidFill>
                  <a:srgbClr val="42BB93"/>
                </a:solidFill>
                <a:latin typeface="Tahoma"/>
                <a:cs typeface="Tahoma"/>
              </a:rPr>
              <a:t>неї.</a:t>
            </a:r>
            <a:endParaRPr sz="2000">
              <a:latin typeface="Tahoma"/>
              <a:cs typeface="Tahoma"/>
            </a:endParaRPr>
          </a:p>
          <a:p>
            <a:pPr marL="12700" marR="1002030">
              <a:lnSpc>
                <a:spcPct val="116700"/>
              </a:lnSpc>
            </a:pPr>
            <a:r>
              <a:rPr dirty="0" sz="2000" spc="75" b="1">
                <a:solidFill>
                  <a:srgbClr val="615780"/>
                </a:solidFill>
                <a:latin typeface="Tahoma"/>
                <a:cs typeface="Tahoma"/>
              </a:rPr>
              <a:t>Тому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вони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35" b="1">
                <a:solidFill>
                  <a:srgbClr val="615780"/>
                </a:solidFill>
                <a:latin typeface="Tahoma"/>
                <a:cs typeface="Tahoma"/>
              </a:rPr>
              <a:t>є</a:t>
            </a:r>
            <a:r>
              <a:rPr dirty="0" sz="2000" spc="1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більше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90" b="1">
                <a:solidFill>
                  <a:srgbClr val="615780"/>
                </a:solidFill>
                <a:latin typeface="Tahoma"/>
                <a:cs typeface="Tahoma"/>
              </a:rPr>
              <a:t>позитивним</a:t>
            </a:r>
            <a:r>
              <a:rPr dirty="0" sz="2000" spc="1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50" b="1">
                <a:solidFill>
                  <a:srgbClr val="615780"/>
                </a:solidFill>
                <a:latin typeface="Tahoma"/>
                <a:cs typeface="Tahoma"/>
              </a:rPr>
              <a:t>явищем, </a:t>
            </a:r>
            <a:r>
              <a:rPr dirty="0" sz="2000" spc="80" b="1">
                <a:solidFill>
                  <a:srgbClr val="615780"/>
                </a:solidFill>
                <a:latin typeface="Tahoma"/>
                <a:cs typeface="Tahoma"/>
              </a:rPr>
              <a:t>яке</a:t>
            </a:r>
            <a:r>
              <a:rPr dirty="0" sz="2000" spc="-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допомагає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орієнтуватися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125" b="1">
                <a:solidFill>
                  <a:srgbClr val="615780"/>
                </a:solidFill>
                <a:latin typeface="Tahoma"/>
                <a:cs typeface="Tahoma"/>
              </a:rPr>
              <a:t>у</a:t>
            </a:r>
            <a:r>
              <a:rPr dirty="0" sz="2000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-10" b="1">
                <a:solidFill>
                  <a:srgbClr val="615780"/>
                </a:solidFill>
                <a:latin typeface="Tahoma"/>
                <a:cs typeface="Tahoma"/>
              </a:rPr>
              <a:t>світі.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6785299" y="759975"/>
            <a:ext cx="880744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50" b="1">
                <a:solidFill>
                  <a:srgbClr val="42BB93"/>
                </a:solidFill>
                <a:latin typeface="Tahoma"/>
                <a:cs typeface="Tahoma"/>
              </a:rPr>
              <a:t>Огляд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8532370" y="759975"/>
            <a:ext cx="1271270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75" b="1">
                <a:solidFill>
                  <a:srgbClr val="615780"/>
                </a:solidFill>
                <a:latin typeface="Tahoma"/>
                <a:cs typeface="Tahoma"/>
              </a:rPr>
              <a:t>Моя</a:t>
            </a:r>
            <a:r>
              <a:rPr dirty="0" sz="2000" spc="-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35" b="1">
                <a:solidFill>
                  <a:srgbClr val="615780"/>
                </a:solidFill>
                <a:latin typeface="Tahoma"/>
                <a:cs typeface="Tahoma"/>
              </a:rPr>
              <a:t>теза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7811985" y="2039949"/>
            <a:ext cx="2529205" cy="2023110"/>
          </a:xfrm>
          <a:custGeom>
            <a:avLst/>
            <a:gdLst/>
            <a:ahLst/>
            <a:cxnLst/>
            <a:rect l="l" t="t" r="r" b="b"/>
            <a:pathLst>
              <a:path w="2529204" h="2023110">
                <a:moveTo>
                  <a:pt x="2529001" y="143992"/>
                </a:moveTo>
                <a:lnTo>
                  <a:pt x="2521661" y="98475"/>
                </a:lnTo>
                <a:lnTo>
                  <a:pt x="2501227" y="58953"/>
                </a:lnTo>
                <a:lnTo>
                  <a:pt x="2470048" y="27787"/>
                </a:lnTo>
                <a:lnTo>
                  <a:pt x="2430526" y="7340"/>
                </a:lnTo>
                <a:lnTo>
                  <a:pt x="2385009" y="0"/>
                </a:lnTo>
                <a:lnTo>
                  <a:pt x="144005" y="0"/>
                </a:lnTo>
                <a:lnTo>
                  <a:pt x="98488" y="7340"/>
                </a:lnTo>
                <a:lnTo>
                  <a:pt x="58966" y="27787"/>
                </a:lnTo>
                <a:lnTo>
                  <a:pt x="27787" y="58953"/>
                </a:lnTo>
                <a:lnTo>
                  <a:pt x="7340" y="98475"/>
                </a:lnTo>
                <a:lnTo>
                  <a:pt x="0" y="143992"/>
                </a:lnTo>
                <a:lnTo>
                  <a:pt x="0" y="1314005"/>
                </a:lnTo>
                <a:lnTo>
                  <a:pt x="7340" y="1359522"/>
                </a:lnTo>
                <a:lnTo>
                  <a:pt x="27787" y="1399044"/>
                </a:lnTo>
                <a:lnTo>
                  <a:pt x="58966" y="1430223"/>
                </a:lnTo>
                <a:lnTo>
                  <a:pt x="98488" y="1450657"/>
                </a:lnTo>
                <a:lnTo>
                  <a:pt x="144005" y="1457998"/>
                </a:lnTo>
                <a:lnTo>
                  <a:pt x="944029" y="1457998"/>
                </a:lnTo>
                <a:lnTo>
                  <a:pt x="1084821" y="2022652"/>
                </a:lnTo>
                <a:lnTo>
                  <a:pt x="1267510" y="1457998"/>
                </a:lnTo>
                <a:lnTo>
                  <a:pt x="2385009" y="1457998"/>
                </a:lnTo>
                <a:lnTo>
                  <a:pt x="2430526" y="1450657"/>
                </a:lnTo>
                <a:lnTo>
                  <a:pt x="2470048" y="1430223"/>
                </a:lnTo>
                <a:lnTo>
                  <a:pt x="2501227" y="1399044"/>
                </a:lnTo>
                <a:lnTo>
                  <a:pt x="2521661" y="1359522"/>
                </a:lnTo>
                <a:lnTo>
                  <a:pt x="2529001" y="1314005"/>
                </a:lnTo>
                <a:lnTo>
                  <a:pt x="2529001" y="143992"/>
                </a:lnTo>
                <a:close/>
              </a:path>
            </a:pathLst>
          </a:custGeom>
          <a:solidFill>
            <a:srgbClr val="9BD3A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 descr=""/>
          <p:cNvSpPr txBox="1"/>
          <p:nvPr/>
        </p:nvSpPr>
        <p:spPr>
          <a:xfrm>
            <a:off x="8033749" y="2159687"/>
            <a:ext cx="2094864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Обидва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зразки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містять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огляд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проблеми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229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-10">
                <a:solidFill>
                  <a:srgbClr val="231F20"/>
                </a:solidFill>
                <a:latin typeface="Microsoft Sans Serif"/>
                <a:cs typeface="Microsoft Sans Serif"/>
              </a:rPr>
              <a:t>тезу.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4506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225"/>
              <a:t>Ваша</a:t>
            </a:r>
            <a:r>
              <a:rPr dirty="0" spc="10"/>
              <a:t> </a:t>
            </a:r>
            <a:r>
              <a:rPr dirty="0" spc="220"/>
              <a:t>черга!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74295" y="146811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87255" y="1370362"/>
            <a:ext cx="5795645" cy="4904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9436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Подивіться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верхню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частину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вашого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планувальника.</a:t>
            </a:r>
            <a:endParaRPr sz="2000">
              <a:latin typeface="Microsoft Sans Serif"/>
              <a:cs typeface="Microsoft Sans Serif"/>
            </a:endParaRPr>
          </a:p>
          <a:p>
            <a:pPr marL="12700" marR="998219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вступ,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огляд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проблеми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вашу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20">
                <a:solidFill>
                  <a:srgbClr val="231F20"/>
                </a:solidFill>
                <a:latin typeface="Microsoft Sans Serif"/>
                <a:cs typeface="Microsoft Sans Serif"/>
              </a:rPr>
              <a:t>тезу.</a:t>
            </a:r>
            <a:endParaRPr sz="2000">
              <a:latin typeface="Microsoft Sans Serif"/>
              <a:cs typeface="Microsoft Sans Serif"/>
            </a:endParaRPr>
          </a:p>
          <a:p>
            <a:pPr marL="12700" marR="201295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Обміняйтеся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паперами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однокласником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однокласницею.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5"/>
              </a:spcBef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Дайте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одному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зворотний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зв’язок:</a:t>
            </a:r>
            <a:endParaRPr sz="2000">
              <a:latin typeface="Microsoft Sans Serif"/>
              <a:cs typeface="Microsoft Sans Serif"/>
            </a:endParaRPr>
          </a:p>
          <a:p>
            <a:pPr marL="372110" marR="5080" indent="-360045">
              <a:lnSpc>
                <a:spcPct val="116700"/>
              </a:lnSpc>
              <a:spcBef>
                <a:spcPts val="844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додали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достатньо інформації,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людина,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яка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нічого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не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знає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проблему,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змогла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її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зрозуміти?</a:t>
            </a:r>
            <a:endParaRPr sz="2000">
              <a:latin typeface="Microsoft Sans Serif"/>
              <a:cs typeface="Microsoft Sans Serif"/>
            </a:endParaRPr>
          </a:p>
          <a:p>
            <a:pPr marL="372110" marR="782955" indent="-360045">
              <a:lnSpc>
                <a:spcPct val="116700"/>
              </a:lnSpc>
              <a:spcBef>
                <a:spcPts val="570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ваша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5">
                <a:solidFill>
                  <a:srgbClr val="231F20"/>
                </a:solidFill>
                <a:latin typeface="Microsoft Sans Serif"/>
                <a:cs typeface="Microsoft Sans Serif"/>
              </a:rPr>
              <a:t>теза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зрозуміла?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Дискусійна?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Її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можна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обстоювати?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74295" y="232330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74295" y="317849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74295" y="403371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7099862" y="1964434"/>
            <a:ext cx="2614295" cy="2586355"/>
            <a:chOff x="7099862" y="1964434"/>
            <a:chExt cx="2614295" cy="2586355"/>
          </a:xfrm>
        </p:grpSpPr>
        <p:sp>
          <p:nvSpPr>
            <p:cNvPr id="9" name="object 9" descr=""/>
            <p:cNvSpPr/>
            <p:nvPr/>
          </p:nvSpPr>
          <p:spPr>
            <a:xfrm>
              <a:off x="7685331" y="1964434"/>
              <a:ext cx="1221105" cy="2569845"/>
            </a:xfrm>
            <a:custGeom>
              <a:avLst/>
              <a:gdLst/>
              <a:ahLst/>
              <a:cxnLst/>
              <a:rect l="l" t="t" r="r" b="b"/>
              <a:pathLst>
                <a:path w="1221104" h="2569845">
                  <a:moveTo>
                    <a:pt x="827519" y="0"/>
                  </a:moveTo>
                  <a:lnTo>
                    <a:pt x="685152" y="3047"/>
                  </a:lnTo>
                  <a:lnTo>
                    <a:pt x="644505" y="11964"/>
                  </a:lnTo>
                  <a:lnTo>
                    <a:pt x="610260" y="35559"/>
                  </a:lnTo>
                  <a:lnTo>
                    <a:pt x="595461" y="26850"/>
                  </a:lnTo>
                  <a:lnTo>
                    <a:pt x="579578" y="20621"/>
                  </a:lnTo>
                  <a:lnTo>
                    <a:pt x="562974" y="16950"/>
                  </a:lnTo>
                  <a:lnTo>
                    <a:pt x="546011" y="15913"/>
                  </a:lnTo>
                  <a:lnTo>
                    <a:pt x="403631" y="18948"/>
                  </a:lnTo>
                  <a:lnTo>
                    <a:pt x="372611" y="24267"/>
                  </a:lnTo>
                  <a:lnTo>
                    <a:pt x="344889" y="38033"/>
                  </a:lnTo>
                  <a:lnTo>
                    <a:pt x="322083" y="59042"/>
                  </a:lnTo>
                  <a:lnTo>
                    <a:pt x="305816" y="86093"/>
                  </a:lnTo>
                  <a:lnTo>
                    <a:pt x="199313" y="88341"/>
                  </a:lnTo>
                  <a:lnTo>
                    <a:pt x="157365" y="97562"/>
                  </a:lnTo>
                  <a:lnTo>
                    <a:pt x="122199" y="122224"/>
                  </a:lnTo>
                  <a:lnTo>
                    <a:pt x="99034" y="158407"/>
                  </a:lnTo>
                  <a:lnTo>
                    <a:pt x="91605" y="200723"/>
                  </a:lnTo>
                  <a:lnTo>
                    <a:pt x="99187" y="583780"/>
                  </a:lnTo>
                  <a:lnTo>
                    <a:pt x="104587" y="636551"/>
                  </a:lnTo>
                  <a:lnTo>
                    <a:pt x="118344" y="687336"/>
                  </a:lnTo>
                  <a:lnTo>
                    <a:pt x="139996" y="735143"/>
                  </a:lnTo>
                  <a:lnTo>
                    <a:pt x="169079" y="778976"/>
                  </a:lnTo>
                  <a:lnTo>
                    <a:pt x="205130" y="817841"/>
                  </a:lnTo>
                  <a:lnTo>
                    <a:pt x="200343" y="841814"/>
                  </a:lnTo>
                  <a:lnTo>
                    <a:pt x="190022" y="899473"/>
                  </a:lnTo>
                  <a:lnTo>
                    <a:pt x="178822" y="969005"/>
                  </a:lnTo>
                  <a:lnTo>
                    <a:pt x="166883" y="1049118"/>
                  </a:lnTo>
                  <a:lnTo>
                    <a:pt x="154344" y="1138518"/>
                  </a:lnTo>
                  <a:lnTo>
                    <a:pt x="141345" y="1235913"/>
                  </a:lnTo>
                  <a:lnTo>
                    <a:pt x="121293" y="1394169"/>
                  </a:lnTo>
                  <a:lnTo>
                    <a:pt x="100994" y="1563141"/>
                  </a:lnTo>
                  <a:lnTo>
                    <a:pt x="80921" y="1738466"/>
                  </a:lnTo>
                  <a:lnTo>
                    <a:pt x="61546" y="1915781"/>
                  </a:lnTo>
                  <a:lnTo>
                    <a:pt x="43343" y="2090723"/>
                  </a:lnTo>
                  <a:lnTo>
                    <a:pt x="26783" y="2258929"/>
                  </a:lnTo>
                  <a:lnTo>
                    <a:pt x="12338" y="2416035"/>
                  </a:lnTo>
                  <a:lnTo>
                    <a:pt x="4117" y="2512451"/>
                  </a:lnTo>
                  <a:lnTo>
                    <a:pt x="0" y="2563799"/>
                  </a:lnTo>
                  <a:lnTo>
                    <a:pt x="4572" y="2569146"/>
                  </a:lnTo>
                  <a:lnTo>
                    <a:pt x="11582" y="2569667"/>
                  </a:lnTo>
                  <a:lnTo>
                    <a:pt x="17335" y="2569667"/>
                  </a:lnTo>
                  <a:lnTo>
                    <a:pt x="22212" y="2565234"/>
                  </a:lnTo>
                  <a:lnTo>
                    <a:pt x="30319" y="2466226"/>
                  </a:lnTo>
                  <a:lnTo>
                    <a:pt x="39206" y="2365430"/>
                  </a:lnTo>
                  <a:lnTo>
                    <a:pt x="54542" y="2202851"/>
                  </a:lnTo>
                  <a:lnTo>
                    <a:pt x="71855" y="2030577"/>
                  </a:lnTo>
                  <a:lnTo>
                    <a:pt x="90661" y="1853076"/>
                  </a:lnTo>
                  <a:lnTo>
                    <a:pt x="110476" y="1674812"/>
                  </a:lnTo>
                  <a:lnTo>
                    <a:pt x="130818" y="1500252"/>
                  </a:lnTo>
                  <a:lnTo>
                    <a:pt x="151202" y="1333862"/>
                  </a:lnTo>
                  <a:lnTo>
                    <a:pt x="164576" y="1229679"/>
                  </a:lnTo>
                  <a:lnTo>
                    <a:pt x="177612" y="1132436"/>
                  </a:lnTo>
                  <a:lnTo>
                    <a:pt x="190164" y="1043455"/>
                  </a:lnTo>
                  <a:lnTo>
                    <a:pt x="202091" y="964059"/>
                  </a:lnTo>
                  <a:lnTo>
                    <a:pt x="213249" y="895572"/>
                  </a:lnTo>
                  <a:lnTo>
                    <a:pt x="223495" y="839317"/>
                  </a:lnTo>
                  <a:lnTo>
                    <a:pt x="229082" y="812241"/>
                  </a:lnTo>
                  <a:lnTo>
                    <a:pt x="227736" y="808151"/>
                  </a:lnTo>
                  <a:lnTo>
                    <a:pt x="189574" y="768972"/>
                  </a:lnTo>
                  <a:lnTo>
                    <a:pt x="161221" y="727506"/>
                  </a:lnTo>
                  <a:lnTo>
                    <a:pt x="140106" y="682081"/>
                  </a:lnTo>
                  <a:lnTo>
                    <a:pt x="126694" y="633692"/>
                  </a:lnTo>
                  <a:lnTo>
                    <a:pt x="121450" y="583336"/>
                  </a:lnTo>
                  <a:lnTo>
                    <a:pt x="113855" y="200266"/>
                  </a:lnTo>
                  <a:lnTo>
                    <a:pt x="115170" y="182958"/>
                  </a:lnTo>
                  <a:lnTo>
                    <a:pt x="138252" y="137617"/>
                  </a:lnTo>
                  <a:lnTo>
                    <a:pt x="182566" y="112642"/>
                  </a:lnTo>
                  <a:lnTo>
                    <a:pt x="318477" y="108076"/>
                  </a:lnTo>
                  <a:lnTo>
                    <a:pt x="322605" y="105054"/>
                  </a:lnTo>
                  <a:lnTo>
                    <a:pt x="354958" y="58161"/>
                  </a:lnTo>
                  <a:lnTo>
                    <a:pt x="404101" y="41198"/>
                  </a:lnTo>
                  <a:lnTo>
                    <a:pt x="546481" y="38150"/>
                  </a:lnTo>
                  <a:lnTo>
                    <a:pt x="562121" y="39277"/>
                  </a:lnTo>
                  <a:lnTo>
                    <a:pt x="577238" y="43238"/>
                  </a:lnTo>
                  <a:lnTo>
                    <a:pt x="591449" y="49907"/>
                  </a:lnTo>
                  <a:lnTo>
                    <a:pt x="604367" y="59156"/>
                  </a:lnTo>
                  <a:lnTo>
                    <a:pt x="606640" y="61137"/>
                  </a:lnTo>
                  <a:lnTo>
                    <a:pt x="609663" y="62077"/>
                  </a:lnTo>
                  <a:lnTo>
                    <a:pt x="615657" y="61544"/>
                  </a:lnTo>
                  <a:lnTo>
                    <a:pt x="618413" y="60058"/>
                  </a:lnTo>
                  <a:lnTo>
                    <a:pt x="620306" y="57708"/>
                  </a:lnTo>
                  <a:lnTo>
                    <a:pt x="633740" y="44261"/>
                  </a:lnTo>
                  <a:lnTo>
                    <a:pt x="649487" y="34188"/>
                  </a:lnTo>
                  <a:lnTo>
                    <a:pt x="666972" y="27772"/>
                  </a:lnTo>
                  <a:lnTo>
                    <a:pt x="685622" y="25298"/>
                  </a:lnTo>
                  <a:lnTo>
                    <a:pt x="827989" y="22250"/>
                  </a:lnTo>
                  <a:lnTo>
                    <a:pt x="844960" y="23525"/>
                  </a:lnTo>
                  <a:lnTo>
                    <a:pt x="861187" y="28127"/>
                  </a:lnTo>
                  <a:lnTo>
                    <a:pt x="876241" y="35877"/>
                  </a:lnTo>
                  <a:lnTo>
                    <a:pt x="889698" y="46596"/>
                  </a:lnTo>
                  <a:lnTo>
                    <a:pt x="893787" y="50571"/>
                  </a:lnTo>
                  <a:lnTo>
                    <a:pt x="900239" y="50799"/>
                  </a:lnTo>
                  <a:lnTo>
                    <a:pt x="943498" y="28398"/>
                  </a:lnTo>
                  <a:lnTo>
                    <a:pt x="1100404" y="23812"/>
                  </a:lnTo>
                  <a:lnTo>
                    <a:pt x="1117402" y="25100"/>
                  </a:lnTo>
                  <a:lnTo>
                    <a:pt x="1162126" y="48171"/>
                  </a:lnTo>
                  <a:lnTo>
                    <a:pt x="1186798" y="92517"/>
                  </a:lnTo>
                  <a:lnTo>
                    <a:pt x="1198575" y="577265"/>
                  </a:lnTo>
                  <a:lnTo>
                    <a:pt x="1196028" y="626301"/>
                  </a:lnTo>
                  <a:lnTo>
                    <a:pt x="1186569" y="673624"/>
                  </a:lnTo>
                  <a:lnTo>
                    <a:pt x="1170597" y="718593"/>
                  </a:lnTo>
                  <a:lnTo>
                    <a:pt x="1148510" y="760566"/>
                  </a:lnTo>
                  <a:lnTo>
                    <a:pt x="1120707" y="798901"/>
                  </a:lnTo>
                  <a:lnTo>
                    <a:pt x="1087588" y="832956"/>
                  </a:lnTo>
                  <a:lnTo>
                    <a:pt x="1049551" y="862090"/>
                  </a:lnTo>
                  <a:lnTo>
                    <a:pt x="1006995" y="885659"/>
                  </a:lnTo>
                  <a:lnTo>
                    <a:pt x="1003058" y="887463"/>
                  </a:lnTo>
                  <a:lnTo>
                    <a:pt x="1000531" y="891400"/>
                  </a:lnTo>
                  <a:lnTo>
                    <a:pt x="995273" y="2564650"/>
                  </a:lnTo>
                  <a:lnTo>
                    <a:pt x="1000239" y="2569641"/>
                  </a:lnTo>
                  <a:lnTo>
                    <a:pt x="1012545" y="2569667"/>
                  </a:lnTo>
                  <a:lnTo>
                    <a:pt x="1017524" y="2564701"/>
                  </a:lnTo>
                  <a:lnTo>
                    <a:pt x="1022756" y="902817"/>
                  </a:lnTo>
                  <a:lnTo>
                    <a:pt x="1066828" y="877303"/>
                  </a:lnTo>
                  <a:lnTo>
                    <a:pt x="1106191" y="846134"/>
                  </a:lnTo>
                  <a:lnTo>
                    <a:pt x="1140442" y="809961"/>
                  </a:lnTo>
                  <a:lnTo>
                    <a:pt x="1169174" y="769434"/>
                  </a:lnTo>
                  <a:lnTo>
                    <a:pt x="1191985" y="725203"/>
                  </a:lnTo>
                  <a:lnTo>
                    <a:pt x="1208468" y="677919"/>
                  </a:lnTo>
                  <a:lnTo>
                    <a:pt x="1218221" y="628233"/>
                  </a:lnTo>
                  <a:lnTo>
                    <a:pt x="1220838" y="576795"/>
                  </a:lnTo>
                  <a:lnTo>
                    <a:pt x="1211072" y="109296"/>
                  </a:lnTo>
                  <a:lnTo>
                    <a:pt x="1201974" y="67360"/>
                  </a:lnTo>
                  <a:lnTo>
                    <a:pt x="1177607" y="32207"/>
                  </a:lnTo>
                  <a:lnTo>
                    <a:pt x="1141847" y="9050"/>
                  </a:lnTo>
                  <a:lnTo>
                    <a:pt x="1099934" y="1562"/>
                  </a:lnTo>
                  <a:lnTo>
                    <a:pt x="957554" y="4610"/>
                  </a:lnTo>
                  <a:lnTo>
                    <a:pt x="941583" y="6126"/>
                  </a:lnTo>
                  <a:lnTo>
                    <a:pt x="926218" y="9932"/>
                  </a:lnTo>
                  <a:lnTo>
                    <a:pt x="911618" y="15970"/>
                  </a:lnTo>
                  <a:lnTo>
                    <a:pt x="897940" y="24180"/>
                  </a:lnTo>
                  <a:lnTo>
                    <a:pt x="882213" y="13480"/>
                  </a:lnTo>
                  <a:lnTo>
                    <a:pt x="865058" y="5784"/>
                  </a:lnTo>
                  <a:lnTo>
                    <a:pt x="846739" y="1242"/>
                  </a:lnTo>
                  <a:lnTo>
                    <a:pt x="8275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78166" y="2135886"/>
              <a:ext cx="22860" cy="346075"/>
            </a:xfrm>
            <a:custGeom>
              <a:avLst/>
              <a:gdLst/>
              <a:ahLst/>
              <a:cxnLst/>
              <a:rect l="l" t="t" r="r" b="b"/>
              <a:pathLst>
                <a:path w="22859" h="346075">
                  <a:moveTo>
                    <a:pt x="22250" y="0"/>
                  </a:moveTo>
                  <a:lnTo>
                    <a:pt x="0" y="0"/>
                  </a:lnTo>
                  <a:lnTo>
                    <a:pt x="0" y="345516"/>
                  </a:lnTo>
                  <a:lnTo>
                    <a:pt x="22250" y="345516"/>
                  </a:lnTo>
                  <a:lnTo>
                    <a:pt x="22250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099862" y="2135892"/>
              <a:ext cx="2187575" cy="349250"/>
            </a:xfrm>
            <a:custGeom>
              <a:avLst/>
              <a:gdLst/>
              <a:ahLst/>
              <a:cxnLst/>
              <a:rect l="l" t="t" r="r" b="b"/>
              <a:pathLst>
                <a:path w="2187575" h="349250">
                  <a:moveTo>
                    <a:pt x="2187498" y="0"/>
                  </a:moveTo>
                  <a:lnTo>
                    <a:pt x="94716" y="0"/>
                  </a:lnTo>
                  <a:lnTo>
                    <a:pt x="57848" y="9137"/>
                  </a:lnTo>
                  <a:lnTo>
                    <a:pt x="27741" y="34055"/>
                  </a:lnTo>
                  <a:lnTo>
                    <a:pt x="7443" y="71012"/>
                  </a:lnTo>
                  <a:lnTo>
                    <a:pt x="0" y="116268"/>
                  </a:lnTo>
                  <a:lnTo>
                    <a:pt x="0" y="232524"/>
                  </a:lnTo>
                  <a:lnTo>
                    <a:pt x="7443" y="277780"/>
                  </a:lnTo>
                  <a:lnTo>
                    <a:pt x="27741" y="314737"/>
                  </a:lnTo>
                  <a:lnTo>
                    <a:pt x="57848" y="339655"/>
                  </a:lnTo>
                  <a:lnTo>
                    <a:pt x="94716" y="348792"/>
                  </a:lnTo>
                  <a:lnTo>
                    <a:pt x="2187498" y="348792"/>
                  </a:lnTo>
                  <a:lnTo>
                    <a:pt x="218749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110995" y="2147020"/>
              <a:ext cx="154305" cy="327025"/>
            </a:xfrm>
            <a:custGeom>
              <a:avLst/>
              <a:gdLst/>
              <a:ahLst/>
              <a:cxnLst/>
              <a:rect l="l" t="t" r="r" b="b"/>
              <a:pathLst>
                <a:path w="154304" h="327025">
                  <a:moveTo>
                    <a:pt x="154165" y="0"/>
                  </a:moveTo>
                  <a:lnTo>
                    <a:pt x="83578" y="0"/>
                  </a:lnTo>
                  <a:lnTo>
                    <a:pt x="51076" y="8275"/>
                  </a:lnTo>
                  <a:lnTo>
                    <a:pt x="24506" y="30830"/>
                  </a:lnTo>
                  <a:lnTo>
                    <a:pt x="6578" y="64256"/>
                  </a:lnTo>
                  <a:lnTo>
                    <a:pt x="0" y="105143"/>
                  </a:lnTo>
                  <a:lnTo>
                    <a:pt x="0" y="221399"/>
                  </a:lnTo>
                  <a:lnTo>
                    <a:pt x="6578" y="262286"/>
                  </a:lnTo>
                  <a:lnTo>
                    <a:pt x="24506" y="295711"/>
                  </a:lnTo>
                  <a:lnTo>
                    <a:pt x="51076" y="318266"/>
                  </a:lnTo>
                  <a:lnTo>
                    <a:pt x="83578" y="326542"/>
                  </a:lnTo>
                  <a:lnTo>
                    <a:pt x="154165" y="326542"/>
                  </a:lnTo>
                  <a:lnTo>
                    <a:pt x="1541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99859" y="2135898"/>
              <a:ext cx="2614295" cy="349250"/>
            </a:xfrm>
            <a:custGeom>
              <a:avLst/>
              <a:gdLst/>
              <a:ahLst/>
              <a:cxnLst/>
              <a:rect l="l" t="t" r="r" b="b"/>
              <a:pathLst>
                <a:path w="2614295" h="349250">
                  <a:moveTo>
                    <a:pt x="176415" y="0"/>
                  </a:moveTo>
                  <a:lnTo>
                    <a:pt x="154165" y="0"/>
                  </a:lnTo>
                  <a:lnTo>
                    <a:pt x="154165" y="22250"/>
                  </a:lnTo>
                  <a:lnTo>
                    <a:pt x="154165" y="326542"/>
                  </a:lnTo>
                  <a:lnTo>
                    <a:pt x="94703" y="326542"/>
                  </a:lnTo>
                  <a:lnTo>
                    <a:pt x="66535" y="319151"/>
                  </a:lnTo>
                  <a:lnTo>
                    <a:pt x="43497" y="298970"/>
                  </a:lnTo>
                  <a:lnTo>
                    <a:pt x="27952" y="269087"/>
                  </a:lnTo>
                  <a:lnTo>
                    <a:pt x="22250" y="232524"/>
                  </a:lnTo>
                  <a:lnTo>
                    <a:pt x="22250" y="116268"/>
                  </a:lnTo>
                  <a:lnTo>
                    <a:pt x="27952" y="79705"/>
                  </a:lnTo>
                  <a:lnTo>
                    <a:pt x="43497" y="49822"/>
                  </a:lnTo>
                  <a:lnTo>
                    <a:pt x="66535" y="29654"/>
                  </a:lnTo>
                  <a:lnTo>
                    <a:pt x="94703" y="22250"/>
                  </a:lnTo>
                  <a:lnTo>
                    <a:pt x="154165" y="22250"/>
                  </a:lnTo>
                  <a:lnTo>
                    <a:pt x="154165" y="0"/>
                  </a:lnTo>
                  <a:lnTo>
                    <a:pt x="94703" y="0"/>
                  </a:lnTo>
                  <a:lnTo>
                    <a:pt x="57848" y="9144"/>
                  </a:lnTo>
                  <a:lnTo>
                    <a:pt x="27749" y="34061"/>
                  </a:lnTo>
                  <a:lnTo>
                    <a:pt x="7442" y="71018"/>
                  </a:lnTo>
                  <a:lnTo>
                    <a:pt x="0" y="116268"/>
                  </a:lnTo>
                  <a:lnTo>
                    <a:pt x="0" y="232524"/>
                  </a:lnTo>
                  <a:lnTo>
                    <a:pt x="7442" y="277787"/>
                  </a:lnTo>
                  <a:lnTo>
                    <a:pt x="27749" y="314744"/>
                  </a:lnTo>
                  <a:lnTo>
                    <a:pt x="57848" y="339661"/>
                  </a:lnTo>
                  <a:lnTo>
                    <a:pt x="94703" y="348792"/>
                  </a:lnTo>
                  <a:lnTo>
                    <a:pt x="176415" y="348792"/>
                  </a:lnTo>
                  <a:lnTo>
                    <a:pt x="176415" y="326542"/>
                  </a:lnTo>
                  <a:lnTo>
                    <a:pt x="176415" y="22250"/>
                  </a:lnTo>
                  <a:lnTo>
                    <a:pt x="176415" y="0"/>
                  </a:lnTo>
                  <a:close/>
                </a:path>
                <a:path w="2614295" h="349250">
                  <a:moveTo>
                    <a:pt x="2614130" y="174396"/>
                  </a:moveTo>
                  <a:lnTo>
                    <a:pt x="2555075" y="150380"/>
                  </a:lnTo>
                  <a:lnTo>
                    <a:pt x="2555075" y="174396"/>
                  </a:lnTo>
                  <a:lnTo>
                    <a:pt x="2209127" y="315112"/>
                  </a:lnTo>
                  <a:lnTo>
                    <a:pt x="2209127" y="33680"/>
                  </a:lnTo>
                  <a:lnTo>
                    <a:pt x="2555075" y="174396"/>
                  </a:lnTo>
                  <a:lnTo>
                    <a:pt x="2555075" y="150380"/>
                  </a:lnTo>
                  <a:lnTo>
                    <a:pt x="2268182" y="33680"/>
                  </a:lnTo>
                  <a:lnTo>
                    <a:pt x="2186876" y="609"/>
                  </a:lnTo>
                  <a:lnTo>
                    <a:pt x="2186876" y="348183"/>
                  </a:lnTo>
                  <a:lnTo>
                    <a:pt x="2268182" y="315112"/>
                  </a:lnTo>
                  <a:lnTo>
                    <a:pt x="2614130" y="1743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504842" y="2225225"/>
              <a:ext cx="209550" cy="170180"/>
            </a:xfrm>
            <a:custGeom>
              <a:avLst/>
              <a:gdLst/>
              <a:ahLst/>
              <a:cxnLst/>
              <a:rect l="l" t="t" r="r" b="b"/>
              <a:pathLst>
                <a:path w="209550" h="170180">
                  <a:moveTo>
                    <a:pt x="0" y="0"/>
                  </a:moveTo>
                  <a:lnTo>
                    <a:pt x="0" y="170141"/>
                  </a:lnTo>
                  <a:lnTo>
                    <a:pt x="209156" y="85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74874" y="2460800"/>
              <a:ext cx="114541" cy="78790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7859335" y="1985326"/>
              <a:ext cx="1026160" cy="895350"/>
            </a:xfrm>
            <a:custGeom>
              <a:avLst/>
              <a:gdLst/>
              <a:ahLst/>
              <a:cxnLst/>
              <a:rect l="l" t="t" r="r" b="b"/>
              <a:pathLst>
                <a:path w="1026159" h="895350">
                  <a:moveTo>
                    <a:pt x="374332" y="15900"/>
                  </a:moveTo>
                  <a:lnTo>
                    <a:pt x="230073" y="18973"/>
                  </a:lnTo>
                  <a:lnTo>
                    <a:pt x="168806" y="46199"/>
                  </a:lnTo>
                  <a:lnTo>
                    <a:pt x="144030" y="109219"/>
                  </a:lnTo>
                  <a:lnTo>
                    <a:pt x="144145" y="118922"/>
                  </a:lnTo>
                  <a:lnTo>
                    <a:pt x="0" y="121716"/>
                  </a:lnTo>
                  <a:lnTo>
                    <a:pt x="5854" y="401789"/>
                  </a:lnTo>
                  <a:lnTo>
                    <a:pt x="31746" y="468150"/>
                  </a:lnTo>
                  <a:lnTo>
                    <a:pt x="110312" y="492391"/>
                  </a:lnTo>
                  <a:lnTo>
                    <a:pt x="112776" y="505091"/>
                  </a:lnTo>
                  <a:lnTo>
                    <a:pt x="159435" y="849414"/>
                  </a:lnTo>
                  <a:lnTo>
                    <a:pt x="208859" y="860492"/>
                  </a:lnTo>
                  <a:lnTo>
                    <a:pt x="281877" y="869240"/>
                  </a:lnTo>
                  <a:lnTo>
                    <a:pt x="330804" y="873549"/>
                  </a:lnTo>
                  <a:lnTo>
                    <a:pt x="388189" y="877604"/>
                  </a:lnTo>
                  <a:lnTo>
                    <a:pt x="454162" y="881247"/>
                  </a:lnTo>
                  <a:lnTo>
                    <a:pt x="528859" y="884320"/>
                  </a:lnTo>
                  <a:lnTo>
                    <a:pt x="612411" y="886665"/>
                  </a:lnTo>
                  <a:lnTo>
                    <a:pt x="714438" y="888225"/>
                  </a:lnTo>
                  <a:lnTo>
                    <a:pt x="714603" y="895235"/>
                  </a:lnTo>
                  <a:lnTo>
                    <a:pt x="761667" y="889361"/>
                  </a:lnTo>
                  <a:lnTo>
                    <a:pt x="806401" y="876998"/>
                  </a:lnTo>
                  <a:lnTo>
                    <a:pt x="848329" y="858647"/>
                  </a:lnTo>
                  <a:lnTo>
                    <a:pt x="886979" y="834808"/>
                  </a:lnTo>
                  <a:lnTo>
                    <a:pt x="921876" y="805982"/>
                  </a:lnTo>
                  <a:lnTo>
                    <a:pt x="952547" y="772670"/>
                  </a:lnTo>
                  <a:lnTo>
                    <a:pt x="978517" y="735372"/>
                  </a:lnTo>
                  <a:lnTo>
                    <a:pt x="999313" y="694589"/>
                  </a:lnTo>
                  <a:lnTo>
                    <a:pt x="1014461" y="650821"/>
                  </a:lnTo>
                  <a:lnTo>
                    <a:pt x="1023488" y="604570"/>
                  </a:lnTo>
                  <a:lnTo>
                    <a:pt x="1025918" y="556336"/>
                  </a:lnTo>
                  <a:lnTo>
                    <a:pt x="1016152" y="88836"/>
                  </a:lnTo>
                  <a:lnTo>
                    <a:pt x="1008676" y="54893"/>
                  </a:lnTo>
                  <a:lnTo>
                    <a:pt x="1001117" y="43878"/>
                  </a:lnTo>
                  <a:lnTo>
                    <a:pt x="438912" y="43878"/>
                  </a:lnTo>
                  <a:lnTo>
                    <a:pt x="431241" y="37249"/>
                  </a:lnTo>
                  <a:lnTo>
                    <a:pt x="418545" y="28105"/>
                  </a:lnTo>
                  <a:lnTo>
                    <a:pt x="404596" y="21412"/>
                  </a:lnTo>
                  <a:lnTo>
                    <a:pt x="389743" y="17300"/>
                  </a:lnTo>
                  <a:lnTo>
                    <a:pt x="374332" y="15900"/>
                  </a:lnTo>
                  <a:close/>
                </a:path>
                <a:path w="1026159" h="895350">
                  <a:moveTo>
                    <a:pt x="655840" y="0"/>
                  </a:moveTo>
                  <a:lnTo>
                    <a:pt x="511594" y="3060"/>
                  </a:lnTo>
                  <a:lnTo>
                    <a:pt x="458900" y="22314"/>
                  </a:lnTo>
                  <a:lnTo>
                    <a:pt x="438912" y="43878"/>
                  </a:lnTo>
                  <a:lnTo>
                    <a:pt x="1001117" y="43878"/>
                  </a:lnTo>
                  <a:lnTo>
                    <a:pt x="992209" y="30899"/>
                  </a:lnTo>
                  <a:lnTo>
                    <a:pt x="722960" y="30899"/>
                  </a:lnTo>
                  <a:lnTo>
                    <a:pt x="716622" y="24739"/>
                  </a:lnTo>
                  <a:lnTo>
                    <a:pt x="703385" y="14139"/>
                  </a:lnTo>
                  <a:lnTo>
                    <a:pt x="688594" y="6383"/>
                  </a:lnTo>
                  <a:lnTo>
                    <a:pt x="672620" y="1620"/>
                  </a:lnTo>
                  <a:lnTo>
                    <a:pt x="655840" y="0"/>
                  </a:lnTo>
                  <a:close/>
                </a:path>
                <a:path w="1026159" h="895350">
                  <a:moveTo>
                    <a:pt x="928268" y="1562"/>
                  </a:moveTo>
                  <a:lnTo>
                    <a:pt x="783996" y="4622"/>
                  </a:lnTo>
                  <a:lnTo>
                    <a:pt x="741917" y="16545"/>
                  </a:lnTo>
                  <a:lnTo>
                    <a:pt x="722960" y="30899"/>
                  </a:lnTo>
                  <a:lnTo>
                    <a:pt x="992209" y="30899"/>
                  </a:lnTo>
                  <a:lnTo>
                    <a:pt x="989636" y="27149"/>
                  </a:lnTo>
                  <a:lnTo>
                    <a:pt x="961883" y="8430"/>
                  </a:lnTo>
                  <a:lnTo>
                    <a:pt x="928268" y="15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844904" y="1998078"/>
              <a:ext cx="1062355" cy="740410"/>
            </a:xfrm>
            <a:custGeom>
              <a:avLst/>
              <a:gdLst/>
              <a:ahLst/>
              <a:cxnLst/>
              <a:rect l="l" t="t" r="r" b="b"/>
              <a:pathLst>
                <a:path w="1062354" h="740410">
                  <a:moveTo>
                    <a:pt x="1061758" y="440016"/>
                  </a:moveTo>
                  <a:lnTo>
                    <a:pt x="980325" y="226225"/>
                  </a:lnTo>
                  <a:lnTo>
                    <a:pt x="976185" y="223380"/>
                  </a:lnTo>
                  <a:lnTo>
                    <a:pt x="749858" y="223380"/>
                  </a:lnTo>
                  <a:lnTo>
                    <a:pt x="749858" y="4978"/>
                  </a:lnTo>
                  <a:lnTo>
                    <a:pt x="744880" y="0"/>
                  </a:lnTo>
                  <a:lnTo>
                    <a:pt x="732586" y="0"/>
                  </a:lnTo>
                  <a:lnTo>
                    <a:pt x="727608" y="4978"/>
                  </a:lnTo>
                  <a:lnTo>
                    <a:pt x="727608" y="223380"/>
                  </a:lnTo>
                  <a:lnTo>
                    <a:pt x="491782" y="223380"/>
                  </a:lnTo>
                  <a:lnTo>
                    <a:pt x="473303" y="225539"/>
                  </a:lnTo>
                  <a:lnTo>
                    <a:pt x="463664" y="229108"/>
                  </a:lnTo>
                  <a:lnTo>
                    <a:pt x="463664" y="9817"/>
                  </a:lnTo>
                  <a:lnTo>
                    <a:pt x="458685" y="4838"/>
                  </a:lnTo>
                  <a:lnTo>
                    <a:pt x="446392" y="4838"/>
                  </a:lnTo>
                  <a:lnTo>
                    <a:pt x="441413" y="9817"/>
                  </a:lnTo>
                  <a:lnTo>
                    <a:pt x="441413" y="241820"/>
                  </a:lnTo>
                  <a:lnTo>
                    <a:pt x="441159" y="241985"/>
                  </a:lnTo>
                  <a:lnTo>
                    <a:pt x="428599" y="255714"/>
                  </a:lnTo>
                  <a:lnTo>
                    <a:pt x="419557" y="271957"/>
                  </a:lnTo>
                  <a:lnTo>
                    <a:pt x="414693" y="289471"/>
                  </a:lnTo>
                  <a:lnTo>
                    <a:pt x="414108" y="307644"/>
                  </a:lnTo>
                  <a:lnTo>
                    <a:pt x="417906" y="325856"/>
                  </a:lnTo>
                  <a:lnTo>
                    <a:pt x="430339" y="354418"/>
                  </a:lnTo>
                  <a:lnTo>
                    <a:pt x="441413" y="371043"/>
                  </a:lnTo>
                  <a:lnTo>
                    <a:pt x="441413" y="409435"/>
                  </a:lnTo>
                  <a:lnTo>
                    <a:pt x="432930" y="452653"/>
                  </a:lnTo>
                  <a:lnTo>
                    <a:pt x="409829" y="487984"/>
                  </a:lnTo>
                  <a:lnTo>
                    <a:pt x="375577" y="511822"/>
                  </a:lnTo>
                  <a:lnTo>
                    <a:pt x="333679" y="520573"/>
                  </a:lnTo>
                  <a:lnTo>
                    <a:pt x="291795" y="511822"/>
                  </a:lnTo>
                  <a:lnTo>
                    <a:pt x="257543" y="487984"/>
                  </a:lnTo>
                  <a:lnTo>
                    <a:pt x="234442" y="452653"/>
                  </a:lnTo>
                  <a:lnTo>
                    <a:pt x="225958" y="409435"/>
                  </a:lnTo>
                  <a:lnTo>
                    <a:pt x="225958" y="388632"/>
                  </a:lnTo>
                  <a:lnTo>
                    <a:pt x="225183" y="387870"/>
                  </a:lnTo>
                  <a:lnTo>
                    <a:pt x="225983" y="383959"/>
                  </a:lnTo>
                  <a:lnTo>
                    <a:pt x="225983" y="186182"/>
                  </a:lnTo>
                  <a:lnTo>
                    <a:pt x="216890" y="122339"/>
                  </a:lnTo>
                  <a:lnTo>
                    <a:pt x="190296" y="63601"/>
                  </a:lnTo>
                  <a:lnTo>
                    <a:pt x="180124" y="56896"/>
                  </a:lnTo>
                  <a:lnTo>
                    <a:pt x="169748" y="63487"/>
                  </a:lnTo>
                  <a:lnTo>
                    <a:pt x="168211" y="70370"/>
                  </a:lnTo>
                  <a:lnTo>
                    <a:pt x="171513" y="75552"/>
                  </a:lnTo>
                  <a:lnTo>
                    <a:pt x="185445" y="101282"/>
                  </a:lnTo>
                  <a:lnTo>
                    <a:pt x="195529" y="128562"/>
                  </a:lnTo>
                  <a:lnTo>
                    <a:pt x="201663" y="156984"/>
                  </a:lnTo>
                  <a:lnTo>
                    <a:pt x="203733" y="186182"/>
                  </a:lnTo>
                  <a:lnTo>
                    <a:pt x="203733" y="383959"/>
                  </a:lnTo>
                  <a:lnTo>
                    <a:pt x="196583" y="419239"/>
                  </a:lnTo>
                  <a:lnTo>
                    <a:pt x="177114" y="448094"/>
                  </a:lnTo>
                  <a:lnTo>
                    <a:pt x="148272" y="467550"/>
                  </a:lnTo>
                  <a:lnTo>
                    <a:pt x="112991" y="474700"/>
                  </a:lnTo>
                  <a:lnTo>
                    <a:pt x="77698" y="467550"/>
                  </a:lnTo>
                  <a:lnTo>
                    <a:pt x="48856" y="448094"/>
                  </a:lnTo>
                  <a:lnTo>
                    <a:pt x="29387" y="419239"/>
                  </a:lnTo>
                  <a:lnTo>
                    <a:pt x="22250" y="383959"/>
                  </a:lnTo>
                  <a:lnTo>
                    <a:pt x="22250" y="247764"/>
                  </a:lnTo>
                  <a:lnTo>
                    <a:pt x="17272" y="242785"/>
                  </a:lnTo>
                  <a:lnTo>
                    <a:pt x="4978" y="242785"/>
                  </a:lnTo>
                  <a:lnTo>
                    <a:pt x="0" y="247764"/>
                  </a:lnTo>
                  <a:lnTo>
                    <a:pt x="0" y="383959"/>
                  </a:lnTo>
                  <a:lnTo>
                    <a:pt x="8890" y="427888"/>
                  </a:lnTo>
                  <a:lnTo>
                    <a:pt x="33134" y="463816"/>
                  </a:lnTo>
                  <a:lnTo>
                    <a:pt x="69049" y="488048"/>
                  </a:lnTo>
                  <a:lnTo>
                    <a:pt x="112991" y="496951"/>
                  </a:lnTo>
                  <a:lnTo>
                    <a:pt x="156933" y="488048"/>
                  </a:lnTo>
                  <a:lnTo>
                    <a:pt x="192849" y="463816"/>
                  </a:lnTo>
                  <a:lnTo>
                    <a:pt x="208597" y="440474"/>
                  </a:lnTo>
                  <a:lnTo>
                    <a:pt x="210350" y="451548"/>
                  </a:lnTo>
                  <a:lnTo>
                    <a:pt x="228815" y="488162"/>
                  </a:lnTo>
                  <a:lnTo>
                    <a:pt x="256971" y="517055"/>
                  </a:lnTo>
                  <a:lnTo>
                    <a:pt x="292646" y="536016"/>
                  </a:lnTo>
                  <a:lnTo>
                    <a:pt x="333679" y="542823"/>
                  </a:lnTo>
                  <a:lnTo>
                    <a:pt x="374713" y="536016"/>
                  </a:lnTo>
                  <a:lnTo>
                    <a:pt x="410387" y="517055"/>
                  </a:lnTo>
                  <a:lnTo>
                    <a:pt x="438543" y="488162"/>
                  </a:lnTo>
                  <a:lnTo>
                    <a:pt x="457022" y="451548"/>
                  </a:lnTo>
                  <a:lnTo>
                    <a:pt x="463664" y="409435"/>
                  </a:lnTo>
                  <a:lnTo>
                    <a:pt x="463664" y="397040"/>
                  </a:lnTo>
                  <a:lnTo>
                    <a:pt x="468909" y="402501"/>
                  </a:lnTo>
                  <a:lnTo>
                    <a:pt x="494093" y="420839"/>
                  </a:lnTo>
                  <a:lnTo>
                    <a:pt x="573214" y="468325"/>
                  </a:lnTo>
                  <a:lnTo>
                    <a:pt x="555307" y="484657"/>
                  </a:lnTo>
                  <a:lnTo>
                    <a:pt x="526415" y="523989"/>
                  </a:lnTo>
                  <a:lnTo>
                    <a:pt x="506006" y="565150"/>
                  </a:lnTo>
                  <a:lnTo>
                    <a:pt x="492645" y="605980"/>
                  </a:lnTo>
                  <a:lnTo>
                    <a:pt x="484911" y="644334"/>
                  </a:lnTo>
                  <a:lnTo>
                    <a:pt x="480669" y="705053"/>
                  </a:lnTo>
                  <a:lnTo>
                    <a:pt x="481317" y="723099"/>
                  </a:lnTo>
                  <a:lnTo>
                    <a:pt x="482587" y="735736"/>
                  </a:lnTo>
                  <a:lnTo>
                    <a:pt x="487387" y="739863"/>
                  </a:lnTo>
                  <a:lnTo>
                    <a:pt x="492925" y="739863"/>
                  </a:lnTo>
                  <a:lnTo>
                    <a:pt x="500380" y="739038"/>
                  </a:lnTo>
                  <a:lnTo>
                    <a:pt x="504710" y="733488"/>
                  </a:lnTo>
                  <a:lnTo>
                    <a:pt x="503135" y="717778"/>
                  </a:lnTo>
                  <a:lnTo>
                    <a:pt x="502500" y="696798"/>
                  </a:lnTo>
                  <a:lnTo>
                    <a:pt x="508774" y="630745"/>
                  </a:lnTo>
                  <a:lnTo>
                    <a:pt x="519125" y="590689"/>
                  </a:lnTo>
                  <a:lnTo>
                    <a:pt x="536587" y="549313"/>
                  </a:lnTo>
                  <a:lnTo>
                    <a:pt x="562876" y="509117"/>
                  </a:lnTo>
                  <a:lnTo>
                    <a:pt x="599732" y="472617"/>
                  </a:lnTo>
                  <a:lnTo>
                    <a:pt x="648881" y="442315"/>
                  </a:lnTo>
                  <a:lnTo>
                    <a:pt x="712025" y="420751"/>
                  </a:lnTo>
                  <a:lnTo>
                    <a:pt x="718019" y="419366"/>
                  </a:lnTo>
                  <a:lnTo>
                    <a:pt x="721741" y="413385"/>
                  </a:lnTo>
                  <a:lnTo>
                    <a:pt x="718972" y="401421"/>
                  </a:lnTo>
                  <a:lnTo>
                    <a:pt x="712978" y="397700"/>
                  </a:lnTo>
                  <a:lnTo>
                    <a:pt x="707009" y="399072"/>
                  </a:lnTo>
                  <a:lnTo>
                    <a:pt x="644182" y="420039"/>
                  </a:lnTo>
                  <a:lnTo>
                    <a:pt x="594093" y="449287"/>
                  </a:lnTo>
                  <a:lnTo>
                    <a:pt x="590384" y="452666"/>
                  </a:lnTo>
                  <a:lnTo>
                    <a:pt x="505548" y="401764"/>
                  </a:lnTo>
                  <a:lnTo>
                    <a:pt x="483552" y="385737"/>
                  </a:lnTo>
                  <a:lnTo>
                    <a:pt x="464858" y="366242"/>
                  </a:lnTo>
                  <a:lnTo>
                    <a:pt x="463664" y="364451"/>
                  </a:lnTo>
                  <a:lnTo>
                    <a:pt x="463664" y="364172"/>
                  </a:lnTo>
                  <a:lnTo>
                    <a:pt x="463105" y="363626"/>
                  </a:lnTo>
                  <a:lnTo>
                    <a:pt x="449884" y="343763"/>
                  </a:lnTo>
                  <a:lnTo>
                    <a:pt x="439013" y="318820"/>
                  </a:lnTo>
                  <a:lnTo>
                    <a:pt x="436308" y="305816"/>
                  </a:lnTo>
                  <a:lnTo>
                    <a:pt x="436727" y="292836"/>
                  </a:lnTo>
                  <a:lnTo>
                    <a:pt x="455625" y="258927"/>
                  </a:lnTo>
                  <a:lnTo>
                    <a:pt x="491782" y="245630"/>
                  </a:lnTo>
                  <a:lnTo>
                    <a:pt x="963891" y="245630"/>
                  </a:lnTo>
                  <a:lnTo>
                    <a:pt x="1040980" y="447929"/>
                  </a:lnTo>
                  <a:lnTo>
                    <a:pt x="1047419" y="450799"/>
                  </a:lnTo>
                  <a:lnTo>
                    <a:pt x="1058887" y="446443"/>
                  </a:lnTo>
                  <a:lnTo>
                    <a:pt x="1061758" y="44001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874690" y="2105473"/>
              <a:ext cx="31750" cy="432434"/>
            </a:xfrm>
            <a:custGeom>
              <a:avLst/>
              <a:gdLst/>
              <a:ahLst/>
              <a:cxnLst/>
              <a:rect l="l" t="t" r="r" b="b"/>
              <a:pathLst>
                <a:path w="31750" h="432435">
                  <a:moveTo>
                    <a:pt x="11010" y="0"/>
                  </a:moveTo>
                  <a:lnTo>
                    <a:pt x="4864" y="127"/>
                  </a:lnTo>
                  <a:lnTo>
                    <a:pt x="0" y="5219"/>
                  </a:lnTo>
                  <a:lnTo>
                    <a:pt x="9207" y="427304"/>
                  </a:lnTo>
                  <a:lnTo>
                    <a:pt x="14160" y="432130"/>
                  </a:lnTo>
                  <a:lnTo>
                    <a:pt x="20205" y="432130"/>
                  </a:lnTo>
                  <a:lnTo>
                    <a:pt x="26593" y="431990"/>
                  </a:lnTo>
                  <a:lnTo>
                    <a:pt x="31457" y="426897"/>
                  </a:lnTo>
                  <a:lnTo>
                    <a:pt x="22250" y="4749"/>
                  </a:lnTo>
                  <a:lnTo>
                    <a:pt x="17157" y="228"/>
                  </a:lnTo>
                  <a:lnTo>
                    <a:pt x="110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446465" y="3113011"/>
              <a:ext cx="929005" cy="1021715"/>
            </a:xfrm>
            <a:custGeom>
              <a:avLst/>
              <a:gdLst/>
              <a:ahLst/>
              <a:cxnLst/>
              <a:rect l="l" t="t" r="r" b="b"/>
              <a:pathLst>
                <a:path w="929004" h="1021714">
                  <a:moveTo>
                    <a:pt x="928954" y="265036"/>
                  </a:moveTo>
                  <a:lnTo>
                    <a:pt x="925144" y="208267"/>
                  </a:lnTo>
                  <a:lnTo>
                    <a:pt x="913980" y="159740"/>
                  </a:lnTo>
                  <a:lnTo>
                    <a:pt x="896289" y="118884"/>
                  </a:lnTo>
                  <a:lnTo>
                    <a:pt x="872947" y="85128"/>
                  </a:lnTo>
                  <a:lnTo>
                    <a:pt x="844778" y="57912"/>
                  </a:lnTo>
                  <a:lnTo>
                    <a:pt x="812622" y="36664"/>
                  </a:lnTo>
                  <a:lnTo>
                    <a:pt x="777341" y="20828"/>
                  </a:lnTo>
                  <a:lnTo>
                    <a:pt x="739775" y="9804"/>
                  </a:lnTo>
                  <a:lnTo>
                    <a:pt x="700760" y="3048"/>
                  </a:lnTo>
                  <a:lnTo>
                    <a:pt x="661162" y="0"/>
                  </a:lnTo>
                  <a:lnTo>
                    <a:pt x="621817" y="63"/>
                  </a:lnTo>
                  <a:lnTo>
                    <a:pt x="583552" y="2692"/>
                  </a:lnTo>
                  <a:lnTo>
                    <a:pt x="513715" y="13347"/>
                  </a:lnTo>
                  <a:lnTo>
                    <a:pt x="445287" y="32600"/>
                  </a:lnTo>
                  <a:lnTo>
                    <a:pt x="389610" y="57162"/>
                  </a:lnTo>
                  <a:lnTo>
                    <a:pt x="348208" y="83248"/>
                  </a:lnTo>
                  <a:lnTo>
                    <a:pt x="314248" y="124790"/>
                  </a:lnTo>
                  <a:lnTo>
                    <a:pt x="324713" y="132664"/>
                  </a:lnTo>
                  <a:lnTo>
                    <a:pt x="348272" y="133057"/>
                  </a:lnTo>
                  <a:lnTo>
                    <a:pt x="353936" y="138988"/>
                  </a:lnTo>
                  <a:lnTo>
                    <a:pt x="335775" y="165252"/>
                  </a:lnTo>
                  <a:lnTo>
                    <a:pt x="287870" y="226631"/>
                  </a:lnTo>
                  <a:lnTo>
                    <a:pt x="253276" y="273138"/>
                  </a:lnTo>
                  <a:lnTo>
                    <a:pt x="227774" y="311531"/>
                  </a:lnTo>
                  <a:lnTo>
                    <a:pt x="195618" y="326275"/>
                  </a:lnTo>
                  <a:lnTo>
                    <a:pt x="158254" y="349161"/>
                  </a:lnTo>
                  <a:lnTo>
                    <a:pt x="123990" y="376186"/>
                  </a:lnTo>
                  <a:lnTo>
                    <a:pt x="93167" y="407009"/>
                  </a:lnTo>
                  <a:lnTo>
                    <a:pt x="66141" y="441274"/>
                  </a:lnTo>
                  <a:lnTo>
                    <a:pt x="43256" y="478637"/>
                  </a:lnTo>
                  <a:lnTo>
                    <a:pt x="24841" y="518769"/>
                  </a:lnTo>
                  <a:lnTo>
                    <a:pt x="11277" y="561289"/>
                  </a:lnTo>
                  <a:lnTo>
                    <a:pt x="2870" y="605891"/>
                  </a:lnTo>
                  <a:lnTo>
                    <a:pt x="0" y="652195"/>
                  </a:lnTo>
                  <a:lnTo>
                    <a:pt x="2870" y="698500"/>
                  </a:lnTo>
                  <a:lnTo>
                    <a:pt x="11277" y="743089"/>
                  </a:lnTo>
                  <a:lnTo>
                    <a:pt x="24841" y="785622"/>
                  </a:lnTo>
                  <a:lnTo>
                    <a:pt x="43256" y="825741"/>
                  </a:lnTo>
                  <a:lnTo>
                    <a:pt x="66141" y="863104"/>
                  </a:lnTo>
                  <a:lnTo>
                    <a:pt x="93167" y="897382"/>
                  </a:lnTo>
                  <a:lnTo>
                    <a:pt x="123990" y="928192"/>
                  </a:lnTo>
                  <a:lnTo>
                    <a:pt x="158254" y="955230"/>
                  </a:lnTo>
                  <a:lnTo>
                    <a:pt x="195618" y="978115"/>
                  </a:lnTo>
                  <a:lnTo>
                    <a:pt x="235750" y="996518"/>
                  </a:lnTo>
                  <a:lnTo>
                    <a:pt x="278269" y="1010094"/>
                  </a:lnTo>
                  <a:lnTo>
                    <a:pt x="322859" y="1018489"/>
                  </a:lnTo>
                  <a:lnTo>
                    <a:pt x="369176" y="1021372"/>
                  </a:lnTo>
                  <a:lnTo>
                    <a:pt x="415480" y="1018489"/>
                  </a:lnTo>
                  <a:lnTo>
                    <a:pt x="460070" y="1010094"/>
                  </a:lnTo>
                  <a:lnTo>
                    <a:pt x="502602" y="996518"/>
                  </a:lnTo>
                  <a:lnTo>
                    <a:pt x="542721" y="978115"/>
                  </a:lnTo>
                  <a:lnTo>
                    <a:pt x="580085" y="955230"/>
                  </a:lnTo>
                  <a:lnTo>
                    <a:pt x="614349" y="928192"/>
                  </a:lnTo>
                  <a:lnTo>
                    <a:pt x="645172" y="897382"/>
                  </a:lnTo>
                  <a:lnTo>
                    <a:pt x="672198" y="863104"/>
                  </a:lnTo>
                  <a:lnTo>
                    <a:pt x="695083" y="825741"/>
                  </a:lnTo>
                  <a:lnTo>
                    <a:pt x="713486" y="785622"/>
                  </a:lnTo>
                  <a:lnTo>
                    <a:pt x="727062" y="743089"/>
                  </a:lnTo>
                  <a:lnTo>
                    <a:pt x="735457" y="698500"/>
                  </a:lnTo>
                  <a:lnTo>
                    <a:pt x="737171" y="670814"/>
                  </a:lnTo>
                  <a:lnTo>
                    <a:pt x="745134" y="662127"/>
                  </a:lnTo>
                  <a:lnTo>
                    <a:pt x="775373" y="625500"/>
                  </a:lnTo>
                  <a:lnTo>
                    <a:pt x="803871" y="587121"/>
                  </a:lnTo>
                  <a:lnTo>
                    <a:pt x="830326" y="547395"/>
                  </a:lnTo>
                  <a:lnTo>
                    <a:pt x="854354" y="506730"/>
                  </a:lnTo>
                  <a:lnTo>
                    <a:pt x="875652" y="465518"/>
                  </a:lnTo>
                  <a:lnTo>
                    <a:pt x="893851" y="424154"/>
                  </a:lnTo>
                  <a:lnTo>
                    <a:pt x="900226" y="406400"/>
                  </a:lnTo>
                  <a:lnTo>
                    <a:pt x="901420" y="403885"/>
                  </a:lnTo>
                  <a:lnTo>
                    <a:pt x="902360" y="400443"/>
                  </a:lnTo>
                  <a:lnTo>
                    <a:pt x="908621" y="383019"/>
                  </a:lnTo>
                  <a:lnTo>
                    <a:pt x="919619" y="342531"/>
                  </a:lnTo>
                  <a:lnTo>
                    <a:pt x="926515" y="303072"/>
                  </a:lnTo>
                  <a:lnTo>
                    <a:pt x="928954" y="265036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428880" y="3309483"/>
              <a:ext cx="1137920" cy="1230630"/>
            </a:xfrm>
            <a:custGeom>
              <a:avLst/>
              <a:gdLst/>
              <a:ahLst/>
              <a:cxnLst/>
              <a:rect l="l" t="t" r="r" b="b"/>
              <a:pathLst>
                <a:path w="1137920" h="1230629">
                  <a:moveTo>
                    <a:pt x="613216" y="0"/>
                  </a:moveTo>
                  <a:lnTo>
                    <a:pt x="567376" y="3772"/>
                  </a:lnTo>
                  <a:lnTo>
                    <a:pt x="521617" y="12257"/>
                  </a:lnTo>
                  <a:lnTo>
                    <a:pt x="476264" y="25576"/>
                  </a:lnTo>
                  <a:lnTo>
                    <a:pt x="431642" y="43852"/>
                  </a:lnTo>
                  <a:lnTo>
                    <a:pt x="389126" y="66648"/>
                  </a:lnTo>
                  <a:lnTo>
                    <a:pt x="349852" y="93290"/>
                  </a:lnTo>
                  <a:lnTo>
                    <a:pt x="313971" y="123451"/>
                  </a:lnTo>
                  <a:lnTo>
                    <a:pt x="281637" y="156803"/>
                  </a:lnTo>
                  <a:lnTo>
                    <a:pt x="253004" y="193021"/>
                  </a:lnTo>
                  <a:lnTo>
                    <a:pt x="228223" y="231777"/>
                  </a:lnTo>
                  <a:lnTo>
                    <a:pt x="207449" y="272744"/>
                  </a:lnTo>
                  <a:lnTo>
                    <a:pt x="190834" y="315596"/>
                  </a:lnTo>
                  <a:lnTo>
                    <a:pt x="178532" y="360006"/>
                  </a:lnTo>
                  <a:lnTo>
                    <a:pt x="170695" y="405646"/>
                  </a:lnTo>
                  <a:lnTo>
                    <a:pt x="167476" y="452190"/>
                  </a:lnTo>
                  <a:lnTo>
                    <a:pt x="169030" y="499311"/>
                  </a:lnTo>
                  <a:lnTo>
                    <a:pt x="175508" y="546683"/>
                  </a:lnTo>
                  <a:lnTo>
                    <a:pt x="159271" y="542711"/>
                  </a:lnTo>
                  <a:lnTo>
                    <a:pt x="142480" y="540757"/>
                  </a:lnTo>
                  <a:lnTo>
                    <a:pt x="125296" y="540934"/>
                  </a:lnTo>
                  <a:lnTo>
                    <a:pt x="107880" y="543356"/>
                  </a:lnTo>
                  <a:lnTo>
                    <a:pt x="67112" y="558811"/>
                  </a:lnTo>
                  <a:lnTo>
                    <a:pt x="34378" y="585263"/>
                  </a:lnTo>
                  <a:lnTo>
                    <a:pt x="11425" y="620064"/>
                  </a:lnTo>
                  <a:lnTo>
                    <a:pt x="0" y="660567"/>
                  </a:lnTo>
                  <a:lnTo>
                    <a:pt x="1848" y="704125"/>
                  </a:lnTo>
                  <a:lnTo>
                    <a:pt x="17304" y="744893"/>
                  </a:lnTo>
                  <a:lnTo>
                    <a:pt x="43755" y="777627"/>
                  </a:lnTo>
                  <a:lnTo>
                    <a:pt x="78556" y="800578"/>
                  </a:lnTo>
                  <a:lnTo>
                    <a:pt x="119059" y="811999"/>
                  </a:lnTo>
                  <a:lnTo>
                    <a:pt x="162617" y="810144"/>
                  </a:lnTo>
                  <a:lnTo>
                    <a:pt x="181964" y="804666"/>
                  </a:lnTo>
                  <a:lnTo>
                    <a:pt x="199844" y="796616"/>
                  </a:lnTo>
                  <a:lnTo>
                    <a:pt x="216110" y="786256"/>
                  </a:lnTo>
                  <a:lnTo>
                    <a:pt x="230613" y="773848"/>
                  </a:lnTo>
                  <a:lnTo>
                    <a:pt x="232607" y="781912"/>
                  </a:lnTo>
                  <a:lnTo>
                    <a:pt x="238898" y="814154"/>
                  </a:lnTo>
                  <a:lnTo>
                    <a:pt x="241262" y="871584"/>
                  </a:lnTo>
                  <a:lnTo>
                    <a:pt x="239940" y="996218"/>
                  </a:lnTo>
                  <a:lnTo>
                    <a:pt x="235173" y="1230070"/>
                  </a:lnTo>
                  <a:lnTo>
                    <a:pt x="808273" y="1230070"/>
                  </a:lnTo>
                  <a:lnTo>
                    <a:pt x="808273" y="908811"/>
                  </a:lnTo>
                  <a:lnTo>
                    <a:pt x="849002" y="900810"/>
                  </a:lnTo>
                  <a:lnTo>
                    <a:pt x="895390" y="888479"/>
                  </a:lnTo>
                  <a:lnTo>
                    <a:pt x="938524" y="870658"/>
                  </a:lnTo>
                  <a:lnTo>
                    <a:pt x="978142" y="847841"/>
                  </a:lnTo>
                  <a:lnTo>
                    <a:pt x="1013987" y="820522"/>
                  </a:lnTo>
                  <a:lnTo>
                    <a:pt x="1045799" y="789193"/>
                  </a:lnTo>
                  <a:lnTo>
                    <a:pt x="1073318" y="754349"/>
                  </a:lnTo>
                  <a:lnTo>
                    <a:pt x="1096285" y="716483"/>
                  </a:lnTo>
                  <a:lnTo>
                    <a:pt x="1114441" y="676089"/>
                  </a:lnTo>
                  <a:lnTo>
                    <a:pt x="1127526" y="633660"/>
                  </a:lnTo>
                  <a:lnTo>
                    <a:pt x="1135281" y="589690"/>
                  </a:lnTo>
                  <a:lnTo>
                    <a:pt x="1137447" y="544671"/>
                  </a:lnTo>
                  <a:lnTo>
                    <a:pt x="1133764" y="499099"/>
                  </a:lnTo>
                  <a:lnTo>
                    <a:pt x="1123973" y="453466"/>
                  </a:lnTo>
                  <a:lnTo>
                    <a:pt x="1107815" y="408266"/>
                  </a:lnTo>
                  <a:lnTo>
                    <a:pt x="1051148" y="277570"/>
                  </a:lnTo>
                  <a:lnTo>
                    <a:pt x="1029718" y="234374"/>
                  </a:lnTo>
                  <a:lnTo>
                    <a:pt x="1004465" y="194417"/>
                  </a:lnTo>
                  <a:lnTo>
                    <a:pt x="975713" y="157822"/>
                  </a:lnTo>
                  <a:lnTo>
                    <a:pt x="943789" y="124712"/>
                  </a:lnTo>
                  <a:lnTo>
                    <a:pt x="909018" y="95209"/>
                  </a:lnTo>
                  <a:lnTo>
                    <a:pt x="871724" y="69436"/>
                  </a:lnTo>
                  <a:lnTo>
                    <a:pt x="832234" y="47516"/>
                  </a:lnTo>
                  <a:lnTo>
                    <a:pt x="790872" y="29571"/>
                  </a:lnTo>
                  <a:lnTo>
                    <a:pt x="747964" y="15724"/>
                  </a:lnTo>
                  <a:lnTo>
                    <a:pt x="703835" y="6098"/>
                  </a:lnTo>
                  <a:lnTo>
                    <a:pt x="658811" y="816"/>
                  </a:lnTo>
                  <a:lnTo>
                    <a:pt x="613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416786" y="3298290"/>
              <a:ext cx="1160780" cy="1252855"/>
            </a:xfrm>
            <a:custGeom>
              <a:avLst/>
              <a:gdLst/>
              <a:ahLst/>
              <a:cxnLst/>
              <a:rect l="l" t="t" r="r" b="b"/>
              <a:pathLst>
                <a:path w="1160779" h="1252854">
                  <a:moveTo>
                    <a:pt x="621455" y="0"/>
                  </a:moveTo>
                  <a:lnTo>
                    <a:pt x="574857" y="4210"/>
                  </a:lnTo>
                  <a:lnTo>
                    <a:pt x="528728" y="13118"/>
                  </a:lnTo>
                  <a:lnTo>
                    <a:pt x="483350" y="26710"/>
                  </a:lnTo>
                  <a:lnTo>
                    <a:pt x="439005" y="44975"/>
                  </a:lnTo>
                  <a:lnTo>
                    <a:pt x="396777" y="67533"/>
                  </a:lnTo>
                  <a:lnTo>
                    <a:pt x="357621" y="93828"/>
                  </a:lnTo>
                  <a:lnTo>
                    <a:pt x="321691" y="123557"/>
                  </a:lnTo>
                  <a:lnTo>
                    <a:pt x="289141" y="156417"/>
                  </a:lnTo>
                  <a:lnTo>
                    <a:pt x="260126" y="192104"/>
                  </a:lnTo>
                  <a:lnTo>
                    <a:pt x="234800" y="230317"/>
                  </a:lnTo>
                  <a:lnTo>
                    <a:pt x="213318" y="270751"/>
                  </a:lnTo>
                  <a:lnTo>
                    <a:pt x="195834" y="313104"/>
                  </a:lnTo>
                  <a:lnTo>
                    <a:pt x="182503" y="357073"/>
                  </a:lnTo>
                  <a:lnTo>
                    <a:pt x="173479" y="402354"/>
                  </a:lnTo>
                  <a:lnTo>
                    <a:pt x="168916" y="448645"/>
                  </a:lnTo>
                  <a:lnTo>
                    <a:pt x="168968" y="495642"/>
                  </a:lnTo>
                  <a:lnTo>
                    <a:pt x="173791" y="543044"/>
                  </a:lnTo>
                  <a:lnTo>
                    <a:pt x="159826" y="541192"/>
                  </a:lnTo>
                  <a:lnTo>
                    <a:pt x="117733" y="543653"/>
                  </a:lnTo>
                  <a:lnTo>
                    <a:pt x="64730" y="565902"/>
                  </a:lnTo>
                  <a:lnTo>
                    <a:pt x="24376" y="606848"/>
                  </a:lnTo>
                  <a:lnTo>
                    <a:pt x="2622" y="660063"/>
                  </a:lnTo>
                  <a:lnTo>
                    <a:pt x="0" y="688614"/>
                  </a:lnTo>
                  <a:lnTo>
                    <a:pt x="3052" y="717554"/>
                  </a:lnTo>
                  <a:lnTo>
                    <a:pt x="25292" y="770567"/>
                  </a:lnTo>
                  <a:lnTo>
                    <a:pt x="66248" y="810912"/>
                  </a:lnTo>
                  <a:lnTo>
                    <a:pt x="119453" y="832675"/>
                  </a:lnTo>
                  <a:lnTo>
                    <a:pt x="148006" y="835299"/>
                  </a:lnTo>
                  <a:lnTo>
                    <a:pt x="176954" y="832235"/>
                  </a:lnTo>
                  <a:lnTo>
                    <a:pt x="192648" y="828102"/>
                  </a:lnTo>
                  <a:lnTo>
                    <a:pt x="207707" y="822296"/>
                  </a:lnTo>
                  <a:lnTo>
                    <a:pt x="222013" y="814878"/>
                  </a:lnTo>
                  <a:lnTo>
                    <a:pt x="235450" y="805908"/>
                  </a:lnTo>
                  <a:lnTo>
                    <a:pt x="237319" y="834097"/>
                  </a:lnTo>
                  <a:lnTo>
                    <a:pt x="238505" y="874363"/>
                  </a:lnTo>
                  <a:lnTo>
                    <a:pt x="239110" y="923689"/>
                  </a:lnTo>
                  <a:lnTo>
                    <a:pt x="239233" y="979060"/>
                  </a:lnTo>
                  <a:lnTo>
                    <a:pt x="238975" y="1037460"/>
                  </a:lnTo>
                  <a:lnTo>
                    <a:pt x="237716" y="1151285"/>
                  </a:lnTo>
                  <a:lnTo>
                    <a:pt x="236009" y="1247170"/>
                  </a:lnTo>
                  <a:lnTo>
                    <a:pt x="240885" y="1252262"/>
                  </a:lnTo>
                  <a:lnTo>
                    <a:pt x="260311" y="1127378"/>
                  </a:lnTo>
                  <a:lnTo>
                    <a:pt x="261057" y="1061663"/>
                  </a:lnTo>
                  <a:lnTo>
                    <a:pt x="261483" y="991922"/>
                  </a:lnTo>
                  <a:lnTo>
                    <a:pt x="261363" y="924041"/>
                  </a:lnTo>
                  <a:lnTo>
                    <a:pt x="260474" y="863907"/>
                  </a:lnTo>
                  <a:lnTo>
                    <a:pt x="258591" y="817406"/>
                  </a:lnTo>
                  <a:lnTo>
                    <a:pt x="252557" y="778489"/>
                  </a:lnTo>
                  <a:lnTo>
                    <a:pt x="241901" y="773218"/>
                  </a:lnTo>
                  <a:lnTo>
                    <a:pt x="237748" y="774298"/>
                  </a:lnTo>
                  <a:lnTo>
                    <a:pt x="234904" y="777105"/>
                  </a:lnTo>
                  <a:lnTo>
                    <a:pt x="221191" y="788791"/>
                  </a:lnTo>
                  <a:lnTo>
                    <a:pt x="206070" y="798322"/>
                  </a:lnTo>
                  <a:lnTo>
                    <a:pt x="189761" y="805578"/>
                  </a:lnTo>
                  <a:lnTo>
                    <a:pt x="172483" y="810442"/>
                  </a:lnTo>
                  <a:lnTo>
                    <a:pt x="147908" y="813028"/>
                  </a:lnTo>
                  <a:lnTo>
                    <a:pt x="123663" y="810799"/>
                  </a:lnTo>
                  <a:lnTo>
                    <a:pt x="78490" y="792345"/>
                  </a:lnTo>
                  <a:lnTo>
                    <a:pt x="43729" y="758086"/>
                  </a:lnTo>
                  <a:lnTo>
                    <a:pt x="24846" y="713084"/>
                  </a:lnTo>
                  <a:lnTo>
                    <a:pt x="24715" y="663466"/>
                  </a:lnTo>
                  <a:lnTo>
                    <a:pt x="43002" y="619129"/>
                  </a:lnTo>
                  <a:lnTo>
                    <a:pt x="76550" y="584861"/>
                  </a:lnTo>
                  <a:lnTo>
                    <a:pt x="122204" y="565446"/>
                  </a:lnTo>
                  <a:lnTo>
                    <a:pt x="137789" y="563276"/>
                  </a:lnTo>
                  <a:lnTo>
                    <a:pt x="153479" y="563065"/>
                  </a:lnTo>
                  <a:lnTo>
                    <a:pt x="169058" y="564807"/>
                  </a:lnTo>
                  <a:lnTo>
                    <a:pt x="184307" y="568494"/>
                  </a:lnTo>
                  <a:lnTo>
                    <a:pt x="188028" y="569663"/>
                  </a:lnTo>
                  <a:lnTo>
                    <a:pt x="192105" y="568774"/>
                  </a:lnTo>
                  <a:lnTo>
                    <a:pt x="197921" y="563567"/>
                  </a:lnTo>
                  <a:lnTo>
                    <a:pt x="199255" y="559642"/>
                  </a:lnTo>
                  <a:lnTo>
                    <a:pt x="198531" y="555794"/>
                  </a:lnTo>
                  <a:lnTo>
                    <a:pt x="192183" y="509326"/>
                  </a:lnTo>
                  <a:lnTo>
                    <a:pt x="190682" y="463163"/>
                  </a:lnTo>
                  <a:lnTo>
                    <a:pt x="193870" y="417619"/>
                  </a:lnTo>
                  <a:lnTo>
                    <a:pt x="201585" y="373008"/>
                  </a:lnTo>
                  <a:lnTo>
                    <a:pt x="213669" y="329641"/>
                  </a:lnTo>
                  <a:lnTo>
                    <a:pt x="229962" y="287833"/>
                  </a:lnTo>
                  <a:lnTo>
                    <a:pt x="250305" y="247896"/>
                  </a:lnTo>
                  <a:lnTo>
                    <a:pt x="274539" y="210143"/>
                  </a:lnTo>
                  <a:lnTo>
                    <a:pt x="302503" y="174888"/>
                  </a:lnTo>
                  <a:lnTo>
                    <a:pt x="334039" y="142444"/>
                  </a:lnTo>
                  <a:lnTo>
                    <a:pt x="368987" y="113123"/>
                  </a:lnTo>
                  <a:lnTo>
                    <a:pt x="407187" y="87239"/>
                  </a:lnTo>
                  <a:lnTo>
                    <a:pt x="448480" y="65104"/>
                  </a:lnTo>
                  <a:lnTo>
                    <a:pt x="496861" y="45578"/>
                  </a:lnTo>
                  <a:lnTo>
                    <a:pt x="546477" y="31870"/>
                  </a:lnTo>
                  <a:lnTo>
                    <a:pt x="596927" y="23997"/>
                  </a:lnTo>
                  <a:lnTo>
                    <a:pt x="647809" y="21974"/>
                  </a:lnTo>
                  <a:lnTo>
                    <a:pt x="698723" y="25818"/>
                  </a:lnTo>
                  <a:lnTo>
                    <a:pt x="749266" y="35546"/>
                  </a:lnTo>
                  <a:lnTo>
                    <a:pt x="799038" y="51173"/>
                  </a:lnTo>
                  <a:lnTo>
                    <a:pt x="846733" y="72316"/>
                  </a:lnTo>
                  <a:lnTo>
                    <a:pt x="891110" y="98399"/>
                  </a:lnTo>
                  <a:lnTo>
                    <a:pt x="931878" y="129143"/>
                  </a:lnTo>
                  <a:lnTo>
                    <a:pt x="968745" y="164272"/>
                  </a:lnTo>
                  <a:lnTo>
                    <a:pt x="1001421" y="203508"/>
                  </a:lnTo>
                  <a:lnTo>
                    <a:pt x="1029616" y="246576"/>
                  </a:lnTo>
                  <a:lnTo>
                    <a:pt x="1053038" y="293196"/>
                  </a:lnTo>
                  <a:lnTo>
                    <a:pt x="1109692" y="423892"/>
                  </a:lnTo>
                  <a:lnTo>
                    <a:pt x="1126810" y="473071"/>
                  </a:lnTo>
                  <a:lnTo>
                    <a:pt x="1136297" y="523518"/>
                  </a:lnTo>
                  <a:lnTo>
                    <a:pt x="1138183" y="574460"/>
                  </a:lnTo>
                  <a:lnTo>
                    <a:pt x="1132500" y="625120"/>
                  </a:lnTo>
                  <a:lnTo>
                    <a:pt x="1119276" y="674724"/>
                  </a:lnTo>
                  <a:lnTo>
                    <a:pt x="1098542" y="722495"/>
                  </a:lnTo>
                  <a:lnTo>
                    <a:pt x="1070964" y="766672"/>
                  </a:lnTo>
                  <a:lnTo>
                    <a:pt x="1037615" y="805704"/>
                  </a:lnTo>
                  <a:lnTo>
                    <a:pt x="999117" y="839125"/>
                  </a:lnTo>
                  <a:lnTo>
                    <a:pt x="956091" y="866471"/>
                  </a:lnTo>
                  <a:lnTo>
                    <a:pt x="909159" y="887278"/>
                  </a:lnTo>
                  <a:lnTo>
                    <a:pt x="858944" y="901082"/>
                  </a:lnTo>
                  <a:lnTo>
                    <a:pt x="812995" y="910112"/>
                  </a:lnTo>
                  <a:lnTo>
                    <a:pt x="809236" y="914684"/>
                  </a:lnTo>
                  <a:lnTo>
                    <a:pt x="809236" y="1247411"/>
                  </a:lnTo>
                  <a:lnTo>
                    <a:pt x="814214" y="1252389"/>
                  </a:lnTo>
                  <a:lnTo>
                    <a:pt x="820361" y="1252389"/>
                  </a:lnTo>
                  <a:lnTo>
                    <a:pt x="826508" y="1252389"/>
                  </a:lnTo>
                  <a:lnTo>
                    <a:pt x="831486" y="1247411"/>
                  </a:lnTo>
                  <a:lnTo>
                    <a:pt x="831486" y="929162"/>
                  </a:lnTo>
                  <a:lnTo>
                    <a:pt x="863249" y="922913"/>
                  </a:lnTo>
                  <a:lnTo>
                    <a:pt x="909248" y="910784"/>
                  </a:lnTo>
                  <a:lnTo>
                    <a:pt x="952753" y="893130"/>
                  </a:lnTo>
                  <a:lnTo>
                    <a:pt x="993344" y="870261"/>
                  </a:lnTo>
                  <a:lnTo>
                    <a:pt x="1030605" y="842488"/>
                  </a:lnTo>
                  <a:lnTo>
                    <a:pt x="1064117" y="810121"/>
                  </a:lnTo>
                  <a:lnTo>
                    <a:pt x="1093464" y="773470"/>
                  </a:lnTo>
                  <a:lnTo>
                    <a:pt x="1118227" y="732845"/>
                  </a:lnTo>
                  <a:lnTo>
                    <a:pt x="1137635" y="689404"/>
                  </a:lnTo>
                  <a:lnTo>
                    <a:pt x="1151172" y="644443"/>
                  </a:lnTo>
                  <a:lnTo>
                    <a:pt x="1158819" y="598482"/>
                  </a:lnTo>
                  <a:lnTo>
                    <a:pt x="1160556" y="552041"/>
                  </a:lnTo>
                  <a:lnTo>
                    <a:pt x="1156363" y="505638"/>
                  </a:lnTo>
                  <a:lnTo>
                    <a:pt x="1146223" y="459794"/>
                  </a:lnTo>
                  <a:lnTo>
                    <a:pt x="1130114" y="415028"/>
                  </a:lnTo>
                  <a:lnTo>
                    <a:pt x="1073459" y="284345"/>
                  </a:lnTo>
                  <a:lnTo>
                    <a:pt x="1052229" y="241335"/>
                  </a:lnTo>
                  <a:lnTo>
                    <a:pt x="1027135" y="201154"/>
                  </a:lnTo>
                  <a:lnTo>
                    <a:pt x="998383" y="163994"/>
                  </a:lnTo>
                  <a:lnTo>
                    <a:pt x="966176" y="130052"/>
                  </a:lnTo>
                  <a:lnTo>
                    <a:pt x="930719" y="99523"/>
                  </a:lnTo>
                  <a:lnTo>
                    <a:pt x="892215" y="72600"/>
                  </a:lnTo>
                  <a:lnTo>
                    <a:pt x="850870" y="49480"/>
                  </a:lnTo>
                  <a:lnTo>
                    <a:pt x="806886" y="30357"/>
                  </a:lnTo>
                  <a:lnTo>
                    <a:pt x="761237" y="15664"/>
                  </a:lnTo>
                  <a:lnTo>
                    <a:pt x="714927" y="5715"/>
                  </a:lnTo>
                  <a:lnTo>
                    <a:pt x="668239" y="497"/>
                  </a:lnTo>
                  <a:lnTo>
                    <a:pt x="62145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97836" y="3919938"/>
              <a:ext cx="142989" cy="100435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9202002" y="3413198"/>
              <a:ext cx="186055" cy="301625"/>
            </a:xfrm>
            <a:custGeom>
              <a:avLst/>
              <a:gdLst/>
              <a:ahLst/>
              <a:cxnLst/>
              <a:rect l="l" t="t" r="r" b="b"/>
              <a:pathLst>
                <a:path w="186054" h="301625">
                  <a:moveTo>
                    <a:pt x="84452" y="0"/>
                  </a:moveTo>
                  <a:lnTo>
                    <a:pt x="46239" y="17418"/>
                  </a:lnTo>
                  <a:lnTo>
                    <a:pt x="16215" y="52551"/>
                  </a:lnTo>
                  <a:lnTo>
                    <a:pt x="1078" y="99256"/>
                  </a:lnTo>
                  <a:lnTo>
                    <a:pt x="0" y="128851"/>
                  </a:lnTo>
                  <a:lnTo>
                    <a:pt x="4651" y="157854"/>
                  </a:lnTo>
                  <a:lnTo>
                    <a:pt x="14778" y="185296"/>
                  </a:lnTo>
                  <a:lnTo>
                    <a:pt x="30123" y="210204"/>
                  </a:lnTo>
                  <a:lnTo>
                    <a:pt x="98741" y="299700"/>
                  </a:lnTo>
                  <a:lnTo>
                    <a:pt x="102056" y="301199"/>
                  </a:lnTo>
                  <a:lnTo>
                    <a:pt x="105396" y="301199"/>
                  </a:lnTo>
                  <a:lnTo>
                    <a:pt x="107758" y="301199"/>
                  </a:lnTo>
                  <a:lnTo>
                    <a:pt x="110133" y="300450"/>
                  </a:lnTo>
                  <a:lnTo>
                    <a:pt x="117029" y="295167"/>
                  </a:lnTo>
                  <a:lnTo>
                    <a:pt x="117956" y="288182"/>
                  </a:lnTo>
                  <a:lnTo>
                    <a:pt x="47789" y="196665"/>
                  </a:lnTo>
                  <a:lnTo>
                    <a:pt x="34750" y="175491"/>
                  </a:lnTo>
                  <a:lnTo>
                    <a:pt x="26146" y="152145"/>
                  </a:lnTo>
                  <a:lnTo>
                    <a:pt x="22198" y="127457"/>
                  </a:lnTo>
                  <a:lnTo>
                    <a:pt x="23125" y="102254"/>
                  </a:lnTo>
                  <a:lnTo>
                    <a:pt x="35557" y="63552"/>
                  </a:lnTo>
                  <a:lnTo>
                    <a:pt x="61149" y="33928"/>
                  </a:lnTo>
                  <a:lnTo>
                    <a:pt x="88783" y="21817"/>
                  </a:lnTo>
                  <a:lnTo>
                    <a:pt x="121844" y="22521"/>
                  </a:lnTo>
                  <a:lnTo>
                    <a:pt x="167804" y="40519"/>
                  </a:lnTo>
                  <a:lnTo>
                    <a:pt x="173150" y="43554"/>
                  </a:lnTo>
                  <a:lnTo>
                    <a:pt x="179945" y="41687"/>
                  </a:lnTo>
                  <a:lnTo>
                    <a:pt x="186028" y="31007"/>
                  </a:lnTo>
                  <a:lnTo>
                    <a:pt x="184149" y="24225"/>
                  </a:lnTo>
                  <a:lnTo>
                    <a:pt x="178815" y="21177"/>
                  </a:lnTo>
                  <a:lnTo>
                    <a:pt x="124819" y="401"/>
                  </a:lnTo>
                  <a:lnTo>
                    <a:pt x="84452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4462" y="3563089"/>
              <a:ext cx="77069" cy="92120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3688" y="3501599"/>
              <a:ext cx="77174" cy="92128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9093923" y="3795342"/>
              <a:ext cx="256540" cy="224154"/>
            </a:xfrm>
            <a:custGeom>
              <a:avLst/>
              <a:gdLst/>
              <a:ahLst/>
              <a:cxnLst/>
              <a:rect l="l" t="t" r="r" b="b"/>
              <a:pathLst>
                <a:path w="256540" h="224154">
                  <a:moveTo>
                    <a:pt x="256374" y="0"/>
                  </a:moveTo>
                  <a:lnTo>
                    <a:pt x="0" y="1282"/>
                  </a:lnTo>
                  <a:lnTo>
                    <a:pt x="81565" y="168197"/>
                  </a:lnTo>
                  <a:lnTo>
                    <a:pt x="135459" y="223702"/>
                  </a:lnTo>
                  <a:lnTo>
                    <a:pt x="185717" y="167676"/>
                  </a:lnTo>
                  <a:lnTo>
                    <a:pt x="256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082242" y="3783994"/>
              <a:ext cx="280035" cy="155575"/>
            </a:xfrm>
            <a:custGeom>
              <a:avLst/>
              <a:gdLst/>
              <a:ahLst/>
              <a:cxnLst/>
              <a:rect l="l" t="t" r="r" b="b"/>
              <a:pathLst>
                <a:path w="280034" h="155575">
                  <a:moveTo>
                    <a:pt x="271398" y="0"/>
                  </a:moveTo>
                  <a:lnTo>
                    <a:pt x="268008" y="228"/>
                  </a:lnTo>
                  <a:lnTo>
                    <a:pt x="7848" y="1523"/>
                  </a:lnTo>
                  <a:lnTo>
                    <a:pt x="4330" y="3467"/>
                  </a:lnTo>
                  <a:lnTo>
                    <a:pt x="266" y="9867"/>
                  </a:lnTo>
                  <a:lnTo>
                    <a:pt x="0" y="13881"/>
                  </a:lnTo>
                  <a:lnTo>
                    <a:pt x="1600" y="17310"/>
                  </a:lnTo>
                  <a:lnTo>
                    <a:pt x="30884" y="68324"/>
                  </a:lnTo>
                  <a:lnTo>
                    <a:pt x="62217" y="108343"/>
                  </a:lnTo>
                  <a:lnTo>
                    <a:pt x="102104" y="141467"/>
                  </a:lnTo>
                  <a:lnTo>
                    <a:pt x="148615" y="155270"/>
                  </a:lnTo>
                  <a:lnTo>
                    <a:pt x="150050" y="155270"/>
                  </a:lnTo>
                  <a:lnTo>
                    <a:pt x="150761" y="155244"/>
                  </a:lnTo>
                  <a:lnTo>
                    <a:pt x="185999" y="145675"/>
                  </a:lnTo>
                  <a:lnTo>
                    <a:pt x="201795" y="132994"/>
                  </a:lnTo>
                  <a:lnTo>
                    <a:pt x="150152" y="132994"/>
                  </a:lnTo>
                  <a:lnTo>
                    <a:pt x="111532" y="121290"/>
                  </a:lnTo>
                  <a:lnTo>
                    <a:pt x="77036" y="91595"/>
                  </a:lnTo>
                  <a:lnTo>
                    <a:pt x="49034" y="55266"/>
                  </a:lnTo>
                  <a:lnTo>
                    <a:pt x="29895" y="23660"/>
                  </a:lnTo>
                  <a:lnTo>
                    <a:pt x="275040" y="22555"/>
                  </a:lnTo>
                  <a:lnTo>
                    <a:pt x="278396" y="15455"/>
                  </a:lnTo>
                  <a:lnTo>
                    <a:pt x="279755" y="12026"/>
                  </a:lnTo>
                  <a:lnTo>
                    <a:pt x="279336" y="8127"/>
                  </a:lnTo>
                  <a:lnTo>
                    <a:pt x="275158" y="2019"/>
                  </a:lnTo>
                  <a:lnTo>
                    <a:pt x="271398" y="0"/>
                  </a:lnTo>
                  <a:close/>
                </a:path>
                <a:path w="280034" h="155575">
                  <a:moveTo>
                    <a:pt x="275040" y="22555"/>
                  </a:moveTo>
                  <a:lnTo>
                    <a:pt x="251383" y="22555"/>
                  </a:lnTo>
                  <a:lnTo>
                    <a:pt x="227601" y="69757"/>
                  </a:lnTo>
                  <a:lnTo>
                    <a:pt x="202596" y="104139"/>
                  </a:lnTo>
                  <a:lnTo>
                    <a:pt x="176678" y="125339"/>
                  </a:lnTo>
                  <a:lnTo>
                    <a:pt x="150152" y="132994"/>
                  </a:lnTo>
                  <a:lnTo>
                    <a:pt x="201795" y="132994"/>
                  </a:lnTo>
                  <a:lnTo>
                    <a:pt x="219094" y="119106"/>
                  </a:lnTo>
                  <a:lnTo>
                    <a:pt x="249931" y="75659"/>
                  </a:lnTo>
                  <a:lnTo>
                    <a:pt x="275040" y="2255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597074" y="3359015"/>
              <a:ext cx="253365" cy="478790"/>
            </a:xfrm>
            <a:custGeom>
              <a:avLst/>
              <a:gdLst/>
              <a:ahLst/>
              <a:cxnLst/>
              <a:rect l="l" t="t" r="r" b="b"/>
              <a:pathLst>
                <a:path w="253365" h="478789">
                  <a:moveTo>
                    <a:pt x="252614" y="0"/>
                  </a:moveTo>
                  <a:lnTo>
                    <a:pt x="209731" y="24552"/>
                  </a:lnTo>
                  <a:lnTo>
                    <a:pt x="170334" y="53073"/>
                  </a:lnTo>
                  <a:lnTo>
                    <a:pt x="134590" y="85207"/>
                  </a:lnTo>
                  <a:lnTo>
                    <a:pt x="102663" y="120600"/>
                  </a:lnTo>
                  <a:lnTo>
                    <a:pt x="74720" y="158897"/>
                  </a:lnTo>
                  <a:lnTo>
                    <a:pt x="50927" y="199744"/>
                  </a:lnTo>
                  <a:lnTo>
                    <a:pt x="31448" y="242785"/>
                  </a:lnTo>
                  <a:lnTo>
                    <a:pt x="16450" y="287666"/>
                  </a:lnTo>
                  <a:lnTo>
                    <a:pt x="6099" y="334032"/>
                  </a:lnTo>
                  <a:lnTo>
                    <a:pt x="560" y="381530"/>
                  </a:lnTo>
                  <a:lnTo>
                    <a:pt x="0" y="429803"/>
                  </a:lnTo>
                  <a:lnTo>
                    <a:pt x="4583" y="478497"/>
                  </a:lnTo>
                  <a:lnTo>
                    <a:pt x="43846" y="447468"/>
                  </a:lnTo>
                  <a:lnTo>
                    <a:pt x="80214" y="414222"/>
                  </a:lnTo>
                  <a:lnTo>
                    <a:pt x="113541" y="378943"/>
                  </a:lnTo>
                  <a:lnTo>
                    <a:pt x="143682" y="341813"/>
                  </a:lnTo>
                  <a:lnTo>
                    <a:pt x="170490" y="303014"/>
                  </a:lnTo>
                  <a:lnTo>
                    <a:pt x="193821" y="262728"/>
                  </a:lnTo>
                  <a:lnTo>
                    <a:pt x="213528" y="221137"/>
                  </a:lnTo>
                  <a:lnTo>
                    <a:pt x="229466" y="178425"/>
                  </a:lnTo>
                  <a:lnTo>
                    <a:pt x="241489" y="134772"/>
                  </a:lnTo>
                  <a:lnTo>
                    <a:pt x="249452" y="90362"/>
                  </a:lnTo>
                  <a:lnTo>
                    <a:pt x="253209" y="45377"/>
                  </a:lnTo>
                  <a:lnTo>
                    <a:pt x="252614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5291" y="3451320"/>
              <a:ext cx="242925" cy="180327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65869" y="3375751"/>
              <a:ext cx="153976" cy="153417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8918959" y="4101815"/>
              <a:ext cx="330200" cy="129539"/>
            </a:xfrm>
            <a:custGeom>
              <a:avLst/>
              <a:gdLst/>
              <a:ahLst/>
              <a:cxnLst/>
              <a:rect l="l" t="t" r="r" b="b"/>
              <a:pathLst>
                <a:path w="330200" h="129539">
                  <a:moveTo>
                    <a:pt x="15608" y="0"/>
                  </a:moveTo>
                  <a:lnTo>
                    <a:pt x="8559" y="63"/>
                  </a:lnTo>
                  <a:lnTo>
                    <a:pt x="0" y="8851"/>
                  </a:lnTo>
                  <a:lnTo>
                    <a:pt x="76" y="15887"/>
                  </a:lnTo>
                  <a:lnTo>
                    <a:pt x="42149" y="50622"/>
                  </a:lnTo>
                  <a:lnTo>
                    <a:pt x="83540" y="76587"/>
                  </a:lnTo>
                  <a:lnTo>
                    <a:pt x="138144" y="102154"/>
                  </a:lnTo>
                  <a:lnTo>
                    <a:pt x="204593" y="121653"/>
                  </a:lnTo>
                  <a:lnTo>
                    <a:pt x="281520" y="129412"/>
                  </a:lnTo>
                  <a:lnTo>
                    <a:pt x="300175" y="128962"/>
                  </a:lnTo>
                  <a:lnTo>
                    <a:pt x="325386" y="126949"/>
                  </a:lnTo>
                  <a:lnTo>
                    <a:pt x="329857" y="121500"/>
                  </a:lnTo>
                  <a:lnTo>
                    <a:pt x="328663" y="109283"/>
                  </a:lnTo>
                  <a:lnTo>
                    <a:pt x="323278" y="104736"/>
                  </a:lnTo>
                  <a:lnTo>
                    <a:pt x="317106" y="105409"/>
                  </a:lnTo>
                  <a:lnTo>
                    <a:pt x="246001" y="105247"/>
                  </a:lnTo>
                  <a:lnTo>
                    <a:pt x="182432" y="93035"/>
                  </a:lnTo>
                  <a:lnTo>
                    <a:pt x="127610" y="73144"/>
                  </a:lnTo>
                  <a:lnTo>
                    <a:pt x="82748" y="49949"/>
                  </a:lnTo>
                  <a:lnTo>
                    <a:pt x="49055" y="27823"/>
                  </a:lnTo>
                  <a:lnTo>
                    <a:pt x="20027" y="4267"/>
                  </a:lnTo>
                  <a:lnTo>
                    <a:pt x="15608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33" name="object 3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34" name="object 3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6500" y="531374"/>
            <a:ext cx="7500620" cy="20516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Докази: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05">
                <a:solidFill>
                  <a:srgbClr val="231F20"/>
                </a:solidFill>
                <a:latin typeface="Microsoft Sans Serif"/>
                <a:cs typeface="Microsoft Sans Serif"/>
              </a:rPr>
              <a:t>посилання</a:t>
            </a:r>
            <a:r>
              <a:rPr dirty="0" sz="35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5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04">
                <a:solidFill>
                  <a:srgbClr val="231F20"/>
                </a:solidFill>
                <a:latin typeface="Microsoft Sans Serif"/>
                <a:cs typeface="Microsoft Sans Serif"/>
              </a:rPr>
              <a:t>джерела, </a:t>
            </a:r>
            <a:r>
              <a:rPr dirty="0" sz="3500" spc="290">
                <a:solidFill>
                  <a:srgbClr val="231F20"/>
                </a:solidFill>
                <a:latin typeface="Microsoft Sans Serif"/>
                <a:cs typeface="Microsoft Sans Serif"/>
              </a:rPr>
              <a:t>сигнальні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40">
                <a:solidFill>
                  <a:srgbClr val="231F20"/>
                </a:solidFill>
                <a:latin typeface="Microsoft Sans Serif"/>
                <a:cs typeface="Microsoft Sans Serif"/>
              </a:rPr>
              <a:t>фрази,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4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endParaRPr sz="3500">
              <a:latin typeface="Microsoft Sans Serif"/>
              <a:cs typeface="Microsoft Sans Serif"/>
            </a:endParaRPr>
          </a:p>
          <a:p>
            <a:pPr marL="23495" marR="1009015">
              <a:lnSpc>
                <a:spcPct val="104200"/>
              </a:lnSpc>
              <a:spcBef>
                <a:spcPts val="2950"/>
              </a:spcBef>
            </a:pPr>
            <a:r>
              <a:rPr dirty="0" sz="1600" b="1">
                <a:solidFill>
                  <a:srgbClr val="F47E69"/>
                </a:solidFill>
                <a:latin typeface="Tahoma"/>
                <a:cs typeface="Tahoma"/>
              </a:rPr>
              <a:t>Доказ:</a:t>
            </a:r>
            <a:r>
              <a:rPr dirty="0" sz="1600" spc="50" b="1">
                <a:solidFill>
                  <a:srgbClr val="F47E69"/>
                </a:solidFill>
                <a:latin typeface="Tahoma"/>
                <a:cs typeface="Tahoma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Читання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знижує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рівень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0">
                <a:solidFill>
                  <a:srgbClr val="231F20"/>
                </a:solidFill>
                <a:latin typeface="Microsoft Sans Serif"/>
                <a:cs typeface="Microsoft Sans Serif"/>
              </a:rPr>
              <a:t>стресу,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допомагає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пережити емоційно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складні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періоди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життя,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підвищує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самооцінку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5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527300" y="2567201"/>
            <a:ext cx="7171055" cy="3025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допомагає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людині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почуватися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щасливою.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(Читання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-25">
                <a:solidFill>
                  <a:srgbClr val="231F20"/>
                </a:solidFill>
                <a:latin typeface="Microsoft Sans Serif"/>
                <a:cs typeface="Microsoft Sans Serif"/>
              </a:rPr>
              <a:t>1)</a:t>
            </a:r>
            <a:endParaRPr sz="1600">
              <a:latin typeface="Microsoft Sans Serif"/>
              <a:cs typeface="Microsoft Sans Serif"/>
            </a:endParaRPr>
          </a:p>
          <a:p>
            <a:pPr marL="12700" marR="5080">
              <a:lnSpc>
                <a:spcPct val="104200"/>
              </a:lnSpc>
              <a:spcBef>
                <a:spcPts val="1700"/>
              </a:spcBef>
            </a:pPr>
            <a:r>
              <a:rPr dirty="0" sz="1600" spc="75">
                <a:solidFill>
                  <a:srgbClr val="615780"/>
                </a:solidFill>
                <a:latin typeface="Microsoft Sans Serif"/>
                <a:cs typeface="Microsoft Sans Serif"/>
              </a:rPr>
              <a:t>Сера</a:t>
            </a:r>
            <a:r>
              <a:rPr dirty="0" sz="1600" spc="5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>
                <a:solidFill>
                  <a:srgbClr val="615780"/>
                </a:solidFill>
                <a:latin typeface="Microsoft Sans Serif"/>
                <a:cs typeface="Microsoft Sans Serif"/>
              </a:rPr>
              <a:t>Хан,</a:t>
            </a:r>
            <a:r>
              <a:rPr dirty="0" sz="1600" spc="5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615780"/>
                </a:solidFill>
                <a:latin typeface="Microsoft Sans Serif"/>
                <a:cs typeface="Microsoft Sans Serif"/>
              </a:rPr>
              <a:t>професорка</a:t>
            </a:r>
            <a:r>
              <a:rPr dirty="0" sz="1600" spc="5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615780"/>
                </a:solidFill>
                <a:latin typeface="Microsoft Sans Serif"/>
                <a:cs typeface="Microsoft Sans Serif"/>
              </a:rPr>
              <a:t>Університету</a:t>
            </a:r>
            <a:r>
              <a:rPr dirty="0" sz="1600" spc="5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615780"/>
                </a:solidFill>
                <a:latin typeface="Microsoft Sans Serif"/>
                <a:cs typeface="Microsoft Sans Serif"/>
              </a:rPr>
              <a:t>Сан-</a:t>
            </a:r>
            <a:r>
              <a:rPr dirty="0" sz="1600" spc="114">
                <a:solidFill>
                  <a:srgbClr val="615780"/>
                </a:solidFill>
                <a:latin typeface="Microsoft Sans Serif"/>
                <a:cs typeface="Microsoft Sans Serif"/>
              </a:rPr>
              <a:t>Франциско,</a:t>
            </a:r>
            <a:r>
              <a:rPr dirty="0" sz="1600" spc="5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615780"/>
                </a:solidFill>
                <a:latin typeface="Microsoft Sans Serif"/>
                <a:cs typeface="Microsoft Sans Serif"/>
              </a:rPr>
              <a:t>стверджує, </a:t>
            </a:r>
            <a:r>
              <a:rPr dirty="0" sz="1600" spc="165">
                <a:solidFill>
                  <a:srgbClr val="615780"/>
                </a:solidFill>
                <a:latin typeface="Microsoft Sans Serif"/>
                <a:cs typeface="Microsoft Sans Serif"/>
              </a:rPr>
              <a:t>що</a:t>
            </a:r>
            <a:r>
              <a:rPr dirty="0" sz="16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615780"/>
                </a:solidFill>
                <a:latin typeface="Microsoft Sans Serif"/>
                <a:cs typeface="Microsoft Sans Serif"/>
              </a:rPr>
              <a:t>довіряти</a:t>
            </a:r>
            <a:r>
              <a:rPr dirty="0" sz="16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615780"/>
                </a:solidFill>
                <a:latin typeface="Microsoft Sans Serif"/>
                <a:cs typeface="Microsoft Sans Serif"/>
              </a:rPr>
              <a:t>стереотипам</a:t>
            </a:r>
            <a:r>
              <a:rPr dirty="0" sz="16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61578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615780"/>
                </a:solidFill>
                <a:latin typeface="Microsoft Sans Serif"/>
                <a:cs typeface="Microsoft Sans Serif"/>
              </a:rPr>
              <a:t>можна,</a:t>
            </a:r>
            <a:r>
              <a:rPr dirty="0" sz="16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615780"/>
                </a:solidFill>
                <a:latin typeface="Microsoft Sans Serif"/>
                <a:cs typeface="Microsoft Sans Serif"/>
              </a:rPr>
              <a:t>посилаючись</a:t>
            </a:r>
            <a:r>
              <a:rPr dirty="0" sz="16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615780"/>
                </a:solidFill>
                <a:latin typeface="Microsoft Sans Serif"/>
                <a:cs typeface="Microsoft Sans Serif"/>
              </a:rPr>
              <a:t>на</a:t>
            </a:r>
            <a:r>
              <a:rPr dirty="0" sz="16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615780"/>
                </a:solidFill>
                <a:latin typeface="Microsoft Sans Serif"/>
                <a:cs typeface="Microsoft Sans Serif"/>
              </a:rPr>
              <a:t>пізнавальну </a:t>
            </a:r>
            <a:r>
              <a:rPr dirty="0" sz="1600" spc="204">
                <a:solidFill>
                  <a:srgbClr val="615780"/>
                </a:solidFill>
                <a:latin typeface="Microsoft Sans Serif"/>
                <a:cs typeface="Microsoft Sans Serif"/>
              </a:rPr>
              <a:t>й</a:t>
            </a:r>
            <a:r>
              <a:rPr dirty="0" sz="16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615780"/>
                </a:solidFill>
                <a:latin typeface="Microsoft Sans Serif"/>
                <a:cs typeface="Microsoft Sans Serif"/>
              </a:rPr>
              <a:t>мотиваційну</a:t>
            </a:r>
            <a:r>
              <a:rPr dirty="0" sz="16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615780"/>
                </a:solidFill>
                <a:latin typeface="Microsoft Sans Serif"/>
                <a:cs typeface="Microsoft Sans Serif"/>
              </a:rPr>
              <a:t>функції,</a:t>
            </a:r>
            <a:r>
              <a:rPr dirty="0" sz="16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615780"/>
                </a:solidFill>
                <a:latin typeface="Microsoft Sans Serif"/>
                <a:cs typeface="Microsoft Sans Serif"/>
              </a:rPr>
              <a:t>які</a:t>
            </a:r>
            <a:r>
              <a:rPr dirty="0" sz="16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5">
                <a:solidFill>
                  <a:srgbClr val="615780"/>
                </a:solidFill>
                <a:latin typeface="Microsoft Sans Serif"/>
                <a:cs typeface="Microsoft Sans Serif"/>
              </a:rPr>
              <a:t>вони</a:t>
            </a:r>
            <a:r>
              <a:rPr dirty="0" sz="1600" spc="2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615780"/>
                </a:solidFill>
                <a:latin typeface="Microsoft Sans Serif"/>
                <a:cs typeface="Microsoft Sans Serif"/>
              </a:rPr>
              <a:t>реалізують.</a:t>
            </a:r>
            <a:r>
              <a:rPr dirty="0" sz="16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42BB93"/>
                </a:solidFill>
                <a:latin typeface="Microsoft Sans Serif"/>
                <a:cs typeface="Microsoft Sans Serif"/>
              </a:rPr>
              <a:t>Пізнавальна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42BB93"/>
                </a:solidFill>
                <a:latin typeface="Microsoft Sans Serif"/>
                <a:cs typeface="Microsoft Sans Serif"/>
              </a:rPr>
              <a:t>функція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полягає</a:t>
            </a:r>
            <a:r>
              <a:rPr dirty="0" sz="16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42BB93"/>
                </a:solidFill>
                <a:latin typeface="Microsoft Sans Serif"/>
                <a:cs typeface="Microsoft Sans Serif"/>
              </a:rPr>
              <a:t>поданні</a:t>
            </a:r>
            <a:r>
              <a:rPr dirty="0" sz="16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42BB93"/>
                </a:solidFill>
                <a:latin typeface="Microsoft Sans Serif"/>
                <a:cs typeface="Microsoft Sans Serif"/>
              </a:rPr>
              <a:t>інформації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42BB93"/>
                </a:solidFill>
                <a:latin typeface="Microsoft Sans Serif"/>
                <a:cs typeface="Microsoft Sans Serif"/>
              </a:rPr>
              <a:t>легкій</a:t>
            </a:r>
            <a:r>
              <a:rPr dirty="0" sz="16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42BB93"/>
                </a:solidFill>
                <a:latin typeface="Microsoft Sans Serif"/>
                <a:cs typeface="Microsoft Sans Serif"/>
              </a:rPr>
              <a:t>і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42BB93"/>
                </a:solidFill>
                <a:latin typeface="Microsoft Sans Serif"/>
                <a:cs typeface="Microsoft Sans Serif"/>
              </a:rPr>
              <a:t>зручній</a:t>
            </a:r>
            <a:r>
              <a:rPr dirty="0" sz="16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42BB93"/>
                </a:solidFill>
                <a:latin typeface="Microsoft Sans Serif"/>
                <a:cs typeface="Microsoft Sans Serif"/>
              </a:rPr>
              <a:t>формі.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42BB93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42BB93"/>
                </a:solidFill>
                <a:latin typeface="Microsoft Sans Serif"/>
                <a:cs typeface="Microsoft Sans Serif"/>
              </a:rPr>
              <a:t>треба </a:t>
            </a:r>
            <a:r>
              <a:rPr dirty="0" sz="1600" spc="85">
                <a:solidFill>
                  <a:srgbClr val="42BB93"/>
                </a:solidFill>
                <a:latin typeface="Microsoft Sans Serif"/>
                <a:cs typeface="Microsoft Sans Serif"/>
              </a:rPr>
              <a:t>задумуватися,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42BB93"/>
                </a:solidFill>
                <a:latin typeface="Microsoft Sans Serif"/>
                <a:cs typeface="Microsoft Sans Serif"/>
              </a:rPr>
              <a:t>наприклад,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чому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42BB93"/>
                </a:solidFill>
                <a:latin typeface="Microsoft Sans Serif"/>
                <a:cs typeface="Microsoft Sans Serif"/>
              </a:rPr>
              <a:t>певній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країні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42BB93"/>
                </a:solidFill>
                <a:latin typeface="Microsoft Sans Serif"/>
                <a:cs typeface="Microsoft Sans Serif"/>
              </a:rPr>
              <a:t>живуть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42BB93"/>
                </a:solidFill>
                <a:latin typeface="Microsoft Sans Serif"/>
                <a:cs typeface="Microsoft Sans Serif"/>
              </a:rPr>
              <a:t>у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такий </a:t>
            </a:r>
            <a:r>
              <a:rPr dirty="0" sz="1600" spc="95">
                <a:solidFill>
                  <a:srgbClr val="42BB93"/>
                </a:solidFill>
                <a:latin typeface="Microsoft Sans Serif"/>
                <a:cs typeface="Microsoft Sans Serif"/>
              </a:rPr>
              <a:t>спосіб.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42BB93"/>
                </a:solidFill>
                <a:latin typeface="Microsoft Sans Serif"/>
                <a:cs typeface="Microsoft Sans Serif"/>
              </a:rPr>
              <a:t>Досить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42BB93"/>
                </a:solidFill>
                <a:latin typeface="Microsoft Sans Serif"/>
                <a:cs typeface="Microsoft Sans Serif"/>
              </a:rPr>
              <a:t>знати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42BB93"/>
                </a:solidFill>
                <a:latin typeface="Microsoft Sans Serif"/>
                <a:cs typeface="Microsoft Sans Serif"/>
              </a:rPr>
              <a:t>кілька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42BB93"/>
                </a:solidFill>
                <a:latin typeface="Microsoft Sans Serif"/>
                <a:cs typeface="Microsoft Sans Serif"/>
              </a:rPr>
              <a:t>стереотипів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75">
                <a:solidFill>
                  <a:srgbClr val="42BB93"/>
                </a:solidFill>
                <a:latin typeface="Microsoft Sans Serif"/>
                <a:cs typeface="Microsoft Sans Serif"/>
              </a:rPr>
              <a:t>про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>
                <a:solidFill>
                  <a:srgbClr val="42BB93"/>
                </a:solidFill>
                <a:latin typeface="Microsoft Sans Serif"/>
                <a:cs typeface="Microsoft Sans Serif"/>
              </a:rPr>
              <a:t>те,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5">
                <a:solidFill>
                  <a:srgbClr val="42BB93"/>
                </a:solidFill>
                <a:latin typeface="Microsoft Sans Serif"/>
                <a:cs typeface="Microsoft Sans Serif"/>
              </a:rPr>
              <a:t>що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42BB93"/>
                </a:solidFill>
                <a:latin typeface="Microsoft Sans Serif"/>
                <a:cs typeface="Microsoft Sans Serif"/>
              </a:rPr>
              <a:t>Китаї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0">
                <a:solidFill>
                  <a:srgbClr val="42BB93"/>
                </a:solidFill>
                <a:latin typeface="Microsoft Sans Serif"/>
                <a:cs typeface="Microsoft Sans Serif"/>
              </a:rPr>
              <a:t>всі </a:t>
            </a:r>
            <a:r>
              <a:rPr dirty="0" sz="1600" spc="95">
                <a:solidFill>
                  <a:srgbClr val="42BB93"/>
                </a:solidFill>
                <a:latin typeface="Microsoft Sans Serif"/>
                <a:cs typeface="Microsoft Sans Serif"/>
              </a:rPr>
              <a:t>маленькі,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42BB93"/>
                </a:solidFill>
                <a:latin typeface="Microsoft Sans Serif"/>
                <a:cs typeface="Microsoft Sans Serif"/>
              </a:rPr>
              <a:t>працюють</a:t>
            </a:r>
            <a:r>
              <a:rPr dirty="0" sz="1600" spc="2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42BB93"/>
                </a:solidFill>
                <a:latin typeface="Microsoft Sans Serif"/>
                <a:cs typeface="Microsoft Sans Serif"/>
              </a:rPr>
              <a:t>цілодобово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42BB93"/>
                </a:solidFill>
                <a:latin typeface="Microsoft Sans Serif"/>
                <a:cs typeface="Microsoft Sans Serif"/>
              </a:rPr>
              <a:t>на</a:t>
            </a:r>
            <a:r>
              <a:rPr dirty="0" sz="1600" spc="2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42BB93"/>
                </a:solidFill>
                <a:latin typeface="Microsoft Sans Serif"/>
                <a:cs typeface="Microsoft Sans Serif"/>
              </a:rPr>
              <a:t>фабриках,</a:t>
            </a:r>
            <a:r>
              <a:rPr dirty="0" sz="1600" spc="2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42BB93"/>
                </a:solidFill>
                <a:latin typeface="Microsoft Sans Serif"/>
                <a:cs typeface="Microsoft Sans Serif"/>
              </a:rPr>
              <a:t>їдять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70">
                <a:solidFill>
                  <a:srgbClr val="42BB93"/>
                </a:solidFill>
                <a:latin typeface="Microsoft Sans Serif"/>
                <a:cs typeface="Microsoft Sans Serif"/>
              </a:rPr>
              <a:t>рис</a:t>
            </a:r>
            <a:r>
              <a:rPr dirty="0" sz="1600" spc="2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42BB93"/>
                </a:solidFill>
                <a:latin typeface="Microsoft Sans Serif"/>
                <a:cs typeface="Microsoft Sans Serif"/>
              </a:rPr>
              <a:t>і</a:t>
            </a:r>
            <a:r>
              <a:rPr dirty="0" sz="16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45">
                <a:solidFill>
                  <a:srgbClr val="42BB93"/>
                </a:solidFill>
                <a:latin typeface="Microsoft Sans Serif"/>
                <a:cs typeface="Microsoft Sans Serif"/>
              </a:rPr>
              <a:t>«не </a:t>
            </a:r>
            <a:r>
              <a:rPr dirty="0" sz="1600" spc="65">
                <a:solidFill>
                  <a:srgbClr val="42BB93"/>
                </a:solidFill>
                <a:latin typeface="Microsoft Sans Serif"/>
                <a:cs typeface="Microsoft Sans Serif"/>
              </a:rPr>
              <a:t>паряться».</a:t>
            </a:r>
            <a:r>
              <a:rPr dirty="0" sz="16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F47E69"/>
                </a:solidFill>
                <a:latin typeface="Microsoft Sans Serif"/>
                <a:cs typeface="Microsoft Sans Serif"/>
              </a:rPr>
              <a:t>Тобто</a:t>
            </a:r>
            <a:r>
              <a:rPr dirty="0" sz="16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F47E69"/>
                </a:solidFill>
                <a:latin typeface="Microsoft Sans Serif"/>
                <a:cs typeface="Microsoft Sans Serif"/>
              </a:rPr>
              <a:t>негативний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5">
                <a:solidFill>
                  <a:srgbClr val="F47E69"/>
                </a:solidFill>
                <a:latin typeface="Microsoft Sans Serif"/>
                <a:cs typeface="Microsoft Sans Serif"/>
              </a:rPr>
              <a:t>уплив</a:t>
            </a:r>
            <a:r>
              <a:rPr dirty="0" sz="16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5">
                <a:solidFill>
                  <a:srgbClr val="F47E69"/>
                </a:solidFill>
                <a:latin typeface="Microsoft Sans Serif"/>
                <a:cs typeface="Microsoft Sans Serif"/>
              </a:rPr>
              <a:t>тут</a:t>
            </a:r>
            <a:r>
              <a:rPr dirty="0" sz="16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0">
                <a:solidFill>
                  <a:srgbClr val="F47E69"/>
                </a:solidFill>
                <a:latin typeface="Microsoft Sans Serif"/>
                <a:cs typeface="Microsoft Sans Serif"/>
              </a:rPr>
              <a:t>очевидний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55">
                <a:solidFill>
                  <a:srgbClr val="F47E69"/>
                </a:solidFill>
                <a:latin typeface="Microsoft Sans Serif"/>
                <a:cs typeface="Microsoft Sans Serif"/>
              </a:rPr>
              <a:t>—</a:t>
            </a:r>
            <a:r>
              <a:rPr dirty="0" sz="16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F47E69"/>
                </a:solidFill>
                <a:latin typeface="Microsoft Sans Serif"/>
                <a:cs typeface="Microsoft Sans Serif"/>
              </a:rPr>
              <a:t>інформація </a:t>
            </a:r>
            <a:r>
              <a:rPr dirty="0" sz="1600" spc="114">
                <a:solidFill>
                  <a:srgbClr val="F47E69"/>
                </a:solidFill>
                <a:latin typeface="Microsoft Sans Serif"/>
                <a:cs typeface="Microsoft Sans Serif"/>
              </a:rPr>
              <a:t>дуже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F47E69"/>
                </a:solidFill>
                <a:latin typeface="Microsoft Sans Serif"/>
                <a:cs typeface="Microsoft Sans Serif"/>
              </a:rPr>
              <a:t>обмежена,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F47E69"/>
                </a:solidFill>
                <a:latin typeface="Microsoft Sans Serif"/>
                <a:cs typeface="Microsoft Sans Serif"/>
              </a:rPr>
              <a:t>часом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F47E69"/>
                </a:solidFill>
                <a:latin typeface="Microsoft Sans Serif"/>
                <a:cs typeface="Microsoft Sans Serif"/>
              </a:rPr>
              <a:t>неправдива</a:t>
            </a:r>
            <a:r>
              <a:rPr dirty="0" sz="1600" spc="2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204">
                <a:solidFill>
                  <a:srgbClr val="F47E69"/>
                </a:solidFill>
                <a:latin typeface="Microsoft Sans Serif"/>
                <a:cs typeface="Microsoft Sans Serif"/>
              </a:rPr>
              <a:t>й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F47E69"/>
                </a:solidFill>
                <a:latin typeface="Microsoft Sans Serif"/>
                <a:cs typeface="Microsoft Sans Serif"/>
              </a:rPr>
              <a:t>може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F47E69"/>
                </a:solidFill>
                <a:latin typeface="Microsoft Sans Serif"/>
                <a:cs typeface="Microsoft Sans Serif"/>
              </a:rPr>
              <a:t>призвести</a:t>
            </a:r>
            <a:r>
              <a:rPr dirty="0" sz="16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F47E69"/>
                </a:solidFill>
                <a:latin typeface="Microsoft Sans Serif"/>
                <a:cs typeface="Microsoft Sans Serif"/>
              </a:rPr>
              <a:t>до</a:t>
            </a:r>
            <a:r>
              <a:rPr dirty="0" sz="1600" spc="2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F47E69"/>
                </a:solidFill>
                <a:latin typeface="Microsoft Sans Serif"/>
                <a:cs typeface="Microsoft Sans Serif"/>
              </a:rPr>
              <a:t>логічних </a:t>
            </a:r>
            <a:r>
              <a:rPr dirty="0" sz="1600" spc="110">
                <a:solidFill>
                  <a:srgbClr val="F47E69"/>
                </a:solidFill>
                <a:latin typeface="Microsoft Sans Serif"/>
                <a:cs typeface="Microsoft Sans Serif"/>
              </a:rPr>
              <a:t>помилок.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8778630" y="619434"/>
            <a:ext cx="1386205" cy="728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05459">
              <a:lnSpc>
                <a:spcPct val="115199"/>
              </a:lnSpc>
              <a:spcBef>
                <a:spcPts val="100"/>
              </a:spcBef>
            </a:pPr>
            <a:r>
              <a:rPr dirty="0" sz="2000" spc="70" b="1">
                <a:solidFill>
                  <a:srgbClr val="F47E69"/>
                </a:solidFill>
                <a:latin typeface="Tahoma"/>
                <a:cs typeface="Tahoma"/>
              </a:rPr>
              <a:t>доказ </a:t>
            </a:r>
            <a:r>
              <a:rPr dirty="0" sz="2000" spc="75" b="1">
                <a:solidFill>
                  <a:srgbClr val="42BB93"/>
                </a:solidFill>
                <a:latin typeface="Tahoma"/>
                <a:cs typeface="Tahoma"/>
              </a:rPr>
              <a:t>коментар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75941" y="293573"/>
            <a:ext cx="3289300" cy="330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посилання</a:t>
            </a:r>
            <a:r>
              <a:rPr dirty="0" sz="20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20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джерела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6" name="object 6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1994" y="1598148"/>
            <a:ext cx="2529001" cy="5020052"/>
          </a:xfrm>
          <a:prstGeom prst="rect">
            <a:avLst/>
          </a:prstGeom>
        </p:spPr>
      </p:pic>
      <p:sp>
        <p:nvSpPr>
          <p:cNvPr id="7" name="object 7" descr=""/>
          <p:cNvSpPr txBox="1"/>
          <p:nvPr/>
        </p:nvSpPr>
        <p:spPr>
          <a:xfrm>
            <a:off x="8047997" y="1677107"/>
            <a:ext cx="2018664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4950" marR="5080" indent="-222885">
              <a:lnSpc>
                <a:spcPct val="129600"/>
              </a:lnSpc>
              <a:spcBef>
                <a:spcPts val="100"/>
              </a:spcBef>
            </a:pP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напишу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Microsoft Sans Serif"/>
                <a:cs typeface="Microsoft Sans Serif"/>
              </a:rPr>
              <a:t>абзац,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містить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ці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8" name="object 8" descr=""/>
          <p:cNvSpPr txBox="1"/>
          <p:nvPr/>
        </p:nvSpPr>
        <p:spPr>
          <a:xfrm>
            <a:off x="7898607" y="2743907"/>
            <a:ext cx="2317115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065" marR="5080">
              <a:lnSpc>
                <a:spcPct val="129600"/>
              </a:lnSpc>
              <a:spcBef>
                <a:spcPts val="100"/>
              </a:spcBef>
            </a:pP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підтримує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потребу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регулярному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читанні.</a:t>
            </a:r>
            <a:endParaRPr sz="18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516500" y="531374"/>
            <a:ext cx="7500620" cy="54984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z="35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Докази: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305">
                <a:solidFill>
                  <a:srgbClr val="231F20"/>
                </a:solidFill>
                <a:latin typeface="Microsoft Sans Serif"/>
                <a:cs typeface="Microsoft Sans Serif"/>
              </a:rPr>
              <a:t>посилання</a:t>
            </a:r>
            <a:r>
              <a:rPr dirty="0" sz="35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5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04">
                <a:solidFill>
                  <a:srgbClr val="231F20"/>
                </a:solidFill>
                <a:latin typeface="Microsoft Sans Serif"/>
                <a:cs typeface="Microsoft Sans Serif"/>
              </a:rPr>
              <a:t>джерела, </a:t>
            </a:r>
            <a:r>
              <a:rPr dirty="0" sz="3500" spc="290">
                <a:solidFill>
                  <a:srgbClr val="231F20"/>
                </a:solidFill>
                <a:latin typeface="Microsoft Sans Serif"/>
                <a:cs typeface="Microsoft Sans Serif"/>
              </a:rPr>
              <a:t>сигнальні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40">
                <a:solidFill>
                  <a:srgbClr val="231F20"/>
                </a:solidFill>
                <a:latin typeface="Microsoft Sans Serif"/>
                <a:cs typeface="Microsoft Sans Serif"/>
              </a:rPr>
              <a:t>фрази,</a:t>
            </a:r>
            <a:r>
              <a:rPr dirty="0" sz="35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4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endParaRPr sz="3500">
              <a:latin typeface="Microsoft Sans Serif"/>
              <a:cs typeface="Microsoft Sans Serif"/>
            </a:endParaRPr>
          </a:p>
          <a:p>
            <a:pPr marL="23495" marR="1917700">
              <a:lnSpc>
                <a:spcPct val="102899"/>
              </a:lnSpc>
              <a:spcBef>
                <a:spcPts val="3394"/>
              </a:spcBef>
            </a:pPr>
            <a:r>
              <a:rPr dirty="0" sz="1700" b="1">
                <a:solidFill>
                  <a:srgbClr val="F47E69"/>
                </a:solidFill>
                <a:latin typeface="Tahoma"/>
                <a:cs typeface="Tahoma"/>
              </a:rPr>
              <a:t>Доказ:</a:t>
            </a:r>
            <a:r>
              <a:rPr dirty="0" sz="1700" spc="60" b="1">
                <a:solidFill>
                  <a:srgbClr val="F47E69"/>
                </a:solidFill>
                <a:latin typeface="Tahoma"/>
                <a:cs typeface="Tahoma"/>
              </a:rPr>
              <a:t> </a:t>
            </a:r>
            <a:r>
              <a:rPr dirty="0" sz="1700" spc="130">
                <a:solidFill>
                  <a:srgbClr val="231F20"/>
                </a:solidFill>
                <a:latin typeface="Microsoft Sans Serif"/>
                <a:cs typeface="Microsoft Sans Serif"/>
              </a:rPr>
              <a:t>Читання</a:t>
            </a:r>
            <a:r>
              <a:rPr dirty="0" sz="17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позитивно</a:t>
            </a:r>
            <a:r>
              <a:rPr dirty="0" sz="17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впливає</a:t>
            </a:r>
            <a:r>
              <a:rPr dirty="0" sz="1700" spc="6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700" spc="7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20">
                <a:solidFill>
                  <a:srgbClr val="231F20"/>
                </a:solidFill>
                <a:latin typeface="Microsoft Sans Serif"/>
                <a:cs typeface="Microsoft Sans Serif"/>
              </a:rPr>
              <a:t>розвиток </a:t>
            </a:r>
            <a:r>
              <a:rPr dirty="0" sz="1700" spc="145">
                <a:solidFill>
                  <a:srgbClr val="231F20"/>
                </a:solidFill>
                <a:latin typeface="Microsoft Sans Serif"/>
                <a:cs typeface="Microsoft Sans Serif"/>
              </a:rPr>
              <a:t>когнітивних</a:t>
            </a:r>
            <a:r>
              <a:rPr dirty="0" sz="17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9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7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25">
                <a:solidFill>
                  <a:srgbClr val="231F20"/>
                </a:solidFill>
                <a:latin typeface="Microsoft Sans Serif"/>
                <a:cs typeface="Microsoft Sans Serif"/>
              </a:rPr>
              <a:t>соціальних</a:t>
            </a:r>
            <a:r>
              <a:rPr dirty="0" sz="17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0">
                <a:solidFill>
                  <a:srgbClr val="231F20"/>
                </a:solidFill>
                <a:latin typeface="Microsoft Sans Serif"/>
                <a:cs typeface="Microsoft Sans Serif"/>
              </a:rPr>
              <a:t>здібностей.</a:t>
            </a:r>
            <a:r>
              <a:rPr dirty="0" sz="17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0">
                <a:solidFill>
                  <a:srgbClr val="231F20"/>
                </a:solidFill>
                <a:latin typeface="Microsoft Sans Serif"/>
                <a:cs typeface="Microsoft Sans Serif"/>
              </a:rPr>
              <a:t>(Читання</a:t>
            </a:r>
            <a:r>
              <a:rPr dirty="0" sz="17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-25">
                <a:solidFill>
                  <a:srgbClr val="231F20"/>
                </a:solidFill>
                <a:latin typeface="Microsoft Sans Serif"/>
                <a:cs typeface="Microsoft Sans Serif"/>
              </a:rPr>
              <a:t>3)</a:t>
            </a:r>
            <a:endParaRPr sz="1700">
              <a:latin typeface="Microsoft Sans Serif"/>
              <a:cs typeface="Microsoft Sans Serif"/>
            </a:endParaRPr>
          </a:p>
          <a:p>
            <a:pPr marL="23495" marR="1197610">
              <a:lnSpc>
                <a:spcPct val="102899"/>
              </a:lnSpc>
              <a:spcBef>
                <a:spcPts val="1700"/>
              </a:spcBef>
            </a:pPr>
            <a:r>
              <a:rPr dirty="0" sz="1700" spc="229">
                <a:solidFill>
                  <a:srgbClr val="42BB93"/>
                </a:solidFill>
                <a:latin typeface="Microsoft Sans Serif"/>
                <a:cs typeface="Microsoft Sans Serif"/>
              </a:rPr>
              <a:t>Ще</a:t>
            </a:r>
            <a:r>
              <a:rPr dirty="0" sz="17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65">
                <a:solidFill>
                  <a:srgbClr val="42BB93"/>
                </a:solidFill>
                <a:latin typeface="Microsoft Sans Serif"/>
                <a:cs typeface="Microsoft Sans Serif"/>
              </a:rPr>
              <a:t>перші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4">
                <a:solidFill>
                  <a:srgbClr val="42BB93"/>
                </a:solidFill>
                <a:latin typeface="Microsoft Sans Serif"/>
                <a:cs typeface="Microsoft Sans Serif"/>
              </a:rPr>
              <a:t>кінофільми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70">
                <a:solidFill>
                  <a:srgbClr val="42BB93"/>
                </a:solidFill>
                <a:latin typeface="Microsoft Sans Serif"/>
                <a:cs typeface="Microsoft Sans Serif"/>
              </a:rPr>
              <a:t>із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50">
                <a:solidFill>
                  <a:srgbClr val="42BB93"/>
                </a:solidFill>
                <a:latin typeface="Microsoft Sans Serif"/>
                <a:cs typeface="Microsoft Sans Serif"/>
              </a:rPr>
              <a:t>чорно-</a:t>
            </a:r>
            <a:r>
              <a:rPr dirty="0" sz="1700" spc="140">
                <a:solidFill>
                  <a:srgbClr val="42BB93"/>
                </a:solidFill>
                <a:latin typeface="Microsoft Sans Serif"/>
                <a:cs typeface="Microsoft Sans Serif"/>
              </a:rPr>
              <a:t>білим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0">
                <a:solidFill>
                  <a:srgbClr val="42BB93"/>
                </a:solidFill>
                <a:latin typeface="Microsoft Sans Serif"/>
                <a:cs typeface="Microsoft Sans Serif"/>
              </a:rPr>
              <a:t>зображенням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40">
                <a:solidFill>
                  <a:srgbClr val="42BB93"/>
                </a:solidFill>
                <a:latin typeface="Microsoft Sans Serif"/>
                <a:cs typeface="Microsoft Sans Serif"/>
              </a:rPr>
              <a:t>і </a:t>
            </a:r>
            <a:r>
              <a:rPr dirty="0" sz="1700" spc="95">
                <a:solidFill>
                  <a:srgbClr val="42BB93"/>
                </a:solidFill>
                <a:latin typeface="Microsoft Sans Serif"/>
                <a:cs typeface="Microsoft Sans Serif"/>
              </a:rPr>
              <a:t>без</a:t>
            </a:r>
            <a:r>
              <a:rPr dirty="0" sz="17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4">
                <a:solidFill>
                  <a:srgbClr val="42BB93"/>
                </a:solidFill>
                <a:latin typeface="Microsoft Sans Serif"/>
                <a:cs typeface="Microsoft Sans Serif"/>
              </a:rPr>
              <a:t>звукової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70">
                <a:solidFill>
                  <a:srgbClr val="42BB93"/>
                </a:solidFill>
                <a:latin typeface="Microsoft Sans Serif"/>
                <a:cs typeface="Microsoft Sans Serif"/>
              </a:rPr>
              <a:t>доріжки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0">
                <a:solidFill>
                  <a:srgbClr val="42BB93"/>
                </a:solidFill>
                <a:latin typeface="Microsoft Sans Serif"/>
                <a:cs typeface="Microsoft Sans Serif"/>
              </a:rPr>
              <a:t>змогли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0">
                <a:solidFill>
                  <a:srgbClr val="42BB93"/>
                </a:solidFill>
                <a:latin typeface="Microsoft Sans Serif"/>
                <a:cs typeface="Microsoft Sans Serif"/>
              </a:rPr>
              <a:t>наблизити</a:t>
            </a:r>
            <a:r>
              <a:rPr dirty="0" sz="17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0">
                <a:solidFill>
                  <a:srgbClr val="42BB93"/>
                </a:solidFill>
                <a:latin typeface="Microsoft Sans Serif"/>
                <a:cs typeface="Microsoft Sans Serif"/>
              </a:rPr>
              <a:t>світ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5">
                <a:solidFill>
                  <a:srgbClr val="42BB93"/>
                </a:solidFill>
                <a:latin typeface="Microsoft Sans Serif"/>
                <a:cs typeface="Microsoft Sans Serif"/>
              </a:rPr>
              <a:t>до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5">
                <a:solidFill>
                  <a:srgbClr val="42BB93"/>
                </a:solidFill>
                <a:latin typeface="Microsoft Sans Serif"/>
                <a:cs typeface="Microsoft Sans Serif"/>
              </a:rPr>
              <a:t>людей.</a:t>
            </a:r>
            <a:endParaRPr sz="1700">
              <a:latin typeface="Microsoft Sans Serif"/>
              <a:cs typeface="Microsoft Sans Serif"/>
            </a:endParaRPr>
          </a:p>
          <a:p>
            <a:pPr marL="23495" marR="988694">
              <a:lnSpc>
                <a:spcPct val="102899"/>
              </a:lnSpc>
            </a:pPr>
            <a:r>
              <a:rPr dirty="0" sz="1700" spc="114">
                <a:solidFill>
                  <a:srgbClr val="42BB93"/>
                </a:solidFill>
                <a:latin typeface="Microsoft Sans Serif"/>
                <a:cs typeface="Microsoft Sans Serif"/>
              </a:rPr>
              <a:t>Коли</a:t>
            </a:r>
            <a:r>
              <a:rPr dirty="0" sz="17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85">
                <a:solidFill>
                  <a:srgbClr val="42BB93"/>
                </a:solidFill>
                <a:latin typeface="Microsoft Sans Serif"/>
                <a:cs typeface="Microsoft Sans Serif"/>
              </a:rPr>
              <a:t>настала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0">
                <a:solidFill>
                  <a:srgbClr val="42BB93"/>
                </a:solidFill>
                <a:latin typeface="Microsoft Sans Serif"/>
                <a:cs typeface="Microsoft Sans Serif"/>
              </a:rPr>
              <a:t>епоха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95">
                <a:solidFill>
                  <a:srgbClr val="42BB93"/>
                </a:solidFill>
                <a:latin typeface="Microsoft Sans Serif"/>
                <a:cs typeface="Microsoft Sans Serif"/>
              </a:rPr>
              <a:t>телебачення,</a:t>
            </a:r>
            <a:r>
              <a:rPr dirty="0" sz="1700" spc="1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75">
                <a:solidFill>
                  <a:srgbClr val="42BB93"/>
                </a:solidFill>
                <a:latin typeface="Microsoft Sans Serif"/>
                <a:cs typeface="Microsoft Sans Serif"/>
              </a:rPr>
              <a:t>то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0">
                <a:solidFill>
                  <a:srgbClr val="42BB93"/>
                </a:solidFill>
                <a:latin typeface="Microsoft Sans Serif"/>
                <a:cs typeface="Microsoft Sans Serif"/>
              </a:rPr>
              <a:t>могли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5">
                <a:solidFill>
                  <a:srgbClr val="42BB93"/>
                </a:solidFill>
                <a:latin typeface="Microsoft Sans Serif"/>
                <a:cs typeface="Microsoft Sans Serif"/>
              </a:rPr>
              <a:t>навіть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4">
                <a:solidFill>
                  <a:srgbClr val="42BB93"/>
                </a:solidFill>
                <a:latin typeface="Microsoft Sans Serif"/>
                <a:cs typeface="Microsoft Sans Serif"/>
              </a:rPr>
              <a:t>лунати </a:t>
            </a:r>
            <a:r>
              <a:rPr dirty="0" sz="1700" spc="145">
                <a:solidFill>
                  <a:srgbClr val="42BB93"/>
                </a:solidFill>
                <a:latin typeface="Microsoft Sans Serif"/>
                <a:cs typeface="Microsoft Sans Serif"/>
              </a:rPr>
              <a:t>припущення,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75">
                <a:solidFill>
                  <a:srgbClr val="42BB93"/>
                </a:solidFill>
                <a:latin typeface="Microsoft Sans Serif"/>
                <a:cs typeface="Microsoft Sans Serif"/>
              </a:rPr>
              <a:t>що</a:t>
            </a:r>
            <a:r>
              <a:rPr dirty="0" sz="17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0">
                <a:solidFill>
                  <a:srgbClr val="42BB93"/>
                </a:solidFill>
                <a:latin typeface="Microsoft Sans Serif"/>
                <a:cs typeface="Microsoft Sans Serif"/>
              </a:rPr>
              <a:t>світ</a:t>
            </a:r>
            <a:r>
              <a:rPr dirty="0" sz="17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5">
                <a:solidFill>
                  <a:srgbClr val="42BB93"/>
                </a:solidFill>
                <a:latin typeface="Microsoft Sans Serif"/>
                <a:cs typeface="Microsoft Sans Serif"/>
              </a:rPr>
              <a:t>можна</a:t>
            </a:r>
            <a:r>
              <a:rPr dirty="0" sz="17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95">
                <a:solidFill>
                  <a:srgbClr val="42BB93"/>
                </a:solidFill>
                <a:latin typeface="Microsoft Sans Serif"/>
                <a:cs typeface="Microsoft Sans Serif"/>
              </a:rPr>
              <a:t>пізнавати,</a:t>
            </a:r>
            <a:r>
              <a:rPr dirty="0" sz="17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60">
                <a:solidFill>
                  <a:srgbClr val="42BB93"/>
                </a:solidFill>
                <a:latin typeface="Microsoft Sans Serif"/>
                <a:cs typeface="Microsoft Sans Serif"/>
              </a:rPr>
              <a:t>не</a:t>
            </a:r>
            <a:r>
              <a:rPr dirty="0" sz="17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0">
                <a:solidFill>
                  <a:srgbClr val="42BB93"/>
                </a:solidFill>
                <a:latin typeface="Microsoft Sans Serif"/>
                <a:cs typeface="Microsoft Sans Serif"/>
              </a:rPr>
              <a:t>встаючи</a:t>
            </a:r>
            <a:r>
              <a:rPr dirty="0" sz="1700" spc="20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5">
                <a:solidFill>
                  <a:srgbClr val="42BB93"/>
                </a:solidFill>
                <a:latin typeface="Microsoft Sans Serif"/>
                <a:cs typeface="Microsoft Sans Serif"/>
              </a:rPr>
              <a:t>з </a:t>
            </a:r>
            <a:r>
              <a:rPr dirty="0" sz="1700" spc="105">
                <a:solidFill>
                  <a:srgbClr val="42BB93"/>
                </a:solidFill>
                <a:latin typeface="Microsoft Sans Serif"/>
                <a:cs typeface="Microsoft Sans Serif"/>
              </a:rPr>
              <a:t>м’якого</a:t>
            </a:r>
            <a:r>
              <a:rPr dirty="0" sz="1700" spc="35">
                <a:solidFill>
                  <a:srgbClr val="42BB93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75">
                <a:solidFill>
                  <a:srgbClr val="42BB93"/>
                </a:solidFill>
                <a:latin typeface="Microsoft Sans Serif"/>
                <a:cs typeface="Microsoft Sans Serif"/>
              </a:rPr>
              <a:t>крісла.</a:t>
            </a:r>
            <a:endParaRPr sz="1700">
              <a:latin typeface="Microsoft Sans Serif"/>
              <a:cs typeface="Microsoft Sans Serif"/>
            </a:endParaRPr>
          </a:p>
          <a:p>
            <a:pPr marL="23495" marR="1162685">
              <a:lnSpc>
                <a:spcPct val="102899"/>
              </a:lnSpc>
              <a:spcBef>
                <a:spcPts val="1700"/>
              </a:spcBef>
            </a:pPr>
            <a:r>
              <a:rPr dirty="0" sz="1700" spc="125">
                <a:solidFill>
                  <a:srgbClr val="F47E69"/>
                </a:solidFill>
                <a:latin typeface="Microsoft Sans Serif"/>
                <a:cs typeface="Microsoft Sans Serif"/>
              </a:rPr>
              <a:t>Але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4">
                <a:solidFill>
                  <a:srgbClr val="F47E69"/>
                </a:solidFill>
                <a:latin typeface="Microsoft Sans Serif"/>
                <a:cs typeface="Microsoft Sans Serif"/>
              </a:rPr>
              <a:t>виявилося,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75">
                <a:solidFill>
                  <a:srgbClr val="F47E69"/>
                </a:solidFill>
                <a:latin typeface="Microsoft Sans Serif"/>
                <a:cs typeface="Microsoft Sans Serif"/>
              </a:rPr>
              <a:t>що</a:t>
            </a:r>
            <a:r>
              <a:rPr dirty="0" sz="17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25">
                <a:solidFill>
                  <a:srgbClr val="F47E69"/>
                </a:solidFill>
                <a:latin typeface="Microsoft Sans Serif"/>
                <a:cs typeface="Microsoft Sans Serif"/>
              </a:rPr>
              <a:t>знайомство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65">
                <a:solidFill>
                  <a:srgbClr val="F47E69"/>
                </a:solidFill>
                <a:latin typeface="Microsoft Sans Serif"/>
                <a:cs typeface="Microsoft Sans Serif"/>
              </a:rPr>
              <a:t>з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65">
                <a:solidFill>
                  <a:srgbClr val="F47E69"/>
                </a:solidFill>
                <a:latin typeface="Microsoft Sans Serif"/>
                <a:cs typeface="Microsoft Sans Serif"/>
              </a:rPr>
              <a:t>новим</a:t>
            </a:r>
            <a:r>
              <a:rPr dirty="0" sz="17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65">
                <a:solidFill>
                  <a:srgbClr val="F47E69"/>
                </a:solidFill>
                <a:latin typeface="Microsoft Sans Serif"/>
                <a:cs typeface="Microsoft Sans Serif"/>
              </a:rPr>
              <a:t>лише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50">
                <a:solidFill>
                  <a:srgbClr val="F47E69"/>
                </a:solidFill>
                <a:latin typeface="Microsoft Sans Serif"/>
                <a:cs typeface="Microsoft Sans Serif"/>
              </a:rPr>
              <a:t>посилює </a:t>
            </a:r>
            <a:r>
              <a:rPr dirty="0" sz="1700" spc="140">
                <a:solidFill>
                  <a:srgbClr val="F47E69"/>
                </a:solidFill>
                <a:latin typeface="Microsoft Sans Serif"/>
                <a:cs typeface="Microsoft Sans Serif"/>
              </a:rPr>
              <a:t>спрагу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85">
                <a:solidFill>
                  <a:srgbClr val="F47E69"/>
                </a:solidFill>
                <a:latin typeface="Microsoft Sans Serif"/>
                <a:cs typeface="Microsoft Sans Serif"/>
              </a:rPr>
              <a:t>людини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5">
                <a:solidFill>
                  <a:srgbClr val="F47E69"/>
                </a:solidFill>
                <a:latin typeface="Microsoft Sans Serif"/>
                <a:cs typeface="Microsoft Sans Serif"/>
              </a:rPr>
              <a:t>до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5">
                <a:solidFill>
                  <a:srgbClr val="F47E69"/>
                </a:solidFill>
                <a:latin typeface="Microsoft Sans Serif"/>
                <a:cs typeface="Microsoft Sans Serif"/>
              </a:rPr>
              <a:t>подальшого</a:t>
            </a:r>
            <a:r>
              <a:rPr dirty="0" sz="1700" spc="20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0">
                <a:solidFill>
                  <a:srgbClr val="F47E69"/>
                </a:solidFill>
                <a:latin typeface="Microsoft Sans Serif"/>
                <a:cs typeface="Microsoft Sans Serif"/>
              </a:rPr>
              <a:t>пізнання.</a:t>
            </a:r>
            <a:r>
              <a:rPr dirty="0" sz="1700" spc="15">
                <a:solidFill>
                  <a:srgbClr val="F47E69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00">
                <a:solidFill>
                  <a:srgbClr val="615780"/>
                </a:solidFill>
                <a:latin typeface="Microsoft Sans Serif"/>
                <a:cs typeface="Microsoft Sans Serif"/>
              </a:rPr>
              <a:t>Катерина </a:t>
            </a:r>
            <a:r>
              <a:rPr dirty="0" sz="1700" spc="75">
                <a:solidFill>
                  <a:srgbClr val="615780"/>
                </a:solidFill>
                <a:latin typeface="Microsoft Sans Serif"/>
                <a:cs typeface="Microsoft Sans Serif"/>
              </a:rPr>
              <a:t>Хінкулова,</a:t>
            </a:r>
            <a:r>
              <a:rPr dirty="0" sz="17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95">
                <a:solidFill>
                  <a:srgbClr val="615780"/>
                </a:solidFill>
                <a:latin typeface="Microsoft Sans Serif"/>
                <a:cs typeface="Microsoft Sans Serif"/>
              </a:rPr>
              <a:t>яка</a:t>
            </a:r>
            <a:r>
              <a:rPr dirty="0" sz="17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65">
                <a:solidFill>
                  <a:srgbClr val="615780"/>
                </a:solidFill>
                <a:latin typeface="Microsoft Sans Serif"/>
                <a:cs typeface="Microsoft Sans Serif"/>
              </a:rPr>
              <a:t>працює</a:t>
            </a:r>
            <a:r>
              <a:rPr dirty="0" sz="1700" spc="2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5">
                <a:solidFill>
                  <a:srgbClr val="615780"/>
                </a:solidFill>
                <a:latin typeface="Microsoft Sans Serif"/>
                <a:cs typeface="Microsoft Sans Serif"/>
              </a:rPr>
              <a:t>в</a:t>
            </a:r>
            <a:r>
              <a:rPr dirty="0" sz="17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5">
                <a:solidFill>
                  <a:srgbClr val="615780"/>
                </a:solidFill>
                <a:latin typeface="Microsoft Sans Serif"/>
                <a:cs typeface="Microsoft Sans Serif"/>
              </a:rPr>
              <a:t>Лондонському</a:t>
            </a:r>
            <a:r>
              <a:rPr dirty="0" sz="1700" spc="2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0">
                <a:solidFill>
                  <a:srgbClr val="615780"/>
                </a:solidFill>
                <a:latin typeface="Microsoft Sans Serif"/>
                <a:cs typeface="Microsoft Sans Serif"/>
              </a:rPr>
              <a:t>університеті </a:t>
            </a:r>
            <a:r>
              <a:rPr dirty="0" sz="1700" spc="125">
                <a:solidFill>
                  <a:srgbClr val="615780"/>
                </a:solidFill>
                <a:latin typeface="Microsoft Sans Serif"/>
                <a:cs typeface="Microsoft Sans Serif"/>
              </a:rPr>
              <a:t>над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0">
                <a:solidFill>
                  <a:srgbClr val="615780"/>
                </a:solidFill>
                <a:latin typeface="Microsoft Sans Serif"/>
                <a:cs typeface="Microsoft Sans Serif"/>
              </a:rPr>
              <a:t>дисертацією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80">
                <a:solidFill>
                  <a:srgbClr val="615780"/>
                </a:solidFill>
                <a:latin typeface="Microsoft Sans Serif"/>
                <a:cs typeface="Microsoft Sans Serif"/>
              </a:rPr>
              <a:t>про</a:t>
            </a:r>
            <a:r>
              <a:rPr dirty="0" sz="17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50">
                <a:solidFill>
                  <a:srgbClr val="615780"/>
                </a:solidFill>
                <a:latin typeface="Microsoft Sans Serif"/>
                <a:cs typeface="Microsoft Sans Serif"/>
              </a:rPr>
              <a:t>ЗМІ,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80">
                <a:solidFill>
                  <a:srgbClr val="615780"/>
                </a:solidFill>
                <a:latin typeface="Microsoft Sans Serif"/>
                <a:cs typeface="Microsoft Sans Serif"/>
              </a:rPr>
              <a:t>каже,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75">
                <a:solidFill>
                  <a:srgbClr val="615780"/>
                </a:solidFill>
                <a:latin typeface="Microsoft Sans Serif"/>
                <a:cs typeface="Microsoft Sans Serif"/>
              </a:rPr>
              <a:t>що</a:t>
            </a:r>
            <a:r>
              <a:rPr dirty="0" sz="17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5">
                <a:solidFill>
                  <a:srgbClr val="615780"/>
                </a:solidFill>
                <a:latin typeface="Microsoft Sans Serif"/>
                <a:cs typeface="Microsoft Sans Serif"/>
              </a:rPr>
              <a:t>кіно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50">
                <a:solidFill>
                  <a:srgbClr val="615780"/>
                </a:solidFill>
                <a:latin typeface="Microsoft Sans Serif"/>
                <a:cs typeface="Microsoft Sans Serif"/>
              </a:rPr>
              <a:t>йде</a:t>
            </a:r>
            <a:r>
              <a:rPr dirty="0" sz="1700" spc="2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10">
                <a:solidFill>
                  <a:srgbClr val="615780"/>
                </a:solidFill>
                <a:latin typeface="Microsoft Sans Serif"/>
                <a:cs typeface="Microsoft Sans Serif"/>
              </a:rPr>
              <a:t>вслід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35">
                <a:solidFill>
                  <a:srgbClr val="615780"/>
                </a:solidFill>
                <a:latin typeface="Microsoft Sans Serif"/>
                <a:cs typeface="Microsoft Sans Serif"/>
              </a:rPr>
              <a:t>за </a:t>
            </a:r>
            <a:r>
              <a:rPr dirty="0" sz="1700" spc="120">
                <a:solidFill>
                  <a:srgbClr val="615780"/>
                </a:solidFill>
                <a:latin typeface="Microsoft Sans Serif"/>
                <a:cs typeface="Microsoft Sans Serif"/>
              </a:rPr>
              <a:t>літературою</a:t>
            </a:r>
            <a:r>
              <a:rPr dirty="0" sz="1700" spc="1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90">
                <a:solidFill>
                  <a:srgbClr val="615780"/>
                </a:solidFill>
                <a:latin typeface="Microsoft Sans Serif"/>
                <a:cs typeface="Microsoft Sans Serif"/>
              </a:rPr>
              <a:t>і</a:t>
            </a:r>
            <a:r>
              <a:rPr dirty="0" sz="1700" spc="1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5">
                <a:solidFill>
                  <a:srgbClr val="615780"/>
                </a:solidFill>
                <a:latin typeface="Microsoft Sans Serif"/>
                <a:cs typeface="Microsoft Sans Serif"/>
              </a:rPr>
              <a:t>живописом,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60">
                <a:solidFill>
                  <a:srgbClr val="615780"/>
                </a:solidFill>
                <a:latin typeface="Microsoft Sans Serif"/>
                <a:cs typeface="Microsoft Sans Serif"/>
              </a:rPr>
              <a:t>створюючи</a:t>
            </a:r>
            <a:r>
              <a:rPr dirty="0" sz="1700" spc="10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30">
                <a:solidFill>
                  <a:srgbClr val="615780"/>
                </a:solidFill>
                <a:latin typeface="Microsoft Sans Serif"/>
                <a:cs typeface="Microsoft Sans Serif"/>
              </a:rPr>
              <a:t>образи</a:t>
            </a:r>
            <a:r>
              <a:rPr dirty="0" sz="1700" spc="15">
                <a:solidFill>
                  <a:srgbClr val="615780"/>
                </a:solidFill>
                <a:latin typeface="Microsoft Sans Serif"/>
                <a:cs typeface="Microsoft Sans Serif"/>
              </a:rPr>
              <a:t> </a:t>
            </a:r>
            <a:r>
              <a:rPr dirty="0" sz="1700" spc="145">
                <a:solidFill>
                  <a:srgbClr val="615780"/>
                </a:solidFill>
                <a:latin typeface="Microsoft Sans Serif"/>
                <a:cs typeface="Microsoft Sans Serif"/>
              </a:rPr>
              <a:t>певних </a:t>
            </a:r>
            <a:r>
              <a:rPr dirty="0" sz="1700" spc="70">
                <a:solidFill>
                  <a:srgbClr val="615780"/>
                </a:solidFill>
                <a:latin typeface="Microsoft Sans Serif"/>
                <a:cs typeface="Microsoft Sans Serif"/>
              </a:rPr>
              <a:t>місць.</a:t>
            </a:r>
            <a:endParaRPr sz="1700">
              <a:latin typeface="Microsoft Sans Serif"/>
              <a:cs typeface="Microsoft Sans Serif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8778630" y="619434"/>
            <a:ext cx="1386205" cy="728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505459">
              <a:lnSpc>
                <a:spcPct val="115199"/>
              </a:lnSpc>
              <a:spcBef>
                <a:spcPts val="100"/>
              </a:spcBef>
            </a:pPr>
            <a:r>
              <a:rPr dirty="0" sz="2000" spc="70" b="1">
                <a:solidFill>
                  <a:srgbClr val="F47E69"/>
                </a:solidFill>
                <a:latin typeface="Tahoma"/>
                <a:cs typeface="Tahoma"/>
              </a:rPr>
              <a:t>доказ </a:t>
            </a:r>
            <a:r>
              <a:rPr dirty="0" sz="2000" spc="75" b="1">
                <a:solidFill>
                  <a:srgbClr val="42BB93"/>
                </a:solidFill>
                <a:latin typeface="Tahoma"/>
                <a:cs typeface="Tahoma"/>
              </a:rPr>
              <a:t>коментар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875941" y="293573"/>
            <a:ext cx="3289300" cy="3302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85" b="1">
                <a:solidFill>
                  <a:srgbClr val="615780"/>
                </a:solidFill>
                <a:latin typeface="Tahoma"/>
                <a:cs typeface="Tahoma"/>
              </a:rPr>
              <a:t>посилання</a:t>
            </a:r>
            <a:r>
              <a:rPr dirty="0" sz="20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615780"/>
                </a:solidFill>
                <a:latin typeface="Tahoma"/>
                <a:cs typeface="Tahoma"/>
              </a:rPr>
              <a:t>на</a:t>
            </a:r>
            <a:r>
              <a:rPr dirty="0" sz="2000" spc="5" b="1">
                <a:solidFill>
                  <a:srgbClr val="615780"/>
                </a:solidFill>
                <a:latin typeface="Tahoma"/>
                <a:cs typeface="Tahoma"/>
              </a:rPr>
              <a:t> </a:t>
            </a:r>
            <a:r>
              <a:rPr dirty="0" sz="2000" spc="70" b="1">
                <a:solidFill>
                  <a:srgbClr val="615780"/>
                </a:solidFill>
                <a:latin typeface="Tahoma"/>
                <a:cs typeface="Tahoma"/>
              </a:rPr>
              <a:t>джерела</a:t>
            </a:r>
            <a:endParaRPr sz="2000">
              <a:latin typeface="Tahoma"/>
              <a:cs typeface="Tahoma"/>
            </a:endParaRPr>
          </a:p>
        </p:txBody>
      </p:sp>
      <p:pic>
        <p:nvPicPr>
          <p:cNvPr id="5" name="object 5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811994" y="1598148"/>
            <a:ext cx="2529001" cy="5020052"/>
          </a:xfrm>
          <a:prstGeom prst="rect">
            <a:avLst/>
          </a:prstGeom>
        </p:spPr>
      </p:pic>
      <p:sp>
        <p:nvSpPr>
          <p:cNvPr id="6" name="object 6" descr=""/>
          <p:cNvSpPr txBox="1"/>
          <p:nvPr/>
        </p:nvSpPr>
        <p:spPr>
          <a:xfrm>
            <a:off x="8030394" y="1677107"/>
            <a:ext cx="2053589" cy="2159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52729" marR="22225" indent="-222885">
              <a:lnSpc>
                <a:spcPct val="129600"/>
              </a:lnSpc>
              <a:spcBef>
                <a:spcPts val="100"/>
              </a:spcBef>
            </a:pPr>
            <a:r>
              <a:rPr dirty="0" sz="18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напишу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Microsoft Sans Serif"/>
                <a:cs typeface="Microsoft Sans Serif"/>
              </a:rPr>
              <a:t>абзац, </a:t>
            </a: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містить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ці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80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endParaRPr sz="1800">
              <a:latin typeface="Microsoft Sans Serif"/>
              <a:cs typeface="Microsoft Sans Serif"/>
            </a:endParaRPr>
          </a:p>
          <a:p>
            <a:pPr algn="ctr" marL="12700" marR="5080">
              <a:lnSpc>
                <a:spcPct val="129600"/>
              </a:lnSpc>
            </a:pPr>
            <a:r>
              <a:rPr dirty="0" sz="18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підтримує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думку </a:t>
            </a:r>
            <a:r>
              <a:rPr dirty="0" sz="1800" spc="20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користь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читання.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8" name="object 8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9" name="object 9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6500" y="350895"/>
            <a:ext cx="2872740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25"/>
              <a:t>Ваша</a:t>
            </a:r>
            <a:r>
              <a:rPr dirty="0" spc="10"/>
              <a:t> </a:t>
            </a:r>
            <a:r>
              <a:rPr dirty="0" spc="220"/>
              <a:t>черга!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934295" y="285075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934295" y="327833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934295" y="370594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934295" y="527675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934295" y="570433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934295" y="613194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527300" y="1232994"/>
            <a:ext cx="9456420" cy="5182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72110" indent="-359410">
              <a:lnSpc>
                <a:spcPct val="100000"/>
              </a:lnSpc>
              <a:spcBef>
                <a:spcPts val="100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Подивіться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середню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частину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вашого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планувальника.</a:t>
            </a: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2100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Оберіть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із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нього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один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доказ.</a:t>
            </a: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2100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абзац,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якому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ви:</a:t>
            </a:r>
            <a:endParaRPr sz="2000">
              <a:latin typeface="Microsoft Sans Serif"/>
              <a:cs typeface="Microsoft Sans Serif"/>
            </a:endParaRPr>
          </a:p>
          <a:p>
            <a:pPr marL="732155" marR="575945">
              <a:lnSpc>
                <a:spcPct val="140300"/>
              </a:lnSpc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посилаєтеся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джерела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використовуєте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сигнальні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фрази;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додаєте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докази;</a:t>
            </a:r>
            <a:endParaRPr sz="2000">
              <a:latin typeface="Microsoft Sans Serif"/>
              <a:cs typeface="Microsoft Sans Serif"/>
            </a:endParaRPr>
          </a:p>
          <a:p>
            <a:pPr marL="732155">
              <a:lnSpc>
                <a:spcPct val="100000"/>
              </a:lnSpc>
              <a:spcBef>
                <a:spcPts val="965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коментуєте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доказ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так,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він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підтримував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-10">
                <a:solidFill>
                  <a:srgbClr val="231F20"/>
                </a:solidFill>
                <a:latin typeface="Microsoft Sans Serif"/>
                <a:cs typeface="Microsoft Sans Serif"/>
              </a:rPr>
              <a:t>тезу.</a:t>
            </a: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2105"/>
              </a:spcBef>
              <a:buClr>
                <a:srgbClr val="615780"/>
              </a:buClr>
              <a:buFont typeface="Tahoma"/>
              <a:buAutoNum type="arabicPeriod" startAt="4"/>
              <a:tabLst>
                <a:tab pos="372110" algn="l"/>
              </a:tabLst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Поміняйтеся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напрацюваннями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однокласником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однокласницею.</a:t>
            </a: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2100"/>
              </a:spcBef>
              <a:buClr>
                <a:srgbClr val="615780"/>
              </a:buClr>
              <a:buFont typeface="Tahoma"/>
              <a:buAutoNum type="arabicPeriod" startAt="4"/>
              <a:tabLst>
                <a:tab pos="372110" algn="l"/>
              </a:tabLst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Дайте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одному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зворотний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зв’язок:</a:t>
            </a:r>
            <a:endParaRPr sz="2000">
              <a:latin typeface="Microsoft Sans Serif"/>
              <a:cs typeface="Microsoft Sans Serif"/>
            </a:endParaRPr>
          </a:p>
          <a:p>
            <a:pPr marL="732155" marR="584835">
              <a:lnSpc>
                <a:spcPct val="140300"/>
              </a:lnSpc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посилалися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джерела?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додали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сигнальні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фрази?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додали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докази?</a:t>
            </a:r>
            <a:endParaRPr sz="2000">
              <a:latin typeface="Microsoft Sans Serif"/>
              <a:cs typeface="Microsoft Sans Serif"/>
            </a:endParaRPr>
          </a:p>
          <a:p>
            <a:pPr marL="732155">
              <a:lnSpc>
                <a:spcPct val="100000"/>
              </a:lnSpc>
              <a:spcBef>
                <a:spcPts val="965"/>
              </a:spcBef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прокоментували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доказ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так,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9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він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підтримував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вашу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тезу?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61543" y="459021"/>
            <a:ext cx="1934458" cy="1913827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3820152"/>
            <a:ext cx="10692130" cy="3383279"/>
            <a:chOff x="0" y="3820152"/>
            <a:chExt cx="10692130" cy="3383279"/>
          </a:xfrm>
        </p:grpSpPr>
        <p:sp>
          <p:nvSpPr>
            <p:cNvPr id="3" name="object 3" descr=""/>
            <p:cNvSpPr/>
            <p:nvPr/>
          </p:nvSpPr>
          <p:spPr>
            <a:xfrm>
              <a:off x="6502796" y="4532404"/>
              <a:ext cx="1454785" cy="946150"/>
            </a:xfrm>
            <a:custGeom>
              <a:avLst/>
              <a:gdLst/>
              <a:ahLst/>
              <a:cxnLst/>
              <a:rect l="l" t="t" r="r" b="b"/>
              <a:pathLst>
                <a:path w="1454784" h="946150">
                  <a:moveTo>
                    <a:pt x="149250" y="0"/>
                  </a:moveTo>
                  <a:lnTo>
                    <a:pt x="0" y="844105"/>
                  </a:lnTo>
                  <a:lnTo>
                    <a:pt x="1454442" y="945807"/>
                  </a:lnTo>
                  <a:lnTo>
                    <a:pt x="149250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89065" y="4330459"/>
              <a:ext cx="1957830" cy="2287741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987995" y="3820152"/>
              <a:ext cx="4452620" cy="2240280"/>
            </a:xfrm>
            <a:custGeom>
              <a:avLst/>
              <a:gdLst/>
              <a:ahLst/>
              <a:cxnLst/>
              <a:rect l="l" t="t" r="r" b="b"/>
              <a:pathLst>
                <a:path w="4452620" h="2240279">
                  <a:moveTo>
                    <a:pt x="4308005" y="0"/>
                  </a:moveTo>
                  <a:lnTo>
                    <a:pt x="144005" y="0"/>
                  </a:lnTo>
                  <a:lnTo>
                    <a:pt x="98490" y="7340"/>
                  </a:lnTo>
                  <a:lnTo>
                    <a:pt x="58959" y="27781"/>
                  </a:lnTo>
                  <a:lnTo>
                    <a:pt x="27785" y="58951"/>
                  </a:lnTo>
                  <a:lnTo>
                    <a:pt x="7341" y="98478"/>
                  </a:lnTo>
                  <a:lnTo>
                    <a:pt x="0" y="143992"/>
                  </a:lnTo>
                  <a:lnTo>
                    <a:pt x="0" y="2095868"/>
                  </a:lnTo>
                  <a:lnTo>
                    <a:pt x="7341" y="2141382"/>
                  </a:lnTo>
                  <a:lnTo>
                    <a:pt x="27785" y="2180909"/>
                  </a:lnTo>
                  <a:lnTo>
                    <a:pt x="58959" y="2212079"/>
                  </a:lnTo>
                  <a:lnTo>
                    <a:pt x="98490" y="2232520"/>
                  </a:lnTo>
                  <a:lnTo>
                    <a:pt x="144005" y="2239860"/>
                  </a:lnTo>
                  <a:lnTo>
                    <a:pt x="4308005" y="2239860"/>
                  </a:lnTo>
                  <a:lnTo>
                    <a:pt x="4353520" y="2232520"/>
                  </a:lnTo>
                  <a:lnTo>
                    <a:pt x="4393050" y="2212079"/>
                  </a:lnTo>
                  <a:lnTo>
                    <a:pt x="4424224" y="2180909"/>
                  </a:lnTo>
                  <a:lnTo>
                    <a:pt x="4444668" y="2141382"/>
                  </a:lnTo>
                  <a:lnTo>
                    <a:pt x="4452010" y="2095868"/>
                  </a:lnTo>
                  <a:lnTo>
                    <a:pt x="4452010" y="143992"/>
                  </a:lnTo>
                  <a:lnTo>
                    <a:pt x="4444668" y="98478"/>
                  </a:lnTo>
                  <a:lnTo>
                    <a:pt x="4424224" y="58951"/>
                  </a:lnTo>
                  <a:lnTo>
                    <a:pt x="4393050" y="27781"/>
                  </a:lnTo>
                  <a:lnTo>
                    <a:pt x="4353520" y="7340"/>
                  </a:lnTo>
                  <a:lnTo>
                    <a:pt x="4308005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585118" y="3993235"/>
            <a:ext cx="3209925" cy="180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41275" marR="33655">
              <a:lnSpc>
                <a:spcPct val="129600"/>
              </a:lnSpc>
              <a:spcBef>
                <a:spcPts val="100"/>
              </a:spcBef>
            </a:pP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Цей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висновок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підсумовує </a:t>
            </a: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35">
                <a:solidFill>
                  <a:srgbClr val="231F20"/>
                </a:solidFill>
                <a:latin typeface="Microsoft Sans Serif"/>
                <a:cs typeface="Microsoft Sans Serif"/>
              </a:rPr>
              <a:t>дії:</a:t>
            </a:r>
            <a:endParaRPr sz="1800">
              <a:latin typeface="Microsoft Sans Serif"/>
              <a:cs typeface="Microsoft Sans Serif"/>
            </a:endParaRPr>
          </a:p>
          <a:p>
            <a:pPr algn="ctr" marL="12700" marR="5080">
              <a:lnSpc>
                <a:spcPct val="129600"/>
              </a:lnSpc>
            </a:pP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«Ми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маємо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звертати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увагу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75">
                <a:solidFill>
                  <a:srgbClr val="231F20"/>
                </a:solidFill>
                <a:latin typeface="Microsoft Sans Serif"/>
                <a:cs typeface="Microsoft Sans Serif"/>
              </a:rPr>
              <a:t>вплив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0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стереотипів</a:t>
            </a:r>
            <a:endParaRPr sz="1800">
              <a:latin typeface="Microsoft Sans Serif"/>
              <a:cs typeface="Microsoft Sans Serif"/>
            </a:endParaRPr>
          </a:p>
          <a:p>
            <a:pPr algn="ctr">
              <a:lnSpc>
                <a:spcPct val="100000"/>
              </a:lnSpc>
              <a:spcBef>
                <a:spcPts val="640"/>
              </a:spcBef>
            </a:pP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8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наше</a:t>
            </a:r>
            <a:r>
              <a:rPr dirty="0" sz="1800" spc="49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0">
                <a:solidFill>
                  <a:srgbClr val="231F20"/>
                </a:solidFill>
                <a:latin typeface="Microsoft Sans Serif"/>
                <a:cs typeface="Microsoft Sans Serif"/>
              </a:rPr>
              <a:t>життя».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30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325"/>
              <a:t>Висновок</a:t>
            </a:r>
            <a:r>
              <a:rPr dirty="0" spc="20"/>
              <a:t> </a:t>
            </a:r>
            <a:r>
              <a:rPr dirty="0" spc="180"/>
              <a:t>і</a:t>
            </a:r>
            <a:r>
              <a:rPr dirty="0" spc="20"/>
              <a:t> </a:t>
            </a:r>
            <a:r>
              <a:rPr dirty="0" spc="260"/>
              <a:t>заклик</a:t>
            </a:r>
            <a:r>
              <a:rPr dirty="0" spc="25"/>
              <a:t> </a:t>
            </a:r>
            <a:r>
              <a:rPr dirty="0" spc="275"/>
              <a:t>до</a:t>
            </a:r>
            <a:r>
              <a:rPr dirty="0" spc="20"/>
              <a:t> </a:t>
            </a:r>
            <a:r>
              <a:rPr dirty="0" spc="114"/>
              <a:t>дії:</a:t>
            </a:r>
            <a:r>
              <a:rPr dirty="0" spc="20"/>
              <a:t> </a:t>
            </a:r>
            <a:r>
              <a:rPr dirty="0" spc="229"/>
              <a:t>зразок</a:t>
            </a:r>
            <a:r>
              <a:rPr dirty="0" spc="25"/>
              <a:t> </a:t>
            </a:r>
            <a:r>
              <a:rPr dirty="0" spc="-715"/>
              <a:t>1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pc="110"/>
              <a:t>Загалом</a:t>
            </a:r>
            <a:r>
              <a:rPr dirty="0" spc="15"/>
              <a:t> </a:t>
            </a:r>
            <a:r>
              <a:rPr dirty="0" spc="150"/>
              <a:t>життєві</a:t>
            </a:r>
            <a:r>
              <a:rPr dirty="0" spc="15"/>
              <a:t> </a:t>
            </a:r>
            <a:r>
              <a:rPr dirty="0" spc="195"/>
              <a:t>рішення</a:t>
            </a:r>
            <a:r>
              <a:rPr dirty="0" spc="20"/>
              <a:t> </a:t>
            </a:r>
            <a:r>
              <a:rPr dirty="0" spc="110"/>
              <a:t>і</a:t>
            </a:r>
            <a:r>
              <a:rPr dirty="0" spc="15"/>
              <a:t> </a:t>
            </a:r>
            <a:r>
              <a:rPr dirty="0" spc="140"/>
              <a:t>погляди,</a:t>
            </a:r>
            <a:r>
              <a:rPr dirty="0" spc="20"/>
              <a:t> </a:t>
            </a:r>
            <a:r>
              <a:rPr dirty="0" spc="140"/>
              <a:t>засновані</a:t>
            </a:r>
            <a:r>
              <a:rPr dirty="0" spc="15"/>
              <a:t> </a:t>
            </a:r>
            <a:r>
              <a:rPr dirty="0" spc="155"/>
              <a:t>на</a:t>
            </a:r>
            <a:r>
              <a:rPr dirty="0" spc="20"/>
              <a:t> </a:t>
            </a:r>
            <a:r>
              <a:rPr dirty="0" spc="110"/>
              <a:t>стереотипах, </a:t>
            </a:r>
            <a:r>
              <a:rPr dirty="0" spc="175"/>
              <a:t>негативно</a:t>
            </a:r>
            <a:r>
              <a:rPr dirty="0" spc="15"/>
              <a:t> </a:t>
            </a:r>
            <a:r>
              <a:rPr dirty="0" spc="155"/>
              <a:t>впливають</a:t>
            </a:r>
            <a:r>
              <a:rPr dirty="0" spc="20"/>
              <a:t> </a:t>
            </a:r>
            <a:r>
              <a:rPr dirty="0" spc="155"/>
              <a:t>на</a:t>
            </a:r>
            <a:r>
              <a:rPr dirty="0" spc="20"/>
              <a:t> </a:t>
            </a:r>
            <a:r>
              <a:rPr dirty="0" spc="155"/>
              <a:t>стосунки</a:t>
            </a:r>
            <a:r>
              <a:rPr dirty="0" spc="20"/>
              <a:t> </a:t>
            </a:r>
            <a:r>
              <a:rPr dirty="0" spc="190"/>
              <a:t>людей</a:t>
            </a:r>
            <a:r>
              <a:rPr dirty="0" spc="15"/>
              <a:t> </a:t>
            </a:r>
            <a:r>
              <a:rPr dirty="0" spc="60"/>
              <a:t>та</a:t>
            </a:r>
            <a:r>
              <a:rPr dirty="0" spc="20"/>
              <a:t> </a:t>
            </a:r>
            <a:r>
              <a:rPr dirty="0" spc="165"/>
              <a:t>комунікацію</a:t>
            </a:r>
            <a:r>
              <a:rPr dirty="0" spc="20"/>
              <a:t> </a:t>
            </a:r>
            <a:r>
              <a:rPr dirty="0" spc="155"/>
              <a:t>в</a:t>
            </a:r>
            <a:r>
              <a:rPr dirty="0" spc="20"/>
              <a:t> </a:t>
            </a:r>
            <a:r>
              <a:rPr dirty="0" spc="95"/>
              <a:t>суспільстві. </a:t>
            </a:r>
            <a:r>
              <a:rPr dirty="0" spc="90"/>
              <a:t>Тож</a:t>
            </a:r>
            <a:r>
              <a:rPr dirty="0" spc="15"/>
              <a:t> </a:t>
            </a:r>
            <a:r>
              <a:rPr dirty="0" spc="175"/>
              <a:t>кожному</a:t>
            </a:r>
            <a:r>
              <a:rPr dirty="0" spc="20"/>
              <a:t> </a:t>
            </a:r>
            <a:r>
              <a:rPr dirty="0" spc="265"/>
              <a:t>й</a:t>
            </a:r>
            <a:r>
              <a:rPr dirty="0" spc="20"/>
              <a:t> </a:t>
            </a:r>
            <a:r>
              <a:rPr dirty="0" spc="195"/>
              <a:t>кожній</a:t>
            </a:r>
            <a:r>
              <a:rPr dirty="0" spc="15"/>
              <a:t> </a:t>
            </a:r>
            <a:r>
              <a:rPr dirty="0" spc="80"/>
              <a:t>з</a:t>
            </a:r>
            <a:r>
              <a:rPr dirty="0" spc="20"/>
              <a:t> </a:t>
            </a:r>
            <a:r>
              <a:rPr dirty="0" spc="150"/>
              <a:t>нас</a:t>
            </a:r>
            <a:r>
              <a:rPr dirty="0" spc="20"/>
              <a:t> </a:t>
            </a:r>
            <a:r>
              <a:rPr dirty="0" spc="165"/>
              <a:t>потрібно</a:t>
            </a:r>
            <a:r>
              <a:rPr dirty="0" spc="20"/>
              <a:t> </a:t>
            </a:r>
            <a:r>
              <a:rPr dirty="0" spc="135"/>
              <a:t>звертати</a:t>
            </a:r>
            <a:r>
              <a:rPr dirty="0" spc="15"/>
              <a:t> </a:t>
            </a:r>
            <a:r>
              <a:rPr dirty="0" spc="135"/>
              <a:t>увагу</a:t>
            </a:r>
            <a:r>
              <a:rPr dirty="0" spc="20"/>
              <a:t> </a:t>
            </a:r>
            <a:r>
              <a:rPr dirty="0" spc="155"/>
              <a:t>на</a:t>
            </a:r>
            <a:r>
              <a:rPr dirty="0" spc="20"/>
              <a:t> </a:t>
            </a:r>
            <a:r>
              <a:rPr dirty="0"/>
              <a:t>те,</a:t>
            </a:r>
            <a:r>
              <a:rPr dirty="0" spc="15"/>
              <a:t> </a:t>
            </a:r>
            <a:r>
              <a:rPr dirty="0" spc="180"/>
              <a:t>чи </a:t>
            </a:r>
            <a:r>
              <a:rPr dirty="0" spc="140"/>
              <a:t>ухвалюємо</a:t>
            </a:r>
            <a:r>
              <a:rPr dirty="0" spc="15"/>
              <a:t> </a:t>
            </a:r>
            <a:r>
              <a:rPr dirty="0" spc="215"/>
              <a:t>ми</a:t>
            </a:r>
            <a:r>
              <a:rPr dirty="0" spc="15"/>
              <a:t> </a:t>
            </a:r>
            <a:r>
              <a:rPr dirty="0" spc="195"/>
              <a:t>рішення</a:t>
            </a:r>
            <a:r>
              <a:rPr dirty="0" spc="15"/>
              <a:t> </a:t>
            </a:r>
            <a:r>
              <a:rPr dirty="0" spc="155"/>
              <a:t>на</a:t>
            </a:r>
            <a:r>
              <a:rPr dirty="0" spc="15"/>
              <a:t> </a:t>
            </a:r>
            <a:r>
              <a:rPr dirty="0" spc="165"/>
              <a:t>основі</a:t>
            </a:r>
            <a:r>
              <a:rPr dirty="0" spc="20"/>
              <a:t> </a:t>
            </a:r>
            <a:r>
              <a:rPr dirty="0" spc="145"/>
              <a:t>сформованого</a:t>
            </a:r>
            <a:r>
              <a:rPr dirty="0" spc="15"/>
              <a:t> </a:t>
            </a:r>
            <a:r>
              <a:rPr dirty="0" spc="120"/>
              <a:t>стереотипу,</a:t>
            </a:r>
            <a:r>
              <a:rPr dirty="0" spc="15"/>
              <a:t> </a:t>
            </a:r>
            <a:r>
              <a:rPr dirty="0" spc="180"/>
              <a:t>чи </a:t>
            </a:r>
            <a:r>
              <a:rPr dirty="0" spc="160"/>
              <a:t>відкриті</a:t>
            </a:r>
            <a:r>
              <a:rPr dirty="0" spc="20"/>
              <a:t> </a:t>
            </a:r>
            <a:r>
              <a:rPr dirty="0" spc="155"/>
              <a:t>до</a:t>
            </a:r>
            <a:r>
              <a:rPr dirty="0" spc="20"/>
              <a:t> </a:t>
            </a:r>
            <a:r>
              <a:rPr dirty="0" spc="170"/>
              <a:t>нового</a:t>
            </a:r>
            <a:r>
              <a:rPr dirty="0" spc="20"/>
              <a:t> </a:t>
            </a:r>
            <a:r>
              <a:rPr dirty="0" spc="60"/>
              <a:t>та</a:t>
            </a:r>
            <a:r>
              <a:rPr dirty="0" spc="20"/>
              <a:t> </a:t>
            </a:r>
            <a:r>
              <a:rPr dirty="0" spc="120"/>
              <a:t>невідомого.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 descr=""/>
          <p:cNvGrpSpPr/>
          <p:nvPr/>
        </p:nvGrpSpPr>
        <p:grpSpPr>
          <a:xfrm>
            <a:off x="0" y="4128326"/>
            <a:ext cx="10692130" cy="3075305"/>
            <a:chOff x="0" y="4128326"/>
            <a:chExt cx="10692130" cy="3075305"/>
          </a:xfrm>
        </p:grpSpPr>
        <p:sp>
          <p:nvSpPr>
            <p:cNvPr id="3" name="object 3" descr=""/>
            <p:cNvSpPr/>
            <p:nvPr/>
          </p:nvSpPr>
          <p:spPr>
            <a:xfrm>
              <a:off x="6502796" y="4532403"/>
              <a:ext cx="1454785" cy="946150"/>
            </a:xfrm>
            <a:custGeom>
              <a:avLst/>
              <a:gdLst/>
              <a:ahLst/>
              <a:cxnLst/>
              <a:rect l="l" t="t" r="r" b="b"/>
              <a:pathLst>
                <a:path w="1454784" h="946150">
                  <a:moveTo>
                    <a:pt x="149250" y="0"/>
                  </a:moveTo>
                  <a:lnTo>
                    <a:pt x="0" y="844105"/>
                  </a:lnTo>
                  <a:lnTo>
                    <a:pt x="1454442" y="945807"/>
                  </a:lnTo>
                  <a:lnTo>
                    <a:pt x="149250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4" name="object 4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989065" y="4330459"/>
              <a:ext cx="1957830" cy="2287741"/>
            </a:xfrm>
            <a:prstGeom prst="rect">
              <a:avLst/>
            </a:prstGeom>
          </p:spPr>
        </p:pic>
        <p:sp>
          <p:nvSpPr>
            <p:cNvPr id="5" name="object 5" descr=""/>
            <p:cNvSpPr/>
            <p:nvPr/>
          </p:nvSpPr>
          <p:spPr>
            <a:xfrm>
              <a:off x="2987995" y="4128326"/>
              <a:ext cx="4452620" cy="1932305"/>
            </a:xfrm>
            <a:custGeom>
              <a:avLst/>
              <a:gdLst/>
              <a:ahLst/>
              <a:cxnLst/>
              <a:rect l="l" t="t" r="r" b="b"/>
              <a:pathLst>
                <a:path w="4452620" h="1932304">
                  <a:moveTo>
                    <a:pt x="4308005" y="0"/>
                  </a:moveTo>
                  <a:lnTo>
                    <a:pt x="144005" y="0"/>
                  </a:lnTo>
                  <a:lnTo>
                    <a:pt x="98490" y="7343"/>
                  </a:lnTo>
                  <a:lnTo>
                    <a:pt x="58959" y="27790"/>
                  </a:lnTo>
                  <a:lnTo>
                    <a:pt x="27785" y="58967"/>
                  </a:lnTo>
                  <a:lnTo>
                    <a:pt x="7341" y="98501"/>
                  </a:lnTo>
                  <a:lnTo>
                    <a:pt x="0" y="144018"/>
                  </a:lnTo>
                  <a:lnTo>
                    <a:pt x="0" y="1787702"/>
                  </a:lnTo>
                  <a:lnTo>
                    <a:pt x="7341" y="1833211"/>
                  </a:lnTo>
                  <a:lnTo>
                    <a:pt x="27785" y="1872738"/>
                  </a:lnTo>
                  <a:lnTo>
                    <a:pt x="58959" y="1903910"/>
                  </a:lnTo>
                  <a:lnTo>
                    <a:pt x="98490" y="1924353"/>
                  </a:lnTo>
                  <a:lnTo>
                    <a:pt x="144005" y="1931695"/>
                  </a:lnTo>
                  <a:lnTo>
                    <a:pt x="4308005" y="1931695"/>
                  </a:lnTo>
                  <a:lnTo>
                    <a:pt x="4353520" y="1924353"/>
                  </a:lnTo>
                  <a:lnTo>
                    <a:pt x="4393050" y="1903910"/>
                  </a:lnTo>
                  <a:lnTo>
                    <a:pt x="4424224" y="1872738"/>
                  </a:lnTo>
                  <a:lnTo>
                    <a:pt x="4444668" y="1833211"/>
                  </a:lnTo>
                  <a:lnTo>
                    <a:pt x="4452010" y="1787702"/>
                  </a:lnTo>
                  <a:lnTo>
                    <a:pt x="4452010" y="144018"/>
                  </a:lnTo>
                  <a:lnTo>
                    <a:pt x="4444668" y="98501"/>
                  </a:lnTo>
                  <a:lnTo>
                    <a:pt x="4424224" y="58967"/>
                  </a:lnTo>
                  <a:lnTo>
                    <a:pt x="4393050" y="27790"/>
                  </a:lnTo>
                  <a:lnTo>
                    <a:pt x="4353520" y="7343"/>
                  </a:lnTo>
                  <a:lnTo>
                    <a:pt x="4308005" y="0"/>
                  </a:lnTo>
                  <a:close/>
                </a:path>
              </a:pathLst>
            </a:custGeom>
            <a:solidFill>
              <a:srgbClr val="9BD3A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6" name="object 6" descr=""/>
          <p:cNvSpPr txBox="1"/>
          <p:nvPr/>
        </p:nvSpPr>
        <p:spPr>
          <a:xfrm>
            <a:off x="3210217" y="4335236"/>
            <a:ext cx="3959860" cy="1447800"/>
          </a:xfrm>
          <a:prstGeom prst="rect">
            <a:avLst/>
          </a:prstGeom>
        </p:spPr>
        <p:txBody>
          <a:bodyPr wrap="square" lIns="0" tIns="9398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740"/>
              </a:spcBef>
            </a:pPr>
            <a:r>
              <a:rPr dirty="0" sz="1800" spc="155">
                <a:solidFill>
                  <a:srgbClr val="231F20"/>
                </a:solidFill>
                <a:latin typeface="Microsoft Sans Serif"/>
                <a:cs typeface="Microsoft Sans Serif"/>
              </a:rPr>
              <a:t>Цей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висновок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підсумовує</a:t>
            </a:r>
            <a:endParaRPr sz="1800">
              <a:latin typeface="Microsoft Sans Serif"/>
              <a:cs typeface="Microsoft Sans Serif"/>
            </a:endParaRPr>
          </a:p>
          <a:p>
            <a:pPr algn="ctr" marL="12700" marR="5080">
              <a:lnSpc>
                <a:spcPct val="129600"/>
              </a:lnSpc>
            </a:pPr>
            <a:r>
              <a:rPr dirty="0" sz="1800" spc="9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0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40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55">
                <a:solidFill>
                  <a:srgbClr val="231F20"/>
                </a:solidFill>
                <a:latin typeface="Microsoft Sans Serif"/>
                <a:cs typeface="Microsoft Sans Serif"/>
              </a:rPr>
              <a:t>дії: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65">
                <a:solidFill>
                  <a:srgbClr val="231F20"/>
                </a:solidFill>
                <a:latin typeface="Microsoft Sans Serif"/>
                <a:cs typeface="Microsoft Sans Serif"/>
              </a:rPr>
              <a:t>«Не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0">
                <a:solidFill>
                  <a:srgbClr val="231F20"/>
                </a:solidFill>
                <a:latin typeface="Microsoft Sans Serif"/>
                <a:cs typeface="Microsoft Sans Serif"/>
              </a:rPr>
              <a:t>варто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відмовлятися</a:t>
            </a:r>
            <a:r>
              <a:rPr dirty="0" sz="18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25">
                <a:solidFill>
                  <a:srgbClr val="231F20"/>
                </a:solidFill>
                <a:latin typeface="Microsoft Sans Serif"/>
                <a:cs typeface="Microsoft Sans Serif"/>
              </a:rPr>
              <a:t>від</a:t>
            </a:r>
            <a:r>
              <a:rPr dirty="0" sz="18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30">
                <a:solidFill>
                  <a:srgbClr val="231F20"/>
                </a:solidFill>
                <a:latin typeface="Microsoft Sans Serif"/>
                <a:cs typeface="Microsoft Sans Serif"/>
              </a:rPr>
              <a:t>стереотипного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сприйняття».</a:t>
            </a:r>
            <a:endParaRPr sz="18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83085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325"/>
              <a:t>Висновок</a:t>
            </a:r>
            <a:r>
              <a:rPr dirty="0" spc="20"/>
              <a:t> </a:t>
            </a:r>
            <a:r>
              <a:rPr dirty="0" spc="180"/>
              <a:t>і</a:t>
            </a:r>
            <a:r>
              <a:rPr dirty="0" spc="20"/>
              <a:t> </a:t>
            </a:r>
            <a:r>
              <a:rPr dirty="0" spc="260"/>
              <a:t>заклик</a:t>
            </a:r>
            <a:r>
              <a:rPr dirty="0" spc="25"/>
              <a:t> </a:t>
            </a:r>
            <a:r>
              <a:rPr dirty="0" spc="275"/>
              <a:t>до</a:t>
            </a:r>
            <a:r>
              <a:rPr dirty="0" spc="20"/>
              <a:t> </a:t>
            </a:r>
            <a:r>
              <a:rPr dirty="0" spc="114"/>
              <a:t>дії:</a:t>
            </a:r>
            <a:r>
              <a:rPr dirty="0" spc="20"/>
              <a:t> </a:t>
            </a:r>
            <a:r>
              <a:rPr dirty="0" spc="229"/>
              <a:t>зразок</a:t>
            </a:r>
            <a:r>
              <a:rPr dirty="0" spc="25"/>
              <a:t> </a:t>
            </a:r>
            <a:r>
              <a:rPr dirty="0" spc="5"/>
              <a:t>2</a:t>
            </a:r>
          </a:p>
        </p:txBody>
      </p:sp>
      <p:sp>
        <p:nvSpPr>
          <p:cNvPr id="8" name="object 8" descr="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6700"/>
              </a:lnSpc>
              <a:spcBef>
                <a:spcPts val="100"/>
              </a:spcBef>
            </a:pPr>
            <a:r>
              <a:rPr dirty="0" spc="150"/>
              <a:t>Стереотипи</a:t>
            </a:r>
            <a:r>
              <a:rPr dirty="0" spc="10"/>
              <a:t> </a:t>
            </a:r>
            <a:r>
              <a:rPr dirty="0" spc="140"/>
              <a:t>відіграють</a:t>
            </a:r>
            <a:r>
              <a:rPr dirty="0" spc="15"/>
              <a:t> </a:t>
            </a:r>
            <a:r>
              <a:rPr dirty="0" spc="140"/>
              <a:t>вагому</a:t>
            </a:r>
            <a:r>
              <a:rPr dirty="0" spc="15"/>
              <a:t> </a:t>
            </a:r>
            <a:r>
              <a:rPr dirty="0" spc="160"/>
              <a:t>роль</a:t>
            </a:r>
            <a:r>
              <a:rPr dirty="0" spc="15"/>
              <a:t> </a:t>
            </a:r>
            <a:r>
              <a:rPr dirty="0" spc="140"/>
              <a:t>у</a:t>
            </a:r>
            <a:r>
              <a:rPr dirty="0" spc="15"/>
              <a:t> </a:t>
            </a:r>
            <a:r>
              <a:rPr dirty="0" spc="170"/>
              <a:t>нашому</a:t>
            </a:r>
            <a:r>
              <a:rPr dirty="0" spc="15"/>
              <a:t> </a:t>
            </a:r>
            <a:r>
              <a:rPr dirty="0" spc="114"/>
              <a:t>житті:</a:t>
            </a:r>
            <a:r>
              <a:rPr dirty="0" spc="15"/>
              <a:t> </a:t>
            </a:r>
            <a:r>
              <a:rPr dirty="0" spc="130"/>
              <a:t>допомагають орієнтуватися,</a:t>
            </a:r>
            <a:r>
              <a:rPr dirty="0" spc="10"/>
              <a:t> </a:t>
            </a:r>
            <a:r>
              <a:rPr dirty="0" spc="145"/>
              <a:t>економлять</a:t>
            </a:r>
            <a:r>
              <a:rPr dirty="0" spc="15"/>
              <a:t> </a:t>
            </a:r>
            <a:r>
              <a:rPr dirty="0" spc="170"/>
              <a:t>наші</a:t>
            </a:r>
            <a:r>
              <a:rPr dirty="0" spc="15"/>
              <a:t> </a:t>
            </a:r>
            <a:r>
              <a:rPr dirty="0" spc="175"/>
              <a:t>когнітивні</a:t>
            </a:r>
            <a:r>
              <a:rPr dirty="0" spc="10"/>
              <a:t> </a:t>
            </a:r>
            <a:r>
              <a:rPr dirty="0" spc="190"/>
              <a:t>ресурси</a:t>
            </a:r>
            <a:r>
              <a:rPr dirty="0" spc="15"/>
              <a:t> </a:t>
            </a:r>
            <a:r>
              <a:rPr dirty="0" spc="265"/>
              <a:t>й</a:t>
            </a:r>
            <a:r>
              <a:rPr dirty="0" spc="15"/>
              <a:t> </a:t>
            </a:r>
            <a:r>
              <a:rPr dirty="0" spc="120"/>
              <a:t>загалом</a:t>
            </a:r>
            <a:r>
              <a:rPr dirty="0" spc="10"/>
              <a:t> </a:t>
            </a:r>
            <a:r>
              <a:rPr dirty="0" spc="120"/>
              <a:t>роблять </a:t>
            </a:r>
            <a:r>
              <a:rPr dirty="0" spc="114"/>
              <a:t>світ</a:t>
            </a:r>
            <a:r>
              <a:rPr dirty="0" spc="15"/>
              <a:t> </a:t>
            </a:r>
            <a:r>
              <a:rPr dirty="0" spc="155"/>
              <a:t>простішим.</a:t>
            </a:r>
            <a:r>
              <a:rPr dirty="0" spc="15"/>
              <a:t> </a:t>
            </a:r>
            <a:r>
              <a:rPr dirty="0" spc="145"/>
              <a:t>Вважати</a:t>
            </a:r>
            <a:r>
              <a:rPr dirty="0" spc="20"/>
              <a:t> </a:t>
            </a:r>
            <a:r>
              <a:rPr dirty="0" spc="90"/>
              <a:t>їх</a:t>
            </a:r>
            <a:r>
              <a:rPr dirty="0" spc="15"/>
              <a:t> </a:t>
            </a:r>
            <a:r>
              <a:rPr dirty="0" spc="190"/>
              <a:t>виключно</a:t>
            </a:r>
            <a:r>
              <a:rPr dirty="0" spc="15"/>
              <a:t> </a:t>
            </a:r>
            <a:r>
              <a:rPr dirty="0" spc="195"/>
              <a:t>негативними</a:t>
            </a:r>
            <a:r>
              <a:rPr dirty="0" spc="20"/>
              <a:t> </a:t>
            </a:r>
            <a:r>
              <a:rPr dirty="0" spc="819"/>
              <a:t>—</a:t>
            </a:r>
            <a:r>
              <a:rPr dirty="0" spc="15"/>
              <a:t> </a:t>
            </a:r>
            <a:r>
              <a:rPr dirty="0" spc="160"/>
              <a:t>хибна</a:t>
            </a:r>
            <a:r>
              <a:rPr dirty="0" spc="15"/>
              <a:t> </a:t>
            </a:r>
            <a:r>
              <a:rPr dirty="0" spc="70"/>
              <a:t>ідея.</a:t>
            </a:r>
          </a:p>
          <a:p>
            <a:pPr marL="12700" marR="266065">
              <a:lnSpc>
                <a:spcPct val="116700"/>
              </a:lnSpc>
            </a:pPr>
            <a:r>
              <a:rPr dirty="0" spc="80"/>
              <a:t>Тому</a:t>
            </a:r>
            <a:r>
              <a:rPr dirty="0" spc="20"/>
              <a:t> </a:t>
            </a:r>
            <a:r>
              <a:rPr dirty="0" spc="155"/>
              <a:t>нам</a:t>
            </a:r>
            <a:r>
              <a:rPr dirty="0" spc="20"/>
              <a:t> </a:t>
            </a:r>
            <a:r>
              <a:rPr dirty="0" spc="185"/>
              <a:t>не</a:t>
            </a:r>
            <a:r>
              <a:rPr dirty="0" spc="20"/>
              <a:t> </a:t>
            </a:r>
            <a:r>
              <a:rPr dirty="0" spc="125"/>
              <a:t>варто</a:t>
            </a:r>
            <a:r>
              <a:rPr dirty="0" spc="20"/>
              <a:t> </a:t>
            </a:r>
            <a:r>
              <a:rPr dirty="0" spc="140"/>
              <a:t>відмовлятися</a:t>
            </a:r>
            <a:r>
              <a:rPr dirty="0" spc="20"/>
              <a:t> </a:t>
            </a:r>
            <a:r>
              <a:rPr dirty="0" spc="140"/>
              <a:t>від</a:t>
            </a:r>
            <a:r>
              <a:rPr dirty="0" spc="20"/>
              <a:t> </a:t>
            </a:r>
            <a:r>
              <a:rPr dirty="0" spc="160"/>
              <a:t>стереотипного</a:t>
            </a:r>
            <a:r>
              <a:rPr dirty="0" spc="20"/>
              <a:t> </a:t>
            </a:r>
            <a:r>
              <a:rPr dirty="0" spc="180"/>
              <a:t>сприйняття</a:t>
            </a:r>
            <a:r>
              <a:rPr dirty="0" spc="20"/>
              <a:t> </a:t>
            </a:r>
            <a:r>
              <a:rPr dirty="0" spc="85"/>
              <a:t>світу </a:t>
            </a:r>
            <a:r>
              <a:rPr dirty="0" spc="105"/>
              <a:t>навколо.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299" y="1161074"/>
            <a:ext cx="7061834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90"/>
              <a:t>Двохвилинне</a:t>
            </a:r>
            <a:r>
              <a:rPr dirty="0" spc="15"/>
              <a:t> </a:t>
            </a:r>
            <a:r>
              <a:rPr dirty="0" spc="340"/>
              <a:t>швидке</a:t>
            </a:r>
            <a:r>
              <a:rPr dirty="0" spc="20"/>
              <a:t> </a:t>
            </a:r>
            <a:r>
              <a:rPr dirty="0" spc="285"/>
              <a:t>письмо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7550784" y="2736119"/>
            <a:ext cx="2602865" cy="1851025"/>
            <a:chOff x="7550784" y="2736119"/>
            <a:chExt cx="2602865" cy="1851025"/>
          </a:xfrm>
        </p:grpSpPr>
        <p:sp>
          <p:nvSpPr>
            <p:cNvPr id="4" name="object 4" descr=""/>
            <p:cNvSpPr/>
            <p:nvPr/>
          </p:nvSpPr>
          <p:spPr>
            <a:xfrm>
              <a:off x="7550785" y="2751150"/>
              <a:ext cx="2202815" cy="1550035"/>
            </a:xfrm>
            <a:custGeom>
              <a:avLst/>
              <a:gdLst/>
              <a:ahLst/>
              <a:cxnLst/>
              <a:rect l="l" t="t" r="r" b="b"/>
              <a:pathLst>
                <a:path w="2202815" h="1550035">
                  <a:moveTo>
                    <a:pt x="2202421" y="0"/>
                  </a:moveTo>
                  <a:lnTo>
                    <a:pt x="0" y="0"/>
                  </a:lnTo>
                  <a:lnTo>
                    <a:pt x="0" y="1525689"/>
                  </a:lnTo>
                  <a:lnTo>
                    <a:pt x="1022350" y="1525689"/>
                  </a:lnTo>
                  <a:lnTo>
                    <a:pt x="1022464" y="1526247"/>
                  </a:lnTo>
                  <a:lnTo>
                    <a:pt x="1030655" y="1538389"/>
                  </a:lnTo>
                  <a:lnTo>
                    <a:pt x="1042797" y="1546580"/>
                  </a:lnTo>
                  <a:lnTo>
                    <a:pt x="1057668" y="1549577"/>
                  </a:lnTo>
                  <a:lnTo>
                    <a:pt x="1170673" y="1549577"/>
                  </a:lnTo>
                  <a:lnTo>
                    <a:pt x="1185545" y="1546580"/>
                  </a:lnTo>
                  <a:lnTo>
                    <a:pt x="1197686" y="1538389"/>
                  </a:lnTo>
                  <a:lnTo>
                    <a:pt x="1205865" y="1526247"/>
                  </a:lnTo>
                  <a:lnTo>
                    <a:pt x="1205966" y="1525689"/>
                  </a:lnTo>
                  <a:lnTo>
                    <a:pt x="2202421" y="1525689"/>
                  </a:lnTo>
                  <a:lnTo>
                    <a:pt x="2202421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7614932" y="2812021"/>
              <a:ext cx="2074545" cy="1403985"/>
            </a:xfrm>
            <a:custGeom>
              <a:avLst/>
              <a:gdLst/>
              <a:ahLst/>
              <a:cxnLst/>
              <a:rect l="l" t="t" r="r" b="b"/>
              <a:pathLst>
                <a:path w="2074545" h="1403985">
                  <a:moveTo>
                    <a:pt x="2074113" y="0"/>
                  </a:moveTo>
                  <a:lnTo>
                    <a:pt x="0" y="0"/>
                  </a:lnTo>
                  <a:lnTo>
                    <a:pt x="0" y="1403908"/>
                  </a:lnTo>
                  <a:lnTo>
                    <a:pt x="2074113" y="1403908"/>
                  </a:lnTo>
                  <a:lnTo>
                    <a:pt x="2074113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7606760" y="2803848"/>
              <a:ext cx="2091055" cy="1420495"/>
            </a:xfrm>
            <a:custGeom>
              <a:avLst/>
              <a:gdLst/>
              <a:ahLst/>
              <a:cxnLst/>
              <a:rect l="l" t="t" r="r" b="b"/>
              <a:pathLst>
                <a:path w="2091054" h="1420495">
                  <a:moveTo>
                    <a:pt x="2086787" y="0"/>
                  </a:moveTo>
                  <a:lnTo>
                    <a:pt x="3657" y="0"/>
                  </a:lnTo>
                  <a:lnTo>
                    <a:pt x="0" y="3657"/>
                  </a:lnTo>
                  <a:lnTo>
                    <a:pt x="0" y="1416583"/>
                  </a:lnTo>
                  <a:lnTo>
                    <a:pt x="3657" y="1420253"/>
                  </a:lnTo>
                  <a:lnTo>
                    <a:pt x="2086787" y="1420253"/>
                  </a:lnTo>
                  <a:lnTo>
                    <a:pt x="2090458" y="1416583"/>
                  </a:lnTo>
                  <a:lnTo>
                    <a:pt x="2090458" y="1403896"/>
                  </a:lnTo>
                  <a:lnTo>
                    <a:pt x="16344" y="1403896"/>
                  </a:lnTo>
                  <a:lnTo>
                    <a:pt x="16344" y="16344"/>
                  </a:lnTo>
                  <a:lnTo>
                    <a:pt x="2090458" y="16344"/>
                  </a:lnTo>
                  <a:lnTo>
                    <a:pt x="2090458" y="3657"/>
                  </a:lnTo>
                  <a:lnTo>
                    <a:pt x="2086787" y="0"/>
                  </a:lnTo>
                  <a:close/>
                </a:path>
                <a:path w="2091054" h="1420495">
                  <a:moveTo>
                    <a:pt x="2090458" y="16344"/>
                  </a:moveTo>
                  <a:lnTo>
                    <a:pt x="2074100" y="16344"/>
                  </a:lnTo>
                  <a:lnTo>
                    <a:pt x="2074100" y="1403896"/>
                  </a:lnTo>
                  <a:lnTo>
                    <a:pt x="2090458" y="1403896"/>
                  </a:lnTo>
                  <a:lnTo>
                    <a:pt x="2090458" y="16344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7" name="object 7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606356" y="2736119"/>
              <a:ext cx="2546744" cy="1850650"/>
            </a:xfrm>
            <a:prstGeom prst="rect">
              <a:avLst/>
            </a:prstGeom>
          </p:spPr>
        </p:pic>
      </p:grpSp>
      <p:sp>
        <p:nvSpPr>
          <p:cNvPr id="8" name="object 8" descr=""/>
          <p:cNvSpPr/>
          <p:nvPr/>
        </p:nvSpPr>
        <p:spPr>
          <a:xfrm>
            <a:off x="1666295" y="277090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979254" y="2673168"/>
            <a:ext cx="4888230" cy="15919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Зробіть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список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того,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чого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складається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сильне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есе.</a:t>
            </a:r>
            <a:endParaRPr sz="2000">
              <a:latin typeface="Microsoft Sans Serif"/>
              <a:cs typeface="Microsoft Sans Serif"/>
            </a:endParaRPr>
          </a:p>
          <a:p>
            <a:pPr marL="12700" marR="408940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Поверніться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/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поруч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обговоріть.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1666295" y="362612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344506" rIns="0" bIns="0" rtlCol="0" vert="horz">
            <a:spAutoFit/>
          </a:bodyPr>
          <a:lstStyle/>
          <a:p>
            <a:pPr marL="1270">
              <a:lnSpc>
                <a:spcPct val="100000"/>
              </a:lnSpc>
              <a:spcBef>
                <a:spcPts val="100"/>
              </a:spcBef>
            </a:pPr>
            <a:r>
              <a:rPr dirty="0" spc="225"/>
              <a:t>Ваша</a:t>
            </a:r>
            <a:r>
              <a:rPr dirty="0" spc="10"/>
              <a:t> </a:t>
            </a:r>
            <a:r>
              <a:rPr dirty="0" spc="220"/>
              <a:t>черга!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74295" y="1468116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887255" y="1370362"/>
            <a:ext cx="5238115" cy="4090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9525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Подивіться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0">
                <a:solidFill>
                  <a:srgbClr val="231F20"/>
                </a:solidFill>
                <a:latin typeface="Microsoft Sans Serif"/>
                <a:cs typeface="Microsoft Sans Serif"/>
              </a:rPr>
              <a:t>нижню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частину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вашого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планувальника.</a:t>
            </a:r>
            <a:endParaRPr sz="2000">
              <a:latin typeface="Microsoft Sans Serif"/>
              <a:cs typeface="Microsoft Sans Serif"/>
            </a:endParaRPr>
          </a:p>
          <a:p>
            <a:pPr marL="12700" marR="72390" indent="-635">
              <a:lnSpc>
                <a:spcPct val="116700"/>
              </a:lnSpc>
              <a:spcBef>
                <a:spcPts val="1700"/>
              </a:spcBef>
            </a:pP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Напишіть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висновок,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підсумовує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і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дії.</a:t>
            </a:r>
            <a:endParaRPr sz="2000">
              <a:latin typeface="Microsoft Sans Serif"/>
              <a:cs typeface="Microsoft Sans Serif"/>
            </a:endParaRPr>
          </a:p>
          <a:p>
            <a:pPr marL="12700" marR="616585" indent="-635">
              <a:lnSpc>
                <a:spcPct val="116700"/>
              </a:lnSpc>
              <a:spcBef>
                <a:spcPts val="1700"/>
              </a:spcBef>
            </a:pP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Обміняйтеся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напрацюваннями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однокласником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однокласницею.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100"/>
              </a:spcBef>
            </a:pP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Дайте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одне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одному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зворотний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зв’язок:</a:t>
            </a: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підсумували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цікаво?</a:t>
            </a:r>
            <a:endParaRPr sz="2000">
              <a:latin typeface="Microsoft Sans Serif"/>
              <a:cs typeface="Microsoft Sans Serif"/>
            </a:endParaRPr>
          </a:p>
          <a:p>
            <a:pPr marL="372110" indent="-359410">
              <a:lnSpc>
                <a:spcPct val="100000"/>
              </a:lnSpc>
              <a:spcBef>
                <a:spcPts val="1250"/>
              </a:spcBef>
              <a:buClr>
                <a:srgbClr val="615780"/>
              </a:buClr>
              <a:buFont typeface="Tahoma"/>
              <a:buAutoNum type="arabicPeriod"/>
              <a:tabLst>
                <a:tab pos="372110" algn="l"/>
              </a:tabLst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додали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дії?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574295" y="239531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74295" y="3322515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74295" y="424971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8" name="object 8" descr=""/>
          <p:cNvGrpSpPr/>
          <p:nvPr/>
        </p:nvGrpSpPr>
        <p:grpSpPr>
          <a:xfrm>
            <a:off x="7099862" y="2268034"/>
            <a:ext cx="2614295" cy="2586355"/>
            <a:chOff x="7099862" y="2268034"/>
            <a:chExt cx="2614295" cy="2586355"/>
          </a:xfrm>
        </p:grpSpPr>
        <p:sp>
          <p:nvSpPr>
            <p:cNvPr id="9" name="object 9" descr=""/>
            <p:cNvSpPr/>
            <p:nvPr/>
          </p:nvSpPr>
          <p:spPr>
            <a:xfrm>
              <a:off x="7685331" y="2268034"/>
              <a:ext cx="1221105" cy="2569845"/>
            </a:xfrm>
            <a:custGeom>
              <a:avLst/>
              <a:gdLst/>
              <a:ahLst/>
              <a:cxnLst/>
              <a:rect l="l" t="t" r="r" b="b"/>
              <a:pathLst>
                <a:path w="1221104" h="2569845">
                  <a:moveTo>
                    <a:pt x="827519" y="0"/>
                  </a:moveTo>
                  <a:lnTo>
                    <a:pt x="685152" y="3048"/>
                  </a:lnTo>
                  <a:lnTo>
                    <a:pt x="644505" y="11964"/>
                  </a:lnTo>
                  <a:lnTo>
                    <a:pt x="610260" y="35560"/>
                  </a:lnTo>
                  <a:lnTo>
                    <a:pt x="595461" y="26850"/>
                  </a:lnTo>
                  <a:lnTo>
                    <a:pt x="579578" y="20621"/>
                  </a:lnTo>
                  <a:lnTo>
                    <a:pt x="562974" y="16950"/>
                  </a:lnTo>
                  <a:lnTo>
                    <a:pt x="546011" y="15913"/>
                  </a:lnTo>
                  <a:lnTo>
                    <a:pt x="403631" y="18948"/>
                  </a:lnTo>
                  <a:lnTo>
                    <a:pt x="372611" y="24267"/>
                  </a:lnTo>
                  <a:lnTo>
                    <a:pt x="344889" y="38033"/>
                  </a:lnTo>
                  <a:lnTo>
                    <a:pt x="322083" y="59042"/>
                  </a:lnTo>
                  <a:lnTo>
                    <a:pt x="305816" y="86093"/>
                  </a:lnTo>
                  <a:lnTo>
                    <a:pt x="199313" y="88341"/>
                  </a:lnTo>
                  <a:lnTo>
                    <a:pt x="157365" y="97562"/>
                  </a:lnTo>
                  <a:lnTo>
                    <a:pt x="122199" y="122224"/>
                  </a:lnTo>
                  <a:lnTo>
                    <a:pt x="99034" y="158407"/>
                  </a:lnTo>
                  <a:lnTo>
                    <a:pt x="91605" y="200723"/>
                  </a:lnTo>
                  <a:lnTo>
                    <a:pt x="99187" y="583780"/>
                  </a:lnTo>
                  <a:lnTo>
                    <a:pt x="104587" y="636551"/>
                  </a:lnTo>
                  <a:lnTo>
                    <a:pt x="118344" y="687336"/>
                  </a:lnTo>
                  <a:lnTo>
                    <a:pt x="139996" y="735143"/>
                  </a:lnTo>
                  <a:lnTo>
                    <a:pt x="169079" y="778976"/>
                  </a:lnTo>
                  <a:lnTo>
                    <a:pt x="205130" y="817841"/>
                  </a:lnTo>
                  <a:lnTo>
                    <a:pt x="200343" y="841814"/>
                  </a:lnTo>
                  <a:lnTo>
                    <a:pt x="190022" y="899473"/>
                  </a:lnTo>
                  <a:lnTo>
                    <a:pt x="178822" y="969005"/>
                  </a:lnTo>
                  <a:lnTo>
                    <a:pt x="166883" y="1049118"/>
                  </a:lnTo>
                  <a:lnTo>
                    <a:pt x="154344" y="1138518"/>
                  </a:lnTo>
                  <a:lnTo>
                    <a:pt x="141345" y="1235913"/>
                  </a:lnTo>
                  <a:lnTo>
                    <a:pt x="121293" y="1394169"/>
                  </a:lnTo>
                  <a:lnTo>
                    <a:pt x="100994" y="1563141"/>
                  </a:lnTo>
                  <a:lnTo>
                    <a:pt x="80921" y="1738466"/>
                  </a:lnTo>
                  <a:lnTo>
                    <a:pt x="61546" y="1915781"/>
                  </a:lnTo>
                  <a:lnTo>
                    <a:pt x="43343" y="2090723"/>
                  </a:lnTo>
                  <a:lnTo>
                    <a:pt x="26783" y="2258929"/>
                  </a:lnTo>
                  <a:lnTo>
                    <a:pt x="12338" y="2416035"/>
                  </a:lnTo>
                  <a:lnTo>
                    <a:pt x="4117" y="2512451"/>
                  </a:lnTo>
                  <a:lnTo>
                    <a:pt x="0" y="2563799"/>
                  </a:lnTo>
                  <a:lnTo>
                    <a:pt x="4572" y="2569146"/>
                  </a:lnTo>
                  <a:lnTo>
                    <a:pt x="11582" y="2569667"/>
                  </a:lnTo>
                  <a:lnTo>
                    <a:pt x="17335" y="2569667"/>
                  </a:lnTo>
                  <a:lnTo>
                    <a:pt x="22212" y="2565234"/>
                  </a:lnTo>
                  <a:lnTo>
                    <a:pt x="30319" y="2466226"/>
                  </a:lnTo>
                  <a:lnTo>
                    <a:pt x="39206" y="2365430"/>
                  </a:lnTo>
                  <a:lnTo>
                    <a:pt x="54542" y="2202851"/>
                  </a:lnTo>
                  <a:lnTo>
                    <a:pt x="71855" y="2030577"/>
                  </a:lnTo>
                  <a:lnTo>
                    <a:pt x="90661" y="1853076"/>
                  </a:lnTo>
                  <a:lnTo>
                    <a:pt x="110476" y="1674812"/>
                  </a:lnTo>
                  <a:lnTo>
                    <a:pt x="130818" y="1500252"/>
                  </a:lnTo>
                  <a:lnTo>
                    <a:pt x="151202" y="1333862"/>
                  </a:lnTo>
                  <a:lnTo>
                    <a:pt x="164576" y="1229679"/>
                  </a:lnTo>
                  <a:lnTo>
                    <a:pt x="177612" y="1132436"/>
                  </a:lnTo>
                  <a:lnTo>
                    <a:pt x="190164" y="1043455"/>
                  </a:lnTo>
                  <a:lnTo>
                    <a:pt x="202091" y="964059"/>
                  </a:lnTo>
                  <a:lnTo>
                    <a:pt x="213249" y="895572"/>
                  </a:lnTo>
                  <a:lnTo>
                    <a:pt x="223495" y="839317"/>
                  </a:lnTo>
                  <a:lnTo>
                    <a:pt x="229082" y="812241"/>
                  </a:lnTo>
                  <a:lnTo>
                    <a:pt x="227736" y="808151"/>
                  </a:lnTo>
                  <a:lnTo>
                    <a:pt x="189574" y="768972"/>
                  </a:lnTo>
                  <a:lnTo>
                    <a:pt x="161221" y="727506"/>
                  </a:lnTo>
                  <a:lnTo>
                    <a:pt x="140106" y="682081"/>
                  </a:lnTo>
                  <a:lnTo>
                    <a:pt x="126694" y="633692"/>
                  </a:lnTo>
                  <a:lnTo>
                    <a:pt x="121450" y="583336"/>
                  </a:lnTo>
                  <a:lnTo>
                    <a:pt x="113855" y="200266"/>
                  </a:lnTo>
                  <a:lnTo>
                    <a:pt x="115170" y="182958"/>
                  </a:lnTo>
                  <a:lnTo>
                    <a:pt x="138252" y="137617"/>
                  </a:lnTo>
                  <a:lnTo>
                    <a:pt x="182566" y="112642"/>
                  </a:lnTo>
                  <a:lnTo>
                    <a:pt x="318477" y="108077"/>
                  </a:lnTo>
                  <a:lnTo>
                    <a:pt x="322605" y="105054"/>
                  </a:lnTo>
                  <a:lnTo>
                    <a:pt x="354958" y="58161"/>
                  </a:lnTo>
                  <a:lnTo>
                    <a:pt x="404101" y="41198"/>
                  </a:lnTo>
                  <a:lnTo>
                    <a:pt x="546481" y="38150"/>
                  </a:lnTo>
                  <a:lnTo>
                    <a:pt x="562121" y="39277"/>
                  </a:lnTo>
                  <a:lnTo>
                    <a:pt x="577238" y="43238"/>
                  </a:lnTo>
                  <a:lnTo>
                    <a:pt x="591449" y="49907"/>
                  </a:lnTo>
                  <a:lnTo>
                    <a:pt x="604367" y="59156"/>
                  </a:lnTo>
                  <a:lnTo>
                    <a:pt x="606640" y="61137"/>
                  </a:lnTo>
                  <a:lnTo>
                    <a:pt x="609663" y="62077"/>
                  </a:lnTo>
                  <a:lnTo>
                    <a:pt x="615657" y="61544"/>
                  </a:lnTo>
                  <a:lnTo>
                    <a:pt x="618413" y="60058"/>
                  </a:lnTo>
                  <a:lnTo>
                    <a:pt x="620306" y="57708"/>
                  </a:lnTo>
                  <a:lnTo>
                    <a:pt x="633740" y="44261"/>
                  </a:lnTo>
                  <a:lnTo>
                    <a:pt x="649487" y="34188"/>
                  </a:lnTo>
                  <a:lnTo>
                    <a:pt x="666972" y="27772"/>
                  </a:lnTo>
                  <a:lnTo>
                    <a:pt x="685622" y="25298"/>
                  </a:lnTo>
                  <a:lnTo>
                    <a:pt x="827989" y="22250"/>
                  </a:lnTo>
                  <a:lnTo>
                    <a:pt x="844960" y="23525"/>
                  </a:lnTo>
                  <a:lnTo>
                    <a:pt x="861187" y="28127"/>
                  </a:lnTo>
                  <a:lnTo>
                    <a:pt x="876241" y="35877"/>
                  </a:lnTo>
                  <a:lnTo>
                    <a:pt x="889698" y="46596"/>
                  </a:lnTo>
                  <a:lnTo>
                    <a:pt x="893787" y="50571"/>
                  </a:lnTo>
                  <a:lnTo>
                    <a:pt x="900239" y="50800"/>
                  </a:lnTo>
                  <a:lnTo>
                    <a:pt x="943498" y="28398"/>
                  </a:lnTo>
                  <a:lnTo>
                    <a:pt x="1100404" y="23812"/>
                  </a:lnTo>
                  <a:lnTo>
                    <a:pt x="1117402" y="25100"/>
                  </a:lnTo>
                  <a:lnTo>
                    <a:pt x="1162126" y="48171"/>
                  </a:lnTo>
                  <a:lnTo>
                    <a:pt x="1186798" y="92517"/>
                  </a:lnTo>
                  <a:lnTo>
                    <a:pt x="1198575" y="577265"/>
                  </a:lnTo>
                  <a:lnTo>
                    <a:pt x="1196028" y="626301"/>
                  </a:lnTo>
                  <a:lnTo>
                    <a:pt x="1186569" y="673624"/>
                  </a:lnTo>
                  <a:lnTo>
                    <a:pt x="1170597" y="718593"/>
                  </a:lnTo>
                  <a:lnTo>
                    <a:pt x="1148510" y="760566"/>
                  </a:lnTo>
                  <a:lnTo>
                    <a:pt x="1120707" y="798901"/>
                  </a:lnTo>
                  <a:lnTo>
                    <a:pt x="1087588" y="832956"/>
                  </a:lnTo>
                  <a:lnTo>
                    <a:pt x="1049551" y="862090"/>
                  </a:lnTo>
                  <a:lnTo>
                    <a:pt x="1006995" y="885659"/>
                  </a:lnTo>
                  <a:lnTo>
                    <a:pt x="1003058" y="887463"/>
                  </a:lnTo>
                  <a:lnTo>
                    <a:pt x="1000531" y="891400"/>
                  </a:lnTo>
                  <a:lnTo>
                    <a:pt x="995273" y="2564650"/>
                  </a:lnTo>
                  <a:lnTo>
                    <a:pt x="1000239" y="2569641"/>
                  </a:lnTo>
                  <a:lnTo>
                    <a:pt x="1012545" y="2569667"/>
                  </a:lnTo>
                  <a:lnTo>
                    <a:pt x="1017524" y="2564701"/>
                  </a:lnTo>
                  <a:lnTo>
                    <a:pt x="1022756" y="902817"/>
                  </a:lnTo>
                  <a:lnTo>
                    <a:pt x="1066828" y="877303"/>
                  </a:lnTo>
                  <a:lnTo>
                    <a:pt x="1106191" y="846134"/>
                  </a:lnTo>
                  <a:lnTo>
                    <a:pt x="1140442" y="809961"/>
                  </a:lnTo>
                  <a:lnTo>
                    <a:pt x="1169174" y="769434"/>
                  </a:lnTo>
                  <a:lnTo>
                    <a:pt x="1191985" y="725203"/>
                  </a:lnTo>
                  <a:lnTo>
                    <a:pt x="1208468" y="677919"/>
                  </a:lnTo>
                  <a:lnTo>
                    <a:pt x="1218221" y="628233"/>
                  </a:lnTo>
                  <a:lnTo>
                    <a:pt x="1220838" y="576795"/>
                  </a:lnTo>
                  <a:lnTo>
                    <a:pt x="1211072" y="109296"/>
                  </a:lnTo>
                  <a:lnTo>
                    <a:pt x="1201974" y="67360"/>
                  </a:lnTo>
                  <a:lnTo>
                    <a:pt x="1177607" y="32207"/>
                  </a:lnTo>
                  <a:lnTo>
                    <a:pt x="1141847" y="9050"/>
                  </a:lnTo>
                  <a:lnTo>
                    <a:pt x="1099934" y="1562"/>
                  </a:lnTo>
                  <a:lnTo>
                    <a:pt x="957554" y="4610"/>
                  </a:lnTo>
                  <a:lnTo>
                    <a:pt x="941583" y="6126"/>
                  </a:lnTo>
                  <a:lnTo>
                    <a:pt x="926218" y="9932"/>
                  </a:lnTo>
                  <a:lnTo>
                    <a:pt x="911618" y="15970"/>
                  </a:lnTo>
                  <a:lnTo>
                    <a:pt x="897940" y="24180"/>
                  </a:lnTo>
                  <a:lnTo>
                    <a:pt x="882213" y="13480"/>
                  </a:lnTo>
                  <a:lnTo>
                    <a:pt x="865058" y="5784"/>
                  </a:lnTo>
                  <a:lnTo>
                    <a:pt x="846739" y="1242"/>
                  </a:lnTo>
                  <a:lnTo>
                    <a:pt x="82751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7278166" y="2439492"/>
              <a:ext cx="22860" cy="346075"/>
            </a:xfrm>
            <a:custGeom>
              <a:avLst/>
              <a:gdLst/>
              <a:ahLst/>
              <a:cxnLst/>
              <a:rect l="l" t="t" r="r" b="b"/>
              <a:pathLst>
                <a:path w="22859" h="346075">
                  <a:moveTo>
                    <a:pt x="22250" y="0"/>
                  </a:moveTo>
                  <a:lnTo>
                    <a:pt x="0" y="0"/>
                  </a:lnTo>
                  <a:lnTo>
                    <a:pt x="0" y="345516"/>
                  </a:lnTo>
                  <a:lnTo>
                    <a:pt x="22250" y="345516"/>
                  </a:lnTo>
                  <a:lnTo>
                    <a:pt x="22250" y="0"/>
                  </a:lnTo>
                  <a:close/>
                </a:path>
              </a:pathLst>
            </a:custGeom>
            <a:solidFill>
              <a:srgbClr val="1F2A32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7099862" y="2439493"/>
              <a:ext cx="2187575" cy="349250"/>
            </a:xfrm>
            <a:custGeom>
              <a:avLst/>
              <a:gdLst/>
              <a:ahLst/>
              <a:cxnLst/>
              <a:rect l="l" t="t" r="r" b="b"/>
              <a:pathLst>
                <a:path w="2187575" h="349250">
                  <a:moveTo>
                    <a:pt x="2187498" y="0"/>
                  </a:moveTo>
                  <a:lnTo>
                    <a:pt x="94716" y="0"/>
                  </a:lnTo>
                  <a:lnTo>
                    <a:pt x="57848" y="9137"/>
                  </a:lnTo>
                  <a:lnTo>
                    <a:pt x="27741" y="34055"/>
                  </a:lnTo>
                  <a:lnTo>
                    <a:pt x="7443" y="71012"/>
                  </a:lnTo>
                  <a:lnTo>
                    <a:pt x="0" y="116268"/>
                  </a:lnTo>
                  <a:lnTo>
                    <a:pt x="0" y="232524"/>
                  </a:lnTo>
                  <a:lnTo>
                    <a:pt x="7443" y="277780"/>
                  </a:lnTo>
                  <a:lnTo>
                    <a:pt x="27741" y="314737"/>
                  </a:lnTo>
                  <a:lnTo>
                    <a:pt x="57848" y="339655"/>
                  </a:lnTo>
                  <a:lnTo>
                    <a:pt x="94716" y="348792"/>
                  </a:lnTo>
                  <a:lnTo>
                    <a:pt x="2187498" y="348792"/>
                  </a:lnTo>
                  <a:lnTo>
                    <a:pt x="2187498" y="0"/>
                  </a:lnTo>
                  <a:close/>
                </a:path>
              </a:pathLst>
            </a:custGeom>
            <a:solidFill>
              <a:srgbClr val="61578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7110995" y="2450619"/>
              <a:ext cx="154305" cy="327025"/>
            </a:xfrm>
            <a:custGeom>
              <a:avLst/>
              <a:gdLst/>
              <a:ahLst/>
              <a:cxnLst/>
              <a:rect l="l" t="t" r="r" b="b"/>
              <a:pathLst>
                <a:path w="154304" h="327025">
                  <a:moveTo>
                    <a:pt x="154165" y="0"/>
                  </a:moveTo>
                  <a:lnTo>
                    <a:pt x="83578" y="0"/>
                  </a:lnTo>
                  <a:lnTo>
                    <a:pt x="51076" y="8275"/>
                  </a:lnTo>
                  <a:lnTo>
                    <a:pt x="24506" y="30830"/>
                  </a:lnTo>
                  <a:lnTo>
                    <a:pt x="6578" y="64256"/>
                  </a:lnTo>
                  <a:lnTo>
                    <a:pt x="0" y="105143"/>
                  </a:lnTo>
                  <a:lnTo>
                    <a:pt x="0" y="221399"/>
                  </a:lnTo>
                  <a:lnTo>
                    <a:pt x="6578" y="262286"/>
                  </a:lnTo>
                  <a:lnTo>
                    <a:pt x="24506" y="295711"/>
                  </a:lnTo>
                  <a:lnTo>
                    <a:pt x="51076" y="318266"/>
                  </a:lnTo>
                  <a:lnTo>
                    <a:pt x="83578" y="326542"/>
                  </a:lnTo>
                  <a:lnTo>
                    <a:pt x="154165" y="326542"/>
                  </a:lnTo>
                  <a:lnTo>
                    <a:pt x="15416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7099859" y="2439504"/>
              <a:ext cx="2614295" cy="349250"/>
            </a:xfrm>
            <a:custGeom>
              <a:avLst/>
              <a:gdLst/>
              <a:ahLst/>
              <a:cxnLst/>
              <a:rect l="l" t="t" r="r" b="b"/>
              <a:pathLst>
                <a:path w="2614295" h="349250">
                  <a:moveTo>
                    <a:pt x="176415" y="0"/>
                  </a:moveTo>
                  <a:lnTo>
                    <a:pt x="154165" y="0"/>
                  </a:lnTo>
                  <a:lnTo>
                    <a:pt x="154165" y="22250"/>
                  </a:lnTo>
                  <a:lnTo>
                    <a:pt x="154165" y="326542"/>
                  </a:lnTo>
                  <a:lnTo>
                    <a:pt x="94703" y="326542"/>
                  </a:lnTo>
                  <a:lnTo>
                    <a:pt x="66535" y="319138"/>
                  </a:lnTo>
                  <a:lnTo>
                    <a:pt x="43497" y="298970"/>
                  </a:lnTo>
                  <a:lnTo>
                    <a:pt x="27952" y="269087"/>
                  </a:lnTo>
                  <a:lnTo>
                    <a:pt x="22250" y="232524"/>
                  </a:lnTo>
                  <a:lnTo>
                    <a:pt x="22250" y="116268"/>
                  </a:lnTo>
                  <a:lnTo>
                    <a:pt x="27952" y="79705"/>
                  </a:lnTo>
                  <a:lnTo>
                    <a:pt x="43497" y="49822"/>
                  </a:lnTo>
                  <a:lnTo>
                    <a:pt x="66535" y="29641"/>
                  </a:lnTo>
                  <a:lnTo>
                    <a:pt x="94703" y="22250"/>
                  </a:lnTo>
                  <a:lnTo>
                    <a:pt x="154165" y="22250"/>
                  </a:lnTo>
                  <a:lnTo>
                    <a:pt x="154165" y="0"/>
                  </a:lnTo>
                  <a:lnTo>
                    <a:pt x="94703" y="0"/>
                  </a:lnTo>
                  <a:lnTo>
                    <a:pt x="57848" y="9131"/>
                  </a:lnTo>
                  <a:lnTo>
                    <a:pt x="27749" y="34048"/>
                  </a:lnTo>
                  <a:lnTo>
                    <a:pt x="7442" y="71005"/>
                  </a:lnTo>
                  <a:lnTo>
                    <a:pt x="0" y="116268"/>
                  </a:lnTo>
                  <a:lnTo>
                    <a:pt x="0" y="232524"/>
                  </a:lnTo>
                  <a:lnTo>
                    <a:pt x="7442" y="277774"/>
                  </a:lnTo>
                  <a:lnTo>
                    <a:pt x="27749" y="314731"/>
                  </a:lnTo>
                  <a:lnTo>
                    <a:pt x="57848" y="339648"/>
                  </a:lnTo>
                  <a:lnTo>
                    <a:pt x="94703" y="348792"/>
                  </a:lnTo>
                  <a:lnTo>
                    <a:pt x="176415" y="348792"/>
                  </a:lnTo>
                  <a:lnTo>
                    <a:pt x="176415" y="326542"/>
                  </a:lnTo>
                  <a:lnTo>
                    <a:pt x="176415" y="22250"/>
                  </a:lnTo>
                  <a:lnTo>
                    <a:pt x="176415" y="0"/>
                  </a:lnTo>
                  <a:close/>
                </a:path>
                <a:path w="2614295" h="349250">
                  <a:moveTo>
                    <a:pt x="2614130" y="174396"/>
                  </a:moveTo>
                  <a:lnTo>
                    <a:pt x="2555075" y="150380"/>
                  </a:lnTo>
                  <a:lnTo>
                    <a:pt x="2555075" y="174396"/>
                  </a:lnTo>
                  <a:lnTo>
                    <a:pt x="2209127" y="315112"/>
                  </a:lnTo>
                  <a:lnTo>
                    <a:pt x="2209127" y="33680"/>
                  </a:lnTo>
                  <a:lnTo>
                    <a:pt x="2555075" y="174396"/>
                  </a:lnTo>
                  <a:lnTo>
                    <a:pt x="2555075" y="150380"/>
                  </a:lnTo>
                  <a:lnTo>
                    <a:pt x="2268182" y="33680"/>
                  </a:lnTo>
                  <a:lnTo>
                    <a:pt x="2186876" y="609"/>
                  </a:lnTo>
                  <a:lnTo>
                    <a:pt x="2186876" y="348183"/>
                  </a:lnTo>
                  <a:lnTo>
                    <a:pt x="2268182" y="315112"/>
                  </a:lnTo>
                  <a:lnTo>
                    <a:pt x="2614130" y="17439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9504842" y="2528825"/>
              <a:ext cx="209550" cy="170180"/>
            </a:xfrm>
            <a:custGeom>
              <a:avLst/>
              <a:gdLst/>
              <a:ahLst/>
              <a:cxnLst/>
              <a:rect l="l" t="t" r="r" b="b"/>
              <a:pathLst>
                <a:path w="209550" h="170180">
                  <a:moveTo>
                    <a:pt x="0" y="0"/>
                  </a:moveTo>
                  <a:lnTo>
                    <a:pt x="0" y="170141"/>
                  </a:lnTo>
                  <a:lnTo>
                    <a:pt x="209156" y="850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3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5" name="object 15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274874" y="2764400"/>
              <a:ext cx="114541" cy="78790"/>
            </a:xfrm>
            <a:prstGeom prst="rect">
              <a:avLst/>
            </a:prstGeom>
          </p:spPr>
        </p:pic>
        <p:sp>
          <p:nvSpPr>
            <p:cNvPr id="16" name="object 16" descr=""/>
            <p:cNvSpPr/>
            <p:nvPr/>
          </p:nvSpPr>
          <p:spPr>
            <a:xfrm>
              <a:off x="7859335" y="2288926"/>
              <a:ext cx="1026160" cy="895350"/>
            </a:xfrm>
            <a:custGeom>
              <a:avLst/>
              <a:gdLst/>
              <a:ahLst/>
              <a:cxnLst/>
              <a:rect l="l" t="t" r="r" b="b"/>
              <a:pathLst>
                <a:path w="1026159" h="895350">
                  <a:moveTo>
                    <a:pt x="374332" y="15900"/>
                  </a:moveTo>
                  <a:lnTo>
                    <a:pt x="230073" y="18973"/>
                  </a:lnTo>
                  <a:lnTo>
                    <a:pt x="168806" y="46199"/>
                  </a:lnTo>
                  <a:lnTo>
                    <a:pt x="144030" y="109219"/>
                  </a:lnTo>
                  <a:lnTo>
                    <a:pt x="144145" y="118922"/>
                  </a:lnTo>
                  <a:lnTo>
                    <a:pt x="0" y="121716"/>
                  </a:lnTo>
                  <a:lnTo>
                    <a:pt x="5854" y="401789"/>
                  </a:lnTo>
                  <a:lnTo>
                    <a:pt x="31746" y="468150"/>
                  </a:lnTo>
                  <a:lnTo>
                    <a:pt x="110312" y="492391"/>
                  </a:lnTo>
                  <a:lnTo>
                    <a:pt x="112776" y="505091"/>
                  </a:lnTo>
                  <a:lnTo>
                    <a:pt x="159435" y="849414"/>
                  </a:lnTo>
                  <a:lnTo>
                    <a:pt x="208859" y="860492"/>
                  </a:lnTo>
                  <a:lnTo>
                    <a:pt x="281877" y="869240"/>
                  </a:lnTo>
                  <a:lnTo>
                    <a:pt x="330804" y="873549"/>
                  </a:lnTo>
                  <a:lnTo>
                    <a:pt x="388189" y="877604"/>
                  </a:lnTo>
                  <a:lnTo>
                    <a:pt x="454162" y="881247"/>
                  </a:lnTo>
                  <a:lnTo>
                    <a:pt x="528859" y="884320"/>
                  </a:lnTo>
                  <a:lnTo>
                    <a:pt x="612411" y="886665"/>
                  </a:lnTo>
                  <a:lnTo>
                    <a:pt x="714438" y="888225"/>
                  </a:lnTo>
                  <a:lnTo>
                    <a:pt x="714603" y="895235"/>
                  </a:lnTo>
                  <a:lnTo>
                    <a:pt x="761667" y="889361"/>
                  </a:lnTo>
                  <a:lnTo>
                    <a:pt x="806401" y="876998"/>
                  </a:lnTo>
                  <a:lnTo>
                    <a:pt x="848329" y="858647"/>
                  </a:lnTo>
                  <a:lnTo>
                    <a:pt x="886979" y="834808"/>
                  </a:lnTo>
                  <a:lnTo>
                    <a:pt x="921876" y="805982"/>
                  </a:lnTo>
                  <a:lnTo>
                    <a:pt x="952547" y="772670"/>
                  </a:lnTo>
                  <a:lnTo>
                    <a:pt x="978517" y="735372"/>
                  </a:lnTo>
                  <a:lnTo>
                    <a:pt x="999313" y="694589"/>
                  </a:lnTo>
                  <a:lnTo>
                    <a:pt x="1014461" y="650821"/>
                  </a:lnTo>
                  <a:lnTo>
                    <a:pt x="1023488" y="604570"/>
                  </a:lnTo>
                  <a:lnTo>
                    <a:pt x="1025918" y="556336"/>
                  </a:lnTo>
                  <a:lnTo>
                    <a:pt x="1016152" y="88836"/>
                  </a:lnTo>
                  <a:lnTo>
                    <a:pt x="1008676" y="54893"/>
                  </a:lnTo>
                  <a:lnTo>
                    <a:pt x="1001117" y="43878"/>
                  </a:lnTo>
                  <a:lnTo>
                    <a:pt x="438912" y="43878"/>
                  </a:lnTo>
                  <a:lnTo>
                    <a:pt x="431241" y="37249"/>
                  </a:lnTo>
                  <a:lnTo>
                    <a:pt x="418545" y="28105"/>
                  </a:lnTo>
                  <a:lnTo>
                    <a:pt x="404596" y="21412"/>
                  </a:lnTo>
                  <a:lnTo>
                    <a:pt x="389743" y="17300"/>
                  </a:lnTo>
                  <a:lnTo>
                    <a:pt x="374332" y="15900"/>
                  </a:lnTo>
                  <a:close/>
                </a:path>
                <a:path w="1026159" h="895350">
                  <a:moveTo>
                    <a:pt x="655840" y="0"/>
                  </a:moveTo>
                  <a:lnTo>
                    <a:pt x="511594" y="3060"/>
                  </a:lnTo>
                  <a:lnTo>
                    <a:pt x="458900" y="22314"/>
                  </a:lnTo>
                  <a:lnTo>
                    <a:pt x="438912" y="43878"/>
                  </a:lnTo>
                  <a:lnTo>
                    <a:pt x="1001117" y="43878"/>
                  </a:lnTo>
                  <a:lnTo>
                    <a:pt x="992209" y="30899"/>
                  </a:lnTo>
                  <a:lnTo>
                    <a:pt x="722960" y="30899"/>
                  </a:lnTo>
                  <a:lnTo>
                    <a:pt x="716622" y="24739"/>
                  </a:lnTo>
                  <a:lnTo>
                    <a:pt x="703385" y="14139"/>
                  </a:lnTo>
                  <a:lnTo>
                    <a:pt x="688594" y="6383"/>
                  </a:lnTo>
                  <a:lnTo>
                    <a:pt x="672620" y="1620"/>
                  </a:lnTo>
                  <a:lnTo>
                    <a:pt x="655840" y="0"/>
                  </a:lnTo>
                  <a:close/>
                </a:path>
                <a:path w="1026159" h="895350">
                  <a:moveTo>
                    <a:pt x="928268" y="1562"/>
                  </a:moveTo>
                  <a:lnTo>
                    <a:pt x="783996" y="4622"/>
                  </a:lnTo>
                  <a:lnTo>
                    <a:pt x="741917" y="16545"/>
                  </a:lnTo>
                  <a:lnTo>
                    <a:pt x="722960" y="30899"/>
                  </a:lnTo>
                  <a:lnTo>
                    <a:pt x="992209" y="30899"/>
                  </a:lnTo>
                  <a:lnTo>
                    <a:pt x="989636" y="27149"/>
                  </a:lnTo>
                  <a:lnTo>
                    <a:pt x="961883" y="8430"/>
                  </a:lnTo>
                  <a:lnTo>
                    <a:pt x="928268" y="156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7844904" y="2301671"/>
              <a:ext cx="1062355" cy="740410"/>
            </a:xfrm>
            <a:custGeom>
              <a:avLst/>
              <a:gdLst/>
              <a:ahLst/>
              <a:cxnLst/>
              <a:rect l="l" t="t" r="r" b="b"/>
              <a:pathLst>
                <a:path w="1062354" h="740410">
                  <a:moveTo>
                    <a:pt x="1061758" y="440016"/>
                  </a:moveTo>
                  <a:lnTo>
                    <a:pt x="980325" y="226225"/>
                  </a:lnTo>
                  <a:lnTo>
                    <a:pt x="976185" y="223380"/>
                  </a:lnTo>
                  <a:lnTo>
                    <a:pt x="749858" y="223380"/>
                  </a:lnTo>
                  <a:lnTo>
                    <a:pt x="749858" y="4978"/>
                  </a:lnTo>
                  <a:lnTo>
                    <a:pt x="744880" y="0"/>
                  </a:lnTo>
                  <a:lnTo>
                    <a:pt x="732586" y="0"/>
                  </a:lnTo>
                  <a:lnTo>
                    <a:pt x="727608" y="4978"/>
                  </a:lnTo>
                  <a:lnTo>
                    <a:pt x="727608" y="223380"/>
                  </a:lnTo>
                  <a:lnTo>
                    <a:pt x="491782" y="223380"/>
                  </a:lnTo>
                  <a:lnTo>
                    <a:pt x="473303" y="225552"/>
                  </a:lnTo>
                  <a:lnTo>
                    <a:pt x="463664" y="229120"/>
                  </a:lnTo>
                  <a:lnTo>
                    <a:pt x="463664" y="9829"/>
                  </a:lnTo>
                  <a:lnTo>
                    <a:pt x="458685" y="4851"/>
                  </a:lnTo>
                  <a:lnTo>
                    <a:pt x="446392" y="4851"/>
                  </a:lnTo>
                  <a:lnTo>
                    <a:pt x="441413" y="9829"/>
                  </a:lnTo>
                  <a:lnTo>
                    <a:pt x="441413" y="241833"/>
                  </a:lnTo>
                  <a:lnTo>
                    <a:pt x="441159" y="241998"/>
                  </a:lnTo>
                  <a:lnTo>
                    <a:pt x="428599" y="255714"/>
                  </a:lnTo>
                  <a:lnTo>
                    <a:pt x="419557" y="271970"/>
                  </a:lnTo>
                  <a:lnTo>
                    <a:pt x="414693" y="289483"/>
                  </a:lnTo>
                  <a:lnTo>
                    <a:pt x="414108" y="307657"/>
                  </a:lnTo>
                  <a:lnTo>
                    <a:pt x="417906" y="325856"/>
                  </a:lnTo>
                  <a:lnTo>
                    <a:pt x="430339" y="354431"/>
                  </a:lnTo>
                  <a:lnTo>
                    <a:pt x="441413" y="371055"/>
                  </a:lnTo>
                  <a:lnTo>
                    <a:pt x="441413" y="409435"/>
                  </a:lnTo>
                  <a:lnTo>
                    <a:pt x="432930" y="452666"/>
                  </a:lnTo>
                  <a:lnTo>
                    <a:pt x="409829" y="487997"/>
                  </a:lnTo>
                  <a:lnTo>
                    <a:pt x="375577" y="511835"/>
                  </a:lnTo>
                  <a:lnTo>
                    <a:pt x="333679" y="520573"/>
                  </a:lnTo>
                  <a:lnTo>
                    <a:pt x="291795" y="511835"/>
                  </a:lnTo>
                  <a:lnTo>
                    <a:pt x="257543" y="487997"/>
                  </a:lnTo>
                  <a:lnTo>
                    <a:pt x="234442" y="452666"/>
                  </a:lnTo>
                  <a:lnTo>
                    <a:pt x="225958" y="409435"/>
                  </a:lnTo>
                  <a:lnTo>
                    <a:pt x="225958" y="388632"/>
                  </a:lnTo>
                  <a:lnTo>
                    <a:pt x="225183" y="387870"/>
                  </a:lnTo>
                  <a:lnTo>
                    <a:pt x="225983" y="383959"/>
                  </a:lnTo>
                  <a:lnTo>
                    <a:pt x="225983" y="186182"/>
                  </a:lnTo>
                  <a:lnTo>
                    <a:pt x="216890" y="122339"/>
                  </a:lnTo>
                  <a:lnTo>
                    <a:pt x="190296" y="63601"/>
                  </a:lnTo>
                  <a:lnTo>
                    <a:pt x="180124" y="56896"/>
                  </a:lnTo>
                  <a:lnTo>
                    <a:pt x="169748" y="63487"/>
                  </a:lnTo>
                  <a:lnTo>
                    <a:pt x="168211" y="70370"/>
                  </a:lnTo>
                  <a:lnTo>
                    <a:pt x="171513" y="75552"/>
                  </a:lnTo>
                  <a:lnTo>
                    <a:pt x="185445" y="101295"/>
                  </a:lnTo>
                  <a:lnTo>
                    <a:pt x="195529" y="128562"/>
                  </a:lnTo>
                  <a:lnTo>
                    <a:pt x="201663" y="156997"/>
                  </a:lnTo>
                  <a:lnTo>
                    <a:pt x="203733" y="186182"/>
                  </a:lnTo>
                  <a:lnTo>
                    <a:pt x="203733" y="383959"/>
                  </a:lnTo>
                  <a:lnTo>
                    <a:pt x="196583" y="419252"/>
                  </a:lnTo>
                  <a:lnTo>
                    <a:pt x="177114" y="448094"/>
                  </a:lnTo>
                  <a:lnTo>
                    <a:pt x="148272" y="467563"/>
                  </a:lnTo>
                  <a:lnTo>
                    <a:pt x="112991" y="474700"/>
                  </a:lnTo>
                  <a:lnTo>
                    <a:pt x="77698" y="467563"/>
                  </a:lnTo>
                  <a:lnTo>
                    <a:pt x="48856" y="448094"/>
                  </a:lnTo>
                  <a:lnTo>
                    <a:pt x="29387" y="419252"/>
                  </a:lnTo>
                  <a:lnTo>
                    <a:pt x="22250" y="383959"/>
                  </a:lnTo>
                  <a:lnTo>
                    <a:pt x="22250" y="247764"/>
                  </a:lnTo>
                  <a:lnTo>
                    <a:pt x="17272" y="242785"/>
                  </a:lnTo>
                  <a:lnTo>
                    <a:pt x="4978" y="242785"/>
                  </a:lnTo>
                  <a:lnTo>
                    <a:pt x="0" y="247764"/>
                  </a:lnTo>
                  <a:lnTo>
                    <a:pt x="0" y="383959"/>
                  </a:lnTo>
                  <a:lnTo>
                    <a:pt x="8890" y="427901"/>
                  </a:lnTo>
                  <a:lnTo>
                    <a:pt x="33134" y="463816"/>
                  </a:lnTo>
                  <a:lnTo>
                    <a:pt x="69049" y="488061"/>
                  </a:lnTo>
                  <a:lnTo>
                    <a:pt x="112991" y="496951"/>
                  </a:lnTo>
                  <a:lnTo>
                    <a:pt x="156933" y="488061"/>
                  </a:lnTo>
                  <a:lnTo>
                    <a:pt x="192849" y="463816"/>
                  </a:lnTo>
                  <a:lnTo>
                    <a:pt x="208597" y="440486"/>
                  </a:lnTo>
                  <a:lnTo>
                    <a:pt x="210350" y="451561"/>
                  </a:lnTo>
                  <a:lnTo>
                    <a:pt x="228815" y="488162"/>
                  </a:lnTo>
                  <a:lnTo>
                    <a:pt x="256971" y="517055"/>
                  </a:lnTo>
                  <a:lnTo>
                    <a:pt x="292646" y="536016"/>
                  </a:lnTo>
                  <a:lnTo>
                    <a:pt x="333679" y="542823"/>
                  </a:lnTo>
                  <a:lnTo>
                    <a:pt x="374713" y="536016"/>
                  </a:lnTo>
                  <a:lnTo>
                    <a:pt x="410387" y="517055"/>
                  </a:lnTo>
                  <a:lnTo>
                    <a:pt x="438543" y="488162"/>
                  </a:lnTo>
                  <a:lnTo>
                    <a:pt x="457022" y="451561"/>
                  </a:lnTo>
                  <a:lnTo>
                    <a:pt x="463664" y="409435"/>
                  </a:lnTo>
                  <a:lnTo>
                    <a:pt x="463664" y="397040"/>
                  </a:lnTo>
                  <a:lnTo>
                    <a:pt x="468909" y="402501"/>
                  </a:lnTo>
                  <a:lnTo>
                    <a:pt x="494093" y="420839"/>
                  </a:lnTo>
                  <a:lnTo>
                    <a:pt x="573214" y="468325"/>
                  </a:lnTo>
                  <a:lnTo>
                    <a:pt x="555307" y="484657"/>
                  </a:lnTo>
                  <a:lnTo>
                    <a:pt x="526415" y="523989"/>
                  </a:lnTo>
                  <a:lnTo>
                    <a:pt x="506006" y="565150"/>
                  </a:lnTo>
                  <a:lnTo>
                    <a:pt x="492645" y="605980"/>
                  </a:lnTo>
                  <a:lnTo>
                    <a:pt x="484911" y="644347"/>
                  </a:lnTo>
                  <a:lnTo>
                    <a:pt x="480669" y="705053"/>
                  </a:lnTo>
                  <a:lnTo>
                    <a:pt x="481317" y="723112"/>
                  </a:lnTo>
                  <a:lnTo>
                    <a:pt x="482587" y="735736"/>
                  </a:lnTo>
                  <a:lnTo>
                    <a:pt x="487387" y="739863"/>
                  </a:lnTo>
                  <a:lnTo>
                    <a:pt x="492925" y="739863"/>
                  </a:lnTo>
                  <a:lnTo>
                    <a:pt x="500380" y="739038"/>
                  </a:lnTo>
                  <a:lnTo>
                    <a:pt x="504710" y="733488"/>
                  </a:lnTo>
                  <a:lnTo>
                    <a:pt x="503135" y="717791"/>
                  </a:lnTo>
                  <a:lnTo>
                    <a:pt x="502500" y="696810"/>
                  </a:lnTo>
                  <a:lnTo>
                    <a:pt x="508774" y="630745"/>
                  </a:lnTo>
                  <a:lnTo>
                    <a:pt x="519125" y="590702"/>
                  </a:lnTo>
                  <a:lnTo>
                    <a:pt x="536587" y="549313"/>
                  </a:lnTo>
                  <a:lnTo>
                    <a:pt x="562876" y="509117"/>
                  </a:lnTo>
                  <a:lnTo>
                    <a:pt x="599732" y="472617"/>
                  </a:lnTo>
                  <a:lnTo>
                    <a:pt x="648881" y="442328"/>
                  </a:lnTo>
                  <a:lnTo>
                    <a:pt x="712025" y="420751"/>
                  </a:lnTo>
                  <a:lnTo>
                    <a:pt x="718019" y="419366"/>
                  </a:lnTo>
                  <a:lnTo>
                    <a:pt x="721741" y="413385"/>
                  </a:lnTo>
                  <a:lnTo>
                    <a:pt x="718972" y="401421"/>
                  </a:lnTo>
                  <a:lnTo>
                    <a:pt x="712978" y="397700"/>
                  </a:lnTo>
                  <a:lnTo>
                    <a:pt x="707009" y="399072"/>
                  </a:lnTo>
                  <a:lnTo>
                    <a:pt x="644182" y="420052"/>
                  </a:lnTo>
                  <a:lnTo>
                    <a:pt x="594093" y="449300"/>
                  </a:lnTo>
                  <a:lnTo>
                    <a:pt x="590384" y="452678"/>
                  </a:lnTo>
                  <a:lnTo>
                    <a:pt x="505548" y="401764"/>
                  </a:lnTo>
                  <a:lnTo>
                    <a:pt x="483552" y="385749"/>
                  </a:lnTo>
                  <a:lnTo>
                    <a:pt x="464858" y="366255"/>
                  </a:lnTo>
                  <a:lnTo>
                    <a:pt x="463664" y="364464"/>
                  </a:lnTo>
                  <a:lnTo>
                    <a:pt x="463664" y="364172"/>
                  </a:lnTo>
                  <a:lnTo>
                    <a:pt x="463080" y="363601"/>
                  </a:lnTo>
                  <a:lnTo>
                    <a:pt x="449884" y="343776"/>
                  </a:lnTo>
                  <a:lnTo>
                    <a:pt x="439013" y="318820"/>
                  </a:lnTo>
                  <a:lnTo>
                    <a:pt x="436308" y="305828"/>
                  </a:lnTo>
                  <a:lnTo>
                    <a:pt x="436727" y="292849"/>
                  </a:lnTo>
                  <a:lnTo>
                    <a:pt x="455625" y="258927"/>
                  </a:lnTo>
                  <a:lnTo>
                    <a:pt x="491782" y="245630"/>
                  </a:lnTo>
                  <a:lnTo>
                    <a:pt x="963891" y="245630"/>
                  </a:lnTo>
                  <a:lnTo>
                    <a:pt x="1040980" y="447929"/>
                  </a:lnTo>
                  <a:lnTo>
                    <a:pt x="1047419" y="450799"/>
                  </a:lnTo>
                  <a:lnTo>
                    <a:pt x="1058887" y="446443"/>
                  </a:lnTo>
                  <a:lnTo>
                    <a:pt x="1061758" y="440016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8874690" y="2409073"/>
              <a:ext cx="31750" cy="432434"/>
            </a:xfrm>
            <a:custGeom>
              <a:avLst/>
              <a:gdLst/>
              <a:ahLst/>
              <a:cxnLst/>
              <a:rect l="l" t="t" r="r" b="b"/>
              <a:pathLst>
                <a:path w="31750" h="432435">
                  <a:moveTo>
                    <a:pt x="11010" y="0"/>
                  </a:moveTo>
                  <a:lnTo>
                    <a:pt x="4864" y="127"/>
                  </a:lnTo>
                  <a:lnTo>
                    <a:pt x="0" y="5219"/>
                  </a:lnTo>
                  <a:lnTo>
                    <a:pt x="9207" y="427304"/>
                  </a:lnTo>
                  <a:lnTo>
                    <a:pt x="14160" y="432130"/>
                  </a:lnTo>
                  <a:lnTo>
                    <a:pt x="20205" y="432130"/>
                  </a:lnTo>
                  <a:lnTo>
                    <a:pt x="26593" y="431990"/>
                  </a:lnTo>
                  <a:lnTo>
                    <a:pt x="31457" y="426897"/>
                  </a:lnTo>
                  <a:lnTo>
                    <a:pt x="22250" y="4749"/>
                  </a:lnTo>
                  <a:lnTo>
                    <a:pt x="17157" y="228"/>
                  </a:lnTo>
                  <a:lnTo>
                    <a:pt x="110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8446465" y="3416604"/>
              <a:ext cx="929005" cy="1021715"/>
            </a:xfrm>
            <a:custGeom>
              <a:avLst/>
              <a:gdLst/>
              <a:ahLst/>
              <a:cxnLst/>
              <a:rect l="l" t="t" r="r" b="b"/>
              <a:pathLst>
                <a:path w="929004" h="1021714">
                  <a:moveTo>
                    <a:pt x="928954" y="265049"/>
                  </a:moveTo>
                  <a:lnTo>
                    <a:pt x="925144" y="208280"/>
                  </a:lnTo>
                  <a:lnTo>
                    <a:pt x="913980" y="159740"/>
                  </a:lnTo>
                  <a:lnTo>
                    <a:pt x="896289" y="118884"/>
                  </a:lnTo>
                  <a:lnTo>
                    <a:pt x="872947" y="85140"/>
                  </a:lnTo>
                  <a:lnTo>
                    <a:pt x="844778" y="57924"/>
                  </a:lnTo>
                  <a:lnTo>
                    <a:pt x="812622" y="36677"/>
                  </a:lnTo>
                  <a:lnTo>
                    <a:pt x="777341" y="20828"/>
                  </a:lnTo>
                  <a:lnTo>
                    <a:pt x="739775" y="9817"/>
                  </a:lnTo>
                  <a:lnTo>
                    <a:pt x="700760" y="3060"/>
                  </a:lnTo>
                  <a:lnTo>
                    <a:pt x="661162" y="0"/>
                  </a:lnTo>
                  <a:lnTo>
                    <a:pt x="621817" y="76"/>
                  </a:lnTo>
                  <a:lnTo>
                    <a:pt x="583552" y="2705"/>
                  </a:lnTo>
                  <a:lnTo>
                    <a:pt x="513715" y="13360"/>
                  </a:lnTo>
                  <a:lnTo>
                    <a:pt x="445287" y="32600"/>
                  </a:lnTo>
                  <a:lnTo>
                    <a:pt x="389610" y="57175"/>
                  </a:lnTo>
                  <a:lnTo>
                    <a:pt x="348208" y="83248"/>
                  </a:lnTo>
                  <a:lnTo>
                    <a:pt x="314248" y="124802"/>
                  </a:lnTo>
                  <a:lnTo>
                    <a:pt x="324713" y="132676"/>
                  </a:lnTo>
                  <a:lnTo>
                    <a:pt x="348272" y="133070"/>
                  </a:lnTo>
                  <a:lnTo>
                    <a:pt x="353936" y="139001"/>
                  </a:lnTo>
                  <a:lnTo>
                    <a:pt x="335775" y="165252"/>
                  </a:lnTo>
                  <a:lnTo>
                    <a:pt x="287870" y="226644"/>
                  </a:lnTo>
                  <a:lnTo>
                    <a:pt x="253276" y="273138"/>
                  </a:lnTo>
                  <a:lnTo>
                    <a:pt x="227774" y="311531"/>
                  </a:lnTo>
                  <a:lnTo>
                    <a:pt x="195618" y="326275"/>
                  </a:lnTo>
                  <a:lnTo>
                    <a:pt x="158254" y="349173"/>
                  </a:lnTo>
                  <a:lnTo>
                    <a:pt x="123990" y="376199"/>
                  </a:lnTo>
                  <a:lnTo>
                    <a:pt x="93167" y="407022"/>
                  </a:lnTo>
                  <a:lnTo>
                    <a:pt x="66141" y="441286"/>
                  </a:lnTo>
                  <a:lnTo>
                    <a:pt x="43256" y="478650"/>
                  </a:lnTo>
                  <a:lnTo>
                    <a:pt x="24841" y="518769"/>
                  </a:lnTo>
                  <a:lnTo>
                    <a:pt x="11277" y="561301"/>
                  </a:lnTo>
                  <a:lnTo>
                    <a:pt x="2870" y="605891"/>
                  </a:lnTo>
                  <a:lnTo>
                    <a:pt x="0" y="652195"/>
                  </a:lnTo>
                  <a:lnTo>
                    <a:pt x="2870" y="698512"/>
                  </a:lnTo>
                  <a:lnTo>
                    <a:pt x="11277" y="743102"/>
                  </a:lnTo>
                  <a:lnTo>
                    <a:pt x="24841" y="785622"/>
                  </a:lnTo>
                  <a:lnTo>
                    <a:pt x="43256" y="825754"/>
                  </a:lnTo>
                  <a:lnTo>
                    <a:pt x="66141" y="863117"/>
                  </a:lnTo>
                  <a:lnTo>
                    <a:pt x="93167" y="897382"/>
                  </a:lnTo>
                  <a:lnTo>
                    <a:pt x="123990" y="928204"/>
                  </a:lnTo>
                  <a:lnTo>
                    <a:pt x="158254" y="955230"/>
                  </a:lnTo>
                  <a:lnTo>
                    <a:pt x="195618" y="978115"/>
                  </a:lnTo>
                  <a:lnTo>
                    <a:pt x="235750" y="996530"/>
                  </a:lnTo>
                  <a:lnTo>
                    <a:pt x="278269" y="1010094"/>
                  </a:lnTo>
                  <a:lnTo>
                    <a:pt x="322859" y="1018501"/>
                  </a:lnTo>
                  <a:lnTo>
                    <a:pt x="369176" y="1021372"/>
                  </a:lnTo>
                  <a:lnTo>
                    <a:pt x="415480" y="1018501"/>
                  </a:lnTo>
                  <a:lnTo>
                    <a:pt x="460070" y="1010094"/>
                  </a:lnTo>
                  <a:lnTo>
                    <a:pt x="502602" y="996530"/>
                  </a:lnTo>
                  <a:lnTo>
                    <a:pt x="542721" y="978115"/>
                  </a:lnTo>
                  <a:lnTo>
                    <a:pt x="580085" y="955230"/>
                  </a:lnTo>
                  <a:lnTo>
                    <a:pt x="614349" y="928204"/>
                  </a:lnTo>
                  <a:lnTo>
                    <a:pt x="645172" y="897382"/>
                  </a:lnTo>
                  <a:lnTo>
                    <a:pt x="672198" y="863117"/>
                  </a:lnTo>
                  <a:lnTo>
                    <a:pt x="695083" y="825754"/>
                  </a:lnTo>
                  <a:lnTo>
                    <a:pt x="713486" y="785622"/>
                  </a:lnTo>
                  <a:lnTo>
                    <a:pt x="727062" y="743102"/>
                  </a:lnTo>
                  <a:lnTo>
                    <a:pt x="735457" y="698512"/>
                  </a:lnTo>
                  <a:lnTo>
                    <a:pt x="737171" y="670826"/>
                  </a:lnTo>
                  <a:lnTo>
                    <a:pt x="745134" y="662139"/>
                  </a:lnTo>
                  <a:lnTo>
                    <a:pt x="775373" y="625500"/>
                  </a:lnTo>
                  <a:lnTo>
                    <a:pt x="803871" y="587121"/>
                  </a:lnTo>
                  <a:lnTo>
                    <a:pt x="830326" y="547408"/>
                  </a:lnTo>
                  <a:lnTo>
                    <a:pt x="854354" y="506742"/>
                  </a:lnTo>
                  <a:lnTo>
                    <a:pt x="875652" y="465531"/>
                  </a:lnTo>
                  <a:lnTo>
                    <a:pt x="893851" y="424154"/>
                  </a:lnTo>
                  <a:lnTo>
                    <a:pt x="900226" y="406387"/>
                  </a:lnTo>
                  <a:lnTo>
                    <a:pt x="901420" y="403885"/>
                  </a:lnTo>
                  <a:lnTo>
                    <a:pt x="902347" y="400469"/>
                  </a:lnTo>
                  <a:lnTo>
                    <a:pt x="908621" y="383032"/>
                  </a:lnTo>
                  <a:lnTo>
                    <a:pt x="919619" y="342531"/>
                  </a:lnTo>
                  <a:lnTo>
                    <a:pt x="926515" y="303072"/>
                  </a:lnTo>
                  <a:lnTo>
                    <a:pt x="928954" y="265049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8428880" y="3613083"/>
              <a:ext cx="1137920" cy="1230630"/>
            </a:xfrm>
            <a:custGeom>
              <a:avLst/>
              <a:gdLst/>
              <a:ahLst/>
              <a:cxnLst/>
              <a:rect l="l" t="t" r="r" b="b"/>
              <a:pathLst>
                <a:path w="1137920" h="1230629">
                  <a:moveTo>
                    <a:pt x="613216" y="0"/>
                  </a:moveTo>
                  <a:lnTo>
                    <a:pt x="567376" y="3772"/>
                  </a:lnTo>
                  <a:lnTo>
                    <a:pt x="521617" y="12257"/>
                  </a:lnTo>
                  <a:lnTo>
                    <a:pt x="476264" y="25576"/>
                  </a:lnTo>
                  <a:lnTo>
                    <a:pt x="431642" y="43852"/>
                  </a:lnTo>
                  <a:lnTo>
                    <a:pt x="389126" y="66648"/>
                  </a:lnTo>
                  <a:lnTo>
                    <a:pt x="349852" y="93290"/>
                  </a:lnTo>
                  <a:lnTo>
                    <a:pt x="313971" y="123451"/>
                  </a:lnTo>
                  <a:lnTo>
                    <a:pt x="281637" y="156803"/>
                  </a:lnTo>
                  <a:lnTo>
                    <a:pt x="253004" y="193021"/>
                  </a:lnTo>
                  <a:lnTo>
                    <a:pt x="228223" y="231777"/>
                  </a:lnTo>
                  <a:lnTo>
                    <a:pt x="207449" y="272744"/>
                  </a:lnTo>
                  <a:lnTo>
                    <a:pt x="190834" y="315596"/>
                  </a:lnTo>
                  <a:lnTo>
                    <a:pt x="178532" y="360006"/>
                  </a:lnTo>
                  <a:lnTo>
                    <a:pt x="170695" y="405646"/>
                  </a:lnTo>
                  <a:lnTo>
                    <a:pt x="167476" y="452190"/>
                  </a:lnTo>
                  <a:lnTo>
                    <a:pt x="169030" y="499311"/>
                  </a:lnTo>
                  <a:lnTo>
                    <a:pt x="175508" y="546683"/>
                  </a:lnTo>
                  <a:lnTo>
                    <a:pt x="159271" y="542711"/>
                  </a:lnTo>
                  <a:lnTo>
                    <a:pt x="142480" y="540757"/>
                  </a:lnTo>
                  <a:lnTo>
                    <a:pt x="125296" y="540934"/>
                  </a:lnTo>
                  <a:lnTo>
                    <a:pt x="107880" y="543356"/>
                  </a:lnTo>
                  <a:lnTo>
                    <a:pt x="67112" y="558811"/>
                  </a:lnTo>
                  <a:lnTo>
                    <a:pt x="34378" y="585263"/>
                  </a:lnTo>
                  <a:lnTo>
                    <a:pt x="11425" y="620064"/>
                  </a:lnTo>
                  <a:lnTo>
                    <a:pt x="0" y="660567"/>
                  </a:lnTo>
                  <a:lnTo>
                    <a:pt x="1848" y="704125"/>
                  </a:lnTo>
                  <a:lnTo>
                    <a:pt x="17304" y="744893"/>
                  </a:lnTo>
                  <a:lnTo>
                    <a:pt x="43755" y="777627"/>
                  </a:lnTo>
                  <a:lnTo>
                    <a:pt x="78556" y="800578"/>
                  </a:lnTo>
                  <a:lnTo>
                    <a:pt x="119059" y="811999"/>
                  </a:lnTo>
                  <a:lnTo>
                    <a:pt x="162617" y="810144"/>
                  </a:lnTo>
                  <a:lnTo>
                    <a:pt x="181964" y="804666"/>
                  </a:lnTo>
                  <a:lnTo>
                    <a:pt x="199844" y="796616"/>
                  </a:lnTo>
                  <a:lnTo>
                    <a:pt x="216110" y="786256"/>
                  </a:lnTo>
                  <a:lnTo>
                    <a:pt x="230613" y="773848"/>
                  </a:lnTo>
                  <a:lnTo>
                    <a:pt x="232607" y="781912"/>
                  </a:lnTo>
                  <a:lnTo>
                    <a:pt x="238898" y="814154"/>
                  </a:lnTo>
                  <a:lnTo>
                    <a:pt x="241262" y="871584"/>
                  </a:lnTo>
                  <a:lnTo>
                    <a:pt x="239940" y="996218"/>
                  </a:lnTo>
                  <a:lnTo>
                    <a:pt x="235173" y="1230070"/>
                  </a:lnTo>
                  <a:lnTo>
                    <a:pt x="808273" y="1230070"/>
                  </a:lnTo>
                  <a:lnTo>
                    <a:pt x="808273" y="908811"/>
                  </a:lnTo>
                  <a:lnTo>
                    <a:pt x="849002" y="900810"/>
                  </a:lnTo>
                  <a:lnTo>
                    <a:pt x="895390" y="888479"/>
                  </a:lnTo>
                  <a:lnTo>
                    <a:pt x="938524" y="870658"/>
                  </a:lnTo>
                  <a:lnTo>
                    <a:pt x="978142" y="847841"/>
                  </a:lnTo>
                  <a:lnTo>
                    <a:pt x="1013987" y="820522"/>
                  </a:lnTo>
                  <a:lnTo>
                    <a:pt x="1045799" y="789193"/>
                  </a:lnTo>
                  <a:lnTo>
                    <a:pt x="1073318" y="754349"/>
                  </a:lnTo>
                  <a:lnTo>
                    <a:pt x="1096285" y="716483"/>
                  </a:lnTo>
                  <a:lnTo>
                    <a:pt x="1114441" y="676089"/>
                  </a:lnTo>
                  <a:lnTo>
                    <a:pt x="1127526" y="633660"/>
                  </a:lnTo>
                  <a:lnTo>
                    <a:pt x="1135281" y="589690"/>
                  </a:lnTo>
                  <a:lnTo>
                    <a:pt x="1137447" y="544671"/>
                  </a:lnTo>
                  <a:lnTo>
                    <a:pt x="1133764" y="499099"/>
                  </a:lnTo>
                  <a:lnTo>
                    <a:pt x="1123973" y="453466"/>
                  </a:lnTo>
                  <a:lnTo>
                    <a:pt x="1107815" y="408266"/>
                  </a:lnTo>
                  <a:lnTo>
                    <a:pt x="1051148" y="277570"/>
                  </a:lnTo>
                  <a:lnTo>
                    <a:pt x="1029718" y="234374"/>
                  </a:lnTo>
                  <a:lnTo>
                    <a:pt x="1004465" y="194417"/>
                  </a:lnTo>
                  <a:lnTo>
                    <a:pt x="975713" y="157822"/>
                  </a:lnTo>
                  <a:lnTo>
                    <a:pt x="943789" y="124712"/>
                  </a:lnTo>
                  <a:lnTo>
                    <a:pt x="909018" y="95209"/>
                  </a:lnTo>
                  <a:lnTo>
                    <a:pt x="871724" y="69436"/>
                  </a:lnTo>
                  <a:lnTo>
                    <a:pt x="832234" y="47516"/>
                  </a:lnTo>
                  <a:lnTo>
                    <a:pt x="790872" y="29571"/>
                  </a:lnTo>
                  <a:lnTo>
                    <a:pt x="747964" y="15724"/>
                  </a:lnTo>
                  <a:lnTo>
                    <a:pt x="703835" y="6098"/>
                  </a:lnTo>
                  <a:lnTo>
                    <a:pt x="658811" y="816"/>
                  </a:lnTo>
                  <a:lnTo>
                    <a:pt x="61321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8416786" y="3601890"/>
              <a:ext cx="1160780" cy="1252855"/>
            </a:xfrm>
            <a:custGeom>
              <a:avLst/>
              <a:gdLst/>
              <a:ahLst/>
              <a:cxnLst/>
              <a:rect l="l" t="t" r="r" b="b"/>
              <a:pathLst>
                <a:path w="1160779" h="1252854">
                  <a:moveTo>
                    <a:pt x="621455" y="0"/>
                  </a:moveTo>
                  <a:lnTo>
                    <a:pt x="574857" y="4210"/>
                  </a:lnTo>
                  <a:lnTo>
                    <a:pt x="528728" y="13118"/>
                  </a:lnTo>
                  <a:lnTo>
                    <a:pt x="483350" y="26710"/>
                  </a:lnTo>
                  <a:lnTo>
                    <a:pt x="439005" y="44975"/>
                  </a:lnTo>
                  <a:lnTo>
                    <a:pt x="396777" y="67533"/>
                  </a:lnTo>
                  <a:lnTo>
                    <a:pt x="357621" y="93828"/>
                  </a:lnTo>
                  <a:lnTo>
                    <a:pt x="321691" y="123557"/>
                  </a:lnTo>
                  <a:lnTo>
                    <a:pt x="289141" y="156417"/>
                  </a:lnTo>
                  <a:lnTo>
                    <a:pt x="260126" y="192104"/>
                  </a:lnTo>
                  <a:lnTo>
                    <a:pt x="234800" y="230317"/>
                  </a:lnTo>
                  <a:lnTo>
                    <a:pt x="213318" y="270751"/>
                  </a:lnTo>
                  <a:lnTo>
                    <a:pt x="195834" y="313104"/>
                  </a:lnTo>
                  <a:lnTo>
                    <a:pt x="182503" y="357073"/>
                  </a:lnTo>
                  <a:lnTo>
                    <a:pt x="173479" y="402354"/>
                  </a:lnTo>
                  <a:lnTo>
                    <a:pt x="168916" y="448645"/>
                  </a:lnTo>
                  <a:lnTo>
                    <a:pt x="168968" y="495642"/>
                  </a:lnTo>
                  <a:lnTo>
                    <a:pt x="173791" y="543044"/>
                  </a:lnTo>
                  <a:lnTo>
                    <a:pt x="159826" y="541192"/>
                  </a:lnTo>
                  <a:lnTo>
                    <a:pt x="117733" y="543653"/>
                  </a:lnTo>
                  <a:lnTo>
                    <a:pt x="64730" y="565902"/>
                  </a:lnTo>
                  <a:lnTo>
                    <a:pt x="24376" y="606848"/>
                  </a:lnTo>
                  <a:lnTo>
                    <a:pt x="2622" y="660063"/>
                  </a:lnTo>
                  <a:lnTo>
                    <a:pt x="0" y="688614"/>
                  </a:lnTo>
                  <a:lnTo>
                    <a:pt x="3052" y="717554"/>
                  </a:lnTo>
                  <a:lnTo>
                    <a:pt x="25292" y="770567"/>
                  </a:lnTo>
                  <a:lnTo>
                    <a:pt x="66248" y="810912"/>
                  </a:lnTo>
                  <a:lnTo>
                    <a:pt x="119453" y="832675"/>
                  </a:lnTo>
                  <a:lnTo>
                    <a:pt x="148006" y="835299"/>
                  </a:lnTo>
                  <a:lnTo>
                    <a:pt x="176954" y="832235"/>
                  </a:lnTo>
                  <a:lnTo>
                    <a:pt x="192648" y="828102"/>
                  </a:lnTo>
                  <a:lnTo>
                    <a:pt x="207707" y="822296"/>
                  </a:lnTo>
                  <a:lnTo>
                    <a:pt x="222013" y="814878"/>
                  </a:lnTo>
                  <a:lnTo>
                    <a:pt x="235450" y="805908"/>
                  </a:lnTo>
                  <a:lnTo>
                    <a:pt x="237319" y="834097"/>
                  </a:lnTo>
                  <a:lnTo>
                    <a:pt x="238505" y="874363"/>
                  </a:lnTo>
                  <a:lnTo>
                    <a:pt x="239110" y="923689"/>
                  </a:lnTo>
                  <a:lnTo>
                    <a:pt x="239233" y="979060"/>
                  </a:lnTo>
                  <a:lnTo>
                    <a:pt x="238975" y="1037460"/>
                  </a:lnTo>
                  <a:lnTo>
                    <a:pt x="237716" y="1151285"/>
                  </a:lnTo>
                  <a:lnTo>
                    <a:pt x="236009" y="1247170"/>
                  </a:lnTo>
                  <a:lnTo>
                    <a:pt x="240885" y="1252262"/>
                  </a:lnTo>
                  <a:lnTo>
                    <a:pt x="260311" y="1127378"/>
                  </a:lnTo>
                  <a:lnTo>
                    <a:pt x="261057" y="1061663"/>
                  </a:lnTo>
                  <a:lnTo>
                    <a:pt x="261483" y="991922"/>
                  </a:lnTo>
                  <a:lnTo>
                    <a:pt x="261363" y="924041"/>
                  </a:lnTo>
                  <a:lnTo>
                    <a:pt x="260474" y="863907"/>
                  </a:lnTo>
                  <a:lnTo>
                    <a:pt x="258591" y="817406"/>
                  </a:lnTo>
                  <a:lnTo>
                    <a:pt x="252557" y="778489"/>
                  </a:lnTo>
                  <a:lnTo>
                    <a:pt x="241901" y="773218"/>
                  </a:lnTo>
                  <a:lnTo>
                    <a:pt x="237748" y="774298"/>
                  </a:lnTo>
                  <a:lnTo>
                    <a:pt x="234904" y="777105"/>
                  </a:lnTo>
                  <a:lnTo>
                    <a:pt x="221191" y="788791"/>
                  </a:lnTo>
                  <a:lnTo>
                    <a:pt x="206070" y="798321"/>
                  </a:lnTo>
                  <a:lnTo>
                    <a:pt x="189761" y="805578"/>
                  </a:lnTo>
                  <a:lnTo>
                    <a:pt x="172483" y="810442"/>
                  </a:lnTo>
                  <a:lnTo>
                    <a:pt x="147908" y="813028"/>
                  </a:lnTo>
                  <a:lnTo>
                    <a:pt x="123663" y="810799"/>
                  </a:lnTo>
                  <a:lnTo>
                    <a:pt x="78490" y="792345"/>
                  </a:lnTo>
                  <a:lnTo>
                    <a:pt x="43729" y="758086"/>
                  </a:lnTo>
                  <a:lnTo>
                    <a:pt x="24846" y="713084"/>
                  </a:lnTo>
                  <a:lnTo>
                    <a:pt x="24715" y="663466"/>
                  </a:lnTo>
                  <a:lnTo>
                    <a:pt x="43002" y="619129"/>
                  </a:lnTo>
                  <a:lnTo>
                    <a:pt x="76550" y="584861"/>
                  </a:lnTo>
                  <a:lnTo>
                    <a:pt x="122204" y="565446"/>
                  </a:lnTo>
                  <a:lnTo>
                    <a:pt x="137789" y="563276"/>
                  </a:lnTo>
                  <a:lnTo>
                    <a:pt x="153479" y="563065"/>
                  </a:lnTo>
                  <a:lnTo>
                    <a:pt x="169058" y="564807"/>
                  </a:lnTo>
                  <a:lnTo>
                    <a:pt x="184307" y="568494"/>
                  </a:lnTo>
                  <a:lnTo>
                    <a:pt x="188028" y="569663"/>
                  </a:lnTo>
                  <a:lnTo>
                    <a:pt x="192105" y="568774"/>
                  </a:lnTo>
                  <a:lnTo>
                    <a:pt x="197921" y="563567"/>
                  </a:lnTo>
                  <a:lnTo>
                    <a:pt x="199255" y="559642"/>
                  </a:lnTo>
                  <a:lnTo>
                    <a:pt x="198531" y="555794"/>
                  </a:lnTo>
                  <a:lnTo>
                    <a:pt x="192183" y="509326"/>
                  </a:lnTo>
                  <a:lnTo>
                    <a:pt x="190682" y="463163"/>
                  </a:lnTo>
                  <a:lnTo>
                    <a:pt x="193870" y="417619"/>
                  </a:lnTo>
                  <a:lnTo>
                    <a:pt x="201585" y="373008"/>
                  </a:lnTo>
                  <a:lnTo>
                    <a:pt x="213669" y="329641"/>
                  </a:lnTo>
                  <a:lnTo>
                    <a:pt x="229962" y="287833"/>
                  </a:lnTo>
                  <a:lnTo>
                    <a:pt x="250305" y="247896"/>
                  </a:lnTo>
                  <a:lnTo>
                    <a:pt x="274539" y="210143"/>
                  </a:lnTo>
                  <a:lnTo>
                    <a:pt x="302503" y="174888"/>
                  </a:lnTo>
                  <a:lnTo>
                    <a:pt x="334039" y="142444"/>
                  </a:lnTo>
                  <a:lnTo>
                    <a:pt x="368987" y="113123"/>
                  </a:lnTo>
                  <a:lnTo>
                    <a:pt x="407187" y="87239"/>
                  </a:lnTo>
                  <a:lnTo>
                    <a:pt x="448480" y="65104"/>
                  </a:lnTo>
                  <a:lnTo>
                    <a:pt x="496861" y="45578"/>
                  </a:lnTo>
                  <a:lnTo>
                    <a:pt x="546477" y="31870"/>
                  </a:lnTo>
                  <a:lnTo>
                    <a:pt x="596927" y="23997"/>
                  </a:lnTo>
                  <a:lnTo>
                    <a:pt x="647809" y="21974"/>
                  </a:lnTo>
                  <a:lnTo>
                    <a:pt x="698723" y="25818"/>
                  </a:lnTo>
                  <a:lnTo>
                    <a:pt x="749266" y="35546"/>
                  </a:lnTo>
                  <a:lnTo>
                    <a:pt x="799038" y="51173"/>
                  </a:lnTo>
                  <a:lnTo>
                    <a:pt x="846733" y="72316"/>
                  </a:lnTo>
                  <a:lnTo>
                    <a:pt x="891110" y="98399"/>
                  </a:lnTo>
                  <a:lnTo>
                    <a:pt x="931878" y="129143"/>
                  </a:lnTo>
                  <a:lnTo>
                    <a:pt x="968745" y="164272"/>
                  </a:lnTo>
                  <a:lnTo>
                    <a:pt x="1001421" y="203508"/>
                  </a:lnTo>
                  <a:lnTo>
                    <a:pt x="1029616" y="246576"/>
                  </a:lnTo>
                  <a:lnTo>
                    <a:pt x="1053038" y="293196"/>
                  </a:lnTo>
                  <a:lnTo>
                    <a:pt x="1109692" y="423892"/>
                  </a:lnTo>
                  <a:lnTo>
                    <a:pt x="1126810" y="473071"/>
                  </a:lnTo>
                  <a:lnTo>
                    <a:pt x="1136297" y="523518"/>
                  </a:lnTo>
                  <a:lnTo>
                    <a:pt x="1138183" y="574460"/>
                  </a:lnTo>
                  <a:lnTo>
                    <a:pt x="1132500" y="625120"/>
                  </a:lnTo>
                  <a:lnTo>
                    <a:pt x="1119276" y="674724"/>
                  </a:lnTo>
                  <a:lnTo>
                    <a:pt x="1098542" y="722495"/>
                  </a:lnTo>
                  <a:lnTo>
                    <a:pt x="1070964" y="766672"/>
                  </a:lnTo>
                  <a:lnTo>
                    <a:pt x="1037615" y="805704"/>
                  </a:lnTo>
                  <a:lnTo>
                    <a:pt x="999117" y="839125"/>
                  </a:lnTo>
                  <a:lnTo>
                    <a:pt x="956091" y="866471"/>
                  </a:lnTo>
                  <a:lnTo>
                    <a:pt x="909159" y="887278"/>
                  </a:lnTo>
                  <a:lnTo>
                    <a:pt x="858944" y="901082"/>
                  </a:lnTo>
                  <a:lnTo>
                    <a:pt x="812995" y="910112"/>
                  </a:lnTo>
                  <a:lnTo>
                    <a:pt x="809236" y="914684"/>
                  </a:lnTo>
                  <a:lnTo>
                    <a:pt x="809236" y="1247411"/>
                  </a:lnTo>
                  <a:lnTo>
                    <a:pt x="814214" y="1252389"/>
                  </a:lnTo>
                  <a:lnTo>
                    <a:pt x="820361" y="1252389"/>
                  </a:lnTo>
                  <a:lnTo>
                    <a:pt x="826508" y="1252389"/>
                  </a:lnTo>
                  <a:lnTo>
                    <a:pt x="831486" y="1247411"/>
                  </a:lnTo>
                  <a:lnTo>
                    <a:pt x="831486" y="929162"/>
                  </a:lnTo>
                  <a:lnTo>
                    <a:pt x="863249" y="922913"/>
                  </a:lnTo>
                  <a:lnTo>
                    <a:pt x="909248" y="910784"/>
                  </a:lnTo>
                  <a:lnTo>
                    <a:pt x="952753" y="893130"/>
                  </a:lnTo>
                  <a:lnTo>
                    <a:pt x="993344" y="870261"/>
                  </a:lnTo>
                  <a:lnTo>
                    <a:pt x="1030605" y="842488"/>
                  </a:lnTo>
                  <a:lnTo>
                    <a:pt x="1064117" y="810121"/>
                  </a:lnTo>
                  <a:lnTo>
                    <a:pt x="1093464" y="773470"/>
                  </a:lnTo>
                  <a:lnTo>
                    <a:pt x="1118227" y="732845"/>
                  </a:lnTo>
                  <a:lnTo>
                    <a:pt x="1137635" y="689404"/>
                  </a:lnTo>
                  <a:lnTo>
                    <a:pt x="1151172" y="644443"/>
                  </a:lnTo>
                  <a:lnTo>
                    <a:pt x="1158819" y="598482"/>
                  </a:lnTo>
                  <a:lnTo>
                    <a:pt x="1160556" y="552041"/>
                  </a:lnTo>
                  <a:lnTo>
                    <a:pt x="1156363" y="505638"/>
                  </a:lnTo>
                  <a:lnTo>
                    <a:pt x="1146223" y="459794"/>
                  </a:lnTo>
                  <a:lnTo>
                    <a:pt x="1130114" y="415028"/>
                  </a:lnTo>
                  <a:lnTo>
                    <a:pt x="1073459" y="284345"/>
                  </a:lnTo>
                  <a:lnTo>
                    <a:pt x="1052229" y="241335"/>
                  </a:lnTo>
                  <a:lnTo>
                    <a:pt x="1027135" y="201154"/>
                  </a:lnTo>
                  <a:lnTo>
                    <a:pt x="998383" y="163994"/>
                  </a:lnTo>
                  <a:lnTo>
                    <a:pt x="966176" y="130052"/>
                  </a:lnTo>
                  <a:lnTo>
                    <a:pt x="930719" y="99523"/>
                  </a:lnTo>
                  <a:lnTo>
                    <a:pt x="892215" y="72600"/>
                  </a:lnTo>
                  <a:lnTo>
                    <a:pt x="850870" y="49480"/>
                  </a:lnTo>
                  <a:lnTo>
                    <a:pt x="806886" y="30357"/>
                  </a:lnTo>
                  <a:lnTo>
                    <a:pt x="761237" y="15664"/>
                  </a:lnTo>
                  <a:lnTo>
                    <a:pt x="714927" y="5715"/>
                  </a:lnTo>
                  <a:lnTo>
                    <a:pt x="668239" y="497"/>
                  </a:lnTo>
                  <a:lnTo>
                    <a:pt x="621455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2" name="object 22" descr="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497836" y="4223539"/>
              <a:ext cx="142989" cy="100435"/>
            </a:xfrm>
            <a:prstGeom prst="rect">
              <a:avLst/>
            </a:prstGeom>
          </p:spPr>
        </p:pic>
        <p:sp>
          <p:nvSpPr>
            <p:cNvPr id="23" name="object 23" descr=""/>
            <p:cNvSpPr/>
            <p:nvPr/>
          </p:nvSpPr>
          <p:spPr>
            <a:xfrm>
              <a:off x="9202002" y="3716798"/>
              <a:ext cx="186055" cy="301625"/>
            </a:xfrm>
            <a:custGeom>
              <a:avLst/>
              <a:gdLst/>
              <a:ahLst/>
              <a:cxnLst/>
              <a:rect l="l" t="t" r="r" b="b"/>
              <a:pathLst>
                <a:path w="186054" h="301625">
                  <a:moveTo>
                    <a:pt x="84452" y="0"/>
                  </a:moveTo>
                  <a:lnTo>
                    <a:pt x="46239" y="17418"/>
                  </a:lnTo>
                  <a:lnTo>
                    <a:pt x="16215" y="52551"/>
                  </a:lnTo>
                  <a:lnTo>
                    <a:pt x="1078" y="99256"/>
                  </a:lnTo>
                  <a:lnTo>
                    <a:pt x="0" y="128851"/>
                  </a:lnTo>
                  <a:lnTo>
                    <a:pt x="4651" y="157854"/>
                  </a:lnTo>
                  <a:lnTo>
                    <a:pt x="14778" y="185296"/>
                  </a:lnTo>
                  <a:lnTo>
                    <a:pt x="30123" y="210204"/>
                  </a:lnTo>
                  <a:lnTo>
                    <a:pt x="98741" y="299700"/>
                  </a:lnTo>
                  <a:lnTo>
                    <a:pt x="102056" y="301199"/>
                  </a:lnTo>
                  <a:lnTo>
                    <a:pt x="105396" y="301199"/>
                  </a:lnTo>
                  <a:lnTo>
                    <a:pt x="107758" y="301199"/>
                  </a:lnTo>
                  <a:lnTo>
                    <a:pt x="110133" y="300450"/>
                  </a:lnTo>
                  <a:lnTo>
                    <a:pt x="117029" y="295167"/>
                  </a:lnTo>
                  <a:lnTo>
                    <a:pt x="117956" y="288182"/>
                  </a:lnTo>
                  <a:lnTo>
                    <a:pt x="47789" y="196665"/>
                  </a:lnTo>
                  <a:lnTo>
                    <a:pt x="34750" y="175491"/>
                  </a:lnTo>
                  <a:lnTo>
                    <a:pt x="26146" y="152145"/>
                  </a:lnTo>
                  <a:lnTo>
                    <a:pt x="22198" y="127457"/>
                  </a:lnTo>
                  <a:lnTo>
                    <a:pt x="23125" y="102254"/>
                  </a:lnTo>
                  <a:lnTo>
                    <a:pt x="35557" y="63552"/>
                  </a:lnTo>
                  <a:lnTo>
                    <a:pt x="61149" y="33928"/>
                  </a:lnTo>
                  <a:lnTo>
                    <a:pt x="88783" y="21817"/>
                  </a:lnTo>
                  <a:lnTo>
                    <a:pt x="121844" y="22521"/>
                  </a:lnTo>
                  <a:lnTo>
                    <a:pt x="167804" y="40519"/>
                  </a:lnTo>
                  <a:lnTo>
                    <a:pt x="173150" y="43554"/>
                  </a:lnTo>
                  <a:lnTo>
                    <a:pt x="179945" y="41687"/>
                  </a:lnTo>
                  <a:lnTo>
                    <a:pt x="186028" y="31007"/>
                  </a:lnTo>
                  <a:lnTo>
                    <a:pt x="184149" y="24225"/>
                  </a:lnTo>
                  <a:lnTo>
                    <a:pt x="178815" y="21177"/>
                  </a:lnTo>
                  <a:lnTo>
                    <a:pt x="124819" y="401"/>
                  </a:lnTo>
                  <a:lnTo>
                    <a:pt x="84452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4" name="object 24" descr="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994462" y="3866689"/>
              <a:ext cx="77069" cy="92120"/>
            </a:xfrm>
            <a:prstGeom prst="rect">
              <a:avLst/>
            </a:prstGeom>
          </p:spPr>
        </p:pic>
        <p:pic>
          <p:nvPicPr>
            <p:cNvPr id="25" name="object 25" descr="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283688" y="3805200"/>
              <a:ext cx="77174" cy="92128"/>
            </a:xfrm>
            <a:prstGeom prst="rect">
              <a:avLst/>
            </a:prstGeom>
          </p:spPr>
        </p:pic>
        <p:sp>
          <p:nvSpPr>
            <p:cNvPr id="26" name="object 26" descr=""/>
            <p:cNvSpPr/>
            <p:nvPr/>
          </p:nvSpPr>
          <p:spPr>
            <a:xfrm>
              <a:off x="9093923" y="4098944"/>
              <a:ext cx="256540" cy="224154"/>
            </a:xfrm>
            <a:custGeom>
              <a:avLst/>
              <a:gdLst/>
              <a:ahLst/>
              <a:cxnLst/>
              <a:rect l="l" t="t" r="r" b="b"/>
              <a:pathLst>
                <a:path w="256540" h="224154">
                  <a:moveTo>
                    <a:pt x="256374" y="0"/>
                  </a:moveTo>
                  <a:lnTo>
                    <a:pt x="0" y="1282"/>
                  </a:lnTo>
                  <a:lnTo>
                    <a:pt x="81565" y="168197"/>
                  </a:lnTo>
                  <a:lnTo>
                    <a:pt x="135459" y="223702"/>
                  </a:lnTo>
                  <a:lnTo>
                    <a:pt x="185717" y="167676"/>
                  </a:lnTo>
                  <a:lnTo>
                    <a:pt x="25637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9082242" y="4087595"/>
              <a:ext cx="280035" cy="155575"/>
            </a:xfrm>
            <a:custGeom>
              <a:avLst/>
              <a:gdLst/>
              <a:ahLst/>
              <a:cxnLst/>
              <a:rect l="l" t="t" r="r" b="b"/>
              <a:pathLst>
                <a:path w="280034" h="155575">
                  <a:moveTo>
                    <a:pt x="271398" y="0"/>
                  </a:moveTo>
                  <a:lnTo>
                    <a:pt x="268008" y="228"/>
                  </a:lnTo>
                  <a:lnTo>
                    <a:pt x="7848" y="1523"/>
                  </a:lnTo>
                  <a:lnTo>
                    <a:pt x="4330" y="3467"/>
                  </a:lnTo>
                  <a:lnTo>
                    <a:pt x="266" y="9867"/>
                  </a:lnTo>
                  <a:lnTo>
                    <a:pt x="0" y="13881"/>
                  </a:lnTo>
                  <a:lnTo>
                    <a:pt x="1600" y="17310"/>
                  </a:lnTo>
                  <a:lnTo>
                    <a:pt x="30884" y="68324"/>
                  </a:lnTo>
                  <a:lnTo>
                    <a:pt x="62217" y="108343"/>
                  </a:lnTo>
                  <a:lnTo>
                    <a:pt x="102104" y="141467"/>
                  </a:lnTo>
                  <a:lnTo>
                    <a:pt x="148615" y="155270"/>
                  </a:lnTo>
                  <a:lnTo>
                    <a:pt x="150050" y="155270"/>
                  </a:lnTo>
                  <a:lnTo>
                    <a:pt x="150761" y="155244"/>
                  </a:lnTo>
                  <a:lnTo>
                    <a:pt x="185999" y="145675"/>
                  </a:lnTo>
                  <a:lnTo>
                    <a:pt x="201795" y="132994"/>
                  </a:lnTo>
                  <a:lnTo>
                    <a:pt x="150152" y="132994"/>
                  </a:lnTo>
                  <a:lnTo>
                    <a:pt x="111532" y="121290"/>
                  </a:lnTo>
                  <a:lnTo>
                    <a:pt x="77036" y="91595"/>
                  </a:lnTo>
                  <a:lnTo>
                    <a:pt x="49034" y="55266"/>
                  </a:lnTo>
                  <a:lnTo>
                    <a:pt x="29895" y="23660"/>
                  </a:lnTo>
                  <a:lnTo>
                    <a:pt x="275040" y="22555"/>
                  </a:lnTo>
                  <a:lnTo>
                    <a:pt x="278396" y="15455"/>
                  </a:lnTo>
                  <a:lnTo>
                    <a:pt x="279755" y="12026"/>
                  </a:lnTo>
                  <a:lnTo>
                    <a:pt x="279336" y="8127"/>
                  </a:lnTo>
                  <a:lnTo>
                    <a:pt x="275158" y="2019"/>
                  </a:lnTo>
                  <a:lnTo>
                    <a:pt x="271398" y="0"/>
                  </a:lnTo>
                  <a:close/>
                </a:path>
                <a:path w="280034" h="155575">
                  <a:moveTo>
                    <a:pt x="275040" y="22555"/>
                  </a:moveTo>
                  <a:lnTo>
                    <a:pt x="251383" y="22555"/>
                  </a:lnTo>
                  <a:lnTo>
                    <a:pt x="227601" y="69757"/>
                  </a:lnTo>
                  <a:lnTo>
                    <a:pt x="202596" y="104139"/>
                  </a:lnTo>
                  <a:lnTo>
                    <a:pt x="176678" y="125339"/>
                  </a:lnTo>
                  <a:lnTo>
                    <a:pt x="150152" y="132994"/>
                  </a:lnTo>
                  <a:lnTo>
                    <a:pt x="201795" y="132994"/>
                  </a:lnTo>
                  <a:lnTo>
                    <a:pt x="219094" y="119106"/>
                  </a:lnTo>
                  <a:lnTo>
                    <a:pt x="249931" y="75659"/>
                  </a:lnTo>
                  <a:lnTo>
                    <a:pt x="275040" y="22555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8597074" y="3662615"/>
              <a:ext cx="253365" cy="478790"/>
            </a:xfrm>
            <a:custGeom>
              <a:avLst/>
              <a:gdLst/>
              <a:ahLst/>
              <a:cxnLst/>
              <a:rect l="l" t="t" r="r" b="b"/>
              <a:pathLst>
                <a:path w="253365" h="478789">
                  <a:moveTo>
                    <a:pt x="252614" y="0"/>
                  </a:moveTo>
                  <a:lnTo>
                    <a:pt x="209731" y="24552"/>
                  </a:lnTo>
                  <a:lnTo>
                    <a:pt x="170334" y="53073"/>
                  </a:lnTo>
                  <a:lnTo>
                    <a:pt x="134590" y="85207"/>
                  </a:lnTo>
                  <a:lnTo>
                    <a:pt x="102663" y="120600"/>
                  </a:lnTo>
                  <a:lnTo>
                    <a:pt x="74720" y="158897"/>
                  </a:lnTo>
                  <a:lnTo>
                    <a:pt x="50927" y="199744"/>
                  </a:lnTo>
                  <a:lnTo>
                    <a:pt x="31448" y="242785"/>
                  </a:lnTo>
                  <a:lnTo>
                    <a:pt x="16450" y="287666"/>
                  </a:lnTo>
                  <a:lnTo>
                    <a:pt x="6099" y="334032"/>
                  </a:lnTo>
                  <a:lnTo>
                    <a:pt x="560" y="381530"/>
                  </a:lnTo>
                  <a:lnTo>
                    <a:pt x="0" y="429803"/>
                  </a:lnTo>
                  <a:lnTo>
                    <a:pt x="4583" y="478497"/>
                  </a:lnTo>
                  <a:lnTo>
                    <a:pt x="43846" y="447468"/>
                  </a:lnTo>
                  <a:lnTo>
                    <a:pt x="80214" y="414222"/>
                  </a:lnTo>
                  <a:lnTo>
                    <a:pt x="113541" y="378943"/>
                  </a:lnTo>
                  <a:lnTo>
                    <a:pt x="143682" y="341813"/>
                  </a:lnTo>
                  <a:lnTo>
                    <a:pt x="170490" y="303014"/>
                  </a:lnTo>
                  <a:lnTo>
                    <a:pt x="193821" y="262728"/>
                  </a:lnTo>
                  <a:lnTo>
                    <a:pt x="213528" y="221137"/>
                  </a:lnTo>
                  <a:lnTo>
                    <a:pt x="229466" y="178425"/>
                  </a:lnTo>
                  <a:lnTo>
                    <a:pt x="241489" y="134772"/>
                  </a:lnTo>
                  <a:lnTo>
                    <a:pt x="249452" y="90362"/>
                  </a:lnTo>
                  <a:lnTo>
                    <a:pt x="253209" y="45377"/>
                  </a:lnTo>
                  <a:lnTo>
                    <a:pt x="252614" y="0"/>
                  </a:lnTo>
                  <a:close/>
                </a:path>
              </a:pathLst>
            </a:custGeom>
            <a:solidFill>
              <a:srgbClr val="42BB93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29" name="object 29" descr="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845291" y="3754921"/>
              <a:ext cx="242925" cy="180327"/>
            </a:xfrm>
            <a:prstGeom prst="rect">
              <a:avLst/>
            </a:prstGeom>
          </p:spPr>
        </p:pic>
        <p:pic>
          <p:nvPicPr>
            <p:cNvPr id="30" name="object 30" descr="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8565869" y="3679351"/>
              <a:ext cx="153976" cy="153417"/>
            </a:xfrm>
            <a:prstGeom prst="rect">
              <a:avLst/>
            </a:prstGeom>
          </p:spPr>
        </p:pic>
        <p:sp>
          <p:nvSpPr>
            <p:cNvPr id="31" name="object 31" descr=""/>
            <p:cNvSpPr/>
            <p:nvPr/>
          </p:nvSpPr>
          <p:spPr>
            <a:xfrm>
              <a:off x="8918959" y="4405415"/>
              <a:ext cx="330200" cy="129539"/>
            </a:xfrm>
            <a:custGeom>
              <a:avLst/>
              <a:gdLst/>
              <a:ahLst/>
              <a:cxnLst/>
              <a:rect l="l" t="t" r="r" b="b"/>
              <a:pathLst>
                <a:path w="330200" h="129539">
                  <a:moveTo>
                    <a:pt x="15608" y="0"/>
                  </a:moveTo>
                  <a:lnTo>
                    <a:pt x="8559" y="63"/>
                  </a:lnTo>
                  <a:lnTo>
                    <a:pt x="0" y="8851"/>
                  </a:lnTo>
                  <a:lnTo>
                    <a:pt x="76" y="15887"/>
                  </a:lnTo>
                  <a:lnTo>
                    <a:pt x="42149" y="50622"/>
                  </a:lnTo>
                  <a:lnTo>
                    <a:pt x="83540" y="76587"/>
                  </a:lnTo>
                  <a:lnTo>
                    <a:pt x="138144" y="102154"/>
                  </a:lnTo>
                  <a:lnTo>
                    <a:pt x="204593" y="121653"/>
                  </a:lnTo>
                  <a:lnTo>
                    <a:pt x="281520" y="129412"/>
                  </a:lnTo>
                  <a:lnTo>
                    <a:pt x="300175" y="128962"/>
                  </a:lnTo>
                  <a:lnTo>
                    <a:pt x="325386" y="126949"/>
                  </a:lnTo>
                  <a:lnTo>
                    <a:pt x="329857" y="121500"/>
                  </a:lnTo>
                  <a:lnTo>
                    <a:pt x="328663" y="109283"/>
                  </a:lnTo>
                  <a:lnTo>
                    <a:pt x="323278" y="104736"/>
                  </a:lnTo>
                  <a:lnTo>
                    <a:pt x="317106" y="105409"/>
                  </a:lnTo>
                  <a:lnTo>
                    <a:pt x="246001" y="105247"/>
                  </a:lnTo>
                  <a:lnTo>
                    <a:pt x="182432" y="93035"/>
                  </a:lnTo>
                  <a:lnTo>
                    <a:pt x="127610" y="73144"/>
                  </a:lnTo>
                  <a:lnTo>
                    <a:pt x="82748" y="49949"/>
                  </a:lnTo>
                  <a:lnTo>
                    <a:pt x="49055" y="27823"/>
                  </a:lnTo>
                  <a:lnTo>
                    <a:pt x="20027" y="4267"/>
                  </a:lnTo>
                  <a:lnTo>
                    <a:pt x="15608" y="0"/>
                  </a:lnTo>
                  <a:close/>
                </a:path>
              </a:pathLst>
            </a:custGeom>
            <a:solidFill>
              <a:srgbClr val="000113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32" name="object 32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33" name="object 33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34" name="object 34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582389"/>
            <a:ext cx="4225925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50"/>
              <a:t>Розподіляємо</a:t>
            </a:r>
            <a:r>
              <a:rPr dirty="0" spc="15"/>
              <a:t> </a:t>
            </a:r>
            <a:r>
              <a:rPr dirty="0" spc="175"/>
              <a:t>час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208141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1666295" y="258100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1666295" y="343619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1666295" y="489900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66295" y="539859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666295" y="589820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619299" y="1354851"/>
            <a:ext cx="8428990" cy="4826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Під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час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сесії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письма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ми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маємо: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685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написати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вступ,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0">
                <a:solidFill>
                  <a:srgbClr val="231F20"/>
                </a:solidFill>
                <a:latin typeface="Microsoft Sans Serif"/>
                <a:cs typeface="Microsoft Sans Serif"/>
              </a:rPr>
              <a:t>тезу;</a:t>
            </a:r>
            <a:endParaRPr sz="2000">
              <a:latin typeface="Microsoft Sans Serif"/>
              <a:cs typeface="Microsoft Sans Serif"/>
            </a:endParaRPr>
          </a:p>
          <a:p>
            <a:pPr marL="372110" marR="5080" indent="-635">
              <a:lnSpc>
                <a:spcPct val="116700"/>
              </a:lnSpc>
              <a:spcBef>
                <a:spcPts val="1135"/>
              </a:spcBef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використати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докази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джерел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підтримку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тези,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послатися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ці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джерела,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написати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доказу;</a:t>
            </a:r>
            <a:endParaRPr sz="2000">
              <a:latin typeface="Microsoft Sans Serif"/>
              <a:cs typeface="Microsoft Sans Serif"/>
            </a:endParaRPr>
          </a:p>
          <a:p>
            <a:pPr marL="372110" marR="394970" indent="-635">
              <a:lnSpc>
                <a:spcPct val="116700"/>
              </a:lnSpc>
              <a:spcBef>
                <a:spcPts val="1130"/>
              </a:spcBef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написати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висновок,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який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підсумовує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5">
                <a:solidFill>
                  <a:srgbClr val="231F20"/>
                </a:solidFill>
                <a:latin typeface="Microsoft Sans Serif"/>
                <a:cs typeface="Microsoft Sans Serif"/>
              </a:rPr>
              <a:t>написане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містить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дії.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969"/>
              </a:spcBef>
            </a:pP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нас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30-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35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хвилин.</a:t>
            </a:r>
            <a:endParaRPr sz="2000">
              <a:latin typeface="Microsoft Sans Serif"/>
              <a:cs typeface="Microsoft Sans Serif"/>
            </a:endParaRPr>
          </a:p>
          <a:p>
            <a:pPr marL="372110" marR="2009139">
              <a:lnSpc>
                <a:spcPct val="163900"/>
              </a:lnSpc>
              <a:spcBef>
                <a:spcPts val="1415"/>
              </a:spcBef>
            </a:pP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малих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групах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вирішіть,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розподілити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0">
                <a:solidFill>
                  <a:srgbClr val="231F20"/>
                </a:solidFill>
                <a:latin typeface="Microsoft Sans Serif"/>
                <a:cs typeface="Microsoft Sans Serif"/>
              </a:rPr>
              <a:t>час.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Розмістіть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план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розподілу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4">
                <a:solidFill>
                  <a:srgbClr val="231F20"/>
                </a:solidFill>
                <a:latin typeface="Microsoft Sans Serif"/>
                <a:cs typeface="Microsoft Sans Serif"/>
              </a:rPr>
              <a:t>часу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5">
                <a:solidFill>
                  <a:srgbClr val="231F20"/>
                </a:solidFill>
                <a:latin typeface="Microsoft Sans Serif"/>
                <a:cs typeface="Microsoft Sans Serif"/>
              </a:rPr>
              <a:t>стіні.</a:t>
            </a:r>
            <a:endParaRPr sz="2000">
              <a:latin typeface="Microsoft Sans Serif"/>
              <a:cs typeface="Microsoft Sans Serif"/>
            </a:endParaRPr>
          </a:p>
          <a:p>
            <a:pPr marL="372110">
              <a:lnSpc>
                <a:spcPct val="100000"/>
              </a:lnSpc>
              <a:spcBef>
                <a:spcPts val="1535"/>
              </a:spcBef>
            </a:pP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Поділіться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20">
                <a:solidFill>
                  <a:srgbClr val="231F20"/>
                </a:solidFill>
                <a:latin typeface="Microsoft Sans Serif"/>
                <a:cs typeface="Microsoft Sans Serif"/>
              </a:rPr>
              <a:t>про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нього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0">
                <a:solidFill>
                  <a:srgbClr val="231F20"/>
                </a:solidFill>
                <a:latin typeface="Microsoft Sans Serif"/>
                <a:cs typeface="Microsoft Sans Serif"/>
              </a:rPr>
              <a:t>з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класом.</a:t>
            </a:r>
            <a:endParaRPr sz="2000">
              <a:latin typeface="Microsoft Sans Serif"/>
              <a:cs typeface="Microsoft Sans Serif"/>
            </a:endParaRPr>
          </a:p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266602" y="413459"/>
            <a:ext cx="1885272" cy="1870573"/>
          </a:xfrm>
          <a:prstGeom prst="rect">
            <a:avLst/>
          </a:prstGeom>
        </p:spPr>
      </p:pic>
      <p:sp>
        <p:nvSpPr>
          <p:cNvPr id="11" name="object 11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2" name="object 12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3" name="object 13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525329"/>
            <a:ext cx="660336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240"/>
              <a:t>Сильне</a:t>
            </a:r>
            <a:r>
              <a:rPr dirty="0" spc="40"/>
              <a:t> </a:t>
            </a:r>
            <a:r>
              <a:rPr dirty="0" spc="280"/>
              <a:t>аргументаційне</a:t>
            </a:r>
            <a:r>
              <a:rPr dirty="0" spc="40"/>
              <a:t> </a:t>
            </a:r>
            <a:r>
              <a:rPr dirty="0" spc="200"/>
              <a:t>есе складається</a:t>
            </a:r>
            <a:r>
              <a:rPr dirty="0" spc="50"/>
              <a:t> </a:t>
            </a:r>
            <a:r>
              <a:rPr dirty="0" spc="-25"/>
              <a:t>з: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574295" y="215897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/>
          <p:nvPr/>
        </p:nvSpPr>
        <p:spPr>
          <a:xfrm>
            <a:off x="574295" y="281736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/>
          <p:nvPr/>
        </p:nvSpPr>
        <p:spPr>
          <a:xfrm>
            <a:off x="574295" y="347578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/>
          <p:nvPr/>
        </p:nvSpPr>
        <p:spPr>
          <a:xfrm>
            <a:off x="574295" y="454057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574295" y="5198964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 txBox="1"/>
          <p:nvPr/>
        </p:nvSpPr>
        <p:spPr>
          <a:xfrm>
            <a:off x="887331" y="5075826"/>
            <a:ext cx="4682490" cy="1080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190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коментарів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25">
                <a:solidFill>
                  <a:srgbClr val="231F20"/>
                </a:solidFill>
                <a:latin typeface="Microsoft Sans Serif"/>
                <a:cs typeface="Microsoft Sans Serif"/>
              </a:rPr>
              <a:t>щодо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14">
                <a:solidFill>
                  <a:srgbClr val="231F20"/>
                </a:solidFill>
                <a:latin typeface="Microsoft Sans Serif"/>
                <a:cs typeface="Microsoft Sans Serif"/>
              </a:rPr>
              <a:t>доказів;</a:t>
            </a:r>
            <a:endParaRPr sz="2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065"/>
              </a:spcBef>
            </a:pPr>
            <a:r>
              <a:rPr dirty="0" sz="2600" spc="229">
                <a:solidFill>
                  <a:srgbClr val="231F20"/>
                </a:solidFill>
                <a:latin typeface="Microsoft Sans Serif"/>
                <a:cs typeface="Microsoft Sans Serif"/>
              </a:rPr>
              <a:t>висновку</a:t>
            </a:r>
            <a:r>
              <a:rPr dirty="0" sz="2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34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0">
                <a:solidFill>
                  <a:srgbClr val="231F20"/>
                </a:solidFill>
                <a:latin typeface="Microsoft Sans Serif"/>
                <a:cs typeface="Microsoft Sans Serif"/>
              </a:rPr>
              <a:t>заклику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204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14">
                <a:solidFill>
                  <a:srgbClr val="231F20"/>
                </a:solidFill>
                <a:latin typeface="Microsoft Sans Serif"/>
                <a:cs typeface="Microsoft Sans Serif"/>
              </a:rPr>
              <a:t>дій.</a:t>
            </a:r>
            <a:endParaRPr sz="26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/>
          <p:nvPr/>
        </p:nvSpPr>
        <p:spPr>
          <a:xfrm>
            <a:off x="574295" y="5857380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4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10" name="object 10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09740" y="2068723"/>
            <a:ext cx="2904252" cy="2575281"/>
          </a:xfrm>
          <a:prstGeom prst="rect">
            <a:avLst/>
          </a:prstGeom>
        </p:spPr>
      </p:pic>
      <p:sp>
        <p:nvSpPr>
          <p:cNvPr id="11" name="object 11" descr=""/>
          <p:cNvSpPr txBox="1"/>
          <p:nvPr/>
        </p:nvSpPr>
        <p:spPr>
          <a:xfrm>
            <a:off x="887299" y="2035826"/>
            <a:ext cx="8680450" cy="31775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вступу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/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огляду</a:t>
            </a:r>
            <a:r>
              <a:rPr dirty="0" sz="2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10">
                <a:solidFill>
                  <a:srgbClr val="231F20"/>
                </a:solidFill>
                <a:latin typeface="Microsoft Sans Serif"/>
                <a:cs typeface="Microsoft Sans Serif"/>
              </a:rPr>
              <a:t>теми;</a:t>
            </a:r>
            <a:endParaRPr sz="2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065"/>
              </a:spcBef>
            </a:pPr>
            <a:r>
              <a:rPr dirty="0" sz="2600" spc="85">
                <a:solidFill>
                  <a:srgbClr val="231F20"/>
                </a:solidFill>
                <a:latin typeface="Microsoft Sans Serif"/>
                <a:cs typeface="Microsoft Sans Serif"/>
              </a:rPr>
              <a:t>тези;</a:t>
            </a:r>
            <a:endParaRPr sz="2600">
              <a:latin typeface="Microsoft Sans Serif"/>
              <a:cs typeface="Microsoft Sans Serif"/>
            </a:endParaRPr>
          </a:p>
          <a:p>
            <a:pPr marL="12700" marR="3961765">
              <a:lnSpc>
                <a:spcPct val="102600"/>
              </a:lnSpc>
              <a:spcBef>
                <a:spcPts val="1980"/>
              </a:spcBef>
            </a:pPr>
            <a:r>
              <a:rPr dirty="0" sz="2600" spc="125">
                <a:solidFill>
                  <a:srgbClr val="231F20"/>
                </a:solidFill>
                <a:latin typeface="Microsoft Sans Serif"/>
                <a:cs typeface="Microsoft Sans Serif"/>
              </a:rPr>
              <a:t>доказів,</a:t>
            </a:r>
            <a:r>
              <a:rPr dirty="0" sz="2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які</a:t>
            </a:r>
            <a:r>
              <a:rPr dirty="0" sz="2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70">
                <a:solidFill>
                  <a:srgbClr val="231F20"/>
                </a:solidFill>
                <a:latin typeface="Microsoft Sans Serif"/>
                <a:cs typeface="Microsoft Sans Serif"/>
              </a:rPr>
              <a:t>вводять</a:t>
            </a:r>
            <a:r>
              <a:rPr dirty="0" sz="2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2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14">
                <a:solidFill>
                  <a:srgbClr val="231F20"/>
                </a:solidFill>
                <a:latin typeface="Microsoft Sans Serif"/>
                <a:cs typeface="Microsoft Sans Serif"/>
              </a:rPr>
              <a:t>текст </a:t>
            </a:r>
            <a:r>
              <a:rPr dirty="0" sz="2600" spc="240">
                <a:solidFill>
                  <a:srgbClr val="231F20"/>
                </a:solidFill>
                <a:latin typeface="Microsoft Sans Serif"/>
                <a:cs typeface="Microsoft Sans Serif"/>
              </a:rPr>
              <a:t>сигнальними</a:t>
            </a:r>
            <a:r>
              <a:rPr dirty="0" sz="2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05">
                <a:solidFill>
                  <a:srgbClr val="231F20"/>
                </a:solidFill>
                <a:latin typeface="Microsoft Sans Serif"/>
                <a:cs typeface="Microsoft Sans Serif"/>
              </a:rPr>
              <a:t>фразами;</a:t>
            </a:r>
            <a:endParaRPr sz="2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2065"/>
              </a:spcBef>
            </a:pPr>
            <a:r>
              <a:rPr dirty="0" sz="2600" spc="210">
                <a:solidFill>
                  <a:srgbClr val="231F20"/>
                </a:solidFill>
                <a:latin typeface="Microsoft Sans Serif"/>
                <a:cs typeface="Microsoft Sans Serif"/>
              </a:rPr>
              <a:t>посилань</a:t>
            </a:r>
            <a:r>
              <a:rPr dirty="0" sz="2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8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600" spc="150">
                <a:solidFill>
                  <a:srgbClr val="231F20"/>
                </a:solidFill>
                <a:latin typeface="Microsoft Sans Serif"/>
                <a:cs typeface="Microsoft Sans Serif"/>
              </a:rPr>
              <a:t>джерела;</a:t>
            </a:r>
            <a:endParaRPr sz="2600">
              <a:latin typeface="Microsoft Sans Serif"/>
              <a:cs typeface="Microsoft Sans Serif"/>
            </a:endParaRPr>
          </a:p>
          <a:p>
            <a:pPr algn="r" marR="5080">
              <a:lnSpc>
                <a:spcPct val="100000"/>
              </a:lnSpc>
              <a:spcBef>
                <a:spcPts val="545"/>
              </a:spcBef>
            </a:pPr>
            <a:r>
              <a:rPr dirty="0" sz="2000" spc="80" b="1">
                <a:solidFill>
                  <a:srgbClr val="42BB93"/>
                </a:solidFill>
                <a:latin typeface="Tahoma"/>
                <a:cs typeface="Tahoma"/>
              </a:rPr>
              <a:t>Порівняйте</a:t>
            </a:r>
            <a:r>
              <a:rPr dirty="0" sz="20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55" b="1">
                <a:solidFill>
                  <a:srgbClr val="42BB93"/>
                </a:solidFill>
                <a:latin typeface="Tahoma"/>
                <a:cs typeface="Tahoma"/>
              </a:rPr>
              <a:t>зі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75" b="1">
                <a:solidFill>
                  <a:srgbClr val="42BB93"/>
                </a:solidFill>
                <a:latin typeface="Tahoma"/>
                <a:cs typeface="Tahoma"/>
              </a:rPr>
              <a:t>своїм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5" name="object 1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12" name="object 12" descr=""/>
          <p:cNvSpPr txBox="1"/>
          <p:nvPr/>
        </p:nvSpPr>
        <p:spPr>
          <a:xfrm>
            <a:off x="6608945" y="5187510"/>
            <a:ext cx="3133090" cy="73660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списком.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5" b="1">
                <a:solidFill>
                  <a:srgbClr val="42BB93"/>
                </a:solidFill>
                <a:latin typeface="Tahoma"/>
                <a:cs typeface="Tahoma"/>
              </a:rPr>
              <a:t>Що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спільне?</a:t>
            </a:r>
            <a:endParaRPr sz="200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400"/>
              </a:spcBef>
            </a:pPr>
            <a:r>
              <a:rPr dirty="0" sz="2000" spc="65" b="1">
                <a:solidFill>
                  <a:srgbClr val="42BB93"/>
                </a:solidFill>
                <a:latin typeface="Tahoma"/>
                <a:cs typeface="Tahoma"/>
              </a:rPr>
              <a:t>Що</a:t>
            </a:r>
            <a:r>
              <a:rPr dirty="0" sz="2000" spc="-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55" b="1">
                <a:solidFill>
                  <a:srgbClr val="42BB93"/>
                </a:solidFill>
                <a:latin typeface="Tahoma"/>
                <a:cs typeface="Tahoma"/>
              </a:rPr>
              <a:t>відмінне?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434"/>
              <a:t>Ми</a:t>
            </a:r>
            <a:r>
              <a:rPr dirty="0" spc="30"/>
              <a:t> </a:t>
            </a:r>
            <a:r>
              <a:rPr dirty="0" spc="295"/>
              <a:t>можемо</a:t>
            </a:r>
            <a:r>
              <a:rPr dirty="0" spc="30"/>
              <a:t> </a:t>
            </a:r>
            <a:r>
              <a:rPr dirty="0" spc="280"/>
              <a:t>використовувати</a:t>
            </a:r>
            <a:r>
              <a:rPr dirty="0" spc="35"/>
              <a:t> </a:t>
            </a:r>
            <a:r>
              <a:rPr dirty="0" spc="270"/>
              <a:t>план </a:t>
            </a:r>
            <a:r>
              <a:rPr dirty="0" spc="240"/>
              <a:t>формального</a:t>
            </a:r>
            <a:r>
              <a:rPr dirty="0" spc="20"/>
              <a:t> </a:t>
            </a:r>
            <a:r>
              <a:rPr dirty="0" spc="225"/>
              <a:t>есе</a:t>
            </a:r>
            <a:r>
              <a:rPr dirty="0" spc="20"/>
              <a:t> </a:t>
            </a:r>
            <a:r>
              <a:rPr dirty="0" spc="290"/>
              <a:t>як</a:t>
            </a:r>
            <a:r>
              <a:rPr dirty="0" spc="20"/>
              <a:t> </a:t>
            </a:r>
            <a:r>
              <a:rPr dirty="0" spc="290"/>
              <a:t>план</a:t>
            </a:r>
            <a:r>
              <a:rPr dirty="0" spc="20"/>
              <a:t> </a:t>
            </a:r>
            <a:r>
              <a:rPr dirty="0" spc="315"/>
              <a:t>нашого</a:t>
            </a:r>
            <a:r>
              <a:rPr dirty="0" spc="20"/>
              <a:t> </a:t>
            </a:r>
            <a:r>
              <a:rPr dirty="0" spc="170"/>
              <a:t>тексту</a:t>
            </a:r>
          </a:p>
        </p:txBody>
      </p:sp>
      <p:grpSp>
        <p:nvGrpSpPr>
          <p:cNvPr id="3" name="object 3" descr=""/>
          <p:cNvGrpSpPr/>
          <p:nvPr/>
        </p:nvGrpSpPr>
        <p:grpSpPr>
          <a:xfrm>
            <a:off x="850794" y="1790496"/>
            <a:ext cx="8990965" cy="4636770"/>
            <a:chOff x="850794" y="1790496"/>
            <a:chExt cx="8990965" cy="4636770"/>
          </a:xfrm>
        </p:grpSpPr>
        <p:sp>
          <p:nvSpPr>
            <p:cNvPr id="4" name="object 4" descr=""/>
            <p:cNvSpPr/>
            <p:nvPr/>
          </p:nvSpPr>
          <p:spPr>
            <a:xfrm>
              <a:off x="6736683" y="5971575"/>
              <a:ext cx="501650" cy="0"/>
            </a:xfrm>
            <a:custGeom>
              <a:avLst/>
              <a:gdLst/>
              <a:ahLst/>
              <a:cxnLst/>
              <a:rect l="l" t="t" r="r" b="b"/>
              <a:pathLst>
                <a:path w="501650" h="0">
                  <a:moveTo>
                    <a:pt x="501205" y="0"/>
                  </a:move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5" name="object 5" descr=""/>
            <p:cNvSpPr/>
            <p:nvPr/>
          </p:nvSpPr>
          <p:spPr>
            <a:xfrm>
              <a:off x="6736674" y="5899057"/>
              <a:ext cx="199390" cy="145415"/>
            </a:xfrm>
            <a:custGeom>
              <a:avLst/>
              <a:gdLst/>
              <a:ahLst/>
              <a:cxnLst/>
              <a:rect l="l" t="t" r="r" b="b"/>
              <a:pathLst>
                <a:path w="199390" h="145414">
                  <a:moveTo>
                    <a:pt x="199275" y="145034"/>
                  </a:moveTo>
                  <a:lnTo>
                    <a:pt x="0" y="72517"/>
                  </a:lnTo>
                  <a:lnTo>
                    <a:pt x="199275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8526695" y="4692505"/>
              <a:ext cx="0" cy="501650"/>
            </a:xfrm>
            <a:custGeom>
              <a:avLst/>
              <a:gdLst/>
              <a:ahLst/>
              <a:cxnLst/>
              <a:rect l="l" t="t" r="r" b="b"/>
              <a:pathLst>
                <a:path w="0" h="501650">
                  <a:moveTo>
                    <a:pt x="0" y="0"/>
                  </a:moveTo>
                  <a:lnTo>
                    <a:pt x="0" y="501205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8454176" y="4994442"/>
              <a:ext cx="145415" cy="199390"/>
            </a:xfrm>
            <a:custGeom>
              <a:avLst/>
              <a:gdLst/>
              <a:ahLst/>
              <a:cxnLst/>
              <a:rect l="l" t="t" r="r" b="b"/>
              <a:pathLst>
                <a:path w="145415" h="199389">
                  <a:moveTo>
                    <a:pt x="145033" y="0"/>
                  </a:moveTo>
                  <a:lnTo>
                    <a:pt x="72516" y="199275"/>
                  </a:lnTo>
                  <a:lnTo>
                    <a:pt x="0" y="0"/>
                  </a:lnTo>
                </a:path>
              </a:pathLst>
            </a:custGeom>
            <a:ln w="50800">
              <a:solidFill>
                <a:srgbClr val="42BB9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7201700" y="3533749"/>
              <a:ext cx="2639695" cy="2874010"/>
            </a:xfrm>
            <a:custGeom>
              <a:avLst/>
              <a:gdLst/>
              <a:ahLst/>
              <a:cxnLst/>
              <a:rect l="l" t="t" r="r" b="b"/>
              <a:pathLst>
                <a:path w="2639695" h="2874010">
                  <a:moveTo>
                    <a:pt x="2632799" y="1787156"/>
                  </a:moveTo>
                  <a:lnTo>
                    <a:pt x="2627147" y="1759127"/>
                  </a:lnTo>
                  <a:lnTo>
                    <a:pt x="2611717" y="1736242"/>
                  </a:lnTo>
                  <a:lnTo>
                    <a:pt x="2588831" y="1720811"/>
                  </a:lnTo>
                  <a:lnTo>
                    <a:pt x="2560802" y="1715160"/>
                  </a:lnTo>
                  <a:lnTo>
                    <a:pt x="71996" y="1715160"/>
                  </a:lnTo>
                  <a:lnTo>
                    <a:pt x="43980" y="1720811"/>
                  </a:lnTo>
                  <a:lnTo>
                    <a:pt x="21094" y="1736242"/>
                  </a:lnTo>
                  <a:lnTo>
                    <a:pt x="5664" y="1759127"/>
                  </a:lnTo>
                  <a:lnTo>
                    <a:pt x="0" y="1787156"/>
                  </a:lnTo>
                  <a:lnTo>
                    <a:pt x="0" y="2801924"/>
                  </a:lnTo>
                  <a:lnTo>
                    <a:pt x="5664" y="2829941"/>
                  </a:lnTo>
                  <a:lnTo>
                    <a:pt x="21094" y="2852826"/>
                  </a:lnTo>
                  <a:lnTo>
                    <a:pt x="43980" y="2868257"/>
                  </a:lnTo>
                  <a:lnTo>
                    <a:pt x="71996" y="2873921"/>
                  </a:lnTo>
                  <a:lnTo>
                    <a:pt x="2560802" y="2873921"/>
                  </a:lnTo>
                  <a:lnTo>
                    <a:pt x="2588831" y="2868257"/>
                  </a:lnTo>
                  <a:lnTo>
                    <a:pt x="2611717" y="2852826"/>
                  </a:lnTo>
                  <a:lnTo>
                    <a:pt x="2627147" y="2829941"/>
                  </a:lnTo>
                  <a:lnTo>
                    <a:pt x="2632799" y="2801924"/>
                  </a:lnTo>
                  <a:lnTo>
                    <a:pt x="2632799" y="1787156"/>
                  </a:lnTo>
                  <a:close/>
                </a:path>
                <a:path w="2639695" h="2874010">
                  <a:moveTo>
                    <a:pt x="2639491" y="71996"/>
                  </a:moveTo>
                  <a:lnTo>
                    <a:pt x="2633840" y="43980"/>
                  </a:lnTo>
                  <a:lnTo>
                    <a:pt x="2618409" y="21094"/>
                  </a:lnTo>
                  <a:lnTo>
                    <a:pt x="2595524" y="5664"/>
                  </a:lnTo>
                  <a:lnTo>
                    <a:pt x="2567495" y="0"/>
                  </a:lnTo>
                  <a:lnTo>
                    <a:pt x="78689" y="0"/>
                  </a:lnTo>
                  <a:lnTo>
                    <a:pt x="50673" y="5664"/>
                  </a:lnTo>
                  <a:lnTo>
                    <a:pt x="27787" y="21094"/>
                  </a:lnTo>
                  <a:lnTo>
                    <a:pt x="12357" y="43980"/>
                  </a:lnTo>
                  <a:lnTo>
                    <a:pt x="6692" y="71996"/>
                  </a:lnTo>
                  <a:lnTo>
                    <a:pt x="6692" y="1086764"/>
                  </a:lnTo>
                  <a:lnTo>
                    <a:pt x="12357" y="1114793"/>
                  </a:lnTo>
                  <a:lnTo>
                    <a:pt x="27787" y="1137678"/>
                  </a:lnTo>
                  <a:lnTo>
                    <a:pt x="50673" y="1153109"/>
                  </a:lnTo>
                  <a:lnTo>
                    <a:pt x="78689" y="1158760"/>
                  </a:lnTo>
                  <a:lnTo>
                    <a:pt x="2567495" y="1158760"/>
                  </a:lnTo>
                  <a:lnTo>
                    <a:pt x="2595524" y="1153109"/>
                  </a:lnTo>
                  <a:lnTo>
                    <a:pt x="2618409" y="1137678"/>
                  </a:lnTo>
                  <a:lnTo>
                    <a:pt x="2633840" y="1114793"/>
                  </a:lnTo>
                  <a:lnTo>
                    <a:pt x="2639491" y="1086764"/>
                  </a:lnTo>
                  <a:lnTo>
                    <a:pt x="2639491" y="71996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50794" y="1790496"/>
              <a:ext cx="8990408" cy="4131485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4059092" y="5267996"/>
              <a:ext cx="2633345" cy="1158875"/>
            </a:xfrm>
            <a:custGeom>
              <a:avLst/>
              <a:gdLst/>
              <a:ahLst/>
              <a:cxnLst/>
              <a:rect l="l" t="t" r="r" b="b"/>
              <a:pathLst>
                <a:path w="2633345" h="1158875">
                  <a:moveTo>
                    <a:pt x="2560802" y="0"/>
                  </a:moveTo>
                  <a:lnTo>
                    <a:pt x="71996" y="0"/>
                  </a:lnTo>
                  <a:lnTo>
                    <a:pt x="43971" y="5657"/>
                  </a:lnTo>
                  <a:lnTo>
                    <a:pt x="21086" y="21086"/>
                  </a:lnTo>
                  <a:lnTo>
                    <a:pt x="5657" y="43971"/>
                  </a:lnTo>
                  <a:lnTo>
                    <a:pt x="0" y="71996"/>
                  </a:lnTo>
                  <a:lnTo>
                    <a:pt x="0" y="1086764"/>
                  </a:lnTo>
                  <a:lnTo>
                    <a:pt x="5657" y="1114789"/>
                  </a:lnTo>
                  <a:lnTo>
                    <a:pt x="21086" y="1137673"/>
                  </a:lnTo>
                  <a:lnTo>
                    <a:pt x="43971" y="1153103"/>
                  </a:lnTo>
                  <a:lnTo>
                    <a:pt x="71996" y="1158760"/>
                  </a:lnTo>
                  <a:lnTo>
                    <a:pt x="2560802" y="1158760"/>
                  </a:lnTo>
                  <a:lnTo>
                    <a:pt x="2588827" y="1153103"/>
                  </a:lnTo>
                  <a:lnTo>
                    <a:pt x="2611712" y="1137673"/>
                  </a:lnTo>
                  <a:lnTo>
                    <a:pt x="2627141" y="1114789"/>
                  </a:lnTo>
                  <a:lnTo>
                    <a:pt x="2632798" y="1086764"/>
                  </a:lnTo>
                  <a:lnTo>
                    <a:pt x="2632798" y="71996"/>
                  </a:lnTo>
                  <a:lnTo>
                    <a:pt x="2627141" y="43971"/>
                  </a:lnTo>
                  <a:lnTo>
                    <a:pt x="2611712" y="21086"/>
                  </a:lnTo>
                  <a:lnTo>
                    <a:pt x="2588827" y="5657"/>
                  </a:lnTo>
                  <a:lnTo>
                    <a:pt x="2560802" y="0"/>
                  </a:lnTo>
                  <a:close/>
                </a:path>
              </a:pathLst>
            </a:custGeom>
            <a:solidFill>
              <a:srgbClr val="EDEDEE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1" name="object 11" descr=""/>
          <p:cNvSpPr txBox="1"/>
          <p:nvPr/>
        </p:nvSpPr>
        <p:spPr>
          <a:xfrm>
            <a:off x="1383480" y="2000000"/>
            <a:ext cx="1562735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351790">
              <a:lnSpc>
                <a:spcPct val="116700"/>
              </a:lnSpc>
              <a:spcBef>
                <a:spcPts val="100"/>
              </a:spcBef>
            </a:pPr>
            <a:r>
              <a:rPr dirty="0" sz="2000" spc="90">
                <a:solidFill>
                  <a:srgbClr val="231F20"/>
                </a:solidFill>
                <a:latin typeface="Microsoft Sans Serif"/>
                <a:cs typeface="Microsoft Sans Serif"/>
              </a:rPr>
              <a:t>Вступ: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огляд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теза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9" name="object 1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20" name="object 2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21" name="object 2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12" name="object 12" descr=""/>
          <p:cNvSpPr txBox="1"/>
          <p:nvPr/>
        </p:nvSpPr>
        <p:spPr>
          <a:xfrm>
            <a:off x="4258622" y="1828708"/>
            <a:ext cx="217043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«Вони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кажуть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70">
                <a:solidFill>
                  <a:srgbClr val="231F20"/>
                </a:solidFill>
                <a:latin typeface="Microsoft Sans Serif"/>
                <a:cs typeface="Microsoft Sans Serif"/>
              </a:rPr>
              <a:t>—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кажу»: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докази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3" name="object 13" descr=""/>
          <p:cNvSpPr txBox="1"/>
          <p:nvPr/>
        </p:nvSpPr>
        <p:spPr>
          <a:xfrm>
            <a:off x="7432000" y="1828708"/>
            <a:ext cx="217043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«Вони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кажуть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70">
                <a:solidFill>
                  <a:srgbClr val="231F20"/>
                </a:solidFill>
                <a:latin typeface="Microsoft Sans Serif"/>
                <a:cs typeface="Microsoft Sans Serif"/>
              </a:rPr>
              <a:t>—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кажу»: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докази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4" name="object 14" descr=""/>
          <p:cNvSpPr txBox="1"/>
          <p:nvPr/>
        </p:nvSpPr>
        <p:spPr>
          <a:xfrm>
            <a:off x="7432000" y="3571958"/>
            <a:ext cx="217043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«Вони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кажуть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70">
                <a:solidFill>
                  <a:srgbClr val="231F20"/>
                </a:solidFill>
                <a:latin typeface="Microsoft Sans Serif"/>
                <a:cs typeface="Microsoft Sans Serif"/>
              </a:rPr>
              <a:t>—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кажу»: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докази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5" name="object 15" descr=""/>
          <p:cNvSpPr txBox="1"/>
          <p:nvPr/>
        </p:nvSpPr>
        <p:spPr>
          <a:xfrm>
            <a:off x="7425304" y="5287112"/>
            <a:ext cx="2170430" cy="1092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167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«Вони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кажуть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70">
                <a:solidFill>
                  <a:srgbClr val="231F20"/>
                </a:solidFill>
                <a:latin typeface="Microsoft Sans Serif"/>
                <a:cs typeface="Microsoft Sans Serif"/>
              </a:rPr>
              <a:t>— </a:t>
            </a:r>
            <a:r>
              <a:rPr dirty="0" sz="20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55">
                <a:solidFill>
                  <a:srgbClr val="231F20"/>
                </a:solidFill>
                <a:latin typeface="Microsoft Sans Serif"/>
                <a:cs typeface="Microsoft Sans Serif"/>
              </a:rPr>
              <a:t>кажу»: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докази </a:t>
            </a:r>
            <a:r>
              <a:rPr dirty="0" sz="2000" spc="265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коментарі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6" name="object 16" descr=""/>
          <p:cNvSpPr txBox="1"/>
          <p:nvPr/>
        </p:nvSpPr>
        <p:spPr>
          <a:xfrm>
            <a:off x="4447161" y="5446514"/>
            <a:ext cx="1841500" cy="7366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220979">
              <a:lnSpc>
                <a:spcPct val="116700"/>
              </a:lnSpc>
              <a:spcBef>
                <a:spcPts val="100"/>
              </a:spcBef>
            </a:pP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Висновок: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заклик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дій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17" name="object 17" descr=""/>
          <p:cNvSpPr txBox="1"/>
          <p:nvPr/>
        </p:nvSpPr>
        <p:spPr>
          <a:xfrm>
            <a:off x="971891" y="3441444"/>
            <a:ext cx="2453005" cy="1803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0" marR="5080">
              <a:lnSpc>
                <a:spcPct val="129600"/>
              </a:lnSpc>
              <a:spcBef>
                <a:spcPts val="100"/>
              </a:spcBef>
            </a:pPr>
            <a:r>
              <a:rPr dirty="0" sz="1800" spc="18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18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можете</a:t>
            </a:r>
            <a:r>
              <a:rPr dirty="0" sz="18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14">
                <a:solidFill>
                  <a:srgbClr val="231F20"/>
                </a:solidFill>
                <a:latin typeface="Microsoft Sans Serif"/>
                <a:cs typeface="Microsoft Sans Serif"/>
              </a:rPr>
              <a:t>обирати, </a:t>
            </a:r>
            <a:r>
              <a:rPr dirty="0" sz="18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скільки</a:t>
            </a:r>
            <a:r>
              <a:rPr dirty="0" sz="18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800" spc="105">
                <a:solidFill>
                  <a:srgbClr val="231F20"/>
                </a:solidFill>
                <a:latin typeface="Microsoft Sans Serif"/>
                <a:cs typeface="Microsoft Sans Serif"/>
              </a:rPr>
              <a:t>доказів </a:t>
            </a:r>
            <a:r>
              <a:rPr dirty="0" sz="1800" spc="135">
                <a:solidFill>
                  <a:srgbClr val="231F20"/>
                </a:solidFill>
                <a:latin typeface="Microsoft Sans Serif"/>
                <a:cs typeface="Microsoft Sans Serif"/>
              </a:rPr>
              <a:t>використовувати</a:t>
            </a:r>
            <a:endParaRPr sz="1800">
              <a:latin typeface="Microsoft Sans Serif"/>
              <a:cs typeface="Microsoft Sans Serif"/>
            </a:endParaRPr>
          </a:p>
          <a:p>
            <a:pPr algn="ctr" marL="253365" marR="245745">
              <a:lnSpc>
                <a:spcPct val="129600"/>
              </a:lnSpc>
            </a:pPr>
            <a:r>
              <a:rPr dirty="0" sz="1800" b="1">
                <a:solidFill>
                  <a:srgbClr val="231F20"/>
                </a:solidFill>
                <a:latin typeface="Tahoma"/>
                <a:cs typeface="Tahoma"/>
              </a:rPr>
              <a:t>в</a:t>
            </a:r>
            <a:r>
              <a:rPr dirty="0" sz="1800" spc="1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800" spc="60" b="1">
                <a:solidFill>
                  <a:srgbClr val="231F20"/>
                </a:solidFill>
                <a:latin typeface="Tahoma"/>
                <a:cs typeface="Tahoma"/>
              </a:rPr>
              <a:t>основній </a:t>
            </a:r>
            <a:r>
              <a:rPr dirty="0" sz="1800" spc="70" b="1">
                <a:solidFill>
                  <a:srgbClr val="231F20"/>
                </a:solidFill>
                <a:latin typeface="Tahoma"/>
                <a:cs typeface="Tahoma"/>
              </a:rPr>
              <a:t>частині</a:t>
            </a:r>
            <a:r>
              <a:rPr dirty="0" sz="1800" spc="-5" b="1">
                <a:solidFill>
                  <a:srgbClr val="231F20"/>
                </a:solidFill>
                <a:latin typeface="Tahoma"/>
                <a:cs typeface="Tahoma"/>
              </a:rPr>
              <a:t> </a:t>
            </a:r>
            <a:r>
              <a:rPr dirty="0" sz="1800" spc="45" b="1">
                <a:solidFill>
                  <a:srgbClr val="231F20"/>
                </a:solidFill>
                <a:latin typeface="Tahoma"/>
                <a:cs typeface="Tahoma"/>
              </a:rPr>
              <a:t>вашого</a:t>
            </a:r>
            <a:endParaRPr sz="1800">
              <a:latin typeface="Tahoma"/>
              <a:cs typeface="Tahoma"/>
            </a:endParaRPr>
          </a:p>
        </p:txBody>
      </p:sp>
      <p:sp>
        <p:nvSpPr>
          <p:cNvPr id="18" name="object 18" descr=""/>
          <p:cNvSpPr txBox="1"/>
          <p:nvPr/>
        </p:nvSpPr>
        <p:spPr>
          <a:xfrm>
            <a:off x="1936347" y="5300724"/>
            <a:ext cx="52387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40" b="1">
                <a:solidFill>
                  <a:srgbClr val="231F20"/>
                </a:solidFill>
                <a:latin typeface="Tahoma"/>
                <a:cs typeface="Tahoma"/>
              </a:rPr>
              <a:t>есе.</a:t>
            </a:r>
            <a:endParaRPr sz="18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91003" y="4741021"/>
            <a:ext cx="2634631" cy="1918983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19300" y="534374"/>
            <a:ext cx="8545830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250"/>
              <a:t>Іноді</a:t>
            </a:r>
            <a:r>
              <a:rPr dirty="0" spc="25"/>
              <a:t> </a:t>
            </a:r>
            <a:r>
              <a:rPr dirty="0" spc="295"/>
              <a:t>потрібно</a:t>
            </a:r>
            <a:r>
              <a:rPr dirty="0" spc="30"/>
              <a:t> </a:t>
            </a:r>
            <a:r>
              <a:rPr dirty="0" spc="280"/>
              <a:t>написати</a:t>
            </a:r>
            <a:r>
              <a:rPr dirty="0" spc="30"/>
              <a:t> </a:t>
            </a:r>
            <a:r>
              <a:rPr dirty="0" spc="220"/>
              <a:t>формальне </a:t>
            </a:r>
            <a:r>
              <a:rPr dirty="0" spc="225"/>
              <a:t>есе</a:t>
            </a:r>
            <a:r>
              <a:rPr dirty="0" spc="15"/>
              <a:t> </a:t>
            </a:r>
            <a:r>
              <a:rPr dirty="0" spc="265"/>
              <a:t>швидко,</a:t>
            </a:r>
            <a:r>
              <a:rPr dirty="0" spc="15"/>
              <a:t> </a:t>
            </a:r>
            <a:r>
              <a:rPr dirty="0" spc="235"/>
              <a:t>або</a:t>
            </a:r>
            <a:r>
              <a:rPr dirty="0" spc="20"/>
              <a:t> </a:t>
            </a:r>
            <a:r>
              <a:rPr dirty="0" spc="495"/>
              <a:t>ж</a:t>
            </a:r>
            <a:r>
              <a:rPr dirty="0" spc="15"/>
              <a:t> </a:t>
            </a:r>
            <a:r>
              <a:rPr dirty="0" spc="114"/>
              <a:t>«на</a:t>
            </a:r>
            <a:r>
              <a:rPr dirty="0" spc="20"/>
              <a:t> </a:t>
            </a:r>
            <a:r>
              <a:rPr dirty="0" spc="229"/>
              <a:t>вимогу»</a:t>
            </a:r>
          </a:p>
        </p:txBody>
      </p:sp>
      <p:sp>
        <p:nvSpPr>
          <p:cNvPr id="4" name="object 4" descr=""/>
          <p:cNvSpPr/>
          <p:nvPr/>
        </p:nvSpPr>
        <p:spPr>
          <a:xfrm>
            <a:off x="1666295" y="2195812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 descr=""/>
          <p:cNvSpPr txBox="1"/>
          <p:nvPr/>
        </p:nvSpPr>
        <p:spPr>
          <a:xfrm>
            <a:off x="1979254" y="2148856"/>
            <a:ext cx="5129530" cy="215328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Робочі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аркуші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819">
                <a:solidFill>
                  <a:srgbClr val="231F20"/>
                </a:solidFill>
                <a:latin typeface="Microsoft Sans Serif"/>
                <a:cs typeface="Microsoft Sans Serif"/>
              </a:rPr>
              <a:t>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60">
                <a:solidFill>
                  <a:srgbClr val="231F20"/>
                </a:solidFill>
                <a:latin typeface="Microsoft Sans Serif"/>
                <a:cs typeface="Microsoft Sans Serif"/>
              </a:rPr>
              <a:t>статті,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5">
                <a:solidFill>
                  <a:srgbClr val="231F20"/>
                </a:solidFill>
                <a:latin typeface="Microsoft Sans Serif"/>
                <a:cs typeface="Microsoft Sans Serif"/>
              </a:rPr>
              <a:t>інфографіка</a:t>
            </a:r>
            <a:endParaRPr sz="2000">
              <a:latin typeface="Microsoft Sans Serif"/>
              <a:cs typeface="Microsoft Sans Serif"/>
            </a:endParaRPr>
          </a:p>
          <a:p>
            <a:pPr marL="12700" marR="1188085">
              <a:lnSpc>
                <a:spcPct val="199300"/>
              </a:lnSpc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Написання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формального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есе </a:t>
            </a:r>
            <a:r>
              <a:rPr dirty="0" sz="2000" spc="110">
                <a:solidFill>
                  <a:srgbClr val="231F20"/>
                </a:solidFill>
                <a:latin typeface="Microsoft Sans Serif"/>
                <a:cs typeface="Microsoft Sans Serif"/>
              </a:rPr>
              <a:t>Підказка</a:t>
            </a:r>
            <a:endParaRPr sz="2000">
              <a:latin typeface="Microsoft Sans Serif"/>
              <a:cs typeface="Microsoft Sans Serif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</a:pP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Написання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межах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визначеного</a:t>
            </a:r>
            <a:r>
              <a:rPr dirty="0" sz="20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95">
                <a:solidFill>
                  <a:srgbClr val="231F20"/>
                </a:solidFill>
                <a:latin typeface="Microsoft Sans Serif"/>
                <a:cs typeface="Microsoft Sans Serif"/>
              </a:rPr>
              <a:t>часу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/>
          <p:nvPr/>
        </p:nvSpPr>
        <p:spPr>
          <a:xfrm>
            <a:off x="1666295" y="280340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 descr=""/>
          <p:cNvSpPr/>
          <p:nvPr/>
        </p:nvSpPr>
        <p:spPr>
          <a:xfrm>
            <a:off x="1666295" y="341101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 descr=""/>
          <p:cNvSpPr/>
          <p:nvPr/>
        </p:nvSpPr>
        <p:spPr>
          <a:xfrm>
            <a:off x="1666295" y="4018608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1973051" y="5088257"/>
            <a:ext cx="4041140" cy="109220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500"/>
              </a:spcBef>
            </a:pP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Новими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35" b="1">
                <a:solidFill>
                  <a:srgbClr val="42BB93"/>
                </a:solidFill>
                <a:latin typeface="Tahoma"/>
                <a:cs typeface="Tahoma"/>
              </a:rPr>
              <a:t>є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95" b="1">
                <a:solidFill>
                  <a:srgbClr val="42BB93"/>
                </a:solidFill>
                <a:latin typeface="Tahoma"/>
                <a:cs typeface="Tahoma"/>
              </a:rPr>
              <a:t>лише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робота</a:t>
            </a:r>
            <a:endParaRPr sz="2000">
              <a:latin typeface="Tahoma"/>
              <a:cs typeface="Tahoma"/>
            </a:endParaRPr>
          </a:p>
          <a:p>
            <a:pPr algn="ctr" marL="12065" marR="5080">
              <a:lnSpc>
                <a:spcPct val="116700"/>
              </a:lnSpc>
            </a:pPr>
            <a:r>
              <a:rPr dirty="0" sz="2000" spc="80" b="1">
                <a:solidFill>
                  <a:srgbClr val="42BB93"/>
                </a:solidFill>
                <a:latin typeface="Tahoma"/>
                <a:cs typeface="Tahoma"/>
              </a:rPr>
              <a:t>з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85" b="1">
                <a:solidFill>
                  <a:srgbClr val="42BB93"/>
                </a:solidFill>
                <a:latin typeface="Tahoma"/>
                <a:cs typeface="Tahoma"/>
              </a:rPr>
              <a:t>підказками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130" b="1">
                <a:solidFill>
                  <a:srgbClr val="42BB93"/>
                </a:solidFill>
                <a:latin typeface="Tahoma"/>
                <a:cs typeface="Tahoma"/>
              </a:rPr>
              <a:t>й</a:t>
            </a:r>
            <a:r>
              <a:rPr dirty="0" sz="2000" spc="5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55" b="1">
                <a:solidFill>
                  <a:srgbClr val="42BB93"/>
                </a:solidFill>
                <a:latin typeface="Tahoma"/>
                <a:cs typeface="Tahoma"/>
              </a:rPr>
              <a:t>часові</a:t>
            </a:r>
            <a:r>
              <a:rPr dirty="0" sz="2000" spc="1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90" b="1">
                <a:solidFill>
                  <a:srgbClr val="42BB93"/>
                </a:solidFill>
                <a:latin typeface="Tahoma"/>
                <a:cs typeface="Tahoma"/>
              </a:rPr>
              <a:t>рамки </a:t>
            </a:r>
            <a:r>
              <a:rPr dirty="0" sz="2000" spc="75" b="1">
                <a:solidFill>
                  <a:srgbClr val="42BB93"/>
                </a:solidFill>
                <a:latin typeface="Tahoma"/>
                <a:cs typeface="Tahoma"/>
              </a:rPr>
              <a:t>для</a:t>
            </a:r>
            <a:r>
              <a:rPr dirty="0" sz="2000" b="1">
                <a:solidFill>
                  <a:srgbClr val="42BB93"/>
                </a:solidFill>
                <a:latin typeface="Tahoma"/>
                <a:cs typeface="Tahoma"/>
              </a:rPr>
              <a:t> </a:t>
            </a:r>
            <a:r>
              <a:rPr dirty="0" sz="2000" spc="60" b="1">
                <a:solidFill>
                  <a:srgbClr val="42BB93"/>
                </a:solidFill>
                <a:latin typeface="Tahoma"/>
                <a:cs typeface="Tahoma"/>
              </a:rPr>
              <a:t>написання.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0" name="object 10" descr=""/>
          <p:cNvSpPr/>
          <p:nvPr/>
        </p:nvSpPr>
        <p:spPr>
          <a:xfrm>
            <a:off x="7263739" y="2066404"/>
            <a:ext cx="1832610" cy="677545"/>
          </a:xfrm>
          <a:custGeom>
            <a:avLst/>
            <a:gdLst/>
            <a:ahLst/>
            <a:cxnLst/>
            <a:rect l="l" t="t" r="r" b="b"/>
            <a:pathLst>
              <a:path w="1832609" h="677544">
                <a:moveTo>
                  <a:pt x="1832521" y="580250"/>
                </a:moveTo>
                <a:lnTo>
                  <a:pt x="1826336" y="235737"/>
                </a:lnTo>
                <a:lnTo>
                  <a:pt x="354901" y="146608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783" y="484162"/>
                </a:lnTo>
                <a:lnTo>
                  <a:pt x="1832521" y="580250"/>
                </a:lnTo>
                <a:close/>
              </a:path>
            </a:pathLst>
          </a:custGeom>
          <a:solidFill>
            <a:srgbClr val="47B5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 descr=""/>
          <p:cNvSpPr/>
          <p:nvPr/>
        </p:nvSpPr>
        <p:spPr>
          <a:xfrm>
            <a:off x="6407074" y="2743758"/>
            <a:ext cx="1832610" cy="677545"/>
          </a:xfrm>
          <a:custGeom>
            <a:avLst/>
            <a:gdLst/>
            <a:ahLst/>
            <a:cxnLst/>
            <a:rect l="l" t="t" r="r" b="b"/>
            <a:pathLst>
              <a:path w="1832609" h="677545">
                <a:moveTo>
                  <a:pt x="1832533" y="580237"/>
                </a:moveTo>
                <a:lnTo>
                  <a:pt x="1826348" y="235724"/>
                </a:lnTo>
                <a:lnTo>
                  <a:pt x="354901" y="146596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796" y="484149"/>
                </a:lnTo>
                <a:lnTo>
                  <a:pt x="1832533" y="580237"/>
                </a:lnTo>
                <a:close/>
              </a:path>
            </a:pathLst>
          </a:custGeom>
          <a:solidFill>
            <a:srgbClr val="47B5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 descr=""/>
          <p:cNvSpPr/>
          <p:nvPr/>
        </p:nvSpPr>
        <p:spPr>
          <a:xfrm>
            <a:off x="3817759" y="3162604"/>
            <a:ext cx="1832610" cy="677545"/>
          </a:xfrm>
          <a:custGeom>
            <a:avLst/>
            <a:gdLst/>
            <a:ahLst/>
            <a:cxnLst/>
            <a:rect l="l" t="t" r="r" b="b"/>
            <a:pathLst>
              <a:path w="1832610" h="677545">
                <a:moveTo>
                  <a:pt x="1832521" y="580250"/>
                </a:moveTo>
                <a:lnTo>
                  <a:pt x="1826336" y="235737"/>
                </a:lnTo>
                <a:lnTo>
                  <a:pt x="354901" y="146608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783" y="484162"/>
                </a:lnTo>
                <a:lnTo>
                  <a:pt x="1832521" y="580250"/>
                </a:lnTo>
                <a:close/>
              </a:path>
            </a:pathLst>
          </a:custGeom>
          <a:solidFill>
            <a:srgbClr val="47B5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 descr=""/>
          <p:cNvSpPr/>
          <p:nvPr/>
        </p:nvSpPr>
        <p:spPr>
          <a:xfrm>
            <a:off x="7394397" y="3724211"/>
            <a:ext cx="1832610" cy="677545"/>
          </a:xfrm>
          <a:custGeom>
            <a:avLst/>
            <a:gdLst/>
            <a:ahLst/>
            <a:cxnLst/>
            <a:rect l="l" t="t" r="r" b="b"/>
            <a:pathLst>
              <a:path w="1832609" h="677545">
                <a:moveTo>
                  <a:pt x="1832533" y="580237"/>
                </a:moveTo>
                <a:lnTo>
                  <a:pt x="1826348" y="235724"/>
                </a:lnTo>
                <a:lnTo>
                  <a:pt x="354901" y="146596"/>
                </a:lnTo>
                <a:lnTo>
                  <a:pt x="367118" y="0"/>
                </a:lnTo>
                <a:lnTo>
                  <a:pt x="0" y="313563"/>
                </a:lnTo>
                <a:lnTo>
                  <a:pt x="310705" y="677354"/>
                </a:lnTo>
                <a:lnTo>
                  <a:pt x="326796" y="484149"/>
                </a:lnTo>
                <a:lnTo>
                  <a:pt x="1832533" y="580237"/>
                </a:lnTo>
                <a:close/>
              </a:path>
            </a:pathLst>
          </a:custGeom>
          <a:solidFill>
            <a:srgbClr val="47B58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 descr=""/>
          <p:cNvSpPr txBox="1"/>
          <p:nvPr/>
        </p:nvSpPr>
        <p:spPr>
          <a:xfrm rot="120000">
            <a:off x="7623836" y="2284824"/>
            <a:ext cx="1147957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80"/>
              </a:lnSpc>
            </a:pPr>
            <a:r>
              <a:rPr dirty="0" baseline="1388" sz="3000" spc="157" b="1">
                <a:solidFill>
                  <a:srgbClr val="FFFFFF"/>
                </a:solidFill>
                <a:latin typeface="Tahoma"/>
                <a:cs typeface="Tahoma"/>
              </a:rPr>
              <a:t>Не</a:t>
            </a:r>
            <a:r>
              <a:rPr dirty="0" baseline="1388" sz="3000" spc="-37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50" b="1">
                <a:solidFill>
                  <a:srgbClr val="FFFFFF"/>
                </a:solidFill>
                <a:latin typeface="Tahoma"/>
                <a:cs typeface="Tahoma"/>
              </a:rPr>
              <a:t>нове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8" name="object 18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9" name="object 19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20" name="object 20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15" name="object 15" descr=""/>
          <p:cNvSpPr txBox="1"/>
          <p:nvPr/>
        </p:nvSpPr>
        <p:spPr>
          <a:xfrm rot="120000">
            <a:off x="6767178" y="2962171"/>
            <a:ext cx="1147957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80"/>
              </a:lnSpc>
            </a:pPr>
            <a:r>
              <a:rPr dirty="0" baseline="1388" sz="3000" spc="157" b="1">
                <a:solidFill>
                  <a:srgbClr val="FFFFFF"/>
                </a:solidFill>
                <a:latin typeface="Tahoma"/>
                <a:cs typeface="Tahoma"/>
              </a:rPr>
              <a:t>Не</a:t>
            </a:r>
            <a:r>
              <a:rPr dirty="0" baseline="1388" sz="3000" spc="-37" b="1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dirty="0" sz="2000" spc="50" b="1">
                <a:solidFill>
                  <a:srgbClr val="FFFFFF"/>
                </a:solidFill>
                <a:latin typeface="Tahoma"/>
                <a:cs typeface="Tahoma"/>
              </a:rPr>
              <a:t>нове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6" name="object 16" descr=""/>
          <p:cNvSpPr txBox="1"/>
          <p:nvPr/>
        </p:nvSpPr>
        <p:spPr>
          <a:xfrm rot="120000">
            <a:off x="4378379" y="3380115"/>
            <a:ext cx="74683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70"/>
              </a:lnSpc>
            </a:pPr>
            <a:r>
              <a:rPr dirty="0" sz="2000" spc="55" b="1">
                <a:solidFill>
                  <a:srgbClr val="FFFFFF"/>
                </a:solidFill>
                <a:latin typeface="Tahoma"/>
                <a:cs typeface="Tahoma"/>
              </a:rPr>
              <a:t>Нове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17" name="object 17" descr=""/>
          <p:cNvSpPr txBox="1"/>
          <p:nvPr/>
        </p:nvSpPr>
        <p:spPr>
          <a:xfrm rot="120000">
            <a:off x="7955018" y="3941714"/>
            <a:ext cx="746830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970"/>
              </a:lnSpc>
            </a:pPr>
            <a:r>
              <a:rPr dirty="0" sz="2000" spc="55" b="1">
                <a:solidFill>
                  <a:srgbClr val="FFFFFF"/>
                </a:solidFill>
                <a:latin typeface="Tahoma"/>
                <a:cs typeface="Tahoma"/>
              </a:rPr>
              <a:t>Нове</a:t>
            </a:r>
            <a:endParaRPr sz="20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9300" y="903375"/>
            <a:ext cx="7374255" cy="11684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7100"/>
              </a:lnSpc>
              <a:spcBef>
                <a:spcPts val="100"/>
              </a:spcBef>
            </a:pPr>
            <a:r>
              <a:rPr dirty="0" spc="525"/>
              <a:t>Що</a:t>
            </a:r>
            <a:r>
              <a:rPr dirty="0" spc="20"/>
              <a:t> </a:t>
            </a:r>
            <a:r>
              <a:rPr dirty="0" spc="360"/>
              <a:t>ви</a:t>
            </a:r>
            <a:r>
              <a:rPr dirty="0" spc="25"/>
              <a:t> </a:t>
            </a:r>
            <a:r>
              <a:rPr dirty="0" spc="215"/>
              <a:t>відчуваєте</a:t>
            </a:r>
            <a:r>
              <a:rPr dirty="0" spc="25"/>
              <a:t> </a:t>
            </a:r>
            <a:r>
              <a:rPr dirty="0" spc="300"/>
              <a:t>щодо</a:t>
            </a:r>
            <a:r>
              <a:rPr dirty="0" spc="25"/>
              <a:t> </a:t>
            </a:r>
            <a:r>
              <a:rPr dirty="0" spc="265"/>
              <a:t>письма </a:t>
            </a:r>
            <a:r>
              <a:rPr dirty="0" spc="250"/>
              <a:t>на</a:t>
            </a:r>
            <a:r>
              <a:rPr dirty="0" spc="15"/>
              <a:t> </a:t>
            </a:r>
            <a:r>
              <a:rPr dirty="0" spc="280"/>
              <a:t>вимогу?</a:t>
            </a:r>
          </a:p>
        </p:txBody>
      </p:sp>
      <p:sp>
        <p:nvSpPr>
          <p:cNvPr id="3" name="object 3" descr=""/>
          <p:cNvSpPr/>
          <p:nvPr/>
        </p:nvSpPr>
        <p:spPr>
          <a:xfrm>
            <a:off x="1666295" y="2654797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5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 descr=""/>
          <p:cNvSpPr txBox="1"/>
          <p:nvPr/>
        </p:nvSpPr>
        <p:spPr>
          <a:xfrm>
            <a:off x="1979254" y="2557055"/>
            <a:ext cx="7073900" cy="23031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-635">
              <a:lnSpc>
                <a:spcPct val="116700"/>
              </a:lnSpc>
              <a:spcBef>
                <a:spcPts val="100"/>
              </a:spcBef>
            </a:pPr>
            <a:r>
              <a:rPr dirty="0" sz="2000" spc="185">
                <a:solidFill>
                  <a:srgbClr val="231F20"/>
                </a:solidFill>
                <a:latin typeface="Microsoft Sans Serif"/>
                <a:cs typeface="Microsoft Sans Serif"/>
              </a:rPr>
              <a:t>Чи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почуваєтеся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схвильованими,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наляканими, </a:t>
            </a:r>
            <a:r>
              <a:rPr dirty="0" sz="2000" spc="180">
                <a:solidFill>
                  <a:srgbClr val="231F20"/>
                </a:solidFill>
                <a:latin typeface="Microsoft Sans Serif"/>
                <a:cs typeface="Microsoft Sans Serif"/>
              </a:rPr>
              <a:t>стривоженими?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5">
                <a:solidFill>
                  <a:srgbClr val="231F20"/>
                </a:solidFill>
                <a:latin typeface="Microsoft Sans Serif"/>
                <a:cs typeface="Microsoft Sans Serif"/>
              </a:rPr>
              <a:t>Чому?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300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спричиняє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такі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емоції?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Можливо,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215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відчуваєте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комбінацію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кількох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0">
                <a:solidFill>
                  <a:srgbClr val="231F20"/>
                </a:solidFill>
                <a:latin typeface="Microsoft Sans Serif"/>
                <a:cs typeface="Microsoft Sans Serif"/>
              </a:rPr>
              <a:t>емоцій? </a:t>
            </a:r>
            <a:r>
              <a:rPr dirty="0" sz="2000" spc="140">
                <a:solidFill>
                  <a:srgbClr val="231F20"/>
                </a:solidFill>
                <a:latin typeface="Microsoft Sans Serif"/>
                <a:cs typeface="Microsoft Sans Serif"/>
              </a:rPr>
              <a:t>Запишіть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свої</a:t>
            </a:r>
            <a:r>
              <a:rPr dirty="0" sz="20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5">
                <a:solidFill>
                  <a:srgbClr val="231F20"/>
                </a:solidFill>
                <a:latin typeface="Microsoft Sans Serif"/>
                <a:cs typeface="Microsoft Sans Serif"/>
              </a:rPr>
              <a:t>думки.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530"/>
              </a:spcBef>
            </a:pPr>
            <a:r>
              <a:rPr dirty="0" sz="2000" spc="204">
                <a:solidFill>
                  <a:srgbClr val="231F20"/>
                </a:solidFill>
                <a:latin typeface="Microsoft Sans Serif"/>
                <a:cs typeface="Microsoft Sans Serif"/>
              </a:rPr>
              <a:t>Ви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зможете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5">
                <a:solidFill>
                  <a:srgbClr val="231F20"/>
                </a:solidFill>
                <a:latin typeface="Microsoft Sans Serif"/>
                <a:cs typeface="Microsoft Sans Serif"/>
              </a:rPr>
              <a:t>поділитися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60">
                <a:solidFill>
                  <a:srgbClr val="231F20"/>
                </a:solidFill>
                <a:latin typeface="Microsoft Sans Serif"/>
                <a:cs typeface="Microsoft Sans Serif"/>
              </a:rPr>
              <a:t>своїми</a:t>
            </a:r>
            <a:r>
              <a:rPr dirty="0" sz="20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20">
                <a:solidFill>
                  <a:srgbClr val="231F20"/>
                </a:solidFill>
                <a:latin typeface="Microsoft Sans Serif"/>
                <a:cs typeface="Microsoft Sans Serif"/>
              </a:rPr>
              <a:t>думками,</a:t>
            </a:r>
            <a:r>
              <a:rPr dirty="0" sz="20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коли</a:t>
            </a:r>
            <a:endParaRPr sz="20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2000" spc="75">
                <a:solidFill>
                  <a:srgbClr val="231F20"/>
                </a:solidFill>
                <a:latin typeface="Microsoft Sans Serif"/>
                <a:cs typeface="Microsoft Sans Serif"/>
              </a:rPr>
              <a:t>«сядете</a:t>
            </a:r>
            <a:r>
              <a:rPr dirty="0" sz="20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55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70">
                <a:solidFill>
                  <a:srgbClr val="231F20"/>
                </a:solidFill>
                <a:latin typeface="Microsoft Sans Serif"/>
                <a:cs typeface="Microsoft Sans Serif"/>
              </a:rPr>
              <a:t>свій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00">
                <a:solidFill>
                  <a:srgbClr val="231F20"/>
                </a:solidFill>
                <a:latin typeface="Microsoft Sans Serif"/>
                <a:cs typeface="Microsoft Sans Serif"/>
              </a:rPr>
              <a:t>стілець»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70">
                <a:solidFill>
                  <a:srgbClr val="231F20"/>
                </a:solidFill>
                <a:latin typeface="Microsoft Sans Serif"/>
                <a:cs typeface="Microsoft Sans Serif"/>
              </a:rPr>
              <a:t>за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30">
                <a:solidFill>
                  <a:srgbClr val="231F20"/>
                </a:solidFill>
                <a:latin typeface="Microsoft Sans Serif"/>
                <a:cs typeface="Microsoft Sans Serif"/>
              </a:rPr>
              <a:t>столом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145">
                <a:solidFill>
                  <a:srgbClr val="231F20"/>
                </a:solidFill>
                <a:latin typeface="Microsoft Sans Serif"/>
                <a:cs typeface="Microsoft Sans Serif"/>
              </a:rPr>
              <a:t>Робін</a:t>
            </a:r>
            <a:r>
              <a:rPr dirty="0" sz="20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2000" spc="45">
                <a:solidFill>
                  <a:srgbClr val="231F20"/>
                </a:solidFill>
                <a:latin typeface="Microsoft Sans Serif"/>
                <a:cs typeface="Microsoft Sans Serif"/>
              </a:rPr>
              <a:t>Етвуд.</a:t>
            </a:r>
            <a:endParaRPr sz="2000">
              <a:latin typeface="Microsoft Sans Serif"/>
              <a:cs typeface="Microsoft Sans Serif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1666295" y="4221213"/>
            <a:ext cx="186055" cy="186055"/>
          </a:xfrm>
          <a:custGeom>
            <a:avLst/>
            <a:gdLst/>
            <a:ahLst/>
            <a:cxnLst/>
            <a:rect l="l" t="t" r="r" b="b"/>
            <a:pathLst>
              <a:path w="186055" h="186054">
                <a:moveTo>
                  <a:pt x="92722" y="185470"/>
                </a:moveTo>
                <a:lnTo>
                  <a:pt x="128813" y="178181"/>
                </a:lnTo>
                <a:lnTo>
                  <a:pt x="158286" y="158303"/>
                </a:lnTo>
                <a:lnTo>
                  <a:pt x="178158" y="128822"/>
                </a:lnTo>
                <a:lnTo>
                  <a:pt x="185445" y="92722"/>
                </a:lnTo>
                <a:lnTo>
                  <a:pt x="178158" y="56637"/>
                </a:lnTo>
                <a:lnTo>
                  <a:pt x="158286" y="27163"/>
                </a:lnTo>
                <a:lnTo>
                  <a:pt x="128813" y="7288"/>
                </a:lnTo>
                <a:lnTo>
                  <a:pt x="92722" y="0"/>
                </a:lnTo>
                <a:lnTo>
                  <a:pt x="56632" y="7288"/>
                </a:lnTo>
                <a:lnTo>
                  <a:pt x="27158" y="27163"/>
                </a:lnTo>
                <a:lnTo>
                  <a:pt x="7287" y="56637"/>
                </a:lnTo>
                <a:lnTo>
                  <a:pt x="0" y="92722"/>
                </a:lnTo>
                <a:lnTo>
                  <a:pt x="7287" y="128822"/>
                </a:lnTo>
                <a:lnTo>
                  <a:pt x="27158" y="158303"/>
                </a:lnTo>
                <a:lnTo>
                  <a:pt x="56632" y="178181"/>
                </a:lnTo>
                <a:lnTo>
                  <a:pt x="92722" y="185470"/>
                </a:lnTo>
                <a:close/>
              </a:path>
            </a:pathLst>
          </a:custGeom>
          <a:ln w="68580">
            <a:solidFill>
              <a:srgbClr val="42BB93"/>
            </a:solidFill>
          </a:ln>
        </p:spPr>
        <p:txBody>
          <a:bodyPr wrap="square" lIns="0" tIns="0" rIns="0" bIns="0" rtlCol="0"/>
          <a:lstStyle/>
          <a:p/>
        </p:txBody>
      </p:sp>
      <p:grpSp>
        <p:nvGrpSpPr>
          <p:cNvPr id="6" name="object 6" descr=""/>
          <p:cNvGrpSpPr/>
          <p:nvPr/>
        </p:nvGrpSpPr>
        <p:grpSpPr>
          <a:xfrm>
            <a:off x="8022426" y="4514491"/>
            <a:ext cx="2291715" cy="2123440"/>
            <a:chOff x="8022426" y="4514491"/>
            <a:chExt cx="2291715" cy="2123440"/>
          </a:xfrm>
        </p:grpSpPr>
        <p:sp>
          <p:nvSpPr>
            <p:cNvPr id="7" name="object 7" descr=""/>
            <p:cNvSpPr/>
            <p:nvPr/>
          </p:nvSpPr>
          <p:spPr>
            <a:xfrm>
              <a:off x="8022426" y="5229676"/>
              <a:ext cx="2291715" cy="1408430"/>
            </a:xfrm>
            <a:custGeom>
              <a:avLst/>
              <a:gdLst/>
              <a:ahLst/>
              <a:cxnLst/>
              <a:rect l="l" t="t" r="r" b="b"/>
              <a:pathLst>
                <a:path w="2291715" h="1408429">
                  <a:moveTo>
                    <a:pt x="957567" y="0"/>
                  </a:moveTo>
                  <a:lnTo>
                    <a:pt x="620979" y="62607"/>
                  </a:lnTo>
                  <a:lnTo>
                    <a:pt x="574125" y="73281"/>
                  </a:lnTo>
                  <a:lnTo>
                    <a:pt x="528612" y="86637"/>
                  </a:lnTo>
                  <a:lnTo>
                    <a:pt x="484507" y="102572"/>
                  </a:lnTo>
                  <a:lnTo>
                    <a:pt x="441876" y="120984"/>
                  </a:lnTo>
                  <a:lnTo>
                    <a:pt x="400785" y="141770"/>
                  </a:lnTo>
                  <a:lnTo>
                    <a:pt x="361301" y="164828"/>
                  </a:lnTo>
                  <a:lnTo>
                    <a:pt x="323490" y="190056"/>
                  </a:lnTo>
                  <a:lnTo>
                    <a:pt x="287418" y="217351"/>
                  </a:lnTo>
                  <a:lnTo>
                    <a:pt x="253151" y="246610"/>
                  </a:lnTo>
                  <a:lnTo>
                    <a:pt x="220755" y="277731"/>
                  </a:lnTo>
                  <a:lnTo>
                    <a:pt x="190296" y="310612"/>
                  </a:lnTo>
                  <a:lnTo>
                    <a:pt x="161841" y="345149"/>
                  </a:lnTo>
                  <a:lnTo>
                    <a:pt x="135456" y="381242"/>
                  </a:lnTo>
                  <a:lnTo>
                    <a:pt x="111206" y="418787"/>
                  </a:lnTo>
                  <a:lnTo>
                    <a:pt x="89159" y="457681"/>
                  </a:lnTo>
                  <a:lnTo>
                    <a:pt x="69380" y="497823"/>
                  </a:lnTo>
                  <a:lnTo>
                    <a:pt x="51936" y="539109"/>
                  </a:lnTo>
                  <a:lnTo>
                    <a:pt x="36892" y="581438"/>
                  </a:lnTo>
                  <a:lnTo>
                    <a:pt x="24315" y="624707"/>
                  </a:lnTo>
                  <a:lnTo>
                    <a:pt x="14271" y="668813"/>
                  </a:lnTo>
                  <a:lnTo>
                    <a:pt x="6827" y="713655"/>
                  </a:lnTo>
                  <a:lnTo>
                    <a:pt x="2047" y="759128"/>
                  </a:lnTo>
                  <a:lnTo>
                    <a:pt x="0" y="805132"/>
                  </a:lnTo>
                  <a:lnTo>
                    <a:pt x="749" y="851564"/>
                  </a:lnTo>
                  <a:lnTo>
                    <a:pt x="4363" y="898320"/>
                  </a:lnTo>
                  <a:lnTo>
                    <a:pt x="10907" y="945299"/>
                  </a:lnTo>
                  <a:lnTo>
                    <a:pt x="20447" y="992399"/>
                  </a:lnTo>
                  <a:lnTo>
                    <a:pt x="117945" y="1407829"/>
                  </a:lnTo>
                  <a:lnTo>
                    <a:pt x="841642" y="1407829"/>
                  </a:lnTo>
                  <a:lnTo>
                    <a:pt x="726097" y="1049016"/>
                  </a:lnTo>
                  <a:lnTo>
                    <a:pt x="1753870" y="1049016"/>
                  </a:lnTo>
                  <a:lnTo>
                    <a:pt x="2269465" y="495029"/>
                  </a:lnTo>
                  <a:lnTo>
                    <a:pt x="2286422" y="467278"/>
                  </a:lnTo>
                  <a:lnTo>
                    <a:pt x="2291148" y="436252"/>
                  </a:lnTo>
                  <a:lnTo>
                    <a:pt x="2283804" y="405737"/>
                  </a:lnTo>
                  <a:lnTo>
                    <a:pt x="2264550" y="379522"/>
                  </a:lnTo>
                  <a:lnTo>
                    <a:pt x="2224400" y="351750"/>
                  </a:lnTo>
                  <a:lnTo>
                    <a:pt x="2179924" y="335800"/>
                  </a:lnTo>
                  <a:lnTo>
                    <a:pt x="2133489" y="331593"/>
                  </a:lnTo>
                  <a:lnTo>
                    <a:pt x="2087463" y="339043"/>
                  </a:lnTo>
                  <a:lnTo>
                    <a:pt x="2044212" y="358070"/>
                  </a:lnTo>
                  <a:lnTo>
                    <a:pt x="2006105" y="388590"/>
                  </a:lnTo>
                  <a:lnTo>
                    <a:pt x="1705216" y="702369"/>
                  </a:lnTo>
                  <a:lnTo>
                    <a:pt x="653110" y="398293"/>
                  </a:lnTo>
                  <a:lnTo>
                    <a:pt x="1004926" y="209203"/>
                  </a:lnTo>
                  <a:lnTo>
                    <a:pt x="1038243" y="181946"/>
                  </a:lnTo>
                  <a:lnTo>
                    <a:pt x="1057947" y="146050"/>
                  </a:lnTo>
                  <a:lnTo>
                    <a:pt x="1063431" y="105949"/>
                  </a:lnTo>
                  <a:lnTo>
                    <a:pt x="1054088" y="66082"/>
                  </a:lnTo>
                  <a:lnTo>
                    <a:pt x="1029310" y="30882"/>
                  </a:lnTo>
                  <a:lnTo>
                    <a:pt x="1007897" y="14789"/>
                  </a:lnTo>
                  <a:lnTo>
                    <a:pt x="983617" y="4387"/>
                  </a:lnTo>
                  <a:lnTo>
                    <a:pt x="957567" y="0"/>
                  </a:lnTo>
                  <a:close/>
                </a:path>
              </a:pathLst>
            </a:custGeom>
            <a:solidFill>
              <a:srgbClr val="47B5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8825420" y="4514494"/>
              <a:ext cx="1216025" cy="1216025"/>
            </a:xfrm>
            <a:custGeom>
              <a:avLst/>
              <a:gdLst/>
              <a:ahLst/>
              <a:cxnLst/>
              <a:rect l="l" t="t" r="r" b="b"/>
              <a:pathLst>
                <a:path w="1216025" h="1216025">
                  <a:moveTo>
                    <a:pt x="1215898" y="584047"/>
                  </a:moveTo>
                  <a:lnTo>
                    <a:pt x="1212672" y="539800"/>
                  </a:lnTo>
                  <a:lnTo>
                    <a:pt x="1206233" y="495833"/>
                  </a:lnTo>
                  <a:lnTo>
                    <a:pt x="1196568" y="452348"/>
                  </a:lnTo>
                  <a:lnTo>
                    <a:pt x="1183665" y="409524"/>
                  </a:lnTo>
                  <a:lnTo>
                    <a:pt x="1167549" y="367550"/>
                  </a:lnTo>
                  <a:lnTo>
                    <a:pt x="1148219" y="326644"/>
                  </a:lnTo>
                  <a:lnTo>
                    <a:pt x="1125651" y="286969"/>
                  </a:lnTo>
                  <a:lnTo>
                    <a:pt x="1099870" y="248716"/>
                  </a:lnTo>
                  <a:lnTo>
                    <a:pt x="1070851" y="212090"/>
                  </a:lnTo>
                  <a:lnTo>
                    <a:pt x="1038631" y="177279"/>
                  </a:lnTo>
                  <a:lnTo>
                    <a:pt x="1003808" y="145046"/>
                  </a:lnTo>
                  <a:lnTo>
                    <a:pt x="967181" y="116039"/>
                  </a:lnTo>
                  <a:lnTo>
                    <a:pt x="928941" y="90258"/>
                  </a:lnTo>
                  <a:lnTo>
                    <a:pt x="889266" y="67691"/>
                  </a:lnTo>
                  <a:lnTo>
                    <a:pt x="848347" y="48348"/>
                  </a:lnTo>
                  <a:lnTo>
                    <a:pt x="806386" y="32232"/>
                  </a:lnTo>
                  <a:lnTo>
                    <a:pt x="763562" y="19342"/>
                  </a:lnTo>
                  <a:lnTo>
                    <a:pt x="720077" y="9677"/>
                  </a:lnTo>
                  <a:lnTo>
                    <a:pt x="676109" y="3225"/>
                  </a:lnTo>
                  <a:lnTo>
                    <a:pt x="631850" y="0"/>
                  </a:lnTo>
                  <a:lnTo>
                    <a:pt x="587502" y="0"/>
                  </a:lnTo>
                  <a:lnTo>
                    <a:pt x="543242" y="3225"/>
                  </a:lnTo>
                  <a:lnTo>
                    <a:pt x="499275" y="9677"/>
                  </a:lnTo>
                  <a:lnTo>
                    <a:pt x="455790" y="19342"/>
                  </a:lnTo>
                  <a:lnTo>
                    <a:pt x="412965" y="32232"/>
                  </a:lnTo>
                  <a:lnTo>
                    <a:pt x="371005" y="48348"/>
                  </a:lnTo>
                  <a:lnTo>
                    <a:pt x="330085" y="67691"/>
                  </a:lnTo>
                  <a:lnTo>
                    <a:pt x="290410" y="90258"/>
                  </a:lnTo>
                  <a:lnTo>
                    <a:pt x="252171" y="116039"/>
                  </a:lnTo>
                  <a:lnTo>
                    <a:pt x="215544" y="145046"/>
                  </a:lnTo>
                  <a:lnTo>
                    <a:pt x="180733" y="177279"/>
                  </a:lnTo>
                  <a:lnTo>
                    <a:pt x="148501" y="212090"/>
                  </a:lnTo>
                  <a:lnTo>
                    <a:pt x="119481" y="248716"/>
                  </a:lnTo>
                  <a:lnTo>
                    <a:pt x="93700" y="286969"/>
                  </a:lnTo>
                  <a:lnTo>
                    <a:pt x="71132" y="326644"/>
                  </a:lnTo>
                  <a:lnTo>
                    <a:pt x="51803" y="367550"/>
                  </a:lnTo>
                  <a:lnTo>
                    <a:pt x="35687" y="409524"/>
                  </a:lnTo>
                  <a:lnTo>
                    <a:pt x="22796" y="452348"/>
                  </a:lnTo>
                  <a:lnTo>
                    <a:pt x="13119" y="495833"/>
                  </a:lnTo>
                  <a:lnTo>
                    <a:pt x="6680" y="539800"/>
                  </a:lnTo>
                  <a:lnTo>
                    <a:pt x="3454" y="584047"/>
                  </a:lnTo>
                  <a:lnTo>
                    <a:pt x="3454" y="628408"/>
                  </a:lnTo>
                  <a:lnTo>
                    <a:pt x="6680" y="672655"/>
                  </a:lnTo>
                  <a:lnTo>
                    <a:pt x="13119" y="716622"/>
                  </a:lnTo>
                  <a:lnTo>
                    <a:pt x="22796" y="760107"/>
                  </a:lnTo>
                  <a:lnTo>
                    <a:pt x="35687" y="802932"/>
                  </a:lnTo>
                  <a:lnTo>
                    <a:pt x="51803" y="844905"/>
                  </a:lnTo>
                  <a:lnTo>
                    <a:pt x="71132" y="885812"/>
                  </a:lnTo>
                  <a:lnTo>
                    <a:pt x="82892" y="906513"/>
                  </a:lnTo>
                  <a:lnTo>
                    <a:pt x="0" y="1215898"/>
                  </a:lnTo>
                  <a:lnTo>
                    <a:pt x="309384" y="1133005"/>
                  </a:lnTo>
                  <a:lnTo>
                    <a:pt x="330085" y="1144765"/>
                  </a:lnTo>
                  <a:lnTo>
                    <a:pt x="371005" y="1164107"/>
                  </a:lnTo>
                  <a:lnTo>
                    <a:pt x="412965" y="1180223"/>
                  </a:lnTo>
                  <a:lnTo>
                    <a:pt x="455790" y="1193114"/>
                  </a:lnTo>
                  <a:lnTo>
                    <a:pt x="499275" y="1202778"/>
                  </a:lnTo>
                  <a:lnTo>
                    <a:pt x="543242" y="1209230"/>
                  </a:lnTo>
                  <a:lnTo>
                    <a:pt x="587502" y="1212456"/>
                  </a:lnTo>
                  <a:lnTo>
                    <a:pt x="631850" y="1212456"/>
                  </a:lnTo>
                  <a:lnTo>
                    <a:pt x="676109" y="1209230"/>
                  </a:lnTo>
                  <a:lnTo>
                    <a:pt x="720077" y="1202778"/>
                  </a:lnTo>
                  <a:lnTo>
                    <a:pt x="763562" y="1193114"/>
                  </a:lnTo>
                  <a:lnTo>
                    <a:pt x="806386" y="1180223"/>
                  </a:lnTo>
                  <a:lnTo>
                    <a:pt x="848347" y="1164107"/>
                  </a:lnTo>
                  <a:lnTo>
                    <a:pt x="889266" y="1144765"/>
                  </a:lnTo>
                  <a:lnTo>
                    <a:pt x="928941" y="1122197"/>
                  </a:lnTo>
                  <a:lnTo>
                    <a:pt x="967181" y="1096416"/>
                  </a:lnTo>
                  <a:lnTo>
                    <a:pt x="1003808" y="1067409"/>
                  </a:lnTo>
                  <a:lnTo>
                    <a:pt x="1038631" y="1035177"/>
                  </a:lnTo>
                  <a:lnTo>
                    <a:pt x="1070851" y="1000366"/>
                  </a:lnTo>
                  <a:lnTo>
                    <a:pt x="1099870" y="963739"/>
                  </a:lnTo>
                  <a:lnTo>
                    <a:pt x="1125651" y="925487"/>
                  </a:lnTo>
                  <a:lnTo>
                    <a:pt x="1148219" y="885812"/>
                  </a:lnTo>
                  <a:lnTo>
                    <a:pt x="1167549" y="844905"/>
                  </a:lnTo>
                  <a:lnTo>
                    <a:pt x="1183665" y="802932"/>
                  </a:lnTo>
                  <a:lnTo>
                    <a:pt x="1196568" y="760107"/>
                  </a:lnTo>
                  <a:lnTo>
                    <a:pt x="1206233" y="716622"/>
                  </a:lnTo>
                  <a:lnTo>
                    <a:pt x="1212672" y="672655"/>
                  </a:lnTo>
                  <a:lnTo>
                    <a:pt x="1215898" y="628408"/>
                  </a:lnTo>
                  <a:lnTo>
                    <a:pt x="1215898" y="584047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9141663" y="5431447"/>
              <a:ext cx="913765" cy="648970"/>
            </a:xfrm>
            <a:custGeom>
              <a:avLst/>
              <a:gdLst/>
              <a:ahLst/>
              <a:cxnLst/>
              <a:rect l="l" t="t" r="r" b="b"/>
              <a:pathLst>
                <a:path w="913765" h="648970">
                  <a:moveTo>
                    <a:pt x="913384" y="103860"/>
                  </a:moveTo>
                  <a:lnTo>
                    <a:pt x="896848" y="44526"/>
                  </a:lnTo>
                  <a:lnTo>
                    <a:pt x="826731" y="5435"/>
                  </a:lnTo>
                  <a:lnTo>
                    <a:pt x="779805" y="0"/>
                  </a:lnTo>
                  <a:lnTo>
                    <a:pt x="733628" y="6451"/>
                  </a:lnTo>
                  <a:lnTo>
                    <a:pt x="690499" y="24155"/>
                  </a:lnTo>
                  <a:lnTo>
                    <a:pt x="652691" y="52501"/>
                  </a:lnTo>
                  <a:lnTo>
                    <a:pt x="622515" y="90881"/>
                  </a:lnTo>
                  <a:lnTo>
                    <a:pt x="385940" y="470115"/>
                  </a:lnTo>
                  <a:lnTo>
                    <a:pt x="552640" y="133248"/>
                  </a:lnTo>
                  <a:lnTo>
                    <a:pt x="560031" y="101574"/>
                  </a:lnTo>
                  <a:lnTo>
                    <a:pt x="554774" y="70637"/>
                  </a:lnTo>
                  <a:lnTo>
                    <a:pt x="538213" y="43980"/>
                  </a:lnTo>
                  <a:lnTo>
                    <a:pt x="511695" y="25133"/>
                  </a:lnTo>
                  <a:lnTo>
                    <a:pt x="464845" y="11391"/>
                  </a:lnTo>
                  <a:lnTo>
                    <a:pt x="417614" y="10210"/>
                  </a:lnTo>
                  <a:lnTo>
                    <a:pt x="372211" y="20802"/>
                  </a:lnTo>
                  <a:lnTo>
                    <a:pt x="330860" y="42341"/>
                  </a:lnTo>
                  <a:lnTo>
                    <a:pt x="295770" y="73990"/>
                  </a:lnTo>
                  <a:lnTo>
                    <a:pt x="269189" y="114922"/>
                  </a:lnTo>
                  <a:lnTo>
                    <a:pt x="0" y="648462"/>
                  </a:lnTo>
                  <a:lnTo>
                    <a:pt x="311683" y="620191"/>
                  </a:lnTo>
                  <a:lnTo>
                    <a:pt x="322694" y="597916"/>
                  </a:lnTo>
                  <a:lnTo>
                    <a:pt x="619188" y="597916"/>
                  </a:lnTo>
                  <a:lnTo>
                    <a:pt x="903160" y="134747"/>
                  </a:lnTo>
                  <a:lnTo>
                    <a:pt x="913384" y="103860"/>
                  </a:lnTo>
                  <a:close/>
                </a:path>
              </a:pathLst>
            </a:custGeom>
            <a:solidFill>
              <a:srgbClr val="47B58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8563000" y="5660123"/>
              <a:ext cx="1437005" cy="628015"/>
            </a:xfrm>
            <a:custGeom>
              <a:avLst/>
              <a:gdLst/>
              <a:ahLst/>
              <a:cxnLst/>
              <a:rect l="l" t="t" r="r" b="b"/>
              <a:pathLst>
                <a:path w="1437004" h="628014">
                  <a:moveTo>
                    <a:pt x="194652" y="613524"/>
                  </a:moveTo>
                  <a:lnTo>
                    <a:pt x="190563" y="609434"/>
                  </a:lnTo>
                  <a:lnTo>
                    <a:pt x="4089" y="609434"/>
                  </a:lnTo>
                  <a:lnTo>
                    <a:pt x="0" y="613524"/>
                  </a:lnTo>
                  <a:lnTo>
                    <a:pt x="0" y="623633"/>
                  </a:lnTo>
                  <a:lnTo>
                    <a:pt x="4089" y="627722"/>
                  </a:lnTo>
                  <a:lnTo>
                    <a:pt x="185508" y="627722"/>
                  </a:lnTo>
                  <a:lnTo>
                    <a:pt x="190563" y="627722"/>
                  </a:lnTo>
                  <a:lnTo>
                    <a:pt x="194652" y="623633"/>
                  </a:lnTo>
                  <a:lnTo>
                    <a:pt x="194652" y="613524"/>
                  </a:lnTo>
                  <a:close/>
                </a:path>
                <a:path w="1437004" h="628014">
                  <a:moveTo>
                    <a:pt x="718972" y="149999"/>
                  </a:moveTo>
                  <a:lnTo>
                    <a:pt x="717207" y="144487"/>
                  </a:lnTo>
                  <a:lnTo>
                    <a:pt x="708228" y="139852"/>
                  </a:lnTo>
                  <a:lnTo>
                    <a:pt x="702716" y="141617"/>
                  </a:lnTo>
                  <a:lnTo>
                    <a:pt x="605650" y="329679"/>
                  </a:lnTo>
                  <a:lnTo>
                    <a:pt x="256095" y="329679"/>
                  </a:lnTo>
                  <a:lnTo>
                    <a:pt x="253974" y="286867"/>
                  </a:lnTo>
                  <a:lnTo>
                    <a:pt x="238188" y="222377"/>
                  </a:lnTo>
                  <a:lnTo>
                    <a:pt x="205181" y="159766"/>
                  </a:lnTo>
                  <a:lnTo>
                    <a:pt x="178320" y="127355"/>
                  </a:lnTo>
                  <a:lnTo>
                    <a:pt x="143027" y="96278"/>
                  </a:lnTo>
                  <a:lnTo>
                    <a:pt x="98145" y="68084"/>
                  </a:lnTo>
                  <a:lnTo>
                    <a:pt x="42519" y="44335"/>
                  </a:lnTo>
                  <a:lnTo>
                    <a:pt x="37744" y="42697"/>
                  </a:lnTo>
                  <a:lnTo>
                    <a:pt x="32550" y="45250"/>
                  </a:lnTo>
                  <a:lnTo>
                    <a:pt x="29273" y="54813"/>
                  </a:lnTo>
                  <a:lnTo>
                    <a:pt x="31826" y="60007"/>
                  </a:lnTo>
                  <a:lnTo>
                    <a:pt x="36601" y="61645"/>
                  </a:lnTo>
                  <a:lnTo>
                    <a:pt x="101739" y="90766"/>
                  </a:lnTo>
                  <a:lnTo>
                    <a:pt x="151193" y="126060"/>
                  </a:lnTo>
                  <a:lnTo>
                    <a:pt x="187083" y="165049"/>
                  </a:lnTo>
                  <a:lnTo>
                    <a:pt x="211556" y="205244"/>
                  </a:lnTo>
                  <a:lnTo>
                    <a:pt x="226745" y="244170"/>
                  </a:lnTo>
                  <a:lnTo>
                    <a:pt x="237769" y="308356"/>
                  </a:lnTo>
                  <a:lnTo>
                    <a:pt x="237883" y="328650"/>
                  </a:lnTo>
                  <a:lnTo>
                    <a:pt x="236956" y="340360"/>
                  </a:lnTo>
                  <a:lnTo>
                    <a:pt x="237782" y="342963"/>
                  </a:lnTo>
                  <a:lnTo>
                    <a:pt x="241249" y="346849"/>
                  </a:lnTo>
                  <a:lnTo>
                    <a:pt x="243725" y="347967"/>
                  </a:lnTo>
                  <a:lnTo>
                    <a:pt x="611225" y="347967"/>
                  </a:lnTo>
                  <a:lnTo>
                    <a:pt x="614641" y="347967"/>
                  </a:lnTo>
                  <a:lnTo>
                    <a:pt x="617778" y="346062"/>
                  </a:lnTo>
                  <a:lnTo>
                    <a:pt x="718972" y="149999"/>
                  </a:lnTo>
                  <a:close/>
                </a:path>
                <a:path w="1437004" h="628014">
                  <a:moveTo>
                    <a:pt x="1011288" y="182473"/>
                  </a:moveTo>
                  <a:lnTo>
                    <a:pt x="1009408" y="176999"/>
                  </a:lnTo>
                  <a:lnTo>
                    <a:pt x="1000340" y="172567"/>
                  </a:lnTo>
                  <a:lnTo>
                    <a:pt x="994867" y="174434"/>
                  </a:lnTo>
                  <a:lnTo>
                    <a:pt x="777151" y="619086"/>
                  </a:lnTo>
                  <a:lnTo>
                    <a:pt x="779030" y="624573"/>
                  </a:lnTo>
                  <a:lnTo>
                    <a:pt x="784860" y="627418"/>
                  </a:lnTo>
                  <a:lnTo>
                    <a:pt x="786231" y="627722"/>
                  </a:lnTo>
                  <a:lnTo>
                    <a:pt x="787577" y="627722"/>
                  </a:lnTo>
                  <a:lnTo>
                    <a:pt x="790956" y="627722"/>
                  </a:lnTo>
                  <a:lnTo>
                    <a:pt x="794207" y="625843"/>
                  </a:lnTo>
                  <a:lnTo>
                    <a:pt x="1011288" y="182473"/>
                  </a:lnTo>
                  <a:close/>
                </a:path>
                <a:path w="1437004" h="628014">
                  <a:moveTo>
                    <a:pt x="1436585" y="10490"/>
                  </a:moveTo>
                  <a:lnTo>
                    <a:pt x="1435023" y="4914"/>
                  </a:lnTo>
                  <a:lnTo>
                    <a:pt x="1426210" y="0"/>
                  </a:lnTo>
                  <a:lnTo>
                    <a:pt x="1420634" y="1562"/>
                  </a:lnTo>
                  <a:lnTo>
                    <a:pt x="1075131" y="618515"/>
                  </a:lnTo>
                  <a:lnTo>
                    <a:pt x="1076706" y="624090"/>
                  </a:lnTo>
                  <a:lnTo>
                    <a:pt x="1082522" y="627341"/>
                  </a:lnTo>
                  <a:lnTo>
                    <a:pt x="1084059" y="627722"/>
                  </a:lnTo>
                  <a:lnTo>
                    <a:pt x="1085570" y="627722"/>
                  </a:lnTo>
                  <a:lnTo>
                    <a:pt x="1088771" y="627722"/>
                  </a:lnTo>
                  <a:lnTo>
                    <a:pt x="1091882" y="626033"/>
                  </a:lnTo>
                  <a:lnTo>
                    <a:pt x="1436585" y="10490"/>
                  </a:lnTo>
                  <a:close/>
                </a:path>
              </a:pathLst>
            </a:custGeom>
            <a:solidFill>
              <a:srgbClr val="070716"/>
            </a:solidFill>
          </p:spPr>
          <p:txBody>
            <a:bodyPr wrap="square" lIns="0" tIns="0" rIns="0" bIns="0" rtlCol="0"/>
            <a:lstStyle/>
            <a:p/>
          </p:txBody>
        </p:sp>
        <p:pic>
          <p:nvPicPr>
            <p:cNvPr id="11" name="object 11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9353712" y="5293785"/>
              <a:ext cx="156591" cy="156590"/>
            </a:xfrm>
            <a:prstGeom prst="rect">
              <a:avLst/>
            </a:prstGeom>
          </p:spPr>
        </p:pic>
        <p:sp>
          <p:nvSpPr>
            <p:cNvPr id="12" name="object 12" descr=""/>
            <p:cNvSpPr/>
            <p:nvPr/>
          </p:nvSpPr>
          <p:spPr>
            <a:xfrm>
              <a:off x="9219500" y="4756933"/>
              <a:ext cx="380365" cy="469900"/>
            </a:xfrm>
            <a:custGeom>
              <a:avLst/>
              <a:gdLst/>
              <a:ahLst/>
              <a:cxnLst/>
              <a:rect l="l" t="t" r="r" b="b"/>
              <a:pathLst>
                <a:path w="380365" h="469900">
                  <a:moveTo>
                    <a:pt x="223685" y="0"/>
                  </a:moveTo>
                  <a:lnTo>
                    <a:pt x="156578" y="0"/>
                  </a:lnTo>
                  <a:lnTo>
                    <a:pt x="107141" y="7994"/>
                  </a:lnTo>
                  <a:lnTo>
                    <a:pt x="64166" y="30247"/>
                  </a:lnTo>
                  <a:lnTo>
                    <a:pt x="30251" y="64160"/>
                  </a:lnTo>
                  <a:lnTo>
                    <a:pt x="7996" y="107136"/>
                  </a:lnTo>
                  <a:lnTo>
                    <a:pt x="0" y="156578"/>
                  </a:lnTo>
                  <a:lnTo>
                    <a:pt x="0" y="223685"/>
                  </a:lnTo>
                  <a:lnTo>
                    <a:pt x="134213" y="223685"/>
                  </a:lnTo>
                  <a:lnTo>
                    <a:pt x="134213" y="156578"/>
                  </a:lnTo>
                  <a:lnTo>
                    <a:pt x="135973" y="147886"/>
                  </a:lnTo>
                  <a:lnTo>
                    <a:pt x="140771" y="140776"/>
                  </a:lnTo>
                  <a:lnTo>
                    <a:pt x="147881" y="135975"/>
                  </a:lnTo>
                  <a:lnTo>
                    <a:pt x="156578" y="134213"/>
                  </a:lnTo>
                  <a:lnTo>
                    <a:pt x="223685" y="134213"/>
                  </a:lnTo>
                  <a:lnTo>
                    <a:pt x="232384" y="135975"/>
                  </a:lnTo>
                  <a:lnTo>
                    <a:pt x="239498" y="140776"/>
                  </a:lnTo>
                  <a:lnTo>
                    <a:pt x="244300" y="147886"/>
                  </a:lnTo>
                  <a:lnTo>
                    <a:pt x="246062" y="156578"/>
                  </a:lnTo>
                  <a:lnTo>
                    <a:pt x="246062" y="224485"/>
                  </a:lnTo>
                  <a:lnTo>
                    <a:pt x="242499" y="230235"/>
                  </a:lnTo>
                  <a:lnTo>
                    <a:pt x="235578" y="238607"/>
                  </a:lnTo>
                  <a:lnTo>
                    <a:pt x="226781" y="248341"/>
                  </a:lnTo>
                  <a:lnTo>
                    <a:pt x="202976" y="273837"/>
                  </a:lnTo>
                  <a:lnTo>
                    <a:pt x="186223" y="292468"/>
                  </a:lnTo>
                  <a:lnTo>
                    <a:pt x="167665" y="314413"/>
                  </a:lnTo>
                  <a:lnTo>
                    <a:pt x="147637" y="340017"/>
                  </a:lnTo>
                  <a:lnTo>
                    <a:pt x="134213" y="357898"/>
                  </a:lnTo>
                  <a:lnTo>
                    <a:pt x="134213" y="469747"/>
                  </a:lnTo>
                  <a:lnTo>
                    <a:pt x="268427" y="469747"/>
                  </a:lnTo>
                  <a:lnTo>
                    <a:pt x="268427" y="403224"/>
                  </a:lnTo>
                  <a:lnTo>
                    <a:pt x="281154" y="387839"/>
                  </a:lnTo>
                  <a:lnTo>
                    <a:pt x="293192" y="374086"/>
                  </a:lnTo>
                  <a:lnTo>
                    <a:pt x="315366" y="350100"/>
                  </a:lnTo>
                  <a:lnTo>
                    <a:pt x="339594" y="323436"/>
                  </a:lnTo>
                  <a:lnTo>
                    <a:pt x="360341" y="295094"/>
                  </a:lnTo>
                  <a:lnTo>
                    <a:pt x="374829" y="262650"/>
                  </a:lnTo>
                  <a:lnTo>
                    <a:pt x="380276" y="223685"/>
                  </a:lnTo>
                  <a:lnTo>
                    <a:pt x="380276" y="156578"/>
                  </a:lnTo>
                  <a:lnTo>
                    <a:pt x="372279" y="107136"/>
                  </a:lnTo>
                  <a:lnTo>
                    <a:pt x="350024" y="64160"/>
                  </a:lnTo>
                  <a:lnTo>
                    <a:pt x="316107" y="30247"/>
                  </a:lnTo>
                  <a:lnTo>
                    <a:pt x="273127" y="7994"/>
                  </a:lnTo>
                  <a:lnTo>
                    <a:pt x="22368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4" name="object 14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5" name="object 15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04770" y="1142387"/>
            <a:ext cx="9815224" cy="5274610"/>
          </a:xfrm>
          <a:prstGeom prst="rect">
            <a:avLst/>
          </a:prstGeom>
        </p:spPr>
      </p:pic>
      <p:sp>
        <p:nvSpPr>
          <p:cNvPr id="3" name="object 3" descr=""/>
          <p:cNvSpPr txBox="1"/>
          <p:nvPr/>
        </p:nvSpPr>
        <p:spPr>
          <a:xfrm>
            <a:off x="7274299" y="1303641"/>
            <a:ext cx="2343150" cy="114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почуваюся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натхненно,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люблю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працювати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на </a:t>
            </a:r>
            <a:r>
              <a:rPr dirty="0" sz="1600" spc="100">
                <a:solidFill>
                  <a:srgbClr val="231F20"/>
                </a:solidFill>
                <a:latin typeface="Microsoft Sans Serif"/>
                <a:cs typeface="Microsoft Sans Serif"/>
              </a:rPr>
              <a:t>швидкість.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Це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як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гра.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9" name="object 9" descr="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4445" rIns="0" bIns="0" rtlCol="0" vert="horz">
            <a:spAutoFit/>
          </a:bodyPr>
          <a:lstStyle/>
          <a:p>
            <a:pPr marL="762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 spc="-320"/>
              <a:t>41</a:t>
            </a:fld>
          </a:p>
        </p:txBody>
      </p:sp>
      <p:sp>
        <p:nvSpPr>
          <p:cNvPr id="10" name="object 10" descr="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234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dirty="0"/>
              <a:t>Модуль</a:t>
            </a:r>
            <a:r>
              <a:rPr dirty="0" spc="100"/>
              <a:t> </a:t>
            </a:r>
            <a:r>
              <a:rPr dirty="0" spc="-70"/>
              <a:t>8.2</a:t>
            </a:r>
          </a:p>
        </p:txBody>
      </p:sp>
      <p:sp>
        <p:nvSpPr>
          <p:cNvPr id="11" name="object 11" descr="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571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dirty="0" spc="-80"/>
              <a:t>Національний</a:t>
            </a:r>
            <a:r>
              <a:rPr dirty="0" spc="-85"/>
              <a:t> </a:t>
            </a:r>
            <a:r>
              <a:rPr dirty="0" spc="-95"/>
              <a:t>проєкт:</a:t>
            </a:r>
            <a:r>
              <a:rPr dirty="0" spc="-80"/>
              <a:t> </a:t>
            </a:r>
            <a:r>
              <a:rPr dirty="0" spc="-65"/>
              <a:t>пишемо</a:t>
            </a:r>
            <a:r>
              <a:rPr dirty="0" spc="-80"/>
              <a:t> </a:t>
            </a:r>
            <a:r>
              <a:rPr dirty="0" spc="-25"/>
              <a:t>есе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527300" y="351935"/>
            <a:ext cx="7969884" cy="5588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pc="290"/>
              <a:t>Письмо</a:t>
            </a:r>
            <a:r>
              <a:rPr dirty="0" spc="15"/>
              <a:t> </a:t>
            </a:r>
            <a:r>
              <a:rPr dirty="0" spc="250"/>
              <a:t>на</a:t>
            </a:r>
            <a:r>
              <a:rPr dirty="0" spc="20"/>
              <a:t> </a:t>
            </a:r>
            <a:r>
              <a:rPr dirty="0" spc="245"/>
              <a:t>вимогу:</a:t>
            </a:r>
            <a:r>
              <a:rPr dirty="0" spc="15"/>
              <a:t> </a:t>
            </a:r>
            <a:r>
              <a:rPr dirty="0" spc="140"/>
              <a:t>хто</a:t>
            </a:r>
            <a:r>
              <a:rPr dirty="0" spc="20"/>
              <a:t> </a:t>
            </a:r>
            <a:r>
              <a:rPr dirty="0" spc="125"/>
              <a:t>за</a:t>
            </a:r>
            <a:r>
              <a:rPr dirty="0" spc="20"/>
              <a:t> </a:t>
            </a:r>
            <a:r>
              <a:rPr dirty="0" spc="185"/>
              <a:t>столом?</a:t>
            </a:r>
          </a:p>
        </p:txBody>
      </p:sp>
      <p:sp>
        <p:nvSpPr>
          <p:cNvPr id="5" name="object 5" descr=""/>
          <p:cNvSpPr txBox="1"/>
          <p:nvPr/>
        </p:nvSpPr>
        <p:spPr>
          <a:xfrm>
            <a:off x="527300" y="923437"/>
            <a:ext cx="5803900" cy="271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500" spc="325">
                <a:solidFill>
                  <a:srgbClr val="231F20"/>
                </a:solidFill>
                <a:latin typeface="Microsoft Sans Serif"/>
                <a:cs typeface="Microsoft Sans Serif"/>
              </a:rPr>
              <a:t>Найважливішими</a:t>
            </a:r>
            <a:r>
              <a:rPr dirty="0" sz="35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260">
                <a:solidFill>
                  <a:srgbClr val="231F20"/>
                </a:solidFill>
                <a:latin typeface="Microsoft Sans Serif"/>
                <a:cs typeface="Microsoft Sans Serif"/>
              </a:rPr>
              <a:t>є</a:t>
            </a:r>
            <a:r>
              <a:rPr dirty="0" sz="35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3500" spc="180">
                <a:solidFill>
                  <a:srgbClr val="231F20"/>
                </a:solidFill>
                <a:latin typeface="Microsoft Sans Serif"/>
                <a:cs typeface="Microsoft Sans Serif"/>
              </a:rPr>
              <a:t>учні.</a:t>
            </a:r>
            <a:endParaRPr sz="3500">
              <a:latin typeface="Microsoft Sans Serif"/>
              <a:cs typeface="Microsoft Sans Serif"/>
            </a:endParaRPr>
          </a:p>
          <a:p>
            <a:pPr marL="192405" marR="3061335">
              <a:lnSpc>
                <a:spcPct val="114599"/>
              </a:lnSpc>
              <a:spcBef>
                <a:spcPts val="3800"/>
              </a:spcBef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почуваюся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нервово,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іноді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можу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прочитати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231F20"/>
                </a:solidFill>
                <a:latin typeface="Microsoft Sans Serif"/>
                <a:cs typeface="Microsoft Sans Serif"/>
              </a:rPr>
              <a:t>слова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204">
                <a:solidFill>
                  <a:srgbClr val="231F20"/>
                </a:solidFill>
                <a:latin typeface="Microsoft Sans Serif"/>
                <a:cs typeface="Microsoft Sans Serif"/>
              </a:rPr>
              <a:t>й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мені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не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вистачає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часу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для </a:t>
            </a:r>
            <a:r>
              <a:rPr dirty="0" sz="1600" spc="55">
                <a:solidFill>
                  <a:srgbClr val="231F20"/>
                </a:solidFill>
                <a:latin typeface="Microsoft Sans Serif"/>
                <a:cs typeface="Microsoft Sans Serif"/>
              </a:rPr>
              <a:t>того,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щоб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дописати </a:t>
            </a:r>
            <a:r>
              <a:rPr dirty="0" sz="1600" spc="-10">
                <a:solidFill>
                  <a:srgbClr val="231F20"/>
                </a:solidFill>
                <a:latin typeface="Microsoft Sans Serif"/>
                <a:cs typeface="Microsoft Sans Serif"/>
              </a:rPr>
              <a:t>текст.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6" name="object 6" descr=""/>
          <p:cNvSpPr txBox="1"/>
          <p:nvPr/>
        </p:nvSpPr>
        <p:spPr>
          <a:xfrm>
            <a:off x="707299" y="4360373"/>
            <a:ext cx="2666365" cy="1422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почуваюся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налякано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й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у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мене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аж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болить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0">
                <a:solidFill>
                  <a:srgbClr val="231F20"/>
                </a:solidFill>
                <a:latin typeface="Microsoft Sans Serif"/>
                <a:cs typeface="Microsoft Sans Serif"/>
              </a:rPr>
              <a:t>живіт,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тому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5">
                <a:solidFill>
                  <a:srgbClr val="231F20"/>
                </a:solidFill>
                <a:latin typeface="Microsoft Sans Serif"/>
                <a:cs typeface="Microsoft Sans Serif"/>
              </a:rPr>
              <a:t>обмеження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5">
                <a:solidFill>
                  <a:srgbClr val="231F20"/>
                </a:solidFill>
                <a:latin typeface="Microsoft Sans Serif"/>
                <a:cs typeface="Microsoft Sans Serif"/>
              </a:rPr>
              <a:t>в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часі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тисне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на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мене,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85">
                <a:solidFill>
                  <a:srgbClr val="231F20"/>
                </a:solidFill>
                <a:latin typeface="Microsoft Sans Serif"/>
                <a:cs typeface="Microsoft Sans Serif"/>
              </a:rPr>
              <a:t>і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1600" spc="100">
                <a:solidFill>
                  <a:srgbClr val="231F20"/>
                </a:solidFill>
                <a:latin typeface="Microsoft Sans Serif"/>
                <a:cs typeface="Microsoft Sans Serif"/>
              </a:rPr>
              <a:t>забуваю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все,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65">
                <a:solidFill>
                  <a:srgbClr val="231F20"/>
                </a:solidFill>
                <a:latin typeface="Microsoft Sans Serif"/>
                <a:cs typeface="Microsoft Sans Serif"/>
              </a:rPr>
              <a:t>що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70">
                <a:solidFill>
                  <a:srgbClr val="231F20"/>
                </a:solidFill>
                <a:latin typeface="Microsoft Sans Serif"/>
                <a:cs typeface="Microsoft Sans Serif"/>
              </a:rPr>
              <a:t>знаю.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7" name="object 7" descr=""/>
          <p:cNvSpPr txBox="1"/>
          <p:nvPr/>
        </p:nvSpPr>
        <p:spPr>
          <a:xfrm>
            <a:off x="8096299" y="3431345"/>
            <a:ext cx="2126615" cy="281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відчуваю натхнення,</a:t>
            </a:r>
            <a:r>
              <a:rPr dirty="0" sz="1600" spc="3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бо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люблю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0">
                <a:solidFill>
                  <a:srgbClr val="231F20"/>
                </a:solidFill>
                <a:latin typeface="Microsoft Sans Serif"/>
                <a:cs typeface="Microsoft Sans Serif"/>
              </a:rPr>
              <a:t>писати.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Але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також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0">
                <a:solidFill>
                  <a:srgbClr val="231F20"/>
                </a:solidFill>
                <a:latin typeface="Microsoft Sans Serif"/>
                <a:cs typeface="Microsoft Sans Serif"/>
              </a:rPr>
              <a:t>хвилююся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через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обмеження</a:t>
            </a:r>
            <a:r>
              <a:rPr dirty="0" sz="1600" spc="50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в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50">
                <a:solidFill>
                  <a:srgbClr val="231F20"/>
                </a:solidFill>
                <a:latin typeface="Microsoft Sans Serif"/>
                <a:cs typeface="Microsoft Sans Serif"/>
              </a:rPr>
              <a:t>часі.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4">
                <a:solidFill>
                  <a:srgbClr val="231F20"/>
                </a:solidFill>
                <a:latin typeface="Microsoft Sans Serif"/>
                <a:cs typeface="Microsoft Sans Serif"/>
              </a:rPr>
              <a:t>Іноді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60">
                <a:solidFill>
                  <a:srgbClr val="231F20"/>
                </a:solidFill>
                <a:latin typeface="Microsoft Sans Serif"/>
                <a:cs typeface="Microsoft Sans Serif"/>
              </a:rPr>
              <a:t>я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завмираю,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бо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не можу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зрозуміти,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з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чого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почати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05">
                <a:solidFill>
                  <a:srgbClr val="231F20"/>
                </a:solidFill>
                <a:latin typeface="Microsoft Sans Serif"/>
                <a:cs typeface="Microsoft Sans Serif"/>
              </a:rPr>
              <a:t>або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40">
                <a:solidFill>
                  <a:srgbClr val="231F20"/>
                </a:solidFill>
                <a:latin typeface="Microsoft Sans Serif"/>
                <a:cs typeface="Microsoft Sans Serif"/>
              </a:rPr>
              <a:t>що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робити</a:t>
            </a:r>
            <a:r>
              <a:rPr dirty="0" sz="1600" spc="1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45">
                <a:solidFill>
                  <a:srgbClr val="231F20"/>
                </a:solidFill>
                <a:latin typeface="Microsoft Sans Serif"/>
                <a:cs typeface="Microsoft Sans Serif"/>
              </a:rPr>
              <a:t>далі.</a:t>
            </a:r>
            <a:endParaRPr sz="1600">
              <a:latin typeface="Microsoft Sans Serif"/>
              <a:cs typeface="Microsoft Sans Serif"/>
            </a:endParaRPr>
          </a:p>
        </p:txBody>
      </p:sp>
      <p:sp>
        <p:nvSpPr>
          <p:cNvPr id="8" name="object 8" descr=""/>
          <p:cNvSpPr txBox="1"/>
          <p:nvPr/>
        </p:nvSpPr>
        <p:spPr>
          <a:xfrm>
            <a:off x="4539924" y="5147741"/>
            <a:ext cx="2543810" cy="114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4599"/>
              </a:lnSpc>
              <a:spcBef>
                <a:spcPts val="100"/>
              </a:spcBef>
            </a:pPr>
            <a:r>
              <a:rPr dirty="0" sz="1600">
                <a:solidFill>
                  <a:srgbClr val="231F20"/>
                </a:solidFill>
                <a:latin typeface="Microsoft Sans Serif"/>
                <a:cs typeface="Microsoft Sans Serif"/>
              </a:rPr>
              <a:t>Я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25">
                <a:solidFill>
                  <a:srgbClr val="231F20"/>
                </a:solidFill>
                <a:latin typeface="Microsoft Sans Serif"/>
                <a:cs typeface="Microsoft Sans Serif"/>
              </a:rPr>
              <a:t>почуваюся</a:t>
            </a:r>
            <a:r>
              <a:rPr dirty="0" sz="1600" spc="2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10">
                <a:solidFill>
                  <a:srgbClr val="231F20"/>
                </a:solidFill>
                <a:latin typeface="Microsoft Sans Serif"/>
                <a:cs typeface="Microsoft Sans Serif"/>
              </a:rPr>
              <a:t>впевнено,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бо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0">
                <a:solidFill>
                  <a:srgbClr val="231F20"/>
                </a:solidFill>
                <a:latin typeface="Microsoft Sans Serif"/>
                <a:cs typeface="Microsoft Sans Serif"/>
              </a:rPr>
              <a:t>люблю</a:t>
            </a:r>
            <a:r>
              <a:rPr dirty="0" sz="1600" spc="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35">
                <a:solidFill>
                  <a:srgbClr val="231F20"/>
                </a:solidFill>
                <a:latin typeface="Microsoft Sans Serif"/>
                <a:cs typeface="Microsoft Sans Serif"/>
              </a:rPr>
              <a:t>писати</a:t>
            </a:r>
            <a:r>
              <a:rPr dirty="0" sz="1600" spc="1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155">
                <a:solidFill>
                  <a:srgbClr val="231F20"/>
                </a:solidFill>
                <a:latin typeface="Microsoft Sans Serif"/>
                <a:cs typeface="Microsoft Sans Serif"/>
              </a:rPr>
              <a:t>й </a:t>
            </a:r>
            <a:r>
              <a:rPr dirty="0" sz="1600" spc="120">
                <a:solidFill>
                  <a:srgbClr val="231F20"/>
                </a:solidFill>
                <a:latin typeface="Microsoft Sans Serif"/>
                <a:cs typeface="Microsoft Sans Serif"/>
              </a:rPr>
              <a:t>демонструвати</a:t>
            </a:r>
            <a:r>
              <a:rPr dirty="0" sz="1600" spc="35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5">
                <a:solidFill>
                  <a:srgbClr val="231F20"/>
                </a:solidFill>
                <a:latin typeface="Microsoft Sans Serif"/>
                <a:cs typeface="Microsoft Sans Serif"/>
              </a:rPr>
              <a:t>свої </a:t>
            </a:r>
            <a:r>
              <a:rPr dirty="0" sz="1600" spc="145">
                <a:solidFill>
                  <a:srgbClr val="231F20"/>
                </a:solidFill>
                <a:latin typeface="Microsoft Sans Serif"/>
                <a:cs typeface="Microsoft Sans Serif"/>
              </a:rPr>
              <a:t>навички</a:t>
            </a:r>
            <a:r>
              <a:rPr dirty="0" sz="1600" spc="20">
                <a:solidFill>
                  <a:srgbClr val="231F20"/>
                </a:solidFill>
                <a:latin typeface="Microsoft Sans Serif"/>
                <a:cs typeface="Microsoft Sans Serif"/>
              </a:rPr>
              <a:t> </a:t>
            </a:r>
            <a:r>
              <a:rPr dirty="0" sz="1600" spc="90">
                <a:solidFill>
                  <a:srgbClr val="231F20"/>
                </a:solidFill>
                <a:latin typeface="Microsoft Sans Serif"/>
                <a:cs typeface="Microsoft Sans Serif"/>
              </a:rPr>
              <a:t>письма.</a:t>
            </a:r>
            <a:endParaRPr sz="16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2024-05-17T13:15:11Z</dcterms:created>
  <dcterms:modified xsi:type="dcterms:W3CDTF">2024-05-17T13:15:11Z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2024-04-07T00:00:00Z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2024-05-17T00:00:00Z</vt:filetime>
  </property>
  <property fmtid="{D5CDD505-2E9C-101B-9397-08002B2CF9AE}" pid="5" name="Producer">
    <vt:lpwstr>Adobe PDF Library 17.0</vt:lpwstr>
  </property>
</Properties>
</file>