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157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157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157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9099" y="4117631"/>
            <a:ext cx="5866130" cy="252729"/>
          </a:xfrm>
          <a:custGeom>
            <a:avLst/>
            <a:gdLst/>
            <a:ahLst/>
            <a:cxnLst/>
            <a:rect l="l" t="t" r="r" b="b"/>
            <a:pathLst>
              <a:path w="5866130" h="252729">
                <a:moveTo>
                  <a:pt x="5865787" y="0"/>
                </a:moveTo>
                <a:lnTo>
                  <a:pt x="0" y="0"/>
                </a:lnTo>
                <a:lnTo>
                  <a:pt x="0" y="252145"/>
                </a:lnTo>
                <a:lnTo>
                  <a:pt x="5865787" y="252145"/>
                </a:lnTo>
                <a:lnTo>
                  <a:pt x="5865787" y="0"/>
                </a:lnTo>
                <a:close/>
              </a:path>
            </a:pathLst>
          </a:custGeom>
          <a:solidFill>
            <a:srgbClr val="61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999" y="12"/>
            <a:ext cx="5466003" cy="7559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15010"/>
            <a:ext cx="1058545" cy="588645"/>
          </a:xfrm>
          <a:custGeom>
            <a:avLst/>
            <a:gdLst/>
            <a:ahLst/>
            <a:cxnLst/>
            <a:rect l="l" t="t" r="r" b="b"/>
            <a:pathLst>
              <a:path w="1058545" h="588645">
                <a:moveTo>
                  <a:pt x="1058392" y="0"/>
                </a:moveTo>
                <a:lnTo>
                  <a:pt x="0" y="0"/>
                </a:lnTo>
                <a:lnTo>
                  <a:pt x="0" y="588048"/>
                </a:lnTo>
                <a:lnTo>
                  <a:pt x="1058392" y="588048"/>
                </a:lnTo>
                <a:lnTo>
                  <a:pt x="1058392" y="0"/>
                </a:lnTo>
                <a:close/>
              </a:path>
            </a:pathLst>
          </a:custGeom>
          <a:solidFill>
            <a:srgbClr val="61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58405" y="6615010"/>
            <a:ext cx="9634220" cy="588645"/>
          </a:xfrm>
          <a:custGeom>
            <a:avLst/>
            <a:gdLst/>
            <a:ahLst/>
            <a:cxnLst/>
            <a:rect l="l" t="t" r="r" b="b"/>
            <a:pathLst>
              <a:path w="9634220" h="588645">
                <a:moveTo>
                  <a:pt x="9633598" y="543052"/>
                </a:moveTo>
                <a:lnTo>
                  <a:pt x="0" y="543052"/>
                </a:lnTo>
                <a:lnTo>
                  <a:pt x="0" y="588048"/>
                </a:lnTo>
                <a:lnTo>
                  <a:pt x="9633598" y="588048"/>
                </a:lnTo>
                <a:lnTo>
                  <a:pt x="9633598" y="543052"/>
                </a:lnTo>
                <a:close/>
              </a:path>
              <a:path w="9634220" h="588645">
                <a:moveTo>
                  <a:pt x="9633598" y="0"/>
                </a:moveTo>
                <a:lnTo>
                  <a:pt x="0" y="0"/>
                </a:lnTo>
                <a:lnTo>
                  <a:pt x="0" y="44996"/>
                </a:lnTo>
                <a:lnTo>
                  <a:pt x="9633598" y="44996"/>
                </a:lnTo>
                <a:lnTo>
                  <a:pt x="9633598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143" y="6722391"/>
            <a:ext cx="758761" cy="3175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37858" y="6750562"/>
            <a:ext cx="665716" cy="3129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97593" y="6674802"/>
            <a:ext cx="575487" cy="5050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5941" y="293573"/>
            <a:ext cx="32893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1578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0" y="2567201"/>
            <a:ext cx="7239634" cy="374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514312" y="6757185"/>
            <a:ext cx="1028700" cy="29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409299" y="6774457"/>
            <a:ext cx="3834129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26637" y="6746391"/>
            <a:ext cx="405130" cy="33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77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405" y="3626774"/>
            <a:ext cx="182880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55">
                <a:solidFill>
                  <a:srgbClr val="615780"/>
                </a:solidFill>
                <a:latin typeface="Microsoft Sans Serif"/>
                <a:cs typeface="Microsoft Sans Serif"/>
              </a:rPr>
              <a:t>МОДУЛЬ</a:t>
            </a:r>
            <a:r>
              <a:rPr dirty="0" sz="2500" spc="-6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15">
                <a:solidFill>
                  <a:srgbClr val="615780"/>
                </a:solidFill>
                <a:latin typeface="Microsoft Sans Serif"/>
                <a:cs typeface="Microsoft Sans Serif"/>
              </a:rPr>
              <a:t>8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404" y="4677879"/>
            <a:ext cx="3343910" cy="13716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400"/>
              </a:spcBef>
            </a:pPr>
            <a:r>
              <a:rPr dirty="0" sz="4500" spc="370">
                <a:solidFill>
                  <a:srgbClr val="231F20"/>
                </a:solidFill>
                <a:latin typeface="Microsoft Sans Serif"/>
                <a:cs typeface="Microsoft Sans Serif"/>
              </a:rPr>
              <a:t>Вчимося </a:t>
            </a:r>
            <a:r>
              <a:rPr dirty="0" sz="4500" spc="3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395">
                <a:solidFill>
                  <a:srgbClr val="231F20"/>
                </a:solidFill>
                <a:latin typeface="Microsoft Sans Serif"/>
                <a:cs typeface="Microsoft Sans Serif"/>
              </a:rPr>
              <a:t>писати</a:t>
            </a:r>
            <a:r>
              <a:rPr dirty="0" sz="4500" spc="-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305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endParaRPr sz="4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004" y="0"/>
            <a:ext cx="9690698" cy="5680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34929"/>
            <a:ext cx="598360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35" b="0">
                <a:solidFill>
                  <a:srgbClr val="231F20"/>
                </a:solidFill>
                <a:latin typeface="Microsoft Sans Serif"/>
                <a:cs typeface="Microsoft Sans Serif"/>
              </a:rPr>
              <a:t>Покажімо,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60" b="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80" b="0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15" b="0">
                <a:solidFill>
                  <a:srgbClr val="231F20"/>
                </a:solidFill>
                <a:latin typeface="Microsoft Sans Serif"/>
                <a:cs typeface="Microsoft Sans Serif"/>
              </a:rPr>
              <a:t>знаємо!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327541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295" y="396979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9740" y="2068723"/>
            <a:ext cx="2904252" cy="25752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19299" y="2457855"/>
            <a:ext cx="8077834" cy="311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Нам</a:t>
            </a:r>
            <a:r>
              <a:rPr dirty="0" sz="2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85">
                <a:solidFill>
                  <a:srgbClr val="231F20"/>
                </a:solidFill>
                <a:latin typeface="Microsoft Sans Serif"/>
                <a:cs typeface="Microsoft Sans Serif"/>
              </a:rPr>
              <a:t>знадобиться</a:t>
            </a:r>
            <a:r>
              <a:rPr dirty="0" sz="2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50">
                <a:solidFill>
                  <a:srgbClr val="231F20"/>
                </a:solidFill>
                <a:latin typeface="Microsoft Sans Serif"/>
                <a:cs typeface="Microsoft Sans Serif"/>
              </a:rPr>
              <a:t>план:</a:t>
            </a:r>
            <a:endParaRPr sz="2600">
              <a:latin typeface="Microsoft Sans Serif"/>
              <a:cs typeface="Microsoft Sans Serif"/>
            </a:endParaRPr>
          </a:p>
          <a:p>
            <a:pPr marL="372110" marR="5460365">
              <a:lnSpc>
                <a:spcPct val="175200"/>
              </a:lnSpc>
            </a:pPr>
            <a:r>
              <a:rPr dirty="0" sz="2600" spc="19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600" spc="-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75">
                <a:solidFill>
                  <a:srgbClr val="231F20"/>
                </a:solidFill>
                <a:latin typeface="Microsoft Sans Serif"/>
                <a:cs typeface="Microsoft Sans Serif"/>
              </a:rPr>
              <a:t>читання; </a:t>
            </a:r>
            <a:r>
              <a:rPr dirty="0" sz="2600" spc="-6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9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6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письма.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Microsoft Sans Serif"/>
              <a:cs typeface="Microsoft Sans Serif"/>
            </a:endParaRPr>
          </a:p>
          <a:p>
            <a:pPr marL="5073650" marR="5080" indent="-26670">
              <a:lnSpc>
                <a:spcPct val="116700"/>
              </a:lnSpc>
              <a:spcBef>
                <a:spcPts val="5"/>
              </a:spcBef>
            </a:pP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Сьогодні</a:t>
            </a:r>
            <a:r>
              <a:rPr dirty="0" sz="2000" spc="-5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35" b="1">
                <a:solidFill>
                  <a:srgbClr val="42BB93"/>
                </a:solidFill>
                <a:latin typeface="Tahoma"/>
                <a:cs typeface="Tahoma"/>
              </a:rPr>
              <a:t>ми</a:t>
            </a:r>
            <a:r>
              <a:rPr dirty="0" sz="2000" spc="-4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почнемо </a:t>
            </a:r>
            <a:r>
              <a:rPr dirty="0" sz="2000" spc="-57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з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2BB93"/>
                </a:solidFill>
                <a:latin typeface="Tahoma"/>
                <a:cs typeface="Tahoma"/>
              </a:rPr>
              <a:t>плану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для</a:t>
            </a:r>
            <a:r>
              <a:rPr dirty="0" sz="20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42BB93"/>
                </a:solidFill>
                <a:latin typeface="Tahoma"/>
                <a:cs typeface="Tahoma"/>
              </a:rPr>
              <a:t>читання.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9794" y="1150275"/>
            <a:ext cx="3538207" cy="54679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05085" y="1327336"/>
            <a:ext cx="275399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9600"/>
              </a:lnSpc>
              <a:spcBef>
                <a:spcPts val="100"/>
              </a:spcBef>
            </a:pPr>
            <a:r>
              <a:rPr dirty="0" sz="1800" spc="35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dirty="0" sz="180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20"/>
                </a:solidFill>
                <a:latin typeface="Microsoft Sans Serif"/>
                <a:cs typeface="Microsoft Sans Serif"/>
              </a:rPr>
              <a:t>короткий</a:t>
            </a:r>
            <a:r>
              <a:rPr dirty="0" sz="18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5">
                <a:solidFill>
                  <a:srgbClr val="231F20"/>
                </a:solidFill>
                <a:latin typeface="Microsoft Sans Serif"/>
                <a:cs typeface="Microsoft Sans Serif"/>
              </a:rPr>
              <a:t>проміжок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часу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треба </a:t>
            </a:r>
            <a:r>
              <a:rPr dirty="0" sz="1800" spc="165">
                <a:solidFill>
                  <a:srgbClr val="231F20"/>
                </a:solidFill>
                <a:latin typeface="Microsoft Sans Serif"/>
                <a:cs typeface="Microsoft Sans Serif"/>
              </a:rPr>
              <a:t>зробити </a:t>
            </a:r>
            <a:r>
              <a:rPr dirty="0" sz="1800" spc="17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дуже </a:t>
            </a:r>
            <a:r>
              <a:rPr dirty="0" sz="1800" spc="70">
                <a:solidFill>
                  <a:srgbClr val="231F20"/>
                </a:solidFill>
                <a:latin typeface="Microsoft Sans Serif"/>
                <a:cs typeface="Microsoft Sans Serif"/>
              </a:rPr>
              <a:t>багато.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Нам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потрібен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план, </a:t>
            </a:r>
            <a:r>
              <a:rPr dirty="0" sz="1800" spc="195">
                <a:solidFill>
                  <a:srgbClr val="231F20"/>
                </a:solidFill>
                <a:latin typeface="Microsoft Sans Serif"/>
                <a:cs typeface="Microsoft Sans Serif"/>
              </a:rPr>
              <a:t>який </a:t>
            </a:r>
            <a:r>
              <a:rPr dirty="0" sz="1800" spc="2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допоможе працювати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швидко.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9300" y="693075"/>
            <a:ext cx="20199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85" b="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endParaRPr sz="35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2005" y="1686660"/>
            <a:ext cx="254635" cy="3319779"/>
            <a:chOff x="1632005" y="1686660"/>
            <a:chExt cx="254635" cy="3319779"/>
          </a:xfrm>
        </p:grpSpPr>
        <p:sp>
          <p:nvSpPr>
            <p:cNvPr id="6" name="object 6"/>
            <p:cNvSpPr/>
            <p:nvPr/>
          </p:nvSpPr>
          <p:spPr>
            <a:xfrm>
              <a:off x="1666295" y="1720950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5" h="186055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66295" y="2220541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5" h="186055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66295" y="3431358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5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66295" y="3930949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5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66295" y="4786165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5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979254" y="1674004"/>
            <a:ext cx="4307205" cy="33959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Визначте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проблему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(огляд).</a:t>
            </a:r>
            <a:endParaRPr sz="2000">
              <a:latin typeface="Microsoft Sans Serif"/>
              <a:cs typeface="Microsoft Sans Serif"/>
            </a:endParaRPr>
          </a:p>
          <a:p>
            <a:pPr marL="12700" marR="842644" indent="-635">
              <a:lnSpc>
                <a:spcPct val="116700"/>
              </a:lnSpc>
              <a:spcBef>
                <a:spcPts val="113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Прогляньте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матеріали,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визначити</a:t>
            </a:r>
            <a:r>
              <a:rPr dirty="0" sz="20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свою</a:t>
            </a:r>
            <a:r>
              <a:rPr dirty="0" sz="20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тезу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проблеми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(теми).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свою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тезу.</a:t>
            </a:r>
            <a:endParaRPr sz="2000">
              <a:latin typeface="Microsoft Sans Serif"/>
              <a:cs typeface="Microsoft Sans Serif"/>
            </a:endParaRPr>
          </a:p>
          <a:p>
            <a:pPr marL="12700" marR="261620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Знайдіть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підтримку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власної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тези.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Складіть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усе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вигляді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плану.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3994" y="1223995"/>
            <a:ext cx="3708006" cy="53942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69106" y="1282336"/>
            <a:ext cx="3369945" cy="251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29600"/>
              </a:lnSpc>
              <a:spcBef>
                <a:spcPts val="100"/>
              </a:spcBef>
            </a:pP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Намалюйте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план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структурованого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есе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сторінці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планування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ваших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20"/>
                </a:solidFill>
                <a:latin typeface="Microsoft Sans Serif"/>
                <a:cs typeface="Microsoft Sans Serif"/>
              </a:rPr>
              <a:t>робочих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0">
                <a:solidFill>
                  <a:srgbClr val="231F20"/>
                </a:solidFill>
                <a:latin typeface="Microsoft Sans Serif"/>
                <a:cs typeface="Microsoft Sans Serif"/>
              </a:rPr>
              <a:t>аркушах.</a:t>
            </a:r>
            <a:endParaRPr sz="1800">
              <a:latin typeface="Microsoft Sans Serif"/>
              <a:cs typeface="Microsoft Sans Serif"/>
            </a:endParaRPr>
          </a:p>
          <a:p>
            <a:pPr algn="ctr" marL="78740" marR="71120">
              <a:lnSpc>
                <a:spcPct val="129600"/>
              </a:lnSpc>
            </a:pP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Заповнюйте </a:t>
            </a:r>
            <a:r>
              <a:rPr dirty="0" sz="1800" spc="190">
                <a:solidFill>
                  <a:srgbClr val="231F20"/>
                </a:solidFill>
                <a:latin typeface="Microsoft Sans Serif"/>
                <a:cs typeface="Microsoft Sans Serif"/>
              </a:rPr>
              <a:t>цей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план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5">
                <a:solidFill>
                  <a:srgbClr val="231F20"/>
                </a:solidFill>
                <a:latin typeface="Microsoft Sans Serif"/>
                <a:cs typeface="Microsoft Sans Serif"/>
              </a:rPr>
              <a:t>мірою</a:t>
            </a:r>
            <a:r>
              <a:rPr dirty="0" sz="18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20"/>
                </a:solidFill>
                <a:latin typeface="Microsoft Sans Serif"/>
                <a:cs typeface="Microsoft Sans Serif"/>
              </a:rPr>
              <a:t>прочитання</a:t>
            </a:r>
            <a:r>
              <a:rPr dirty="0" sz="18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текстів.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18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зекономить</a:t>
            </a:r>
            <a:r>
              <a:rPr dirty="0" sz="18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65">
                <a:solidFill>
                  <a:srgbClr val="231F20"/>
                </a:solidFill>
                <a:latin typeface="Microsoft Sans Serif"/>
                <a:cs typeface="Microsoft Sans Serif"/>
              </a:rPr>
              <a:t>час.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500" y="486372"/>
            <a:ext cx="5918200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265" b="0">
                <a:solidFill>
                  <a:srgbClr val="231F20"/>
                </a:solidFill>
                <a:latin typeface="Microsoft Sans Serif"/>
                <a:cs typeface="Microsoft Sans Serif"/>
              </a:rPr>
              <a:t>Зробімо</a:t>
            </a:r>
            <a:r>
              <a:rPr dirty="0" sz="3500" spc="-3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3500" spc="-2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25" b="0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написання </a:t>
            </a:r>
            <a:r>
              <a:rPr dirty="0" sz="3500" spc="-9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сильного </a:t>
            </a:r>
            <a:r>
              <a:rPr dirty="0" sz="3500" spc="470" b="0">
                <a:solidFill>
                  <a:srgbClr val="231F20"/>
                </a:solidFill>
                <a:latin typeface="Microsoft Sans Serif"/>
                <a:cs typeface="Microsoft Sans Serif"/>
              </a:rPr>
              <a:t>й </a:t>
            </a:r>
            <a:r>
              <a:rPr dirty="0" sz="3500" spc="250" b="0">
                <a:solidFill>
                  <a:srgbClr val="231F20"/>
                </a:solidFill>
                <a:latin typeface="Microsoft Sans Serif"/>
                <a:cs typeface="Microsoft Sans Serif"/>
              </a:rPr>
              <a:t>змістовного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 формального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endParaRPr sz="35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0005" y="3811827"/>
            <a:ext cx="254635" cy="753745"/>
            <a:chOff x="540005" y="3811827"/>
            <a:chExt cx="254635" cy="753745"/>
          </a:xfrm>
        </p:grpSpPr>
        <p:sp>
          <p:nvSpPr>
            <p:cNvPr id="6" name="object 6"/>
            <p:cNvSpPr/>
            <p:nvPr/>
          </p:nvSpPr>
          <p:spPr>
            <a:xfrm>
              <a:off x="574295" y="3846117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4295" y="4345732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27300" y="3227574"/>
            <a:ext cx="4996815" cy="175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60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зекономити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час,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нам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потрібно: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2100"/>
              </a:spcBef>
            </a:pP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переглядати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і/або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читати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швидко;</a:t>
            </a:r>
            <a:endParaRPr sz="2000">
              <a:latin typeface="Microsoft Sans Serif"/>
              <a:cs typeface="Microsoft Sans Serif"/>
            </a:endParaRPr>
          </a:p>
          <a:p>
            <a:pPr marL="372110" marR="5080" indent="-635">
              <a:lnSpc>
                <a:spcPct val="116700"/>
              </a:lnSpc>
              <a:spcBef>
                <a:spcPts val="1130"/>
              </a:spcBef>
            </a:pP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«кодувати» </a:t>
            </a:r>
            <a:r>
              <a:rPr dirty="0" sz="2000" spc="50">
                <a:solidFill>
                  <a:srgbClr val="231F20"/>
                </a:solidFill>
                <a:latin typeface="Microsoft Sans Serif"/>
                <a:cs typeface="Microsoft Sans Serif"/>
              </a:rPr>
              <a:t>текст,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робити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нотатки,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заповнювати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одночасно.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27803"/>
            <a:ext cx="10692130" cy="5475605"/>
            <a:chOff x="0" y="1727803"/>
            <a:chExt cx="10692130" cy="5475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3901" y="4958229"/>
              <a:ext cx="1420194" cy="16599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05983" y="1727809"/>
              <a:ext cx="4446270" cy="3816350"/>
            </a:xfrm>
            <a:custGeom>
              <a:avLst/>
              <a:gdLst/>
              <a:ahLst/>
              <a:cxnLst/>
              <a:rect l="l" t="t" r="r" b="b"/>
              <a:pathLst>
                <a:path w="4446270" h="3816350">
                  <a:moveTo>
                    <a:pt x="4446003" y="143992"/>
                  </a:moveTo>
                  <a:lnTo>
                    <a:pt x="4438662" y="98475"/>
                  </a:lnTo>
                  <a:lnTo>
                    <a:pt x="4418228" y="58953"/>
                  </a:lnTo>
                  <a:lnTo>
                    <a:pt x="4387062" y="27787"/>
                  </a:lnTo>
                  <a:lnTo>
                    <a:pt x="4347527" y="7340"/>
                  </a:lnTo>
                  <a:lnTo>
                    <a:pt x="4302010" y="0"/>
                  </a:lnTo>
                  <a:lnTo>
                    <a:pt x="144005" y="0"/>
                  </a:lnTo>
                  <a:lnTo>
                    <a:pt x="98501" y="7340"/>
                  </a:lnTo>
                  <a:lnTo>
                    <a:pt x="58966" y="27787"/>
                  </a:lnTo>
                  <a:lnTo>
                    <a:pt x="27787" y="58953"/>
                  </a:lnTo>
                  <a:lnTo>
                    <a:pt x="7353" y="98475"/>
                  </a:lnTo>
                  <a:lnTo>
                    <a:pt x="0" y="143992"/>
                  </a:lnTo>
                  <a:lnTo>
                    <a:pt x="0" y="2910509"/>
                  </a:lnTo>
                  <a:lnTo>
                    <a:pt x="7353" y="2956026"/>
                  </a:lnTo>
                  <a:lnTo>
                    <a:pt x="27787" y="2995549"/>
                  </a:lnTo>
                  <a:lnTo>
                    <a:pt x="58966" y="3026714"/>
                  </a:lnTo>
                  <a:lnTo>
                    <a:pt x="98501" y="3047161"/>
                  </a:lnTo>
                  <a:lnTo>
                    <a:pt x="144005" y="3054502"/>
                  </a:lnTo>
                  <a:lnTo>
                    <a:pt x="2071014" y="3054502"/>
                  </a:lnTo>
                  <a:lnTo>
                    <a:pt x="3011652" y="3816210"/>
                  </a:lnTo>
                  <a:lnTo>
                    <a:pt x="2748305" y="3054502"/>
                  </a:lnTo>
                  <a:lnTo>
                    <a:pt x="4302010" y="3054502"/>
                  </a:lnTo>
                  <a:lnTo>
                    <a:pt x="4347527" y="3047161"/>
                  </a:lnTo>
                  <a:lnTo>
                    <a:pt x="4387062" y="3026714"/>
                  </a:lnTo>
                  <a:lnTo>
                    <a:pt x="4418228" y="2995549"/>
                  </a:lnTo>
                  <a:lnTo>
                    <a:pt x="4438662" y="2956026"/>
                  </a:lnTo>
                  <a:lnTo>
                    <a:pt x="4446003" y="2910509"/>
                  </a:lnTo>
                  <a:lnTo>
                    <a:pt x="4446003" y="143992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75078" y="1768146"/>
            <a:ext cx="3974465" cy="287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6710" marR="339090">
              <a:lnSpc>
                <a:spcPct val="129600"/>
              </a:lnSpc>
              <a:spcBef>
                <a:spcPts val="100"/>
              </a:spcBef>
            </a:pP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Цей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план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допоможе </a:t>
            </a:r>
            <a:r>
              <a:rPr dirty="0" sz="1800" spc="1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відстежувати</a:t>
            </a:r>
            <a:r>
              <a:rPr dirty="0" sz="18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ваші</a:t>
            </a:r>
            <a:r>
              <a:rPr dirty="0" sz="18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нотатки.</a:t>
            </a:r>
            <a:endParaRPr sz="1800">
              <a:latin typeface="Microsoft Sans Serif"/>
              <a:cs typeface="Microsoft Sans Serif"/>
            </a:endParaRPr>
          </a:p>
          <a:p>
            <a:pPr algn="ctr" marL="12065" marR="5080">
              <a:lnSpc>
                <a:spcPct val="129600"/>
              </a:lnSpc>
            </a:pP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0">
                <a:solidFill>
                  <a:srgbClr val="231F20"/>
                </a:solidFill>
                <a:latin typeface="Microsoft Sans Serif"/>
                <a:cs typeface="Microsoft Sans Serif"/>
              </a:rPr>
              <a:t>вони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допоможуть</a:t>
            </a:r>
            <a:r>
              <a:rPr dirty="0" sz="1800" spc="4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0">
                <a:solidFill>
                  <a:srgbClr val="231F20"/>
                </a:solidFill>
                <a:latin typeface="Microsoft Sans Serif"/>
                <a:cs typeface="Microsoft Sans Serif"/>
              </a:rPr>
              <a:t>запам’ятати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важливе, </a:t>
            </a:r>
            <a:r>
              <a:rPr dirty="0" sz="1800" spc="185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потрібно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додати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у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ваше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формальне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0">
                <a:solidFill>
                  <a:srgbClr val="231F20"/>
                </a:solidFill>
                <a:latin typeface="Microsoft Sans Serif"/>
                <a:cs typeface="Microsoft Sans Serif"/>
              </a:rPr>
              <a:t>есе.</a:t>
            </a:r>
            <a:endParaRPr sz="1800">
              <a:latin typeface="Microsoft Sans Serif"/>
              <a:cs typeface="Microsoft Sans Serif"/>
            </a:endParaRPr>
          </a:p>
          <a:p>
            <a:pPr algn="ctr" marL="261620" marR="254000">
              <a:lnSpc>
                <a:spcPct val="129600"/>
              </a:lnSpc>
            </a:pPr>
            <a:r>
              <a:rPr dirty="0" sz="1800" spc="190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можете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використовувати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більше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або </a:t>
            </a:r>
            <a:r>
              <a:rPr dirty="0" sz="18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менше </a:t>
            </a:r>
            <a:r>
              <a:rPr dirty="0" sz="1800" spc="90">
                <a:solidFill>
                  <a:srgbClr val="231F20"/>
                </a:solidFill>
                <a:latin typeface="Microsoft Sans Serif"/>
                <a:cs typeface="Microsoft Sans Serif"/>
              </a:rPr>
              <a:t>доказів, </a:t>
            </a:r>
            <a:r>
              <a:rPr dirty="0" sz="1800" spc="9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0">
                <a:solidFill>
                  <a:srgbClr val="231F20"/>
                </a:solidFill>
                <a:latin typeface="Microsoft Sans Serif"/>
                <a:cs typeface="Microsoft Sans Serif"/>
              </a:rPr>
              <a:t>ніж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зазначено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плані.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500" y="225762"/>
            <a:ext cx="928370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Намалюйте </a:t>
            </a: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план </a:t>
            </a:r>
            <a:r>
              <a:rPr dirty="0" sz="3500" spc="275" b="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3500" spc="280" b="0">
                <a:solidFill>
                  <a:srgbClr val="231F20"/>
                </a:solidFill>
                <a:latin typeface="Microsoft Sans Serif"/>
                <a:cs typeface="Microsoft Sans Serif"/>
              </a:rPr>
              <a:t>сторінці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3500" spc="26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5" b="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планування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5" b="0">
                <a:solidFill>
                  <a:srgbClr val="231F20"/>
                </a:solidFill>
                <a:latin typeface="Microsoft Sans Serif"/>
                <a:cs typeface="Microsoft Sans Serif"/>
              </a:rPr>
              <a:t>вашого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0" b="0">
                <a:solidFill>
                  <a:srgbClr val="231F20"/>
                </a:solidFill>
                <a:latin typeface="Microsoft Sans Serif"/>
                <a:cs typeface="Microsoft Sans Serif"/>
              </a:rPr>
              <a:t>читацького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0" b="0">
                <a:solidFill>
                  <a:srgbClr val="231F20"/>
                </a:solidFill>
                <a:latin typeface="Microsoft Sans Serif"/>
                <a:cs typeface="Microsoft Sans Serif"/>
              </a:rPr>
              <a:t>набору</a:t>
            </a:r>
            <a:endParaRPr sz="35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04" y="1719795"/>
            <a:ext cx="4367999" cy="476008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702971"/>
            <a:ext cx="599694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60" b="0">
                <a:solidFill>
                  <a:srgbClr val="231F20"/>
                </a:solidFill>
                <a:latin typeface="Microsoft Sans Serif"/>
                <a:cs typeface="Microsoft Sans Serif"/>
              </a:rPr>
              <a:t>Почніть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70" b="0">
                <a:solidFill>
                  <a:srgbClr val="231F20"/>
                </a:solidFill>
                <a:latin typeface="Microsoft Sans Serif"/>
                <a:cs typeface="Microsoft Sans Serif"/>
              </a:rPr>
              <a:t>зі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0" b="0">
                <a:solidFill>
                  <a:srgbClr val="231F20"/>
                </a:solidFill>
                <a:latin typeface="Microsoft Sans Serif"/>
                <a:cs typeface="Microsoft Sans Serif"/>
              </a:rPr>
              <a:t>вступу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0" b="0">
                <a:solidFill>
                  <a:srgbClr val="231F20"/>
                </a:solidFill>
                <a:latin typeface="Microsoft Sans Serif"/>
                <a:cs typeface="Microsoft Sans Serif"/>
              </a:rPr>
              <a:t>огляду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208344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295" y="501345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995855" y="3751474"/>
            <a:ext cx="527050" cy="196215"/>
            <a:chOff x="1995855" y="3751474"/>
            <a:chExt cx="527050" cy="196215"/>
          </a:xfrm>
        </p:grpSpPr>
        <p:sp>
          <p:nvSpPr>
            <p:cNvPr id="6" name="object 6"/>
            <p:cNvSpPr/>
            <p:nvPr/>
          </p:nvSpPr>
          <p:spPr>
            <a:xfrm>
              <a:off x="1995855" y="3849388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 h="0">
                  <a:moveTo>
                    <a:pt x="0" y="0"/>
                  </a:moveTo>
                  <a:lnTo>
                    <a:pt x="501205" y="0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97793" y="3776874"/>
              <a:ext cx="199390" cy="145415"/>
            </a:xfrm>
            <a:custGeom>
              <a:avLst/>
              <a:gdLst/>
              <a:ahLst/>
              <a:cxnLst/>
              <a:rect l="l" t="t" r="r" b="b"/>
              <a:pathLst>
                <a:path w="199389" h="145414">
                  <a:moveTo>
                    <a:pt x="0" y="0"/>
                  </a:moveTo>
                  <a:lnTo>
                    <a:pt x="199275" y="72517"/>
                  </a:lnTo>
                  <a:lnTo>
                    <a:pt x="0" y="145034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571348" y="3245627"/>
            <a:ext cx="2633345" cy="1158875"/>
          </a:xfrm>
          <a:custGeom>
            <a:avLst/>
            <a:gdLst/>
            <a:ahLst/>
            <a:cxnLst/>
            <a:rect l="l" t="t" r="r" b="b"/>
            <a:pathLst>
              <a:path w="2633345" h="1158875">
                <a:moveTo>
                  <a:pt x="2560802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086764"/>
                </a:lnTo>
                <a:lnTo>
                  <a:pt x="5657" y="1114789"/>
                </a:lnTo>
                <a:lnTo>
                  <a:pt x="21086" y="1137673"/>
                </a:lnTo>
                <a:lnTo>
                  <a:pt x="43971" y="1153103"/>
                </a:lnTo>
                <a:lnTo>
                  <a:pt x="71996" y="1158760"/>
                </a:lnTo>
                <a:lnTo>
                  <a:pt x="2560802" y="1158760"/>
                </a:lnTo>
                <a:lnTo>
                  <a:pt x="2588827" y="1153103"/>
                </a:lnTo>
                <a:lnTo>
                  <a:pt x="2611712" y="1137673"/>
                </a:lnTo>
                <a:lnTo>
                  <a:pt x="2627141" y="1114789"/>
                </a:lnTo>
                <a:lnTo>
                  <a:pt x="2632798" y="1086764"/>
                </a:lnTo>
                <a:lnTo>
                  <a:pt x="2632798" y="71996"/>
                </a:lnTo>
                <a:lnTo>
                  <a:pt x="2627141" y="43971"/>
                </a:lnTo>
                <a:lnTo>
                  <a:pt x="2611712" y="21086"/>
                </a:lnTo>
                <a:lnTo>
                  <a:pt x="2588827" y="5657"/>
                </a:lnTo>
                <a:lnTo>
                  <a:pt x="2560802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79254" y="1985705"/>
            <a:ext cx="6713855" cy="402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Де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знайдемо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робочих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аркушах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цієї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частини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планувальника?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137285" marR="4030979" indent="351790">
              <a:lnSpc>
                <a:spcPct val="116700"/>
              </a:lnSpc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Вступ: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теза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Microsoft Sans Serif"/>
              <a:cs typeface="Microsoft Sans Serif"/>
            </a:endParaRPr>
          </a:p>
          <a:p>
            <a:pPr marL="12700" marR="410845" indent="-635">
              <a:lnSpc>
                <a:spcPct val="116700"/>
              </a:lnSpc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Разом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однокласником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однокласницею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перегляньте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робочі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аркуші,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визначити,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де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можете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знайти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огляду.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9999" y="3011802"/>
            <a:ext cx="2643550" cy="176784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169" y="3355555"/>
            <a:ext cx="3823335" cy="5441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26390">
              <a:lnSpc>
                <a:spcPct val="100000"/>
              </a:lnSpc>
              <a:spcBef>
                <a:spcPts val="110"/>
              </a:spcBef>
              <a:tabLst>
                <a:tab pos="3810000" algn="l"/>
              </a:tabLst>
            </a:pPr>
            <a:r>
              <a:rPr dirty="0" sz="750" spc="25">
                <a:solidFill>
                  <a:srgbClr val="58595B"/>
                </a:solidFill>
                <a:latin typeface="Lucida Sans Unicode"/>
                <a:cs typeface="Lucida Sans Unicode"/>
              </a:rPr>
              <a:t>Ім’я</a:t>
            </a:r>
            <a:r>
              <a:rPr dirty="0" sz="750" spc="-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60">
                <a:solidFill>
                  <a:srgbClr val="58595B"/>
                </a:solidFill>
                <a:latin typeface="Lucida Sans Unicode"/>
                <a:cs typeface="Lucida Sans Unicode"/>
              </a:rPr>
              <a:t>учня</a:t>
            </a:r>
            <a:r>
              <a:rPr dirty="0" sz="750" spc="-4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60">
                <a:solidFill>
                  <a:srgbClr val="58595B"/>
                </a:solidFill>
                <a:latin typeface="Lucida Sans Unicode"/>
                <a:cs typeface="Lucida Sans Unicode"/>
              </a:rPr>
              <a:t>чи</a:t>
            </a:r>
            <a:r>
              <a:rPr dirty="0" sz="750" spc="-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25">
                <a:solidFill>
                  <a:srgbClr val="58595B"/>
                </a:solidFill>
                <a:latin typeface="Lucida Sans Unicode"/>
                <a:cs typeface="Lucida Sans Unicode"/>
              </a:rPr>
              <a:t>учениці: </a:t>
            </a:r>
            <a:r>
              <a:rPr dirty="0" sz="750" spc="1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u="sng" sz="750" spc="-35">
                <a:solidFill>
                  <a:srgbClr val="58595B"/>
                </a:solidFill>
                <a:uFill>
                  <a:solidFill>
                    <a:srgbClr val="57585A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750">
                <a:solidFill>
                  <a:srgbClr val="58595B"/>
                </a:solidFill>
                <a:uFill>
                  <a:solidFill>
                    <a:srgbClr val="57585A"/>
                  </a:solidFill>
                </a:uFill>
                <a:latin typeface="Lucida Sans Unicode"/>
                <a:cs typeface="Lucida Sans Unicode"/>
              </a:rPr>
              <a:t>	</a:t>
            </a:r>
            <a:endParaRPr sz="750">
              <a:latin typeface="Lucida Sans Unicode"/>
              <a:cs typeface="Lucida Sans Unicode"/>
            </a:endParaRPr>
          </a:p>
          <a:p>
            <a:pPr marL="1116965" marR="5080" indent="-1104900">
              <a:lnSpc>
                <a:spcPct val="176000"/>
              </a:lnSpc>
              <a:tabLst>
                <a:tab pos="2167890" algn="l"/>
                <a:tab pos="3810000" algn="l"/>
              </a:tabLst>
            </a:pPr>
            <a:r>
              <a:rPr dirty="0" sz="750" spc="50">
                <a:solidFill>
                  <a:srgbClr val="58595B"/>
                </a:solidFill>
                <a:latin typeface="Lucida Sans Unicode"/>
                <a:cs typeface="Lucida Sans Unicode"/>
              </a:rPr>
              <a:t>Прізвище</a:t>
            </a:r>
            <a:r>
              <a:rPr dirty="0" sz="750" spc="-5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60">
                <a:solidFill>
                  <a:srgbClr val="58595B"/>
                </a:solidFill>
                <a:latin typeface="Lucida Sans Unicode"/>
                <a:cs typeface="Lucida Sans Unicode"/>
              </a:rPr>
              <a:t>учня</a:t>
            </a:r>
            <a:r>
              <a:rPr dirty="0" sz="750" spc="-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60">
                <a:solidFill>
                  <a:srgbClr val="58595B"/>
                </a:solidFill>
                <a:latin typeface="Lucida Sans Unicode"/>
                <a:cs typeface="Lucida Sans Unicode"/>
              </a:rPr>
              <a:t>чи</a:t>
            </a:r>
            <a:r>
              <a:rPr dirty="0" sz="750" spc="-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25">
                <a:solidFill>
                  <a:srgbClr val="58595B"/>
                </a:solidFill>
                <a:latin typeface="Lucida Sans Unicode"/>
                <a:cs typeface="Lucida Sans Unicode"/>
              </a:rPr>
              <a:t>учениці: </a:t>
            </a:r>
            <a:r>
              <a:rPr dirty="0" sz="7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1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u="sng" sz="750" spc="-35">
                <a:solidFill>
                  <a:srgbClr val="58595B"/>
                </a:solidFill>
                <a:uFill>
                  <a:solidFill>
                    <a:srgbClr val="57585A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750">
                <a:solidFill>
                  <a:srgbClr val="58595B"/>
                </a:solidFill>
                <a:uFill>
                  <a:solidFill>
                    <a:srgbClr val="57585A"/>
                  </a:solidFill>
                </a:uFill>
                <a:latin typeface="Lucida Sans Unicode"/>
                <a:cs typeface="Lucida Sans Unicode"/>
              </a:rPr>
              <a:t>		</a:t>
            </a:r>
            <a:r>
              <a:rPr dirty="0" sz="7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                                                         </a:t>
            </a:r>
            <a:r>
              <a:rPr dirty="0" sz="750" spc="18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Клас: </a:t>
            </a:r>
            <a:r>
              <a:rPr dirty="0" sz="750" spc="1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u="sng" sz="750" spc="-35">
                <a:solidFill>
                  <a:srgbClr val="58595B"/>
                </a:solidFill>
                <a:uFill>
                  <a:solidFill>
                    <a:srgbClr val="57585A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750">
                <a:solidFill>
                  <a:srgbClr val="58595B"/>
                </a:solidFill>
                <a:uFill>
                  <a:solidFill>
                    <a:srgbClr val="57585A"/>
                  </a:solidFill>
                </a:uFill>
                <a:latin typeface="Lucida Sans Unicode"/>
                <a:cs typeface="Lucida Sans Unicode"/>
              </a:rPr>
              <a:t>	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9797" y="4658968"/>
            <a:ext cx="2098040" cy="38417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00" spc="100" b="1">
                <a:solidFill>
                  <a:srgbClr val="58595B"/>
                </a:solidFill>
                <a:latin typeface="Trebuchet MS"/>
                <a:cs typeface="Trebuchet MS"/>
              </a:rPr>
              <a:t>ПІДКАЗКА</a:t>
            </a:r>
            <a:r>
              <a:rPr dirty="0" sz="1000" spc="-4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100" b="1">
                <a:solidFill>
                  <a:srgbClr val="58595B"/>
                </a:solidFill>
                <a:latin typeface="Trebuchet MS"/>
                <a:cs typeface="Trebuchet MS"/>
              </a:rPr>
              <a:t>ДЛЯ</a:t>
            </a:r>
            <a:r>
              <a:rPr dirty="0" sz="1000" spc="-4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135" b="1">
                <a:solidFill>
                  <a:srgbClr val="58595B"/>
                </a:solidFill>
                <a:latin typeface="Trebuchet MS"/>
                <a:cs typeface="Trebuchet MS"/>
              </a:rPr>
              <a:t>НАПИСАННЯ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700" spc="20" b="1">
                <a:latin typeface="Tahoma"/>
                <a:cs typeface="Tahoma"/>
              </a:rPr>
              <a:t>Необхідність</a:t>
            </a:r>
            <a:r>
              <a:rPr dirty="0" sz="700" spc="-10" b="1">
                <a:latin typeface="Tahoma"/>
                <a:cs typeface="Tahoma"/>
              </a:rPr>
              <a:t> </a:t>
            </a:r>
            <a:r>
              <a:rPr dirty="0" sz="700" spc="20" b="1">
                <a:latin typeface="Tahoma"/>
                <a:cs typeface="Tahoma"/>
              </a:rPr>
              <a:t>читати</a:t>
            </a:r>
            <a:r>
              <a:rPr dirty="0" sz="700" spc="-5" b="1">
                <a:latin typeface="Tahoma"/>
                <a:cs typeface="Tahoma"/>
              </a:rPr>
              <a:t> </a:t>
            </a:r>
            <a:r>
              <a:rPr dirty="0" sz="700" spc="35" b="1">
                <a:latin typeface="Tahoma"/>
                <a:cs typeface="Tahoma"/>
              </a:rPr>
              <a:t>книжки</a:t>
            </a:r>
            <a:r>
              <a:rPr dirty="0" sz="700" spc="-5" b="1">
                <a:latin typeface="Tahoma"/>
                <a:cs typeface="Tahoma"/>
              </a:rPr>
              <a:t> </a:t>
            </a:r>
            <a:r>
              <a:rPr dirty="0" sz="700" spc="40" b="1">
                <a:latin typeface="Tahoma"/>
                <a:cs typeface="Tahoma"/>
              </a:rPr>
              <a:t>у</a:t>
            </a:r>
            <a:r>
              <a:rPr dirty="0" sz="700" spc="-10" b="1">
                <a:latin typeface="Tahoma"/>
                <a:cs typeface="Tahoma"/>
              </a:rPr>
              <a:t> </a:t>
            </a:r>
            <a:r>
              <a:rPr dirty="0" sz="700" spc="-25" b="1">
                <a:latin typeface="Tahoma"/>
                <a:cs typeface="Tahoma"/>
              </a:rPr>
              <a:t>XXI</a:t>
            </a:r>
            <a:r>
              <a:rPr dirty="0" sz="700" spc="-5" b="1">
                <a:latin typeface="Tahoma"/>
                <a:cs typeface="Tahoma"/>
              </a:rPr>
              <a:t> </a:t>
            </a:r>
            <a:r>
              <a:rPr dirty="0" sz="700" spc="15" b="1">
                <a:latin typeface="Tahoma"/>
                <a:cs typeface="Tahoma"/>
              </a:rPr>
              <a:t>столітті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797" y="5108766"/>
            <a:ext cx="3997325" cy="74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3199"/>
              </a:lnSpc>
              <a:spcBef>
                <a:spcPts val="100"/>
              </a:spcBef>
            </a:pPr>
            <a:r>
              <a:rPr dirty="0" sz="700" spc="25">
                <a:latin typeface="Lucida Sans Unicode"/>
                <a:cs typeface="Lucida Sans Unicode"/>
              </a:rPr>
              <a:t>Читання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книжок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25">
                <a:latin typeface="Lucida Sans Unicode"/>
                <a:cs typeface="Lucida Sans Unicode"/>
              </a:rPr>
              <a:t>визнано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важливим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для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навчання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і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15">
                <a:latin typeface="Lucida Sans Unicode"/>
                <a:cs typeface="Lucida Sans Unicode"/>
              </a:rPr>
              <a:t>розвитку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людини.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45">
                <a:latin typeface="Lucida Sans Unicode"/>
                <a:cs typeface="Lucida Sans Unicode"/>
              </a:rPr>
              <a:t>Ми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читаємо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для </a:t>
            </a:r>
            <a:r>
              <a:rPr dirty="0" sz="700" spc="25">
                <a:latin typeface="Lucida Sans Unicode"/>
                <a:cs typeface="Lucida Sans Unicode"/>
              </a:rPr>
              <a:t> </a:t>
            </a:r>
            <a:r>
              <a:rPr dirty="0" sz="700" spc="10">
                <a:latin typeface="Lucida Sans Unicode"/>
                <a:cs typeface="Lucida Sans Unicode"/>
              </a:rPr>
              <a:t>отримання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інформації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чи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задоволення.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Ознайомившись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з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інформацією</a:t>
            </a:r>
            <a:r>
              <a:rPr dirty="0" sz="700" spc="-65">
                <a:latin typeface="Lucida Sans Unicode"/>
                <a:cs typeface="Lucida Sans Unicode"/>
              </a:rPr>
              <a:t> </a:t>
            </a:r>
            <a:r>
              <a:rPr dirty="0" sz="700" spc="10">
                <a:latin typeface="Lucida Sans Unicode"/>
                <a:cs typeface="Lucida Sans Unicode"/>
              </a:rPr>
              <a:t>нижче,</a:t>
            </a:r>
            <a:r>
              <a:rPr dirty="0" sz="700" spc="-7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вирішіть, </a:t>
            </a:r>
            <a:r>
              <a:rPr dirty="0" sz="700" spc="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що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50">
                <a:latin typeface="Lucida Sans Unicode"/>
                <a:cs typeface="Lucida Sans Unicode"/>
              </a:rPr>
              <a:t>ви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думаєте.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55">
                <a:latin typeface="Lucida Sans Unicode"/>
                <a:cs typeface="Lucida Sans Unicode"/>
              </a:rPr>
              <a:t>Чи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40">
                <a:latin typeface="Lucida Sans Unicode"/>
                <a:cs typeface="Lucida Sans Unicode"/>
              </a:rPr>
              <a:t>важливо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25">
                <a:latin typeface="Lucida Sans Unicode"/>
                <a:cs typeface="Lucida Sans Unicode"/>
              </a:rPr>
              <a:t>зараз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читати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45">
                <a:latin typeface="Lucida Sans Unicode"/>
                <a:cs typeface="Lucida Sans Unicode"/>
              </a:rPr>
              <a:t>й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скільки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25">
                <a:latin typeface="Lucida Sans Unicode"/>
                <a:cs typeface="Lucida Sans Unicode"/>
              </a:rPr>
              <a:t>уваги</a:t>
            </a:r>
            <a:r>
              <a:rPr dirty="0" sz="700" spc="-30">
                <a:latin typeface="Lucida Sans Unicode"/>
                <a:cs typeface="Lucida Sans Unicode"/>
              </a:rPr>
              <a:t> </a:t>
            </a:r>
            <a:r>
              <a:rPr dirty="0" sz="700" spc="25">
                <a:latin typeface="Lucida Sans Unicode"/>
                <a:cs typeface="Lucida Sans Unicode"/>
              </a:rPr>
              <a:t>цьому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приділяти?</a:t>
            </a:r>
            <a:r>
              <a:rPr dirty="0" sz="700" spc="-35">
                <a:latin typeface="Lucida Sans Unicode"/>
                <a:cs typeface="Lucida Sans Unicode"/>
              </a:rPr>
              <a:t> </a:t>
            </a:r>
            <a:r>
              <a:rPr dirty="0" sz="700" spc="25">
                <a:latin typeface="Lucida Sans Unicode"/>
                <a:cs typeface="Lucida Sans Unicode"/>
              </a:rPr>
              <a:t>Напишіть </a:t>
            </a:r>
            <a:r>
              <a:rPr dirty="0" sz="700" spc="-210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своє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формальне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есе.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Використовуйте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ідеї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та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10">
                <a:latin typeface="Lucida Sans Unicode"/>
                <a:cs typeface="Lucida Sans Unicode"/>
              </a:rPr>
              <a:t>докази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40">
                <a:latin typeface="Lucida Sans Unicode"/>
                <a:cs typeface="Lucida Sans Unicode"/>
              </a:rPr>
              <a:t>з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10">
                <a:latin typeface="Lucida Sans Unicode"/>
                <a:cs typeface="Lucida Sans Unicode"/>
              </a:rPr>
              <a:t>текстів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нижче,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щоб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10">
                <a:latin typeface="Lucida Sans Unicode"/>
                <a:cs typeface="Lucida Sans Unicode"/>
              </a:rPr>
              <a:t>підтримати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40">
                <a:latin typeface="Lucida Sans Unicode"/>
                <a:cs typeface="Lucida Sans Unicode"/>
              </a:rPr>
              <a:t>й </a:t>
            </a:r>
            <a:r>
              <a:rPr dirty="0" sz="700" spc="45">
                <a:latin typeface="Lucida Sans Unicode"/>
                <a:cs typeface="Lucida Sans Unicode"/>
              </a:rPr>
              <a:t> </a:t>
            </a:r>
            <a:r>
              <a:rPr dirty="0" sz="700" spc="15">
                <a:latin typeface="Lucida Sans Unicode"/>
                <a:cs typeface="Lucida Sans Unicode"/>
              </a:rPr>
              <a:t>аргументувати</a:t>
            </a:r>
            <a:r>
              <a:rPr dirty="0" sz="700" spc="-65">
                <a:latin typeface="Lucida Sans Unicode"/>
                <a:cs typeface="Lucida Sans Unicode"/>
              </a:rPr>
              <a:t> </a:t>
            </a:r>
            <a:r>
              <a:rPr dirty="0" sz="700" spc="25">
                <a:latin typeface="Lucida Sans Unicode"/>
                <a:cs typeface="Lucida Sans Unicode"/>
              </a:rPr>
              <a:t>свою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5">
                <a:latin typeface="Lucida Sans Unicode"/>
                <a:cs typeface="Lucida Sans Unicode"/>
              </a:rPr>
              <a:t>тезу.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Аудиторія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10">
                <a:latin typeface="Lucida Sans Unicode"/>
                <a:cs typeface="Lucida Sans Unicode"/>
              </a:rPr>
              <a:t>вашого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есе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10">
                <a:latin typeface="Lucida Sans Unicode"/>
                <a:cs typeface="Lucida Sans Unicode"/>
              </a:rPr>
              <a:t>—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це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>
                <a:latin typeface="Lucida Sans Unicode"/>
                <a:cs typeface="Lucida Sans Unicode"/>
              </a:rPr>
              <a:t>підлітки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40">
                <a:latin typeface="Lucida Sans Unicode"/>
                <a:cs typeface="Lucida Sans Unicode"/>
              </a:rPr>
              <a:t>й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-5">
                <a:latin typeface="Lucida Sans Unicode"/>
                <a:cs typeface="Lucida Sans Unicode"/>
              </a:rPr>
              <a:t>дорослі,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яким</a:t>
            </a:r>
            <a:r>
              <a:rPr dirty="0" sz="700" spc="-60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потрібно </a:t>
            </a:r>
            <a:r>
              <a:rPr dirty="0" sz="700" spc="-210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визначити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20">
                <a:latin typeface="Lucida Sans Unicode"/>
                <a:cs typeface="Lucida Sans Unicode"/>
              </a:rPr>
              <a:t>місце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читання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30">
                <a:latin typeface="Lucida Sans Unicode"/>
                <a:cs typeface="Lucida Sans Unicode"/>
              </a:rPr>
              <a:t>у</a:t>
            </a:r>
            <a:r>
              <a:rPr dirty="0" sz="700" spc="-50">
                <a:latin typeface="Lucida Sans Unicode"/>
                <a:cs typeface="Lucida Sans Unicode"/>
              </a:rPr>
              <a:t> </a:t>
            </a:r>
            <a:r>
              <a:rPr dirty="0" sz="700" spc="35">
                <a:latin typeface="Lucida Sans Unicode"/>
                <a:cs typeface="Lucida Sans Unicode"/>
              </a:rPr>
              <a:t>своєму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5">
                <a:latin typeface="Lucida Sans Unicode"/>
                <a:cs typeface="Lucida Sans Unicode"/>
              </a:rPr>
              <a:t>житті.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797" y="2824001"/>
            <a:ext cx="2914015" cy="3289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1185"/>
              </a:lnSpc>
              <a:spcBef>
                <a:spcPts val="115"/>
              </a:spcBef>
            </a:pPr>
            <a:r>
              <a:rPr dirty="0" sz="1000" spc="75" b="1">
                <a:solidFill>
                  <a:srgbClr val="58595B"/>
                </a:solidFill>
                <a:latin typeface="Trebuchet MS"/>
                <a:cs typeface="Trebuchet MS"/>
              </a:rPr>
              <a:t>Заня</a:t>
            </a:r>
            <a:r>
              <a:rPr dirty="0" sz="1000" spc="70" b="1">
                <a:solidFill>
                  <a:srgbClr val="58595B"/>
                </a:solidFill>
                <a:latin typeface="Trebuchet MS"/>
                <a:cs typeface="Trebuchet MS"/>
              </a:rPr>
              <a:t>т</a:t>
            </a:r>
            <a:r>
              <a:rPr dirty="0" sz="1000" spc="20" b="1">
                <a:solidFill>
                  <a:srgbClr val="58595B"/>
                </a:solidFill>
                <a:latin typeface="Trebuchet MS"/>
                <a:cs typeface="Trebuchet MS"/>
              </a:rPr>
              <a:t>т</a:t>
            </a:r>
            <a:r>
              <a:rPr dirty="0" sz="1000" spc="65" b="1">
                <a:solidFill>
                  <a:srgbClr val="58595B"/>
                </a:solidFill>
                <a:latin typeface="Trebuchet MS"/>
                <a:cs typeface="Trebuchet MS"/>
              </a:rPr>
              <a:t>я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-160" b="1">
                <a:solidFill>
                  <a:srgbClr val="58595B"/>
                </a:solidFill>
                <a:latin typeface="Trebuchet MS"/>
                <a:cs typeface="Trebuchet MS"/>
              </a:rPr>
              <a:t>1: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125" b="1">
                <a:solidFill>
                  <a:srgbClr val="58595B"/>
                </a:solidFill>
                <a:latin typeface="Trebuchet MS"/>
                <a:cs typeface="Trebuchet MS"/>
              </a:rPr>
              <a:t>Р</a:t>
            </a:r>
            <a:r>
              <a:rPr dirty="0" sz="1000" spc="90" b="1">
                <a:solidFill>
                  <a:srgbClr val="58595B"/>
                </a:solidFill>
                <a:latin typeface="Trebuchet MS"/>
                <a:cs typeface="Trebuchet MS"/>
              </a:rPr>
              <a:t>обочий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90" b="1">
                <a:solidFill>
                  <a:srgbClr val="58595B"/>
                </a:solidFill>
                <a:latin typeface="Trebuchet MS"/>
                <a:cs typeface="Trebuchet MS"/>
              </a:rPr>
              <a:t>ар</a:t>
            </a:r>
            <a:r>
              <a:rPr dirty="0" sz="1000" spc="50" b="1">
                <a:solidFill>
                  <a:srgbClr val="58595B"/>
                </a:solidFill>
                <a:latin typeface="Trebuchet MS"/>
                <a:cs typeface="Trebuchet MS"/>
              </a:rPr>
              <a:t>к</a:t>
            </a:r>
            <a:r>
              <a:rPr dirty="0" sz="1000" spc="114" b="1">
                <a:solidFill>
                  <a:srgbClr val="58595B"/>
                </a:solidFill>
                <a:latin typeface="Trebuchet MS"/>
                <a:cs typeface="Trebuchet MS"/>
              </a:rPr>
              <a:t>уш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85"/>
              </a:lnSpc>
            </a:pPr>
            <a:r>
              <a:rPr dirty="0" sz="1000" spc="55" b="1">
                <a:solidFill>
                  <a:srgbClr val="58595B"/>
                </a:solidFill>
                <a:latin typeface="Trebuchet MS"/>
                <a:cs typeface="Trebuchet MS"/>
              </a:rPr>
              <a:t>Необхідність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70" b="1">
                <a:solidFill>
                  <a:srgbClr val="58595B"/>
                </a:solidFill>
                <a:latin typeface="Trebuchet MS"/>
                <a:cs typeface="Trebuchet MS"/>
              </a:rPr>
              <a:t>читати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100" b="1">
                <a:solidFill>
                  <a:srgbClr val="58595B"/>
                </a:solidFill>
                <a:latin typeface="Trebuchet MS"/>
                <a:cs typeface="Trebuchet MS"/>
              </a:rPr>
              <a:t>книжки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55" b="1">
                <a:solidFill>
                  <a:srgbClr val="58595B"/>
                </a:solidFill>
                <a:latin typeface="Trebuchet MS"/>
                <a:cs typeface="Trebuchet MS"/>
              </a:rPr>
              <a:t>у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65" b="1">
                <a:solidFill>
                  <a:srgbClr val="58595B"/>
                </a:solidFill>
                <a:latin typeface="Trebuchet MS"/>
                <a:cs typeface="Trebuchet MS"/>
              </a:rPr>
              <a:t>XXI</a:t>
            </a:r>
            <a:r>
              <a:rPr dirty="0" sz="1000" spc="-25" b="1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dirty="0" sz="1000" spc="30" b="1">
                <a:solidFill>
                  <a:srgbClr val="58595B"/>
                </a:solidFill>
                <a:latin typeface="Trebuchet MS"/>
                <a:cs typeface="Trebuchet MS"/>
              </a:rPr>
              <a:t>столітті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828" y="3868447"/>
            <a:ext cx="4383039" cy="7435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02020" y="2881871"/>
            <a:ext cx="3970654" cy="221615"/>
          </a:xfrm>
          <a:prstGeom prst="rect">
            <a:avLst/>
          </a:prstGeom>
          <a:solidFill>
            <a:srgbClr val="615780"/>
          </a:solidFill>
        </p:spPr>
        <p:txBody>
          <a:bodyPr wrap="square" lIns="0" tIns="3619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84"/>
              </a:spcBef>
            </a:pPr>
            <a:r>
              <a:rPr dirty="0" sz="950" spc="5" b="1">
                <a:solidFill>
                  <a:srgbClr val="FFFFFF"/>
                </a:solidFill>
                <a:latin typeface="Tahoma"/>
                <a:cs typeface="Tahoma"/>
              </a:rPr>
              <a:t>Текст</a:t>
            </a:r>
            <a:r>
              <a:rPr dirty="0" sz="95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50" spc="-245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9317" y="3243795"/>
            <a:ext cx="1732914" cy="734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dirty="0" sz="950" spc="20" b="1">
                <a:latin typeface="Tahoma"/>
                <a:cs typeface="Tahoma"/>
              </a:rPr>
              <a:t>На</a:t>
            </a:r>
            <a:r>
              <a:rPr dirty="0" sz="950" spc="-20" b="1">
                <a:latin typeface="Tahoma"/>
                <a:cs typeface="Tahoma"/>
              </a:rPr>
              <a:t> </a:t>
            </a:r>
            <a:r>
              <a:rPr dirty="0" sz="950" spc="-55" b="1">
                <a:latin typeface="Tahoma"/>
                <a:cs typeface="Tahoma"/>
              </a:rPr>
              <a:t>25</a:t>
            </a:r>
            <a:r>
              <a:rPr dirty="0" sz="950" spc="-150" b="1">
                <a:latin typeface="Tahoma"/>
                <a:cs typeface="Tahoma"/>
              </a:rPr>
              <a:t> </a:t>
            </a:r>
            <a:r>
              <a:rPr dirty="0" sz="950" spc="-325" b="1">
                <a:latin typeface="Tahoma"/>
                <a:cs typeface="Tahoma"/>
              </a:rPr>
              <a:t>%</a:t>
            </a:r>
            <a:r>
              <a:rPr dirty="0" sz="950" spc="-20" b="1">
                <a:latin typeface="Tahoma"/>
                <a:cs typeface="Tahoma"/>
              </a:rPr>
              <a:t> </a:t>
            </a:r>
            <a:r>
              <a:rPr dirty="0" sz="950" spc="20" b="1">
                <a:latin typeface="Tahoma"/>
                <a:cs typeface="Tahoma"/>
              </a:rPr>
              <a:t>здоровіші</a:t>
            </a:r>
            <a:r>
              <a:rPr dirty="0" sz="950" spc="-20" b="1">
                <a:latin typeface="Tahoma"/>
                <a:cs typeface="Tahoma"/>
              </a:rPr>
              <a:t> </a:t>
            </a:r>
            <a:r>
              <a:rPr dirty="0" sz="950" spc="45" b="1">
                <a:latin typeface="Tahoma"/>
                <a:cs typeface="Tahoma"/>
              </a:rPr>
              <a:t>й</a:t>
            </a:r>
            <a:r>
              <a:rPr dirty="0" sz="950" spc="-20" b="1">
                <a:latin typeface="Tahoma"/>
                <a:cs typeface="Tahoma"/>
              </a:rPr>
              <a:t> </a:t>
            </a:r>
            <a:r>
              <a:rPr dirty="0" sz="950" b="1">
                <a:latin typeface="Tahoma"/>
                <a:cs typeface="Tahoma"/>
              </a:rPr>
              <a:t>ма</a:t>
            </a:r>
            <a:r>
              <a:rPr dirty="0" sz="950" spc="-15" b="1">
                <a:latin typeface="Tahoma"/>
                <a:cs typeface="Tahoma"/>
              </a:rPr>
              <a:t>ю</a:t>
            </a:r>
            <a:r>
              <a:rPr dirty="0" sz="950" b="1">
                <a:latin typeface="Tahoma"/>
                <a:cs typeface="Tahoma"/>
              </a:rPr>
              <a:t>ть  </a:t>
            </a:r>
            <a:r>
              <a:rPr dirty="0" sz="950" spc="10" b="1">
                <a:latin typeface="Tahoma"/>
                <a:cs typeface="Tahoma"/>
              </a:rPr>
              <a:t>більшу</a:t>
            </a:r>
            <a:r>
              <a:rPr dirty="0" sz="950" spc="-25" b="1">
                <a:latin typeface="Tahoma"/>
                <a:cs typeface="Tahoma"/>
              </a:rPr>
              <a:t> </a:t>
            </a:r>
            <a:r>
              <a:rPr dirty="0" sz="950" spc="10" b="1">
                <a:latin typeface="Tahoma"/>
                <a:cs typeface="Tahoma"/>
              </a:rPr>
              <a:t>оплату</a:t>
            </a:r>
            <a:r>
              <a:rPr dirty="0" sz="950" spc="-25" b="1">
                <a:latin typeface="Tahoma"/>
                <a:cs typeface="Tahoma"/>
              </a:rPr>
              <a:t> </a:t>
            </a:r>
            <a:r>
              <a:rPr dirty="0" sz="950" spc="5" b="1">
                <a:latin typeface="Tahoma"/>
                <a:cs typeface="Tahoma"/>
              </a:rPr>
              <a:t>праці.</a:t>
            </a:r>
            <a:endParaRPr sz="950">
              <a:latin typeface="Tahoma"/>
              <a:cs typeface="Tahoma"/>
            </a:endParaRPr>
          </a:p>
          <a:p>
            <a:pPr marL="12700" marR="8255">
              <a:lnSpc>
                <a:spcPct val="122300"/>
              </a:lnSpc>
            </a:pPr>
            <a:r>
              <a:rPr dirty="0" sz="950" spc="25" b="1">
                <a:latin typeface="Tahoma"/>
                <a:cs typeface="Tahoma"/>
              </a:rPr>
              <a:t>Чому</a:t>
            </a:r>
            <a:r>
              <a:rPr dirty="0" sz="950" spc="-40" b="1">
                <a:latin typeface="Tahoma"/>
                <a:cs typeface="Tahoma"/>
              </a:rPr>
              <a:t> </a:t>
            </a:r>
            <a:r>
              <a:rPr dirty="0" sz="950" spc="-5" b="1">
                <a:latin typeface="Tahoma"/>
                <a:cs typeface="Tahoma"/>
              </a:rPr>
              <a:t>та</a:t>
            </a:r>
            <a:r>
              <a:rPr dirty="0" sz="950" spc="-35" b="1">
                <a:latin typeface="Tahoma"/>
                <a:cs typeface="Tahoma"/>
              </a:rPr>
              <a:t> </a:t>
            </a:r>
            <a:r>
              <a:rPr dirty="0" sz="950" spc="10" b="1">
                <a:latin typeface="Tahoma"/>
                <a:cs typeface="Tahoma"/>
              </a:rPr>
              <a:t>навіщо</a:t>
            </a:r>
            <a:r>
              <a:rPr dirty="0" sz="950" spc="-35" b="1">
                <a:latin typeface="Tahoma"/>
                <a:cs typeface="Tahoma"/>
              </a:rPr>
              <a:t> </a:t>
            </a:r>
            <a:r>
              <a:rPr dirty="0" sz="950" spc="20" b="1">
                <a:latin typeface="Tahoma"/>
                <a:cs typeface="Tahoma"/>
              </a:rPr>
              <a:t>українцям </a:t>
            </a:r>
            <a:r>
              <a:rPr dirty="0" sz="950" spc="-260" b="1">
                <a:latin typeface="Tahoma"/>
                <a:cs typeface="Tahoma"/>
              </a:rPr>
              <a:t> </a:t>
            </a:r>
            <a:r>
              <a:rPr dirty="0" sz="950" spc="5" b="1">
                <a:latin typeface="Tahoma"/>
                <a:cs typeface="Tahoma"/>
              </a:rPr>
              <a:t>варто</a:t>
            </a:r>
            <a:r>
              <a:rPr dirty="0" sz="950" spc="-25" b="1">
                <a:latin typeface="Tahoma"/>
                <a:cs typeface="Tahoma"/>
              </a:rPr>
              <a:t> </a:t>
            </a:r>
            <a:r>
              <a:rPr dirty="0" sz="950" spc="10" b="1">
                <a:latin typeface="Tahoma"/>
                <a:cs typeface="Tahoma"/>
              </a:rPr>
              <a:t>читати</a:t>
            </a:r>
            <a:r>
              <a:rPr dirty="0" sz="950" spc="-25" b="1">
                <a:latin typeface="Tahoma"/>
                <a:cs typeface="Tahoma"/>
              </a:rPr>
              <a:t> </a:t>
            </a:r>
            <a:r>
              <a:rPr dirty="0" sz="950" spc="25" b="1">
                <a:latin typeface="Tahoma"/>
                <a:cs typeface="Tahoma"/>
              </a:rPr>
              <a:t>книжки</a:t>
            </a:r>
            <a:endParaRPr sz="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5779" y="3232310"/>
            <a:ext cx="1919605" cy="3911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800" spc="45" b="1">
                <a:latin typeface="Tahoma"/>
                <a:cs typeface="Tahoma"/>
              </a:rPr>
              <a:t>Місце</a:t>
            </a:r>
            <a:r>
              <a:rPr dirty="0" sz="800" spc="-20" b="1">
                <a:latin typeface="Tahoma"/>
                <a:cs typeface="Tahoma"/>
              </a:rPr>
              <a:t> </a:t>
            </a:r>
            <a:r>
              <a:rPr dirty="0" sz="800" spc="25" b="1">
                <a:latin typeface="Tahoma"/>
                <a:cs typeface="Tahoma"/>
              </a:rPr>
              <a:t>для</a:t>
            </a:r>
            <a:r>
              <a:rPr dirty="0" sz="800" spc="-15" b="1">
                <a:latin typeface="Tahoma"/>
                <a:cs typeface="Tahoma"/>
              </a:rPr>
              <a:t> </a:t>
            </a:r>
            <a:r>
              <a:rPr dirty="0" sz="800" spc="5" b="1">
                <a:latin typeface="Tahoma"/>
                <a:cs typeface="Tahoma"/>
              </a:rPr>
              <a:t>твоїх</a:t>
            </a:r>
            <a:r>
              <a:rPr dirty="0" sz="800" spc="-15" b="1">
                <a:latin typeface="Tahoma"/>
                <a:cs typeface="Tahoma"/>
              </a:rPr>
              <a:t> </a:t>
            </a:r>
            <a:r>
              <a:rPr dirty="0" sz="800" spc="15" b="1">
                <a:latin typeface="Tahoma"/>
                <a:cs typeface="Tahoma"/>
              </a:rPr>
              <a:t>нотаток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  <a:tabLst>
                <a:tab pos="1893570" algn="l"/>
              </a:tabLst>
            </a:pPr>
            <a:r>
              <a:rPr dirty="0" u="sng" sz="950">
                <a:uFill>
                  <a:solidFill>
                    <a:srgbClr val="A7A9AC"/>
                  </a:solidFill>
                </a:uFill>
                <a:latin typeface="Times New Roman"/>
                <a:cs typeface="Times New Roman"/>
              </a:rPr>
              <a:t> 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89317" y="4107079"/>
            <a:ext cx="1811020" cy="1457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6220">
              <a:lnSpc>
                <a:spcPct val="130300"/>
              </a:lnSpc>
              <a:spcBef>
                <a:spcPts val="95"/>
              </a:spcBef>
            </a:pPr>
            <a:r>
              <a:rPr dirty="0" u="sng" sz="750" spc="35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Lucida Sans Unicode"/>
                <a:cs typeface="Lucida Sans Unicode"/>
              </a:rPr>
              <a:t>Джерело</a:t>
            </a:r>
            <a:r>
              <a:rPr dirty="0" sz="750" spc="35">
                <a:solidFill>
                  <a:srgbClr val="58595B"/>
                </a:solidFill>
                <a:latin typeface="Lucida Sans Unicode"/>
                <a:cs typeface="Lucida Sans Unicode"/>
              </a:rPr>
              <a:t>: </a:t>
            </a:r>
            <a:r>
              <a:rPr dirty="0" sz="750" spc="25">
                <a:solidFill>
                  <a:srgbClr val="58595B"/>
                </a:solidFill>
                <a:latin typeface="Lucida Sans Unicode"/>
                <a:cs typeface="Lucida Sans Unicode"/>
              </a:rPr>
              <a:t>Соціологічне 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35">
                <a:solidFill>
                  <a:srgbClr val="58595B"/>
                </a:solidFill>
                <a:latin typeface="Lucida Sans Unicode"/>
                <a:cs typeface="Lucida Sans Unicode"/>
              </a:rPr>
              <a:t>дослідження </a:t>
            </a:r>
            <a:r>
              <a:rPr dirty="0" sz="750" spc="40">
                <a:solidFill>
                  <a:srgbClr val="58595B"/>
                </a:solidFill>
                <a:latin typeface="Lucida Sans Unicode"/>
                <a:cs typeface="Lucida Sans Unicode"/>
              </a:rPr>
              <a:t>«Читання </a:t>
            </a:r>
            <a:r>
              <a:rPr dirty="0" sz="750" spc="70">
                <a:solidFill>
                  <a:srgbClr val="58595B"/>
                </a:solidFill>
                <a:latin typeface="Lucida Sans Unicode"/>
                <a:cs typeface="Lucida Sans Unicode"/>
              </a:rPr>
              <a:t>в </a:t>
            </a:r>
            <a:r>
              <a:rPr dirty="0" sz="750" spc="7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35">
                <a:solidFill>
                  <a:srgbClr val="58595B"/>
                </a:solidFill>
                <a:latin typeface="Lucida Sans Unicode"/>
                <a:cs typeface="Lucida Sans Unicode"/>
              </a:rPr>
              <a:t>к</a:t>
            </a:r>
            <a:r>
              <a:rPr dirty="0" sz="750" spc="25">
                <a:solidFill>
                  <a:srgbClr val="58595B"/>
                </a:solidFill>
                <a:latin typeface="Lucida Sans Unicode"/>
                <a:cs typeface="Lucida Sans Unicode"/>
              </a:rPr>
              <a:t>он</a:t>
            </a:r>
            <a:r>
              <a:rPr dirty="0" sz="750">
                <a:solidFill>
                  <a:srgbClr val="58595B"/>
                </a:solidFill>
                <a:latin typeface="Lucida Sans Unicode"/>
                <a:cs typeface="Lucida Sans Unicode"/>
              </a:rPr>
              <a:t>т</a:t>
            </a:r>
            <a:r>
              <a:rPr dirty="0" sz="750" spc="55">
                <a:solidFill>
                  <a:srgbClr val="58595B"/>
                </a:solidFill>
                <a:latin typeface="Lucida Sans Unicode"/>
                <a:cs typeface="Lucida Sans Unicode"/>
              </a:rPr>
              <a:t>е</a:t>
            </a:r>
            <a:r>
              <a:rPr dirty="0" sz="750" spc="35">
                <a:solidFill>
                  <a:srgbClr val="58595B"/>
                </a:solidFill>
                <a:latin typeface="Lucida Sans Unicode"/>
                <a:cs typeface="Lucida Sans Unicode"/>
              </a:rPr>
              <a:t>к</a:t>
            </a:r>
            <a:r>
              <a:rPr dirty="0" sz="750" spc="40">
                <a:solidFill>
                  <a:srgbClr val="58595B"/>
                </a:solidFill>
                <a:latin typeface="Lucida Sans Unicode"/>
                <a:cs typeface="Lucida Sans Unicode"/>
              </a:rPr>
              <a:t>с</a:t>
            </a:r>
            <a:r>
              <a:rPr dirty="0" sz="750">
                <a:solidFill>
                  <a:srgbClr val="58595B"/>
                </a:solidFill>
                <a:latin typeface="Lucida Sans Unicode"/>
                <a:cs typeface="Lucida Sans Unicode"/>
              </a:rPr>
              <a:t>ті</a:t>
            </a:r>
            <a:r>
              <a:rPr dirty="0" sz="750" spc="-3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65">
                <a:solidFill>
                  <a:srgbClr val="58595B"/>
                </a:solidFill>
                <a:latin typeface="Lucida Sans Unicode"/>
                <a:cs typeface="Lucida Sans Unicode"/>
              </a:rPr>
              <a:t>м</a:t>
            </a:r>
            <a:r>
              <a:rPr dirty="0" sz="750" spc="40">
                <a:solidFill>
                  <a:srgbClr val="58595B"/>
                </a:solidFill>
                <a:latin typeface="Lucida Sans Unicode"/>
                <a:cs typeface="Lucida Sans Unicode"/>
              </a:rPr>
              <a:t>е</a:t>
            </a:r>
            <a:r>
              <a:rPr dirty="0" sz="750" spc="25">
                <a:solidFill>
                  <a:srgbClr val="58595B"/>
                </a:solidFill>
                <a:latin typeface="Lucida Sans Unicode"/>
                <a:cs typeface="Lucida Sans Unicode"/>
              </a:rPr>
              <a:t>діасп</a:t>
            </a:r>
            <a:r>
              <a:rPr dirty="0" sz="750" spc="10">
                <a:solidFill>
                  <a:srgbClr val="58595B"/>
                </a:solidFill>
                <a:latin typeface="Lucida Sans Unicode"/>
                <a:cs typeface="Lucida Sans Unicode"/>
              </a:rPr>
              <a:t>о</a:t>
            </a:r>
            <a:r>
              <a:rPr dirty="0" sz="750" spc="60">
                <a:solidFill>
                  <a:srgbClr val="58595B"/>
                </a:solidFill>
                <a:latin typeface="Lucida Sans Unicode"/>
                <a:cs typeface="Lucida Sans Unicode"/>
              </a:rPr>
              <a:t>живання</a:t>
            </a:r>
            <a:r>
              <a:rPr dirty="0" sz="750" spc="-3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15">
                <a:solidFill>
                  <a:srgbClr val="58595B"/>
                </a:solidFill>
                <a:latin typeface="Lucida Sans Unicode"/>
                <a:cs typeface="Lucida Sans Unicode"/>
              </a:rPr>
              <a:t>та  </a:t>
            </a:r>
            <a:r>
              <a:rPr dirty="0" sz="750" spc="35">
                <a:solidFill>
                  <a:srgbClr val="58595B"/>
                </a:solidFill>
                <a:latin typeface="Lucida Sans Unicode"/>
                <a:cs typeface="Lucida Sans Unicode"/>
              </a:rPr>
              <a:t>життєконструювання».</a:t>
            </a:r>
            <a:endParaRPr sz="750">
              <a:latin typeface="Lucida Sans Unicode"/>
              <a:cs typeface="Lucida Sans Unicode"/>
            </a:endParaRPr>
          </a:p>
          <a:p>
            <a:pPr marL="240665" marR="5080" indent="-114300">
              <a:lnSpc>
                <a:spcPct val="130300"/>
              </a:lnSpc>
              <a:spcBef>
                <a:spcPts val="18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750" spc="20">
                <a:solidFill>
                  <a:srgbClr val="58595B"/>
                </a:solidFill>
                <a:latin typeface="Lucida Sans Unicode"/>
                <a:cs typeface="Lucida Sans Unicode"/>
              </a:rPr>
              <a:t>The</a:t>
            </a:r>
            <a:r>
              <a:rPr dirty="0" sz="750" spc="-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45">
                <a:solidFill>
                  <a:srgbClr val="58595B"/>
                </a:solidFill>
                <a:latin typeface="Lucida Sans Unicode"/>
                <a:cs typeface="Lucida Sans Unicode"/>
              </a:rPr>
              <a:t>impact</a:t>
            </a:r>
            <a:r>
              <a:rPr dirty="0" sz="750" spc="-4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5">
                <a:solidFill>
                  <a:srgbClr val="58595B"/>
                </a:solidFill>
                <a:latin typeface="Lucida Sans Unicode"/>
                <a:cs typeface="Lucida Sans Unicode"/>
              </a:rPr>
              <a:t>of</a:t>
            </a:r>
            <a:r>
              <a:rPr dirty="0" sz="750" spc="-5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reading</a:t>
            </a:r>
            <a:r>
              <a:rPr dirty="0" sz="750" spc="-4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20">
                <a:solidFill>
                  <a:srgbClr val="58595B"/>
                </a:solidFill>
                <a:latin typeface="Lucida Sans Unicode"/>
                <a:cs typeface="Lucida Sans Unicode"/>
              </a:rPr>
              <a:t>books</a:t>
            </a:r>
            <a:r>
              <a:rPr dirty="0" sz="750" spc="-4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35">
                <a:solidFill>
                  <a:srgbClr val="58595B"/>
                </a:solidFill>
                <a:latin typeface="Lucida Sans Unicode"/>
                <a:cs typeface="Lucida Sans Unicode"/>
              </a:rPr>
              <a:t>on </a:t>
            </a:r>
            <a:r>
              <a:rPr dirty="0" sz="750" spc="-22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people</a:t>
            </a:r>
            <a:r>
              <a:rPr dirty="0" sz="750" spc="-4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45">
                <a:solidFill>
                  <a:srgbClr val="58595B"/>
                </a:solidFill>
                <a:latin typeface="Lucida Sans Unicode"/>
                <a:cs typeface="Lucida Sans Unicode"/>
              </a:rPr>
              <a:t>and</a:t>
            </a:r>
            <a:r>
              <a:rPr dirty="0" sz="750" spc="-3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5">
                <a:solidFill>
                  <a:srgbClr val="58595B"/>
                </a:solidFill>
                <a:latin typeface="Lucida Sans Unicode"/>
                <a:cs typeface="Lucida Sans Unicode"/>
              </a:rPr>
              <a:t>society.</a:t>
            </a:r>
            <a:endParaRPr sz="750">
              <a:latin typeface="Lucida Sans Unicode"/>
              <a:cs typeface="Lucida Sans Unicode"/>
            </a:endParaRPr>
          </a:p>
          <a:p>
            <a:pPr marL="240665" marR="166370" indent="-114300">
              <a:lnSpc>
                <a:spcPct val="130300"/>
              </a:lnSpc>
              <a:spcBef>
                <a:spcPts val="18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750" spc="70">
                <a:solidFill>
                  <a:srgbClr val="58595B"/>
                </a:solidFill>
                <a:latin typeface="Lucida Sans Unicode"/>
                <a:cs typeface="Lucida Sans Unicode"/>
              </a:rPr>
              <a:t>R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appo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r</a:t>
            </a:r>
            <a:r>
              <a:rPr dirty="0" sz="750" spc="35">
                <a:solidFill>
                  <a:srgbClr val="58595B"/>
                </a:solidFill>
                <a:latin typeface="Lucida Sans Unicode"/>
                <a:cs typeface="Lucida Sans Unicode"/>
              </a:rPr>
              <a:t>ta</a:t>
            </a:r>
            <a:r>
              <a:rPr dirty="0" sz="750" spc="50">
                <a:solidFill>
                  <a:srgbClr val="58595B"/>
                </a:solidFill>
                <a:latin typeface="Lucida Sans Unicode"/>
                <a:cs typeface="Lucida Sans Unicode"/>
              </a:rPr>
              <a:t>ge</a:t>
            </a:r>
            <a:r>
              <a:rPr dirty="0" sz="750" spc="-35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60">
                <a:solidFill>
                  <a:srgbClr val="58595B"/>
                </a:solidFill>
                <a:latin typeface="Lucida Sans Unicode"/>
                <a:cs typeface="Lucida Sans Unicode"/>
              </a:rPr>
              <a:t>Boe</a:t>
            </a:r>
            <a:r>
              <a:rPr dirty="0" sz="750" spc="40">
                <a:solidFill>
                  <a:srgbClr val="58595B"/>
                </a:solidFill>
                <a:latin typeface="Lucida Sans Unicode"/>
                <a:cs typeface="Lucida Sans Unicode"/>
              </a:rPr>
              <a:t>k</a:t>
            </a:r>
            <a:r>
              <a:rPr dirty="0" sz="750" spc="40">
                <a:solidFill>
                  <a:srgbClr val="58595B"/>
                </a:solidFill>
                <a:latin typeface="Lucida Sans Unicode"/>
                <a:cs typeface="Lucida Sans Unicode"/>
              </a:rPr>
              <a:t>enb</a:t>
            </a:r>
            <a:r>
              <a:rPr dirty="0" sz="750" spc="15">
                <a:solidFill>
                  <a:srgbClr val="58595B"/>
                </a:solidFill>
                <a:latin typeface="Lucida Sans Unicode"/>
                <a:cs typeface="Lucida Sans Unicode"/>
              </a:rPr>
              <a:t>r</a:t>
            </a:r>
            <a:r>
              <a:rPr dirty="0" sz="750" spc="45">
                <a:solidFill>
                  <a:srgbClr val="58595B"/>
                </a:solidFill>
                <a:latin typeface="Lucida Sans Unicode"/>
                <a:cs typeface="Lucida Sans Unicode"/>
              </a:rPr>
              <a:t>an</a:t>
            </a:r>
            <a:r>
              <a:rPr dirty="0" sz="750" spc="40">
                <a:solidFill>
                  <a:srgbClr val="58595B"/>
                </a:solidFill>
                <a:latin typeface="Lucida Sans Unicode"/>
                <a:cs typeface="Lucida Sans Unicode"/>
              </a:rPr>
              <a:t>c</a:t>
            </a:r>
            <a:r>
              <a:rPr dirty="0" sz="750" spc="50">
                <a:solidFill>
                  <a:srgbClr val="58595B"/>
                </a:solidFill>
                <a:latin typeface="Lucida Sans Unicode"/>
                <a:cs typeface="Lucida Sans Unicode"/>
              </a:rPr>
              <a:t>h</a:t>
            </a:r>
            <a:r>
              <a:rPr dirty="0" sz="750" spc="30">
                <a:solidFill>
                  <a:srgbClr val="58595B"/>
                </a:solidFill>
                <a:latin typeface="Lucida Sans Unicode"/>
                <a:cs typeface="Lucida Sans Unicode"/>
              </a:rPr>
              <a:t>e  </a:t>
            </a:r>
            <a:r>
              <a:rPr dirty="0" sz="750" spc="40">
                <a:solidFill>
                  <a:srgbClr val="58595B"/>
                </a:solidFill>
                <a:latin typeface="Lucida Sans Unicode"/>
                <a:cs typeface="Lucida Sans Unicode"/>
              </a:rPr>
              <a:t>Meting</a:t>
            </a:r>
            <a:r>
              <a:rPr dirty="0" sz="750" spc="-40">
                <a:solidFill>
                  <a:srgbClr val="58595B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-100">
                <a:solidFill>
                  <a:srgbClr val="58595B"/>
                </a:solidFill>
                <a:latin typeface="Lucida Sans Unicode"/>
                <a:cs typeface="Lucida Sans Unicode"/>
              </a:rPr>
              <a:t>51.</a:t>
            </a:r>
            <a:endParaRPr sz="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750" spc="25" b="1">
                <a:solidFill>
                  <a:srgbClr val="58595B"/>
                </a:solidFill>
                <a:latin typeface="Tahoma"/>
                <a:cs typeface="Tahoma"/>
              </a:rPr>
              <a:t>Повну</a:t>
            </a:r>
            <a:r>
              <a:rPr dirty="0" sz="750" spc="-20" b="1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750" spc="20" b="1">
                <a:solidFill>
                  <a:srgbClr val="58595B"/>
                </a:solidFill>
                <a:latin typeface="Tahoma"/>
                <a:cs typeface="Tahoma"/>
              </a:rPr>
              <a:t>версію</a:t>
            </a:r>
            <a:r>
              <a:rPr dirty="0" sz="750" spc="-15" b="1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750" spc="15" b="1">
                <a:solidFill>
                  <a:srgbClr val="58595B"/>
                </a:solidFill>
                <a:latin typeface="Tahoma"/>
                <a:cs typeface="Tahoma"/>
              </a:rPr>
              <a:t>читайте</a:t>
            </a:r>
            <a:r>
              <a:rPr dirty="0" sz="750" spc="-20" b="1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750" spc="20" b="1">
                <a:solidFill>
                  <a:srgbClr val="58595B"/>
                </a:solidFill>
                <a:latin typeface="Tahoma"/>
                <a:cs typeface="Tahoma"/>
              </a:rPr>
              <a:t>на</a:t>
            </a:r>
            <a:r>
              <a:rPr dirty="0" sz="750" spc="-15" b="1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u="sng" sz="750" spc="10" b="1">
                <a:solidFill>
                  <a:srgbClr val="796E92"/>
                </a:solidFill>
                <a:uFill>
                  <a:solidFill>
                    <a:srgbClr val="796E92"/>
                  </a:solidFill>
                </a:uFill>
                <a:latin typeface="Tahoma"/>
                <a:cs typeface="Tahoma"/>
              </a:rPr>
              <a:t>НВ</a:t>
            </a:r>
            <a:r>
              <a:rPr dirty="0" sz="750" spc="10">
                <a:solidFill>
                  <a:srgbClr val="58595B"/>
                </a:solidFill>
                <a:latin typeface="Lucida Sans Unicode"/>
                <a:cs typeface="Lucida Sans Unicode"/>
              </a:rPr>
              <a:t>.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5779" y="4289069"/>
            <a:ext cx="191960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06270" algn="l"/>
              </a:tabLst>
            </a:pPr>
            <a:r>
              <a:rPr dirty="0" u="sng" sz="750" spc="-35">
                <a:solidFill>
                  <a:srgbClr val="58595B"/>
                </a:solidFill>
                <a:uFill>
                  <a:solidFill>
                    <a:srgbClr val="A7A9AC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750" spc="-35">
                <a:solidFill>
                  <a:srgbClr val="58595B"/>
                </a:solidFill>
                <a:uFill>
                  <a:solidFill>
                    <a:srgbClr val="A7A9AC"/>
                  </a:solidFill>
                </a:uFill>
                <a:latin typeface="Lucida Sans Unicode"/>
                <a:cs typeface="Lucida Sans Unicode"/>
              </a:rPr>
              <a:t>	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65779" y="5079429"/>
            <a:ext cx="191960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06270" algn="l"/>
              </a:tabLst>
            </a:pPr>
            <a:r>
              <a:rPr dirty="0" u="sng" sz="750" spc="-35">
                <a:solidFill>
                  <a:srgbClr val="58595B"/>
                </a:solidFill>
                <a:uFill>
                  <a:solidFill>
                    <a:srgbClr val="A7A9AC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750" spc="-35">
                <a:solidFill>
                  <a:srgbClr val="58595B"/>
                </a:solidFill>
                <a:uFill>
                  <a:solidFill>
                    <a:srgbClr val="A7A9AC"/>
                  </a:solidFill>
                </a:uFill>
                <a:latin typeface="Lucida Sans Unicode"/>
                <a:cs typeface="Lucida Sans Unicode"/>
              </a:rPr>
              <a:t>	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9317" y="5742426"/>
            <a:ext cx="3996054" cy="508634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700" spc="55" i="1">
                <a:latin typeface="Arial"/>
                <a:cs typeface="Arial"/>
              </a:rPr>
              <a:t>8</a:t>
            </a:r>
            <a:r>
              <a:rPr dirty="0" sz="700" spc="-110" i="1">
                <a:latin typeface="Arial"/>
                <a:cs typeface="Arial"/>
              </a:rPr>
              <a:t> </a:t>
            </a:r>
            <a:r>
              <a:rPr dirty="0" sz="700" spc="-45" i="1">
                <a:latin typeface="Arial"/>
                <a:cs typeface="Arial"/>
              </a:rPr>
              <a:t>%</a:t>
            </a:r>
            <a:r>
              <a:rPr dirty="0" sz="700" spc="-10" i="1">
                <a:latin typeface="Arial"/>
                <a:cs typeface="Arial"/>
              </a:rPr>
              <a:t> </a:t>
            </a:r>
            <a:r>
              <a:rPr dirty="0" sz="700" spc="55" i="1">
                <a:latin typeface="Arial"/>
                <a:cs typeface="Arial"/>
              </a:rPr>
              <a:t>українці</a:t>
            </a:r>
            <a:r>
              <a:rPr dirty="0" sz="700" spc="70" i="1">
                <a:latin typeface="Arial"/>
                <a:cs typeface="Arial"/>
              </a:rPr>
              <a:t>в</a:t>
            </a:r>
            <a:r>
              <a:rPr dirty="0" sz="700" spc="-10" i="1">
                <a:latin typeface="Arial"/>
                <a:cs typeface="Arial"/>
              </a:rPr>
              <a:t> </a:t>
            </a:r>
            <a:r>
              <a:rPr dirty="0" sz="700" spc="55" i="1">
                <a:latin typeface="Arial"/>
                <a:cs typeface="Arial"/>
              </a:rPr>
              <a:t>що</a:t>
            </a:r>
            <a:r>
              <a:rPr dirty="0" sz="700" spc="60" i="1">
                <a:latin typeface="Arial"/>
                <a:cs typeface="Arial"/>
              </a:rPr>
              <a:t>дн</a:t>
            </a:r>
            <a:r>
              <a:rPr dirty="0" sz="700" spc="65" i="1">
                <a:latin typeface="Arial"/>
                <a:cs typeface="Arial"/>
              </a:rPr>
              <a:t>я</a:t>
            </a:r>
            <a:r>
              <a:rPr dirty="0" sz="700" spc="-10" i="1">
                <a:latin typeface="Arial"/>
                <a:cs typeface="Arial"/>
              </a:rPr>
              <a:t> </a:t>
            </a:r>
            <a:r>
              <a:rPr dirty="0" sz="700" spc="-35" i="1">
                <a:latin typeface="Arial"/>
                <a:cs typeface="Arial"/>
              </a:rPr>
              <a:t>чи</a:t>
            </a:r>
            <a:r>
              <a:rPr dirty="0" sz="700" spc="-70" i="1">
                <a:latin typeface="Arial"/>
                <a:cs typeface="Arial"/>
              </a:rPr>
              <a:t>т</a:t>
            </a:r>
            <a:r>
              <a:rPr dirty="0" sz="700" spc="65" i="1">
                <a:latin typeface="Arial"/>
                <a:cs typeface="Arial"/>
              </a:rPr>
              <a:t>а</a:t>
            </a:r>
            <a:r>
              <a:rPr dirty="0" sz="700" spc="80" i="1">
                <a:latin typeface="Arial"/>
                <a:cs typeface="Arial"/>
              </a:rPr>
              <a:t>ю</a:t>
            </a:r>
            <a:r>
              <a:rPr dirty="0" sz="700" spc="-150" i="1">
                <a:latin typeface="Arial"/>
                <a:cs typeface="Arial"/>
              </a:rPr>
              <a:t>т</a:t>
            </a:r>
            <a:r>
              <a:rPr dirty="0" sz="700" spc="-90" i="1">
                <a:latin typeface="Arial"/>
                <a:cs typeface="Arial"/>
              </a:rPr>
              <a:t>ь</a:t>
            </a:r>
            <a:r>
              <a:rPr dirty="0" sz="700" spc="-10" i="1">
                <a:latin typeface="Arial"/>
                <a:cs typeface="Arial"/>
              </a:rPr>
              <a:t> </a:t>
            </a:r>
            <a:r>
              <a:rPr dirty="0" sz="700" spc="65" i="1">
                <a:latin typeface="Arial"/>
                <a:cs typeface="Arial"/>
              </a:rPr>
              <a:t>книжки</a:t>
            </a:r>
            <a:r>
              <a:rPr dirty="0" sz="700" spc="35" i="1">
                <a:latin typeface="Arial"/>
                <a:cs typeface="Arial"/>
              </a:rPr>
              <a:t>.</a:t>
            </a:r>
            <a:r>
              <a:rPr dirty="0" sz="700" spc="-10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Ц</a:t>
            </a:r>
            <a:r>
              <a:rPr dirty="0" sz="700" spc="45" i="1">
                <a:latin typeface="Arial"/>
                <a:cs typeface="Arial"/>
              </a:rPr>
              <a:t>е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13199"/>
              </a:lnSpc>
              <a:tabLst>
                <a:tab pos="2088514" algn="l"/>
                <a:tab pos="3982720" algn="l"/>
              </a:tabLst>
            </a:pPr>
            <a:r>
              <a:rPr dirty="0" sz="700" spc="35" i="1">
                <a:latin typeface="Arial"/>
                <a:cs typeface="Arial"/>
              </a:rPr>
              <a:t>ба</a:t>
            </a:r>
            <a:r>
              <a:rPr dirty="0" sz="700" spc="10" i="1">
                <a:latin typeface="Arial"/>
                <a:cs typeface="Arial"/>
              </a:rPr>
              <a:t>г</a:t>
            </a:r>
            <a:r>
              <a:rPr dirty="0" sz="700" spc="-80" i="1">
                <a:latin typeface="Arial"/>
                <a:cs typeface="Arial"/>
              </a:rPr>
              <a:t>а</a:t>
            </a:r>
            <a:r>
              <a:rPr dirty="0" sz="700" spc="-135" i="1">
                <a:latin typeface="Arial"/>
                <a:cs typeface="Arial"/>
              </a:rPr>
              <a:t>т</a:t>
            </a:r>
            <a:r>
              <a:rPr dirty="0" sz="700" spc="50" i="1">
                <a:latin typeface="Arial"/>
                <a:cs typeface="Arial"/>
              </a:rPr>
              <a:t>о</a:t>
            </a:r>
            <a:r>
              <a:rPr dirty="0" sz="700" spc="-45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ч</a:t>
            </a:r>
            <a:r>
              <a:rPr dirty="0" sz="700" spc="65" i="1">
                <a:latin typeface="Arial"/>
                <a:cs typeface="Arial"/>
              </a:rPr>
              <a:t>и</a:t>
            </a:r>
            <a:r>
              <a:rPr dirty="0" sz="700" spc="-45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мал</a:t>
            </a:r>
            <a:r>
              <a:rPr dirty="0" sz="700" spc="55" i="1">
                <a:latin typeface="Arial"/>
                <a:cs typeface="Arial"/>
              </a:rPr>
              <a:t>о</a:t>
            </a:r>
            <a:r>
              <a:rPr dirty="0" sz="700" spc="-45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в</a:t>
            </a:r>
            <a:r>
              <a:rPr dirty="0" sz="700" spc="-45" i="1">
                <a:latin typeface="Arial"/>
                <a:cs typeface="Arial"/>
              </a:rPr>
              <a:t> </a:t>
            </a:r>
            <a:r>
              <a:rPr dirty="0" sz="700" spc="40" i="1">
                <a:latin typeface="Arial"/>
                <a:cs typeface="Arial"/>
              </a:rPr>
              <a:t>к</a:t>
            </a:r>
            <a:r>
              <a:rPr dirty="0" sz="700" spc="-50" i="1">
                <a:latin typeface="Arial"/>
                <a:cs typeface="Arial"/>
              </a:rPr>
              <a:t>он</a:t>
            </a:r>
            <a:r>
              <a:rPr dirty="0" sz="700" spc="-85" i="1">
                <a:latin typeface="Arial"/>
                <a:cs typeface="Arial"/>
              </a:rPr>
              <a:t>т</a:t>
            </a:r>
            <a:r>
              <a:rPr dirty="0" sz="700" spc="45" i="1">
                <a:latin typeface="Arial"/>
                <a:cs typeface="Arial"/>
              </a:rPr>
              <a:t>е</a:t>
            </a:r>
            <a:r>
              <a:rPr dirty="0" sz="700" spc="20" i="1">
                <a:latin typeface="Arial"/>
                <a:cs typeface="Arial"/>
              </a:rPr>
              <a:t>к</a:t>
            </a:r>
            <a:r>
              <a:rPr dirty="0" sz="700" spc="25" i="1">
                <a:latin typeface="Arial"/>
                <a:cs typeface="Arial"/>
              </a:rPr>
              <a:t>с</a:t>
            </a:r>
            <a:r>
              <a:rPr dirty="0" sz="700" spc="-190" i="1">
                <a:latin typeface="Arial"/>
                <a:cs typeface="Arial"/>
              </a:rPr>
              <a:t>т</a:t>
            </a:r>
            <a:r>
              <a:rPr dirty="0" sz="700" spc="-50" i="1">
                <a:latin typeface="Arial"/>
                <a:cs typeface="Arial"/>
              </a:rPr>
              <a:t>і</a:t>
            </a:r>
            <a:r>
              <a:rPr dirty="0" sz="700" spc="-45" i="1">
                <a:latin typeface="Arial"/>
                <a:cs typeface="Arial"/>
              </a:rPr>
              <a:t> </a:t>
            </a:r>
            <a:r>
              <a:rPr dirty="0" sz="700" spc="30" i="1">
                <a:latin typeface="Arial"/>
                <a:cs typeface="Arial"/>
              </a:rPr>
              <a:t>с</a:t>
            </a:r>
            <a:r>
              <a:rPr dirty="0" sz="700" spc="35" i="1">
                <a:latin typeface="Arial"/>
                <a:cs typeface="Arial"/>
              </a:rPr>
              <a:t>учасно</a:t>
            </a:r>
            <a:r>
              <a:rPr dirty="0" sz="700" spc="10" i="1">
                <a:latin typeface="Arial"/>
                <a:cs typeface="Arial"/>
              </a:rPr>
              <a:t>г</a:t>
            </a:r>
            <a:r>
              <a:rPr dirty="0" sz="700" spc="50" i="1">
                <a:latin typeface="Arial"/>
                <a:cs typeface="Arial"/>
              </a:rPr>
              <a:t>о</a:t>
            </a:r>
            <a:r>
              <a:rPr dirty="0" sz="700" spc="-45" i="1">
                <a:latin typeface="Arial"/>
                <a:cs typeface="Arial"/>
              </a:rPr>
              <a:t> </a:t>
            </a:r>
            <a:r>
              <a:rPr dirty="0" sz="700" spc="-35" i="1">
                <a:latin typeface="Arial"/>
                <a:cs typeface="Arial"/>
              </a:rPr>
              <a:t>ри</a:t>
            </a:r>
            <a:r>
              <a:rPr dirty="0" sz="700" spc="-65" i="1">
                <a:latin typeface="Arial"/>
                <a:cs typeface="Arial"/>
              </a:rPr>
              <a:t>т</a:t>
            </a:r>
            <a:r>
              <a:rPr dirty="0" sz="700" spc="25" i="1">
                <a:latin typeface="Arial"/>
                <a:cs typeface="Arial"/>
              </a:rPr>
              <a:t>- </a:t>
            </a:r>
            <a:r>
              <a:rPr dirty="0" sz="700" i="1">
                <a:latin typeface="Arial"/>
                <a:cs typeface="Arial"/>
              </a:rPr>
              <a:t>	</a:t>
            </a:r>
            <a:r>
              <a:rPr dirty="0" u="sng" sz="700" spc="-15" i="1">
                <a:uFill>
                  <a:solidFill>
                    <a:srgbClr val="A7A9A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i="1">
                <a:uFill>
                  <a:solidFill>
                    <a:srgbClr val="A7A9AC"/>
                  </a:solidFill>
                </a:uFill>
                <a:latin typeface="Arial"/>
                <a:cs typeface="Arial"/>
              </a:rPr>
              <a:t>	</a:t>
            </a:r>
            <a:r>
              <a:rPr dirty="0" sz="700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                                                  </a:t>
            </a:r>
            <a:r>
              <a:rPr dirty="0" sz="700" spc="220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му</a:t>
            </a:r>
            <a:r>
              <a:rPr dirty="0" sz="700" spc="-40" i="1">
                <a:latin typeface="Arial"/>
                <a:cs typeface="Arial"/>
              </a:rPr>
              <a:t> </a:t>
            </a:r>
            <a:r>
              <a:rPr dirty="0" sz="700" spc="-65" i="1">
                <a:latin typeface="Arial"/>
                <a:cs typeface="Arial"/>
              </a:rPr>
              <a:t>життя</a:t>
            </a:r>
            <a:r>
              <a:rPr dirty="0" sz="700" spc="-35" i="1">
                <a:latin typeface="Arial"/>
                <a:cs typeface="Arial"/>
              </a:rPr>
              <a:t> </a:t>
            </a:r>
            <a:r>
              <a:rPr dirty="0" sz="700" spc="30" i="1">
                <a:latin typeface="Arial"/>
                <a:cs typeface="Arial"/>
              </a:rPr>
              <a:t>і</a:t>
            </a:r>
            <a:r>
              <a:rPr dirty="0" sz="700" spc="-35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безперервного</a:t>
            </a:r>
            <a:r>
              <a:rPr dirty="0" sz="700" spc="-35" i="1">
                <a:latin typeface="Arial"/>
                <a:cs typeface="Arial"/>
              </a:rPr>
              <a:t> </a:t>
            </a:r>
            <a:r>
              <a:rPr dirty="0" sz="700" spc="30" i="1">
                <a:latin typeface="Arial"/>
                <a:cs typeface="Arial"/>
              </a:rPr>
              <a:t>онлайн-потоку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45" i="1">
                <a:latin typeface="Arial"/>
                <a:cs typeface="Arial"/>
              </a:rPr>
              <a:t>інформації?</a:t>
            </a:r>
            <a:r>
              <a:rPr dirty="0" sz="700" spc="-5" i="1">
                <a:latin typeface="Arial"/>
                <a:cs typeface="Arial"/>
              </a:rPr>
              <a:t> </a:t>
            </a:r>
            <a:r>
              <a:rPr dirty="0" sz="700" spc="50" i="1">
                <a:latin typeface="Arial"/>
                <a:cs typeface="Arial"/>
              </a:rPr>
              <a:t>Як</a:t>
            </a:r>
            <a:r>
              <a:rPr dirty="0" sz="700" spc="-5" i="1">
                <a:latin typeface="Arial"/>
                <a:cs typeface="Arial"/>
              </a:rPr>
              <a:t> </a:t>
            </a:r>
            <a:r>
              <a:rPr dirty="0" sz="700" spc="10" i="1">
                <a:latin typeface="Arial"/>
                <a:cs typeface="Arial"/>
              </a:rPr>
              <a:t>такий</a:t>
            </a:r>
            <a:r>
              <a:rPr dirty="0" sz="700" spc="-5" i="1">
                <a:latin typeface="Arial"/>
                <a:cs typeface="Arial"/>
              </a:rPr>
              <a:t> </a:t>
            </a:r>
            <a:r>
              <a:rPr dirty="0" sz="700" spc="70" i="1">
                <a:latin typeface="Arial"/>
                <a:cs typeface="Arial"/>
              </a:rPr>
              <a:t>показник</a:t>
            </a:r>
            <a:r>
              <a:rPr dirty="0" sz="700" spc="-5" i="1">
                <a:latin typeface="Arial"/>
                <a:cs typeface="Arial"/>
              </a:rPr>
              <a:t> </a:t>
            </a:r>
            <a:r>
              <a:rPr dirty="0" sz="700" spc="60" i="1">
                <a:latin typeface="Arial"/>
                <a:cs typeface="Arial"/>
              </a:rPr>
              <a:t>упливає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78479" y="3821094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78479" y="5386052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78479" y="4603573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78479" y="6168530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78479" y="4016715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78479" y="5581671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78479" y="4799194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78479" y="4212334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78479" y="5777291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878479" y="4994813"/>
            <a:ext cx="1894205" cy="0"/>
          </a:xfrm>
          <a:custGeom>
            <a:avLst/>
            <a:gdLst/>
            <a:ahLst/>
            <a:cxnLst/>
            <a:rect l="l" t="t" r="r" b="b"/>
            <a:pathLst>
              <a:path w="1894204" h="0">
                <a:moveTo>
                  <a:pt x="0" y="0"/>
                </a:moveTo>
                <a:lnTo>
                  <a:pt x="1893912" y="0"/>
                </a:lnTo>
              </a:path>
            </a:pathLst>
          </a:custGeom>
          <a:ln w="4025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27300" y="231972"/>
            <a:ext cx="668337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225" b="0">
                <a:solidFill>
                  <a:srgbClr val="231F20"/>
                </a:solidFill>
                <a:latin typeface="Microsoft Sans Serif"/>
                <a:cs typeface="Microsoft Sans Serif"/>
              </a:rPr>
              <a:t>Ось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5" b="0">
                <a:solidFill>
                  <a:srgbClr val="231F20"/>
                </a:solidFill>
                <a:latin typeface="Microsoft Sans Serif"/>
                <a:cs typeface="Microsoft Sans Serif"/>
              </a:rPr>
              <a:t>де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20" b="0">
                <a:solidFill>
                  <a:srgbClr val="231F20"/>
                </a:solidFill>
                <a:latin typeface="Microsoft Sans Serif"/>
                <a:cs typeface="Microsoft Sans Serif"/>
              </a:rPr>
              <a:t>знайшов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85" b="0">
                <a:solidFill>
                  <a:srgbClr val="231F20"/>
                </a:solidFill>
                <a:latin typeface="Microsoft Sans Serif"/>
                <a:cs typeface="Microsoft Sans Serif"/>
              </a:rPr>
              <a:t>знайшла </a:t>
            </a:r>
            <a:r>
              <a:rPr dirty="0" sz="3500" spc="-9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 b="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0" b="0">
                <a:solidFill>
                  <a:srgbClr val="231F20"/>
                </a:solidFill>
                <a:latin typeface="Microsoft Sans Serif"/>
                <a:cs typeface="Microsoft Sans Serif"/>
              </a:rPr>
              <a:t>огляду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7300" y="1655574"/>
            <a:ext cx="85096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позначу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частини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пакета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літерою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90" b="1">
                <a:solidFill>
                  <a:srgbClr val="42BB93"/>
                </a:solidFill>
                <a:latin typeface="Tahoma"/>
                <a:cs typeface="Tahoma"/>
              </a:rPr>
              <a:t>«О»</a:t>
            </a:r>
            <a:r>
              <a:rPr dirty="0" sz="2000" spc="-9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означає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«Огляд»</a:t>
            </a:r>
            <a:r>
              <a:rPr dirty="0" sz="2000" spc="-2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00" y="664871"/>
            <a:ext cx="884110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290" b="0">
                <a:solidFill>
                  <a:srgbClr val="231F20"/>
                </a:solidFill>
                <a:latin typeface="Microsoft Sans Serif"/>
                <a:cs typeface="Microsoft Sans Serif"/>
              </a:rPr>
              <a:t>Заповнюємо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5" b="0">
                <a:solidFill>
                  <a:srgbClr val="231F20"/>
                </a:solidFill>
                <a:latin typeface="Microsoft Sans Serif"/>
                <a:cs typeface="Microsoft Sans Serif"/>
              </a:rPr>
              <a:t>частину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планувальника, </a:t>
            </a:r>
            <a:r>
              <a:rPr dirty="0" sz="3500" spc="-9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пов’язану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50" b="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0" b="0">
                <a:solidFill>
                  <a:srgbClr val="231F20"/>
                </a:solidFill>
                <a:latin typeface="Microsoft Sans Serif"/>
                <a:cs typeface="Microsoft Sans Serif"/>
              </a:rPr>
              <a:t>оглядом</a:t>
            </a:r>
            <a:endParaRPr sz="35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711" y="3253093"/>
            <a:ext cx="527050" cy="196215"/>
            <a:chOff x="535711" y="3253093"/>
            <a:chExt cx="527050" cy="196215"/>
          </a:xfrm>
        </p:grpSpPr>
        <p:sp>
          <p:nvSpPr>
            <p:cNvPr id="4" name="object 4"/>
            <p:cNvSpPr/>
            <p:nvPr/>
          </p:nvSpPr>
          <p:spPr>
            <a:xfrm>
              <a:off x="535711" y="3351008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 h="0">
                  <a:moveTo>
                    <a:pt x="0" y="0"/>
                  </a:moveTo>
                  <a:lnTo>
                    <a:pt x="501205" y="0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37650" y="3278493"/>
              <a:ext cx="199390" cy="145415"/>
            </a:xfrm>
            <a:custGeom>
              <a:avLst/>
              <a:gdLst/>
              <a:ahLst/>
              <a:cxnLst/>
              <a:rect l="l" t="t" r="r" b="b"/>
              <a:pathLst>
                <a:path w="199390" h="145414">
                  <a:moveTo>
                    <a:pt x="0" y="0"/>
                  </a:moveTo>
                  <a:lnTo>
                    <a:pt x="199275" y="72517"/>
                  </a:lnTo>
                  <a:lnTo>
                    <a:pt x="0" y="145034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111204" y="2351247"/>
            <a:ext cx="5327015" cy="2433320"/>
          </a:xfrm>
          <a:custGeom>
            <a:avLst/>
            <a:gdLst/>
            <a:ahLst/>
            <a:cxnLst/>
            <a:rect l="l" t="t" r="r" b="b"/>
            <a:pathLst>
              <a:path w="5327015" h="2433320">
                <a:moveTo>
                  <a:pt x="525479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2361158"/>
                </a:lnTo>
                <a:lnTo>
                  <a:pt x="5657" y="2389183"/>
                </a:lnTo>
                <a:lnTo>
                  <a:pt x="21086" y="2412068"/>
                </a:lnTo>
                <a:lnTo>
                  <a:pt x="43971" y="2427497"/>
                </a:lnTo>
                <a:lnTo>
                  <a:pt x="71996" y="2433154"/>
                </a:lnTo>
                <a:lnTo>
                  <a:pt x="5254790" y="2433154"/>
                </a:lnTo>
                <a:lnTo>
                  <a:pt x="5282822" y="2427497"/>
                </a:lnTo>
                <a:lnTo>
                  <a:pt x="5305710" y="2412068"/>
                </a:lnTo>
                <a:lnTo>
                  <a:pt x="5321141" y="2389183"/>
                </a:lnTo>
                <a:lnTo>
                  <a:pt x="5326799" y="2361158"/>
                </a:lnTo>
                <a:lnTo>
                  <a:pt x="5326799" y="71996"/>
                </a:lnTo>
                <a:lnTo>
                  <a:pt x="5321141" y="43971"/>
                </a:lnTo>
                <a:lnTo>
                  <a:pt x="5305710" y="21086"/>
                </a:lnTo>
                <a:lnTo>
                  <a:pt x="5282822" y="5657"/>
                </a:lnTo>
                <a:lnTo>
                  <a:pt x="5254790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4217" y="2647551"/>
            <a:ext cx="8789670" cy="357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298700">
              <a:lnSpc>
                <a:spcPct val="100000"/>
              </a:lnSpc>
              <a:spcBef>
                <a:spcPts val="100"/>
              </a:spcBef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Вступ: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231F20"/>
                </a:solidFill>
                <a:latin typeface="Microsoft Sans Serif"/>
                <a:cs typeface="Microsoft Sans Serif"/>
              </a:rPr>
              <a:t>(і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Microsoft Sans Serif"/>
                <a:cs typeface="Microsoft Sans Serif"/>
              </a:rPr>
              <a:t>теза)</a:t>
            </a:r>
            <a:endParaRPr sz="2000">
              <a:latin typeface="Microsoft Sans Serif"/>
              <a:cs typeface="Microsoft Sans Serif"/>
            </a:endParaRPr>
          </a:p>
          <a:p>
            <a:pPr algn="ctr" marL="1190625" marR="3489960">
              <a:lnSpc>
                <a:spcPct val="116700"/>
              </a:lnSpc>
              <a:spcBef>
                <a:spcPts val="1130"/>
              </a:spcBef>
            </a:pPr>
            <a:r>
              <a:rPr dirty="0" sz="2000" spc="60">
                <a:solidFill>
                  <a:srgbClr val="231F20"/>
                </a:solidFill>
                <a:latin typeface="Microsoft Sans Serif"/>
                <a:cs typeface="Microsoft Sans Serif"/>
              </a:rPr>
              <a:t>Слова,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можу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використати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огляді,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коли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писатиму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есе:</a:t>
            </a:r>
            <a:endParaRPr sz="2000">
              <a:latin typeface="Microsoft Sans Serif"/>
              <a:cs typeface="Microsoft Sans Serif"/>
            </a:endParaRPr>
          </a:p>
          <a:p>
            <a:pPr algn="ctr" marR="2298700">
              <a:lnSpc>
                <a:spcPct val="100000"/>
              </a:lnSpc>
              <a:spcBef>
                <a:spcPts val="400"/>
              </a:spcBef>
            </a:pP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«читання»,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«користь»,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«розвиток»,</a:t>
            </a:r>
            <a:endParaRPr sz="2000">
              <a:latin typeface="Microsoft Sans Serif"/>
              <a:cs typeface="Microsoft Sans Serif"/>
            </a:endParaRPr>
          </a:p>
          <a:p>
            <a:pPr algn="ctr" marR="2298700">
              <a:lnSpc>
                <a:spcPct val="100000"/>
              </a:lnSpc>
              <a:spcBef>
                <a:spcPts val="400"/>
              </a:spcBef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«професійне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зростання».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  <a:spcBef>
                <a:spcPts val="1870"/>
              </a:spcBef>
            </a:pP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Робіть нотатки,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нагадати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собі,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саме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хочете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додати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огляд.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Вступ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напишете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наступних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заняттях,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тому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зараз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ми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лише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робимо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нотатки,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нагадати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потрібно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додати.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7738" y="2695332"/>
            <a:ext cx="2114463" cy="150370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3845" y="4757799"/>
            <a:ext cx="2478323" cy="18571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9300" y="693075"/>
            <a:ext cx="223329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85" b="0">
                <a:solidFill>
                  <a:srgbClr val="231F20"/>
                </a:solidFill>
                <a:latin typeface="Microsoft Sans Serif"/>
                <a:cs typeface="Microsoft Sans Serif"/>
              </a:rPr>
              <a:t>Заняття</a:t>
            </a:r>
            <a:r>
              <a:rPr dirty="0" sz="3500" spc="-6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60" b="0">
                <a:solidFill>
                  <a:srgbClr val="231F20"/>
                </a:solidFill>
                <a:latin typeface="Microsoft Sans Serif"/>
                <a:cs typeface="Microsoft Sans Serif"/>
              </a:rPr>
              <a:t>2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6295" y="172095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79254" y="1623204"/>
            <a:ext cx="6682740" cy="309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229">
                <a:solidFill>
                  <a:srgbClr val="231F20"/>
                </a:solidFill>
                <a:latin typeface="Microsoft Sans Serif"/>
                <a:cs typeface="Microsoft Sans Serif"/>
              </a:rPr>
              <a:t>Швидко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прочитайте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тексти,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позначаючи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можливі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(наприклад,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літерою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70" b="1">
                <a:solidFill>
                  <a:srgbClr val="42BB93"/>
                </a:solidFill>
                <a:latin typeface="Tahoma"/>
                <a:cs typeface="Tahoma"/>
              </a:rPr>
              <a:t>«Д»</a:t>
            </a:r>
            <a:r>
              <a:rPr dirty="0" sz="2000" spc="-70">
                <a:solidFill>
                  <a:srgbClr val="231F20"/>
                </a:solidFill>
                <a:latin typeface="Microsoft Sans Serif"/>
                <a:cs typeface="Microsoft Sans Serif"/>
              </a:rPr>
              <a:t>).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власну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тезу.</a:t>
            </a:r>
            <a:endParaRPr sz="2000">
              <a:latin typeface="Microsoft Sans Serif"/>
              <a:cs typeface="Microsoft Sans Serif"/>
            </a:endParaRPr>
          </a:p>
          <a:p>
            <a:pPr marL="12700" marR="832485">
              <a:lnSpc>
                <a:spcPct val="163900"/>
              </a:lnSpc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Знайдіть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підтримку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власної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тези.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Визначте,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яким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буде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ваш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дій.</a:t>
            </a:r>
            <a:endParaRPr sz="2000">
              <a:latin typeface="Microsoft Sans Serif"/>
              <a:cs typeface="Microsoft Sans Serif"/>
            </a:endParaRPr>
          </a:p>
          <a:p>
            <a:pPr marL="12700" marR="1138555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Вирішіть,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майбутньому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варто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ділити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відведений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час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планування.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6295" y="257614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6295" y="307575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66295" y="357534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6295" y="407496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944" y="2240391"/>
            <a:ext cx="8999173" cy="43778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8060" y="2338745"/>
            <a:ext cx="259651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29600"/>
              </a:lnSpc>
              <a:spcBef>
                <a:spcPts val="100"/>
              </a:spcBef>
            </a:pP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Читання </a:t>
            </a:r>
            <a:r>
              <a:rPr dirty="0" sz="1800" spc="180">
                <a:solidFill>
                  <a:srgbClr val="231F20"/>
                </a:solidFill>
                <a:latin typeface="Microsoft Sans Serif"/>
                <a:cs typeface="Microsoft Sans Serif"/>
              </a:rPr>
              <a:t>першого </a:t>
            </a:r>
            <a:r>
              <a:rPr dirty="0" sz="1800" spc="1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20"/>
                </a:solidFill>
                <a:latin typeface="Microsoft Sans Serif"/>
                <a:cs typeface="Microsoft Sans Serif"/>
              </a:rPr>
              <a:t>речення </a:t>
            </a:r>
            <a:r>
              <a:rPr dirty="0" sz="1800" spc="165">
                <a:solidFill>
                  <a:srgbClr val="231F20"/>
                </a:solidFill>
                <a:latin typeface="Microsoft Sans Serif"/>
                <a:cs typeface="Microsoft Sans Serif"/>
              </a:rPr>
              <a:t>кожного </a:t>
            </a:r>
            <a:r>
              <a:rPr dirty="0" sz="1800" spc="17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20"/>
                </a:solidFill>
                <a:latin typeface="Microsoft Sans Serif"/>
                <a:cs typeface="Microsoft Sans Serif"/>
              </a:rPr>
              <a:t>абзацу </a:t>
            </a:r>
            <a:r>
              <a:rPr dirty="0" sz="1800" spc="745">
                <a:solidFill>
                  <a:srgbClr val="231F20"/>
                </a:solidFill>
                <a:latin typeface="Microsoft Sans Serif"/>
                <a:cs typeface="Microsoft Sans Serif"/>
              </a:rPr>
              <a:t>—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хороша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20"/>
                </a:solidFill>
                <a:latin typeface="Microsoft Sans Serif"/>
                <a:cs typeface="Microsoft Sans Serif"/>
              </a:rPr>
              <a:t>стратегія.</a:t>
            </a:r>
            <a:r>
              <a:rPr dirty="0" sz="18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8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спробую!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94917" y="2622986"/>
            <a:ext cx="292989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9600"/>
              </a:lnSpc>
              <a:spcBef>
                <a:spcPts val="100"/>
              </a:spcBef>
            </a:pPr>
            <a:r>
              <a:rPr dirty="0" sz="1800" spc="165" b="1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dirty="0" sz="18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30" b="1">
                <a:solidFill>
                  <a:srgbClr val="FFFFFF"/>
                </a:solidFill>
                <a:latin typeface="Trebuchet MS"/>
                <a:cs typeface="Trebuchet MS"/>
              </a:rPr>
              <a:t>прочитав</a:t>
            </a:r>
            <a:r>
              <a:rPr dirty="0" sz="180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dirty="0" sz="180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5" b="1">
                <a:solidFill>
                  <a:srgbClr val="FFFFFF"/>
                </a:solidFill>
                <a:latin typeface="Trebuchet MS"/>
                <a:cs typeface="Trebuchet MS"/>
              </a:rPr>
              <a:t>прочитала </a:t>
            </a:r>
            <a:r>
              <a:rPr dirty="0" sz="1800" spc="-5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85" b="1">
                <a:solidFill>
                  <a:srgbClr val="FFFFFF"/>
                </a:solidFill>
                <a:latin typeface="Trebuchet MS"/>
                <a:cs typeface="Trebuchet MS"/>
              </a:rPr>
              <a:t>перший </a:t>
            </a:r>
            <a:r>
              <a:rPr dirty="0" sz="1800" spc="100" b="1">
                <a:solidFill>
                  <a:srgbClr val="FFFFFF"/>
                </a:solidFill>
                <a:latin typeface="Trebuchet MS"/>
                <a:cs typeface="Trebuchet MS"/>
              </a:rPr>
              <a:t>розділ </a:t>
            </a:r>
            <a:r>
              <a:rPr dirty="0" sz="1800" spc="65" b="1">
                <a:solidFill>
                  <a:srgbClr val="FFFFFF"/>
                </a:solidFill>
                <a:latin typeface="Trebuchet MS"/>
                <a:cs typeface="Trebuchet MS"/>
              </a:rPr>
              <a:t>учора, </a:t>
            </a:r>
            <a:r>
              <a:rPr dirty="0" sz="1800" spc="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Trebuchet MS"/>
                <a:cs typeface="Trebuchet MS"/>
              </a:rPr>
              <a:t>тому</a:t>
            </a:r>
            <a:r>
              <a:rPr dirty="0" sz="180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30" b="1">
                <a:solidFill>
                  <a:srgbClr val="FFFFFF"/>
                </a:solidFill>
                <a:latin typeface="Trebuchet MS"/>
                <a:cs typeface="Trebuchet MS"/>
              </a:rPr>
              <a:t>почну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5" b="1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FFFFFF"/>
                </a:solidFill>
                <a:latin typeface="Trebuchet MS"/>
                <a:cs typeface="Trebuchet MS"/>
              </a:rPr>
              <a:t>нього.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500" y="544204"/>
            <a:ext cx="759333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405" b="0">
                <a:solidFill>
                  <a:srgbClr val="231F20"/>
                </a:solidFill>
                <a:latin typeface="Microsoft Sans Serif"/>
                <a:cs typeface="Microsoft Sans Serif"/>
              </a:rPr>
              <a:t>Швидко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00" b="0">
                <a:solidFill>
                  <a:srgbClr val="231F20"/>
                </a:solidFill>
                <a:latin typeface="Microsoft Sans Serif"/>
                <a:cs typeface="Microsoft Sans Serif"/>
              </a:rPr>
              <a:t>читаємо,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40" b="0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85" b="0">
                <a:solidFill>
                  <a:srgbClr val="231F20"/>
                </a:solidFill>
                <a:latin typeface="Microsoft Sans Serif"/>
                <a:cs typeface="Microsoft Sans Serif"/>
              </a:rPr>
              <a:t>отримати </a:t>
            </a:r>
            <a:r>
              <a:rPr dirty="0" sz="3500" spc="-9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0" b="0">
                <a:solidFill>
                  <a:srgbClr val="231F20"/>
                </a:solidFill>
                <a:latin typeface="Microsoft Sans Serif"/>
                <a:cs typeface="Microsoft Sans Serif"/>
              </a:rPr>
              <a:t>потрібну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 b="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</a:t>
            </a:r>
            <a:endParaRPr sz="3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3508"/>
            <a:ext cx="8786495" cy="1244600"/>
          </a:xfrm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 spc="195" b="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85" b="0">
                <a:solidFill>
                  <a:srgbClr val="231F20"/>
                </a:solidFill>
                <a:latin typeface="Microsoft Sans Serif"/>
                <a:cs typeface="Microsoft Sans Serif"/>
              </a:rPr>
              <a:t>1.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Перше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9" b="0">
                <a:solidFill>
                  <a:srgbClr val="231F20"/>
                </a:solidFill>
                <a:latin typeface="Microsoft Sans Serif"/>
                <a:cs typeface="Microsoft Sans Serif"/>
              </a:rPr>
              <a:t>речення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dirty="0" sz="2400" spc="155" b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300" b="0">
                <a:solidFill>
                  <a:srgbClr val="231F20"/>
                </a:solidFill>
                <a:latin typeface="Microsoft Sans Serif"/>
                <a:cs typeface="Microsoft Sans Serif"/>
              </a:rPr>
              <a:t>жно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r>
              <a:rPr dirty="0" sz="2400" spc="200" b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40" b="0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б</a:t>
            </a:r>
            <a:r>
              <a:rPr dirty="0" sz="2400" spc="160" b="0">
                <a:solidFill>
                  <a:srgbClr val="231F20"/>
                </a:solidFill>
                <a:latin typeface="Microsoft Sans Serif"/>
                <a:cs typeface="Microsoft Sans Serif"/>
              </a:rPr>
              <a:t>зац</a:t>
            </a:r>
            <a:r>
              <a:rPr dirty="0" sz="2400" spc="65" b="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400" spc="-125" b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11100"/>
              </a:lnSpc>
            </a:pPr>
            <a:r>
              <a:rPr dirty="0" sz="2400" spc="85" b="0">
                <a:solidFill>
                  <a:srgbClr val="231F20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0" b="0">
                <a:solidFill>
                  <a:srgbClr val="231F20"/>
                </a:solidFill>
                <a:latin typeface="Microsoft Sans Serif"/>
                <a:cs typeface="Microsoft Sans Serif"/>
              </a:rPr>
              <a:t>«На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40" b="0">
                <a:solidFill>
                  <a:srgbClr val="231F20"/>
                </a:solidFill>
                <a:latin typeface="Microsoft Sans Serif"/>
                <a:cs typeface="Microsoft Sans Serif"/>
              </a:rPr>
              <a:t>25</a:t>
            </a:r>
            <a:r>
              <a:rPr dirty="0" sz="2400" spc="-32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14" b="0">
                <a:solidFill>
                  <a:srgbClr val="231F20"/>
                </a:solidFill>
                <a:latin typeface="Microsoft Sans Serif"/>
                <a:cs typeface="Microsoft Sans Serif"/>
              </a:rPr>
              <a:t>%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 b="0">
                <a:solidFill>
                  <a:srgbClr val="231F20"/>
                </a:solidFill>
                <a:latin typeface="Microsoft Sans Serif"/>
                <a:cs typeface="Microsoft Sans Serif"/>
              </a:rPr>
              <a:t>здоровіші</a:t>
            </a:r>
            <a:r>
              <a:rPr dirty="0" sz="24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20" b="0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0" b="0">
                <a:solidFill>
                  <a:srgbClr val="231F20"/>
                </a:solidFill>
                <a:latin typeface="Microsoft Sans Serif"/>
                <a:cs typeface="Microsoft Sans Serif"/>
              </a:rPr>
              <a:t>мають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більшу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5" b="0">
                <a:solidFill>
                  <a:srgbClr val="231F20"/>
                </a:solidFill>
                <a:latin typeface="Microsoft Sans Serif"/>
                <a:cs typeface="Microsoft Sans Serif"/>
              </a:rPr>
              <a:t>оплату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5" b="0">
                <a:solidFill>
                  <a:srgbClr val="231F20"/>
                </a:solidFill>
                <a:latin typeface="Microsoft Sans Serif"/>
                <a:cs typeface="Microsoft Sans Serif"/>
              </a:rPr>
              <a:t>праці. </a:t>
            </a:r>
            <a:r>
              <a:rPr dirty="0" sz="2400" spc="-62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 b="0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4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0" b="0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 b="0">
                <a:solidFill>
                  <a:srgbClr val="231F20"/>
                </a:solidFill>
                <a:latin typeface="Microsoft Sans Serif"/>
                <a:cs typeface="Microsoft Sans Serif"/>
              </a:rPr>
              <a:t>навіщо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4" b="0">
                <a:solidFill>
                  <a:srgbClr val="231F20"/>
                </a:solidFill>
                <a:latin typeface="Microsoft Sans Serif"/>
                <a:cs typeface="Microsoft Sans Serif"/>
              </a:rPr>
              <a:t>українцям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 b="0">
                <a:solidFill>
                  <a:srgbClr val="231F20"/>
                </a:solidFill>
                <a:latin typeface="Microsoft Sans Serif"/>
                <a:cs typeface="Microsoft Sans Serif"/>
              </a:rPr>
              <a:t>читати</a:t>
            </a:r>
            <a:r>
              <a:rPr dirty="0" sz="24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9" b="0">
                <a:solidFill>
                  <a:srgbClr val="231F20"/>
                </a:solidFill>
                <a:latin typeface="Microsoft Sans Serif"/>
                <a:cs typeface="Microsoft Sans Serif"/>
              </a:rPr>
              <a:t>книжки»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8341" y="5439609"/>
            <a:ext cx="4686300" cy="677545"/>
            <a:chOff x="548341" y="5439609"/>
            <a:chExt cx="4686300" cy="677545"/>
          </a:xfrm>
        </p:grpSpPr>
        <p:sp>
          <p:nvSpPr>
            <p:cNvPr id="4" name="object 4"/>
            <p:cNvSpPr/>
            <p:nvPr/>
          </p:nvSpPr>
          <p:spPr>
            <a:xfrm>
              <a:off x="558008" y="5466452"/>
              <a:ext cx="1925955" cy="185420"/>
            </a:xfrm>
            <a:custGeom>
              <a:avLst/>
              <a:gdLst/>
              <a:ahLst/>
              <a:cxnLst/>
              <a:rect l="l" t="t" r="r" b="b"/>
              <a:pathLst>
                <a:path w="1925955" h="185420">
                  <a:moveTo>
                    <a:pt x="30530" y="3898"/>
                  </a:moveTo>
                  <a:lnTo>
                    <a:pt x="17792" y="3898"/>
                  </a:lnTo>
                  <a:lnTo>
                    <a:pt x="20013" y="15463"/>
                  </a:lnTo>
                  <a:lnTo>
                    <a:pt x="26125" y="23855"/>
                  </a:lnTo>
                  <a:lnTo>
                    <a:pt x="35764" y="28968"/>
                  </a:lnTo>
                  <a:lnTo>
                    <a:pt x="48564" y="30695"/>
                  </a:lnTo>
                  <a:lnTo>
                    <a:pt x="61367" y="28968"/>
                  </a:lnTo>
                  <a:lnTo>
                    <a:pt x="71027" y="23855"/>
                  </a:lnTo>
                  <a:lnTo>
                    <a:pt x="73981" y="19837"/>
                  </a:lnTo>
                  <a:lnTo>
                    <a:pt x="37782" y="19837"/>
                  </a:lnTo>
                  <a:lnTo>
                    <a:pt x="30733" y="13614"/>
                  </a:lnTo>
                  <a:lnTo>
                    <a:pt x="30530" y="3898"/>
                  </a:lnTo>
                  <a:close/>
                </a:path>
                <a:path w="1925955" h="185420">
                  <a:moveTo>
                    <a:pt x="79527" y="3898"/>
                  </a:moveTo>
                  <a:lnTo>
                    <a:pt x="66395" y="3898"/>
                  </a:lnTo>
                  <a:lnTo>
                    <a:pt x="66205" y="13614"/>
                  </a:lnTo>
                  <a:lnTo>
                    <a:pt x="59143" y="19837"/>
                  </a:lnTo>
                  <a:lnTo>
                    <a:pt x="73981" y="19837"/>
                  </a:lnTo>
                  <a:lnTo>
                    <a:pt x="77196" y="15463"/>
                  </a:lnTo>
                  <a:lnTo>
                    <a:pt x="79527" y="3898"/>
                  </a:lnTo>
                  <a:close/>
                </a:path>
                <a:path w="1925955" h="185420">
                  <a:moveTo>
                    <a:pt x="18770" y="44132"/>
                  </a:moveTo>
                  <a:lnTo>
                    <a:pt x="0" y="44132"/>
                  </a:lnTo>
                  <a:lnTo>
                    <a:pt x="0" y="147142"/>
                  </a:lnTo>
                  <a:lnTo>
                    <a:pt x="17208" y="147142"/>
                  </a:lnTo>
                  <a:lnTo>
                    <a:pt x="40901" y="119151"/>
                  </a:lnTo>
                  <a:lnTo>
                    <a:pt x="18770" y="119151"/>
                  </a:lnTo>
                  <a:lnTo>
                    <a:pt x="18770" y="44132"/>
                  </a:lnTo>
                  <a:close/>
                </a:path>
                <a:path w="1925955" h="185420">
                  <a:moveTo>
                    <a:pt x="99491" y="72123"/>
                  </a:moveTo>
                  <a:lnTo>
                    <a:pt x="80708" y="72123"/>
                  </a:lnTo>
                  <a:lnTo>
                    <a:pt x="80708" y="147142"/>
                  </a:lnTo>
                  <a:lnTo>
                    <a:pt x="99491" y="147142"/>
                  </a:lnTo>
                  <a:lnTo>
                    <a:pt x="99491" y="72123"/>
                  </a:lnTo>
                  <a:close/>
                </a:path>
                <a:path w="1925955" h="185420">
                  <a:moveTo>
                    <a:pt x="99491" y="44132"/>
                  </a:moveTo>
                  <a:lnTo>
                    <a:pt x="82461" y="44132"/>
                  </a:lnTo>
                  <a:lnTo>
                    <a:pt x="18770" y="119151"/>
                  </a:lnTo>
                  <a:lnTo>
                    <a:pt x="40901" y="119151"/>
                  </a:lnTo>
                  <a:lnTo>
                    <a:pt x="80708" y="72123"/>
                  </a:lnTo>
                  <a:lnTo>
                    <a:pt x="99491" y="72123"/>
                  </a:lnTo>
                  <a:lnTo>
                    <a:pt x="99491" y="44132"/>
                  </a:lnTo>
                  <a:close/>
                </a:path>
                <a:path w="1925955" h="185420">
                  <a:moveTo>
                    <a:pt x="238493" y="43167"/>
                  </a:moveTo>
                  <a:lnTo>
                    <a:pt x="216457" y="47044"/>
                  </a:lnTo>
                  <a:lnTo>
                    <a:pt x="199107" y="57880"/>
                  </a:lnTo>
                  <a:lnTo>
                    <a:pt x="187744" y="74478"/>
                  </a:lnTo>
                  <a:lnTo>
                    <a:pt x="183667" y="95643"/>
                  </a:lnTo>
                  <a:lnTo>
                    <a:pt x="187744" y="116833"/>
                  </a:lnTo>
                  <a:lnTo>
                    <a:pt x="199107" y="133497"/>
                  </a:lnTo>
                  <a:lnTo>
                    <a:pt x="216457" y="144401"/>
                  </a:lnTo>
                  <a:lnTo>
                    <a:pt x="238493" y="148310"/>
                  </a:lnTo>
                  <a:lnTo>
                    <a:pt x="251797" y="146871"/>
                  </a:lnTo>
                  <a:lnTo>
                    <a:pt x="263542" y="142628"/>
                  </a:lnTo>
                  <a:lnTo>
                    <a:pt x="273342" y="135692"/>
                  </a:lnTo>
                  <a:lnTo>
                    <a:pt x="276236" y="132003"/>
                  </a:lnTo>
                  <a:lnTo>
                    <a:pt x="238290" y="132003"/>
                  </a:lnTo>
                  <a:lnTo>
                    <a:pt x="224126" y="129465"/>
                  </a:lnTo>
                  <a:lnTo>
                    <a:pt x="212826" y="122205"/>
                  </a:lnTo>
                  <a:lnTo>
                    <a:pt x="205346" y="110754"/>
                  </a:lnTo>
                  <a:lnTo>
                    <a:pt x="202641" y="95643"/>
                  </a:lnTo>
                  <a:lnTo>
                    <a:pt x="205346" y="80715"/>
                  </a:lnTo>
                  <a:lnTo>
                    <a:pt x="212826" y="69308"/>
                  </a:lnTo>
                  <a:lnTo>
                    <a:pt x="224126" y="62023"/>
                  </a:lnTo>
                  <a:lnTo>
                    <a:pt x="238290" y="59461"/>
                  </a:lnTo>
                  <a:lnTo>
                    <a:pt x="276364" y="59461"/>
                  </a:lnTo>
                  <a:lnTo>
                    <a:pt x="273342" y="55618"/>
                  </a:lnTo>
                  <a:lnTo>
                    <a:pt x="263542" y="48748"/>
                  </a:lnTo>
                  <a:lnTo>
                    <a:pt x="251797" y="44574"/>
                  </a:lnTo>
                  <a:lnTo>
                    <a:pt x="238493" y="43167"/>
                  </a:lnTo>
                  <a:close/>
                </a:path>
                <a:path w="1925955" h="185420">
                  <a:moveTo>
                    <a:pt x="266509" y="117221"/>
                  </a:moveTo>
                  <a:lnTo>
                    <a:pt x="260885" y="123795"/>
                  </a:lnTo>
                  <a:lnTo>
                    <a:pt x="254161" y="128403"/>
                  </a:lnTo>
                  <a:lnTo>
                    <a:pt x="246557" y="131115"/>
                  </a:lnTo>
                  <a:lnTo>
                    <a:pt x="238290" y="132003"/>
                  </a:lnTo>
                  <a:lnTo>
                    <a:pt x="276236" y="132003"/>
                  </a:lnTo>
                  <a:lnTo>
                    <a:pt x="280809" y="126174"/>
                  </a:lnTo>
                  <a:lnTo>
                    <a:pt x="266509" y="117221"/>
                  </a:lnTo>
                  <a:close/>
                </a:path>
                <a:path w="1925955" h="185420">
                  <a:moveTo>
                    <a:pt x="276364" y="59461"/>
                  </a:moveTo>
                  <a:lnTo>
                    <a:pt x="238290" y="59461"/>
                  </a:lnTo>
                  <a:lnTo>
                    <a:pt x="246557" y="60349"/>
                  </a:lnTo>
                  <a:lnTo>
                    <a:pt x="254161" y="63061"/>
                  </a:lnTo>
                  <a:lnTo>
                    <a:pt x="260885" y="67669"/>
                  </a:lnTo>
                  <a:lnTo>
                    <a:pt x="266509" y="74244"/>
                  </a:lnTo>
                  <a:lnTo>
                    <a:pt x="280809" y="65112"/>
                  </a:lnTo>
                  <a:lnTo>
                    <a:pt x="276364" y="59461"/>
                  </a:lnTo>
                  <a:close/>
                </a:path>
                <a:path w="1925955" h="185420">
                  <a:moveTo>
                    <a:pt x="402285" y="44132"/>
                  </a:moveTo>
                  <a:lnTo>
                    <a:pt x="306120" y="44132"/>
                  </a:lnTo>
                  <a:lnTo>
                    <a:pt x="306120" y="147142"/>
                  </a:lnTo>
                  <a:lnTo>
                    <a:pt x="324904" y="147142"/>
                  </a:lnTo>
                  <a:lnTo>
                    <a:pt x="324904" y="60439"/>
                  </a:lnTo>
                  <a:lnTo>
                    <a:pt x="402285" y="60439"/>
                  </a:lnTo>
                  <a:lnTo>
                    <a:pt x="402285" y="44132"/>
                  </a:lnTo>
                  <a:close/>
                </a:path>
                <a:path w="1925955" h="185420">
                  <a:moveTo>
                    <a:pt x="402285" y="60439"/>
                  </a:moveTo>
                  <a:lnTo>
                    <a:pt x="383501" y="60439"/>
                  </a:lnTo>
                  <a:lnTo>
                    <a:pt x="383501" y="147142"/>
                  </a:lnTo>
                  <a:lnTo>
                    <a:pt x="402285" y="147142"/>
                  </a:lnTo>
                  <a:lnTo>
                    <a:pt x="402285" y="60439"/>
                  </a:lnTo>
                  <a:close/>
                </a:path>
                <a:path w="1925955" h="185420">
                  <a:moveTo>
                    <a:pt x="456374" y="0"/>
                  </a:moveTo>
                  <a:lnTo>
                    <a:pt x="441896" y="0"/>
                  </a:lnTo>
                  <a:lnTo>
                    <a:pt x="436422" y="5448"/>
                  </a:lnTo>
                  <a:lnTo>
                    <a:pt x="436422" y="19037"/>
                  </a:lnTo>
                  <a:lnTo>
                    <a:pt x="441896" y="24282"/>
                  </a:lnTo>
                  <a:lnTo>
                    <a:pt x="456577" y="24282"/>
                  </a:lnTo>
                  <a:lnTo>
                    <a:pt x="461860" y="18846"/>
                  </a:lnTo>
                  <a:lnTo>
                    <a:pt x="461860" y="5245"/>
                  </a:lnTo>
                  <a:lnTo>
                    <a:pt x="456374" y="0"/>
                  </a:lnTo>
                  <a:close/>
                </a:path>
                <a:path w="1925955" h="185420">
                  <a:moveTo>
                    <a:pt x="458533" y="44132"/>
                  </a:moveTo>
                  <a:lnTo>
                    <a:pt x="439750" y="44132"/>
                  </a:lnTo>
                  <a:lnTo>
                    <a:pt x="439750" y="147142"/>
                  </a:lnTo>
                  <a:lnTo>
                    <a:pt x="458533" y="147142"/>
                  </a:lnTo>
                  <a:lnTo>
                    <a:pt x="458533" y="44132"/>
                  </a:lnTo>
                  <a:close/>
                </a:path>
                <a:path w="1925955" h="185420">
                  <a:moveTo>
                    <a:pt x="544372" y="44132"/>
                  </a:moveTo>
                  <a:lnTo>
                    <a:pt x="496189" y="44132"/>
                  </a:lnTo>
                  <a:lnTo>
                    <a:pt x="496189" y="147142"/>
                  </a:lnTo>
                  <a:lnTo>
                    <a:pt x="546138" y="147142"/>
                  </a:lnTo>
                  <a:lnTo>
                    <a:pt x="564184" y="145225"/>
                  </a:lnTo>
                  <a:lnTo>
                    <a:pt x="576956" y="139666"/>
                  </a:lnTo>
                  <a:lnTo>
                    <a:pt x="582822" y="132778"/>
                  </a:lnTo>
                  <a:lnTo>
                    <a:pt x="514578" y="132778"/>
                  </a:lnTo>
                  <a:lnTo>
                    <a:pt x="514578" y="101841"/>
                  </a:lnTo>
                  <a:lnTo>
                    <a:pt x="581167" y="101841"/>
                  </a:lnTo>
                  <a:lnTo>
                    <a:pt x="575832" y="97258"/>
                  </a:lnTo>
                  <a:lnTo>
                    <a:pt x="566902" y="93700"/>
                  </a:lnTo>
                  <a:lnTo>
                    <a:pt x="573879" y="89924"/>
                  </a:lnTo>
                  <a:lnTo>
                    <a:pt x="575367" y="88455"/>
                  </a:lnTo>
                  <a:lnTo>
                    <a:pt x="514578" y="88455"/>
                  </a:lnTo>
                  <a:lnTo>
                    <a:pt x="514578" y="58496"/>
                  </a:lnTo>
                  <a:lnTo>
                    <a:pt x="580118" y="58496"/>
                  </a:lnTo>
                  <a:lnTo>
                    <a:pt x="573138" y="51003"/>
                  </a:lnTo>
                  <a:lnTo>
                    <a:pt x="560822" y="45883"/>
                  </a:lnTo>
                  <a:lnTo>
                    <a:pt x="544372" y="44132"/>
                  </a:lnTo>
                  <a:close/>
                </a:path>
                <a:path w="1925955" h="185420">
                  <a:moveTo>
                    <a:pt x="581167" y="101841"/>
                  </a:moveTo>
                  <a:lnTo>
                    <a:pt x="545934" y="101841"/>
                  </a:lnTo>
                  <a:lnTo>
                    <a:pt x="555956" y="102800"/>
                  </a:lnTo>
                  <a:lnTo>
                    <a:pt x="562910" y="105711"/>
                  </a:lnTo>
                  <a:lnTo>
                    <a:pt x="566960" y="110628"/>
                  </a:lnTo>
                  <a:lnTo>
                    <a:pt x="568274" y="117602"/>
                  </a:lnTo>
                  <a:lnTo>
                    <a:pt x="566778" y="124409"/>
                  </a:lnTo>
                  <a:lnTo>
                    <a:pt x="562325" y="129133"/>
                  </a:lnTo>
                  <a:lnTo>
                    <a:pt x="554970" y="131885"/>
                  </a:lnTo>
                  <a:lnTo>
                    <a:pt x="544766" y="132778"/>
                  </a:lnTo>
                  <a:lnTo>
                    <a:pt x="582822" y="132778"/>
                  </a:lnTo>
                  <a:lnTo>
                    <a:pt x="584548" y="130752"/>
                  </a:lnTo>
                  <a:lnTo>
                    <a:pt x="587057" y="118770"/>
                  </a:lnTo>
                  <a:lnTo>
                    <a:pt x="585835" y="109847"/>
                  </a:lnTo>
                  <a:lnTo>
                    <a:pt x="582118" y="102658"/>
                  </a:lnTo>
                  <a:lnTo>
                    <a:pt x="581167" y="101841"/>
                  </a:lnTo>
                  <a:close/>
                </a:path>
                <a:path w="1925955" h="185420">
                  <a:moveTo>
                    <a:pt x="580118" y="58496"/>
                  </a:moveTo>
                  <a:lnTo>
                    <a:pt x="542797" y="58496"/>
                  </a:lnTo>
                  <a:lnTo>
                    <a:pt x="552267" y="59411"/>
                  </a:lnTo>
                  <a:lnTo>
                    <a:pt x="559144" y="62168"/>
                  </a:lnTo>
                  <a:lnTo>
                    <a:pt x="563338" y="66784"/>
                  </a:lnTo>
                  <a:lnTo>
                    <a:pt x="564756" y="73279"/>
                  </a:lnTo>
                  <a:lnTo>
                    <a:pt x="563338" y="79834"/>
                  </a:lnTo>
                  <a:lnTo>
                    <a:pt x="559144" y="84586"/>
                  </a:lnTo>
                  <a:lnTo>
                    <a:pt x="552267" y="87478"/>
                  </a:lnTo>
                  <a:lnTo>
                    <a:pt x="542797" y="88455"/>
                  </a:lnTo>
                  <a:lnTo>
                    <a:pt x="575367" y="88455"/>
                  </a:lnTo>
                  <a:lnTo>
                    <a:pt x="579112" y="84759"/>
                  </a:lnTo>
                  <a:lnTo>
                    <a:pt x="582399" y="78280"/>
                  </a:lnTo>
                  <a:lnTo>
                    <a:pt x="583539" y="70561"/>
                  </a:lnTo>
                  <a:lnTo>
                    <a:pt x="580863" y="59295"/>
                  </a:lnTo>
                  <a:lnTo>
                    <a:pt x="580118" y="58496"/>
                  </a:lnTo>
                  <a:close/>
                </a:path>
                <a:path w="1925955" h="185420">
                  <a:moveTo>
                    <a:pt x="713638" y="44132"/>
                  </a:moveTo>
                  <a:lnTo>
                    <a:pt x="617474" y="44132"/>
                  </a:lnTo>
                  <a:lnTo>
                    <a:pt x="617474" y="147142"/>
                  </a:lnTo>
                  <a:lnTo>
                    <a:pt x="636257" y="147142"/>
                  </a:lnTo>
                  <a:lnTo>
                    <a:pt x="636257" y="60439"/>
                  </a:lnTo>
                  <a:lnTo>
                    <a:pt x="713638" y="60439"/>
                  </a:lnTo>
                  <a:lnTo>
                    <a:pt x="713638" y="44132"/>
                  </a:lnTo>
                  <a:close/>
                </a:path>
                <a:path w="1925955" h="185420">
                  <a:moveTo>
                    <a:pt x="713638" y="60439"/>
                  </a:moveTo>
                  <a:lnTo>
                    <a:pt x="694855" y="60439"/>
                  </a:lnTo>
                  <a:lnTo>
                    <a:pt x="694855" y="147142"/>
                  </a:lnTo>
                  <a:lnTo>
                    <a:pt x="713638" y="147142"/>
                  </a:lnTo>
                  <a:lnTo>
                    <a:pt x="713638" y="60439"/>
                  </a:lnTo>
                  <a:close/>
                </a:path>
                <a:path w="1925955" h="185420">
                  <a:moveTo>
                    <a:pt x="793597" y="43167"/>
                  </a:moveTo>
                  <a:lnTo>
                    <a:pt x="772807" y="47073"/>
                  </a:lnTo>
                  <a:lnTo>
                    <a:pt x="756305" y="57954"/>
                  </a:lnTo>
                  <a:lnTo>
                    <a:pt x="745425" y="74558"/>
                  </a:lnTo>
                  <a:lnTo>
                    <a:pt x="741502" y="95631"/>
                  </a:lnTo>
                  <a:lnTo>
                    <a:pt x="745510" y="116828"/>
                  </a:lnTo>
                  <a:lnTo>
                    <a:pt x="756842" y="133496"/>
                  </a:lnTo>
                  <a:lnTo>
                    <a:pt x="774458" y="144401"/>
                  </a:lnTo>
                  <a:lnTo>
                    <a:pt x="797318" y="148310"/>
                  </a:lnTo>
                  <a:lnTo>
                    <a:pt x="809670" y="147229"/>
                  </a:lnTo>
                  <a:lnTo>
                    <a:pt x="820732" y="144037"/>
                  </a:lnTo>
                  <a:lnTo>
                    <a:pt x="830321" y="138805"/>
                  </a:lnTo>
                  <a:lnTo>
                    <a:pt x="837816" y="132003"/>
                  </a:lnTo>
                  <a:lnTo>
                    <a:pt x="797902" y="132003"/>
                  </a:lnTo>
                  <a:lnTo>
                    <a:pt x="783675" y="129835"/>
                  </a:lnTo>
                  <a:lnTo>
                    <a:pt x="772260" y="123709"/>
                  </a:lnTo>
                  <a:lnTo>
                    <a:pt x="764261" y="114189"/>
                  </a:lnTo>
                  <a:lnTo>
                    <a:pt x="760285" y="101841"/>
                  </a:lnTo>
                  <a:lnTo>
                    <a:pt x="844511" y="101841"/>
                  </a:lnTo>
                  <a:lnTo>
                    <a:pt x="844715" y="100101"/>
                  </a:lnTo>
                  <a:lnTo>
                    <a:pt x="844905" y="97777"/>
                  </a:lnTo>
                  <a:lnTo>
                    <a:pt x="844803" y="95631"/>
                  </a:lnTo>
                  <a:lnTo>
                    <a:pt x="843543" y="88455"/>
                  </a:lnTo>
                  <a:lnTo>
                    <a:pt x="760285" y="88455"/>
                  </a:lnTo>
                  <a:lnTo>
                    <a:pt x="763779" y="76447"/>
                  </a:lnTo>
                  <a:lnTo>
                    <a:pt x="770912" y="67105"/>
                  </a:lnTo>
                  <a:lnTo>
                    <a:pt x="781059" y="61046"/>
                  </a:lnTo>
                  <a:lnTo>
                    <a:pt x="793597" y="58889"/>
                  </a:lnTo>
                  <a:lnTo>
                    <a:pt x="831180" y="58889"/>
                  </a:lnTo>
                  <a:lnTo>
                    <a:pt x="830495" y="57808"/>
                  </a:lnTo>
                  <a:lnTo>
                    <a:pt x="814264" y="47000"/>
                  </a:lnTo>
                  <a:lnTo>
                    <a:pt x="793597" y="43167"/>
                  </a:lnTo>
                  <a:close/>
                </a:path>
                <a:path w="1925955" h="185420">
                  <a:moveTo>
                    <a:pt x="827887" y="119545"/>
                  </a:moveTo>
                  <a:lnTo>
                    <a:pt x="821686" y="125022"/>
                  </a:lnTo>
                  <a:lnTo>
                    <a:pt x="814585" y="128912"/>
                  </a:lnTo>
                  <a:lnTo>
                    <a:pt x="806640" y="131234"/>
                  </a:lnTo>
                  <a:lnTo>
                    <a:pt x="797902" y="132003"/>
                  </a:lnTo>
                  <a:lnTo>
                    <a:pt x="837816" y="132003"/>
                  </a:lnTo>
                  <a:lnTo>
                    <a:pt x="838250" y="131610"/>
                  </a:lnTo>
                  <a:lnTo>
                    <a:pt x="827887" y="119545"/>
                  </a:lnTo>
                  <a:close/>
                </a:path>
                <a:path w="1925955" h="185420">
                  <a:moveTo>
                    <a:pt x="831180" y="58889"/>
                  </a:moveTo>
                  <a:lnTo>
                    <a:pt x="793597" y="58889"/>
                  </a:lnTo>
                  <a:lnTo>
                    <a:pt x="806216" y="61075"/>
                  </a:lnTo>
                  <a:lnTo>
                    <a:pt x="816354" y="67181"/>
                  </a:lnTo>
                  <a:lnTo>
                    <a:pt x="823442" y="76533"/>
                  </a:lnTo>
                  <a:lnTo>
                    <a:pt x="826909" y="88455"/>
                  </a:lnTo>
                  <a:lnTo>
                    <a:pt x="843543" y="88455"/>
                  </a:lnTo>
                  <a:lnTo>
                    <a:pt x="841105" y="74558"/>
                  </a:lnTo>
                  <a:lnTo>
                    <a:pt x="831180" y="58889"/>
                  </a:lnTo>
                  <a:close/>
                </a:path>
                <a:path w="1925955" h="185420">
                  <a:moveTo>
                    <a:pt x="893127" y="44132"/>
                  </a:moveTo>
                  <a:lnTo>
                    <a:pt x="875118" y="44132"/>
                  </a:lnTo>
                  <a:lnTo>
                    <a:pt x="875118" y="184861"/>
                  </a:lnTo>
                  <a:lnTo>
                    <a:pt x="893902" y="184861"/>
                  </a:lnTo>
                  <a:lnTo>
                    <a:pt x="893902" y="131610"/>
                  </a:lnTo>
                  <a:lnTo>
                    <a:pt x="926490" y="131610"/>
                  </a:lnTo>
                  <a:lnTo>
                    <a:pt x="914789" y="129412"/>
                  </a:lnTo>
                  <a:lnTo>
                    <a:pt x="903728" y="122062"/>
                  </a:lnTo>
                  <a:lnTo>
                    <a:pt x="896378" y="110593"/>
                  </a:lnTo>
                  <a:lnTo>
                    <a:pt x="893711" y="95643"/>
                  </a:lnTo>
                  <a:lnTo>
                    <a:pt x="896378" y="80801"/>
                  </a:lnTo>
                  <a:lnTo>
                    <a:pt x="903728" y="69384"/>
                  </a:lnTo>
                  <a:lnTo>
                    <a:pt x="914789" y="62052"/>
                  </a:lnTo>
                  <a:lnTo>
                    <a:pt x="923377" y="60439"/>
                  </a:lnTo>
                  <a:lnTo>
                    <a:pt x="893127" y="60439"/>
                  </a:lnTo>
                  <a:lnTo>
                    <a:pt x="893127" y="44132"/>
                  </a:lnTo>
                  <a:close/>
                </a:path>
                <a:path w="1925955" h="185420">
                  <a:moveTo>
                    <a:pt x="926490" y="131610"/>
                  </a:moveTo>
                  <a:lnTo>
                    <a:pt x="893902" y="131610"/>
                  </a:lnTo>
                  <a:lnTo>
                    <a:pt x="901139" y="138891"/>
                  </a:lnTo>
                  <a:lnTo>
                    <a:pt x="909754" y="144113"/>
                  </a:lnTo>
                  <a:lnTo>
                    <a:pt x="919508" y="147258"/>
                  </a:lnTo>
                  <a:lnTo>
                    <a:pt x="930160" y="148310"/>
                  </a:lnTo>
                  <a:lnTo>
                    <a:pt x="951172" y="144539"/>
                  </a:lnTo>
                  <a:lnTo>
                    <a:pt x="967792" y="133865"/>
                  </a:lnTo>
                  <a:lnTo>
                    <a:pt x="969016" y="132003"/>
                  </a:lnTo>
                  <a:lnTo>
                    <a:pt x="928585" y="132003"/>
                  </a:lnTo>
                  <a:lnTo>
                    <a:pt x="926490" y="131610"/>
                  </a:lnTo>
                  <a:close/>
                </a:path>
                <a:path w="1925955" h="185420">
                  <a:moveTo>
                    <a:pt x="969025" y="59461"/>
                  </a:moveTo>
                  <a:lnTo>
                    <a:pt x="928585" y="59461"/>
                  </a:lnTo>
                  <a:lnTo>
                    <a:pt x="942499" y="62052"/>
                  </a:lnTo>
                  <a:lnTo>
                    <a:pt x="953620" y="69384"/>
                  </a:lnTo>
                  <a:lnTo>
                    <a:pt x="960993" y="80801"/>
                  </a:lnTo>
                  <a:lnTo>
                    <a:pt x="963661" y="95656"/>
                  </a:lnTo>
                  <a:lnTo>
                    <a:pt x="960993" y="110593"/>
                  </a:lnTo>
                  <a:lnTo>
                    <a:pt x="953620" y="122062"/>
                  </a:lnTo>
                  <a:lnTo>
                    <a:pt x="942499" y="129412"/>
                  </a:lnTo>
                  <a:lnTo>
                    <a:pt x="928585" y="132003"/>
                  </a:lnTo>
                  <a:lnTo>
                    <a:pt x="969016" y="132003"/>
                  </a:lnTo>
                  <a:lnTo>
                    <a:pt x="978718" y="117251"/>
                  </a:lnTo>
                  <a:lnTo>
                    <a:pt x="982647" y="95643"/>
                  </a:lnTo>
                  <a:lnTo>
                    <a:pt x="978718" y="74156"/>
                  </a:lnTo>
                  <a:lnTo>
                    <a:pt x="969025" y="59461"/>
                  </a:lnTo>
                  <a:close/>
                </a:path>
                <a:path w="1925955" h="185420">
                  <a:moveTo>
                    <a:pt x="930160" y="43167"/>
                  </a:moveTo>
                  <a:lnTo>
                    <a:pt x="919107" y="44255"/>
                  </a:lnTo>
                  <a:lnTo>
                    <a:pt x="909067" y="47507"/>
                  </a:lnTo>
                  <a:lnTo>
                    <a:pt x="900315" y="52907"/>
                  </a:lnTo>
                  <a:lnTo>
                    <a:pt x="893127" y="60439"/>
                  </a:lnTo>
                  <a:lnTo>
                    <a:pt x="923377" y="60439"/>
                  </a:lnTo>
                  <a:lnTo>
                    <a:pt x="928585" y="59461"/>
                  </a:lnTo>
                  <a:lnTo>
                    <a:pt x="969025" y="59461"/>
                  </a:lnTo>
                  <a:lnTo>
                    <a:pt x="967792" y="57591"/>
                  </a:lnTo>
                  <a:lnTo>
                    <a:pt x="951172" y="46936"/>
                  </a:lnTo>
                  <a:lnTo>
                    <a:pt x="930160" y="43167"/>
                  </a:lnTo>
                  <a:close/>
                </a:path>
                <a:path w="1925955" h="185420">
                  <a:moveTo>
                    <a:pt x="1053401" y="43167"/>
                  </a:moveTo>
                  <a:lnTo>
                    <a:pt x="1032611" y="47073"/>
                  </a:lnTo>
                  <a:lnTo>
                    <a:pt x="1016109" y="57954"/>
                  </a:lnTo>
                  <a:lnTo>
                    <a:pt x="1005229" y="74558"/>
                  </a:lnTo>
                  <a:lnTo>
                    <a:pt x="1001306" y="95631"/>
                  </a:lnTo>
                  <a:lnTo>
                    <a:pt x="1005314" y="116828"/>
                  </a:lnTo>
                  <a:lnTo>
                    <a:pt x="1016646" y="133496"/>
                  </a:lnTo>
                  <a:lnTo>
                    <a:pt x="1034262" y="144401"/>
                  </a:lnTo>
                  <a:lnTo>
                    <a:pt x="1057122" y="148310"/>
                  </a:lnTo>
                  <a:lnTo>
                    <a:pt x="1069474" y="147229"/>
                  </a:lnTo>
                  <a:lnTo>
                    <a:pt x="1080536" y="144037"/>
                  </a:lnTo>
                  <a:lnTo>
                    <a:pt x="1090124" y="138805"/>
                  </a:lnTo>
                  <a:lnTo>
                    <a:pt x="1097620" y="132003"/>
                  </a:lnTo>
                  <a:lnTo>
                    <a:pt x="1057706" y="132003"/>
                  </a:lnTo>
                  <a:lnTo>
                    <a:pt x="1043479" y="129835"/>
                  </a:lnTo>
                  <a:lnTo>
                    <a:pt x="1032063" y="123709"/>
                  </a:lnTo>
                  <a:lnTo>
                    <a:pt x="1024065" y="114189"/>
                  </a:lnTo>
                  <a:lnTo>
                    <a:pt x="1020089" y="101841"/>
                  </a:lnTo>
                  <a:lnTo>
                    <a:pt x="1104315" y="101841"/>
                  </a:lnTo>
                  <a:lnTo>
                    <a:pt x="1104519" y="100101"/>
                  </a:lnTo>
                  <a:lnTo>
                    <a:pt x="1104709" y="97777"/>
                  </a:lnTo>
                  <a:lnTo>
                    <a:pt x="1104606" y="95631"/>
                  </a:lnTo>
                  <a:lnTo>
                    <a:pt x="1103347" y="88455"/>
                  </a:lnTo>
                  <a:lnTo>
                    <a:pt x="1020089" y="88455"/>
                  </a:lnTo>
                  <a:lnTo>
                    <a:pt x="1023583" y="76447"/>
                  </a:lnTo>
                  <a:lnTo>
                    <a:pt x="1030716" y="67105"/>
                  </a:lnTo>
                  <a:lnTo>
                    <a:pt x="1040863" y="61046"/>
                  </a:lnTo>
                  <a:lnTo>
                    <a:pt x="1053401" y="58889"/>
                  </a:lnTo>
                  <a:lnTo>
                    <a:pt x="1090984" y="58889"/>
                  </a:lnTo>
                  <a:lnTo>
                    <a:pt x="1090299" y="57808"/>
                  </a:lnTo>
                  <a:lnTo>
                    <a:pt x="1074068" y="47000"/>
                  </a:lnTo>
                  <a:lnTo>
                    <a:pt x="1053401" y="43167"/>
                  </a:lnTo>
                  <a:close/>
                </a:path>
                <a:path w="1925955" h="185420">
                  <a:moveTo>
                    <a:pt x="1087691" y="119545"/>
                  </a:moveTo>
                  <a:lnTo>
                    <a:pt x="1081490" y="125022"/>
                  </a:lnTo>
                  <a:lnTo>
                    <a:pt x="1074389" y="128912"/>
                  </a:lnTo>
                  <a:lnTo>
                    <a:pt x="1066444" y="131234"/>
                  </a:lnTo>
                  <a:lnTo>
                    <a:pt x="1057706" y="132003"/>
                  </a:lnTo>
                  <a:lnTo>
                    <a:pt x="1097620" y="132003"/>
                  </a:lnTo>
                  <a:lnTo>
                    <a:pt x="1098054" y="131610"/>
                  </a:lnTo>
                  <a:lnTo>
                    <a:pt x="1087691" y="119545"/>
                  </a:lnTo>
                  <a:close/>
                </a:path>
                <a:path w="1925955" h="185420">
                  <a:moveTo>
                    <a:pt x="1090984" y="58889"/>
                  </a:moveTo>
                  <a:lnTo>
                    <a:pt x="1053401" y="58889"/>
                  </a:lnTo>
                  <a:lnTo>
                    <a:pt x="1066019" y="61075"/>
                  </a:lnTo>
                  <a:lnTo>
                    <a:pt x="1076158" y="67181"/>
                  </a:lnTo>
                  <a:lnTo>
                    <a:pt x="1083246" y="76533"/>
                  </a:lnTo>
                  <a:lnTo>
                    <a:pt x="1086713" y="88455"/>
                  </a:lnTo>
                  <a:lnTo>
                    <a:pt x="1103347" y="88455"/>
                  </a:lnTo>
                  <a:lnTo>
                    <a:pt x="1100909" y="74558"/>
                  </a:lnTo>
                  <a:lnTo>
                    <a:pt x="1090984" y="58889"/>
                  </a:lnTo>
                  <a:close/>
                </a:path>
                <a:path w="1925955" h="185420">
                  <a:moveTo>
                    <a:pt x="1139037" y="44132"/>
                  </a:moveTo>
                  <a:lnTo>
                    <a:pt x="1119060" y="44132"/>
                  </a:lnTo>
                  <a:lnTo>
                    <a:pt x="1151966" y="93891"/>
                  </a:lnTo>
                  <a:lnTo>
                    <a:pt x="1116317" y="147142"/>
                  </a:lnTo>
                  <a:lnTo>
                    <a:pt x="1138643" y="147142"/>
                  </a:lnTo>
                  <a:lnTo>
                    <a:pt x="1167244" y="103593"/>
                  </a:lnTo>
                  <a:lnTo>
                    <a:pt x="1248249" y="103593"/>
                  </a:lnTo>
                  <a:lnTo>
                    <a:pt x="1241856" y="94081"/>
                  </a:lnTo>
                  <a:lnTo>
                    <a:pt x="1246075" y="87680"/>
                  </a:lnTo>
                  <a:lnTo>
                    <a:pt x="1167053" y="87680"/>
                  </a:lnTo>
                  <a:lnTo>
                    <a:pt x="1139037" y="44132"/>
                  </a:lnTo>
                  <a:close/>
                </a:path>
                <a:path w="1925955" h="185420">
                  <a:moveTo>
                    <a:pt x="1206207" y="103593"/>
                  </a:moveTo>
                  <a:lnTo>
                    <a:pt x="1187424" y="103593"/>
                  </a:lnTo>
                  <a:lnTo>
                    <a:pt x="1187424" y="147142"/>
                  </a:lnTo>
                  <a:lnTo>
                    <a:pt x="1206207" y="147142"/>
                  </a:lnTo>
                  <a:lnTo>
                    <a:pt x="1206207" y="103593"/>
                  </a:lnTo>
                  <a:close/>
                </a:path>
                <a:path w="1925955" h="185420">
                  <a:moveTo>
                    <a:pt x="1248249" y="103593"/>
                  </a:moveTo>
                  <a:lnTo>
                    <a:pt x="1226388" y="103593"/>
                  </a:lnTo>
                  <a:lnTo>
                    <a:pt x="1255179" y="147142"/>
                  </a:lnTo>
                  <a:lnTo>
                    <a:pt x="1277518" y="147142"/>
                  </a:lnTo>
                  <a:lnTo>
                    <a:pt x="1248249" y="103593"/>
                  </a:lnTo>
                  <a:close/>
                </a:path>
                <a:path w="1925955" h="185420">
                  <a:moveTo>
                    <a:pt x="1206207" y="44132"/>
                  </a:moveTo>
                  <a:lnTo>
                    <a:pt x="1187424" y="44132"/>
                  </a:lnTo>
                  <a:lnTo>
                    <a:pt x="1187424" y="87680"/>
                  </a:lnTo>
                  <a:lnTo>
                    <a:pt x="1206207" y="87680"/>
                  </a:lnTo>
                  <a:lnTo>
                    <a:pt x="1206207" y="44132"/>
                  </a:lnTo>
                  <a:close/>
                </a:path>
                <a:path w="1925955" h="185420">
                  <a:moveTo>
                    <a:pt x="1274775" y="44132"/>
                  </a:moveTo>
                  <a:lnTo>
                    <a:pt x="1254594" y="44132"/>
                  </a:lnTo>
                  <a:lnTo>
                    <a:pt x="1226578" y="87680"/>
                  </a:lnTo>
                  <a:lnTo>
                    <a:pt x="1246075" y="87680"/>
                  </a:lnTo>
                  <a:lnTo>
                    <a:pt x="1274775" y="44132"/>
                  </a:lnTo>
                  <a:close/>
                </a:path>
                <a:path w="1925955" h="185420">
                  <a:moveTo>
                    <a:pt x="1318094" y="44132"/>
                  </a:moveTo>
                  <a:lnTo>
                    <a:pt x="1299311" y="44132"/>
                  </a:lnTo>
                  <a:lnTo>
                    <a:pt x="1299311" y="147142"/>
                  </a:lnTo>
                  <a:lnTo>
                    <a:pt x="1316520" y="147142"/>
                  </a:lnTo>
                  <a:lnTo>
                    <a:pt x="1340213" y="119151"/>
                  </a:lnTo>
                  <a:lnTo>
                    <a:pt x="1318094" y="119151"/>
                  </a:lnTo>
                  <a:lnTo>
                    <a:pt x="1318094" y="44132"/>
                  </a:lnTo>
                  <a:close/>
                </a:path>
                <a:path w="1925955" h="185420">
                  <a:moveTo>
                    <a:pt x="1398803" y="72123"/>
                  </a:moveTo>
                  <a:lnTo>
                    <a:pt x="1380020" y="72123"/>
                  </a:lnTo>
                  <a:lnTo>
                    <a:pt x="1380020" y="147142"/>
                  </a:lnTo>
                  <a:lnTo>
                    <a:pt x="1398803" y="147142"/>
                  </a:lnTo>
                  <a:lnTo>
                    <a:pt x="1398803" y="72123"/>
                  </a:lnTo>
                  <a:close/>
                </a:path>
                <a:path w="1925955" h="185420">
                  <a:moveTo>
                    <a:pt x="1398803" y="44132"/>
                  </a:moveTo>
                  <a:lnTo>
                    <a:pt x="1381772" y="44132"/>
                  </a:lnTo>
                  <a:lnTo>
                    <a:pt x="1318094" y="119151"/>
                  </a:lnTo>
                  <a:lnTo>
                    <a:pt x="1340213" y="119151"/>
                  </a:lnTo>
                  <a:lnTo>
                    <a:pt x="1380020" y="72123"/>
                  </a:lnTo>
                  <a:lnTo>
                    <a:pt x="1398803" y="72123"/>
                  </a:lnTo>
                  <a:lnTo>
                    <a:pt x="1398803" y="44132"/>
                  </a:lnTo>
                  <a:close/>
                </a:path>
                <a:path w="1925955" h="185420">
                  <a:moveTo>
                    <a:pt x="1484439" y="44132"/>
                  </a:moveTo>
                  <a:lnTo>
                    <a:pt x="1436255" y="44132"/>
                  </a:lnTo>
                  <a:lnTo>
                    <a:pt x="1436255" y="147142"/>
                  </a:lnTo>
                  <a:lnTo>
                    <a:pt x="1486204" y="147142"/>
                  </a:lnTo>
                  <a:lnTo>
                    <a:pt x="1504253" y="145225"/>
                  </a:lnTo>
                  <a:lnTo>
                    <a:pt x="1517029" y="139666"/>
                  </a:lnTo>
                  <a:lnTo>
                    <a:pt x="1522899" y="132778"/>
                  </a:lnTo>
                  <a:lnTo>
                    <a:pt x="1454645" y="132778"/>
                  </a:lnTo>
                  <a:lnTo>
                    <a:pt x="1454645" y="101841"/>
                  </a:lnTo>
                  <a:lnTo>
                    <a:pt x="1521241" y="101841"/>
                  </a:lnTo>
                  <a:lnTo>
                    <a:pt x="1515906" y="97258"/>
                  </a:lnTo>
                  <a:lnTo>
                    <a:pt x="1506982" y="93700"/>
                  </a:lnTo>
                  <a:lnTo>
                    <a:pt x="1513951" y="89924"/>
                  </a:lnTo>
                  <a:lnTo>
                    <a:pt x="1515438" y="88455"/>
                  </a:lnTo>
                  <a:lnTo>
                    <a:pt x="1454645" y="88455"/>
                  </a:lnTo>
                  <a:lnTo>
                    <a:pt x="1454645" y="58496"/>
                  </a:lnTo>
                  <a:lnTo>
                    <a:pt x="1520187" y="58496"/>
                  </a:lnTo>
                  <a:lnTo>
                    <a:pt x="1513209" y="51003"/>
                  </a:lnTo>
                  <a:lnTo>
                    <a:pt x="1500894" y="45883"/>
                  </a:lnTo>
                  <a:lnTo>
                    <a:pt x="1484439" y="44132"/>
                  </a:lnTo>
                  <a:close/>
                </a:path>
                <a:path w="1925955" h="185420">
                  <a:moveTo>
                    <a:pt x="1521241" y="101841"/>
                  </a:moveTo>
                  <a:lnTo>
                    <a:pt x="1486014" y="101841"/>
                  </a:lnTo>
                  <a:lnTo>
                    <a:pt x="1496035" y="102800"/>
                  </a:lnTo>
                  <a:lnTo>
                    <a:pt x="1502989" y="105711"/>
                  </a:lnTo>
                  <a:lnTo>
                    <a:pt x="1507040" y="110628"/>
                  </a:lnTo>
                  <a:lnTo>
                    <a:pt x="1508353" y="117602"/>
                  </a:lnTo>
                  <a:lnTo>
                    <a:pt x="1506855" y="124409"/>
                  </a:lnTo>
                  <a:lnTo>
                    <a:pt x="1502398" y="129133"/>
                  </a:lnTo>
                  <a:lnTo>
                    <a:pt x="1495039" y="131885"/>
                  </a:lnTo>
                  <a:lnTo>
                    <a:pt x="1484833" y="132778"/>
                  </a:lnTo>
                  <a:lnTo>
                    <a:pt x="1522899" y="132778"/>
                  </a:lnTo>
                  <a:lnTo>
                    <a:pt x="1524625" y="130752"/>
                  </a:lnTo>
                  <a:lnTo>
                    <a:pt x="1527136" y="118770"/>
                  </a:lnTo>
                  <a:lnTo>
                    <a:pt x="1525912" y="109847"/>
                  </a:lnTo>
                  <a:lnTo>
                    <a:pt x="1522193" y="102658"/>
                  </a:lnTo>
                  <a:lnTo>
                    <a:pt x="1521241" y="101841"/>
                  </a:lnTo>
                  <a:close/>
                </a:path>
                <a:path w="1925955" h="185420">
                  <a:moveTo>
                    <a:pt x="1520187" y="58496"/>
                  </a:moveTo>
                  <a:lnTo>
                    <a:pt x="1482877" y="58496"/>
                  </a:lnTo>
                  <a:lnTo>
                    <a:pt x="1492339" y="59411"/>
                  </a:lnTo>
                  <a:lnTo>
                    <a:pt x="1499212" y="62168"/>
                  </a:lnTo>
                  <a:lnTo>
                    <a:pt x="1503404" y="66784"/>
                  </a:lnTo>
                  <a:lnTo>
                    <a:pt x="1504823" y="73279"/>
                  </a:lnTo>
                  <a:lnTo>
                    <a:pt x="1503404" y="79834"/>
                  </a:lnTo>
                  <a:lnTo>
                    <a:pt x="1499212" y="84586"/>
                  </a:lnTo>
                  <a:lnTo>
                    <a:pt x="1492339" y="87478"/>
                  </a:lnTo>
                  <a:lnTo>
                    <a:pt x="1482877" y="88455"/>
                  </a:lnTo>
                  <a:lnTo>
                    <a:pt x="1515438" y="88455"/>
                  </a:lnTo>
                  <a:lnTo>
                    <a:pt x="1519180" y="84759"/>
                  </a:lnTo>
                  <a:lnTo>
                    <a:pt x="1522466" y="78280"/>
                  </a:lnTo>
                  <a:lnTo>
                    <a:pt x="1523606" y="70561"/>
                  </a:lnTo>
                  <a:lnTo>
                    <a:pt x="1520931" y="59295"/>
                  </a:lnTo>
                  <a:lnTo>
                    <a:pt x="1520187" y="58496"/>
                  </a:lnTo>
                  <a:close/>
                </a:path>
                <a:path w="1925955" h="185420">
                  <a:moveTo>
                    <a:pt x="1631267" y="59270"/>
                  </a:moveTo>
                  <a:lnTo>
                    <a:pt x="1592402" y="59270"/>
                  </a:lnTo>
                  <a:lnTo>
                    <a:pt x="1604604" y="60945"/>
                  </a:lnTo>
                  <a:lnTo>
                    <a:pt x="1613296" y="65812"/>
                  </a:lnTo>
                  <a:lnTo>
                    <a:pt x="1618498" y="73635"/>
                  </a:lnTo>
                  <a:lnTo>
                    <a:pt x="1620227" y="84175"/>
                  </a:lnTo>
                  <a:lnTo>
                    <a:pt x="1620227" y="87871"/>
                  </a:lnTo>
                  <a:lnTo>
                    <a:pt x="1590446" y="87871"/>
                  </a:lnTo>
                  <a:lnTo>
                    <a:pt x="1570870" y="90252"/>
                  </a:lnTo>
                  <a:lnTo>
                    <a:pt x="1557980" y="96732"/>
                  </a:lnTo>
                  <a:lnTo>
                    <a:pt x="1550893" y="106312"/>
                  </a:lnTo>
                  <a:lnTo>
                    <a:pt x="1548726" y="117995"/>
                  </a:lnTo>
                  <a:lnTo>
                    <a:pt x="1551417" y="130281"/>
                  </a:lnTo>
                  <a:lnTo>
                    <a:pt x="1559101" y="139863"/>
                  </a:lnTo>
                  <a:lnTo>
                    <a:pt x="1571192" y="146090"/>
                  </a:lnTo>
                  <a:lnTo>
                    <a:pt x="1587106" y="148310"/>
                  </a:lnTo>
                  <a:lnTo>
                    <a:pt x="1598417" y="147315"/>
                  </a:lnTo>
                  <a:lnTo>
                    <a:pt x="1607908" y="144427"/>
                  </a:lnTo>
                  <a:lnTo>
                    <a:pt x="1615524" y="139791"/>
                  </a:lnTo>
                  <a:lnTo>
                    <a:pt x="1620847" y="133946"/>
                  </a:lnTo>
                  <a:lnTo>
                    <a:pt x="1590243" y="133946"/>
                  </a:lnTo>
                  <a:lnTo>
                    <a:pt x="1580628" y="132781"/>
                  </a:lnTo>
                  <a:lnTo>
                    <a:pt x="1573418" y="129446"/>
                  </a:lnTo>
                  <a:lnTo>
                    <a:pt x="1568890" y="124179"/>
                  </a:lnTo>
                  <a:lnTo>
                    <a:pt x="1567319" y="117221"/>
                  </a:lnTo>
                  <a:lnTo>
                    <a:pt x="1568436" y="111029"/>
                  </a:lnTo>
                  <a:lnTo>
                    <a:pt x="1572288" y="105952"/>
                  </a:lnTo>
                  <a:lnTo>
                    <a:pt x="1579631" y="102519"/>
                  </a:lnTo>
                  <a:lnTo>
                    <a:pt x="1591221" y="101257"/>
                  </a:lnTo>
                  <a:lnTo>
                    <a:pt x="1639011" y="101257"/>
                  </a:lnTo>
                  <a:lnTo>
                    <a:pt x="1638887" y="84175"/>
                  </a:lnTo>
                  <a:lnTo>
                    <a:pt x="1636061" y="66522"/>
                  </a:lnTo>
                  <a:lnTo>
                    <a:pt x="1631267" y="59270"/>
                  </a:lnTo>
                  <a:close/>
                </a:path>
                <a:path w="1925955" h="185420">
                  <a:moveTo>
                    <a:pt x="1639011" y="133553"/>
                  </a:moveTo>
                  <a:lnTo>
                    <a:pt x="1621205" y="133553"/>
                  </a:lnTo>
                  <a:lnTo>
                    <a:pt x="1621205" y="147142"/>
                  </a:lnTo>
                  <a:lnTo>
                    <a:pt x="1639011" y="147142"/>
                  </a:lnTo>
                  <a:lnTo>
                    <a:pt x="1639011" y="133553"/>
                  </a:lnTo>
                  <a:close/>
                </a:path>
                <a:path w="1925955" h="185420">
                  <a:moveTo>
                    <a:pt x="1639011" y="101257"/>
                  </a:moveTo>
                  <a:lnTo>
                    <a:pt x="1620227" y="101257"/>
                  </a:lnTo>
                  <a:lnTo>
                    <a:pt x="1620227" y="115658"/>
                  </a:lnTo>
                  <a:lnTo>
                    <a:pt x="1615544" y="123520"/>
                  </a:lnTo>
                  <a:lnTo>
                    <a:pt x="1608764" y="129251"/>
                  </a:lnTo>
                  <a:lnTo>
                    <a:pt x="1600220" y="132757"/>
                  </a:lnTo>
                  <a:lnTo>
                    <a:pt x="1590243" y="133946"/>
                  </a:lnTo>
                  <a:lnTo>
                    <a:pt x="1620847" y="133946"/>
                  </a:lnTo>
                  <a:lnTo>
                    <a:pt x="1621205" y="133553"/>
                  </a:lnTo>
                  <a:lnTo>
                    <a:pt x="1639011" y="133553"/>
                  </a:lnTo>
                  <a:lnTo>
                    <a:pt x="1639011" y="101257"/>
                  </a:lnTo>
                  <a:close/>
                </a:path>
                <a:path w="1925955" h="185420">
                  <a:moveTo>
                    <a:pt x="1594561" y="43167"/>
                  </a:moveTo>
                  <a:lnTo>
                    <a:pt x="1582343" y="44027"/>
                  </a:lnTo>
                  <a:lnTo>
                    <a:pt x="1570901" y="46559"/>
                  </a:lnTo>
                  <a:lnTo>
                    <a:pt x="1560564" y="50695"/>
                  </a:lnTo>
                  <a:lnTo>
                    <a:pt x="1551660" y="56362"/>
                  </a:lnTo>
                  <a:lnTo>
                    <a:pt x="1559496" y="70358"/>
                  </a:lnTo>
                  <a:lnTo>
                    <a:pt x="1566282" y="65753"/>
                  </a:lnTo>
                  <a:lnTo>
                    <a:pt x="1574325" y="62261"/>
                  </a:lnTo>
                  <a:lnTo>
                    <a:pt x="1583179" y="60045"/>
                  </a:lnTo>
                  <a:lnTo>
                    <a:pt x="1592402" y="59270"/>
                  </a:lnTo>
                  <a:lnTo>
                    <a:pt x="1631267" y="59270"/>
                  </a:lnTo>
                  <a:lnTo>
                    <a:pt x="1627439" y="53481"/>
                  </a:lnTo>
                  <a:lnTo>
                    <a:pt x="1613491" y="45729"/>
                  </a:lnTo>
                  <a:lnTo>
                    <a:pt x="1594561" y="43167"/>
                  </a:lnTo>
                  <a:close/>
                </a:path>
                <a:path w="1925955" h="185420">
                  <a:moveTo>
                    <a:pt x="1713280" y="60439"/>
                  </a:moveTo>
                  <a:lnTo>
                    <a:pt x="1694497" y="60439"/>
                  </a:lnTo>
                  <a:lnTo>
                    <a:pt x="1694497" y="147142"/>
                  </a:lnTo>
                  <a:lnTo>
                    <a:pt x="1713280" y="147142"/>
                  </a:lnTo>
                  <a:lnTo>
                    <a:pt x="1713280" y="60439"/>
                  </a:lnTo>
                  <a:close/>
                </a:path>
                <a:path w="1925955" h="185420">
                  <a:moveTo>
                    <a:pt x="1751279" y="44132"/>
                  </a:moveTo>
                  <a:lnTo>
                    <a:pt x="1656499" y="44132"/>
                  </a:lnTo>
                  <a:lnTo>
                    <a:pt x="1656499" y="60439"/>
                  </a:lnTo>
                  <a:lnTo>
                    <a:pt x="1751279" y="60439"/>
                  </a:lnTo>
                  <a:lnTo>
                    <a:pt x="1751279" y="44132"/>
                  </a:lnTo>
                  <a:close/>
                </a:path>
                <a:path w="1925955" h="185420">
                  <a:moveTo>
                    <a:pt x="1790293" y="44132"/>
                  </a:moveTo>
                  <a:lnTo>
                    <a:pt x="1771510" y="44132"/>
                  </a:lnTo>
                  <a:lnTo>
                    <a:pt x="1771510" y="147142"/>
                  </a:lnTo>
                  <a:lnTo>
                    <a:pt x="1788731" y="147142"/>
                  </a:lnTo>
                  <a:lnTo>
                    <a:pt x="1812419" y="119151"/>
                  </a:lnTo>
                  <a:lnTo>
                    <a:pt x="1790293" y="119151"/>
                  </a:lnTo>
                  <a:lnTo>
                    <a:pt x="1790293" y="44132"/>
                  </a:lnTo>
                  <a:close/>
                </a:path>
                <a:path w="1925955" h="185420">
                  <a:moveTo>
                    <a:pt x="1871002" y="72123"/>
                  </a:moveTo>
                  <a:lnTo>
                    <a:pt x="1852218" y="72123"/>
                  </a:lnTo>
                  <a:lnTo>
                    <a:pt x="1852218" y="147142"/>
                  </a:lnTo>
                  <a:lnTo>
                    <a:pt x="1871002" y="147142"/>
                  </a:lnTo>
                  <a:lnTo>
                    <a:pt x="1871002" y="72123"/>
                  </a:lnTo>
                  <a:close/>
                </a:path>
                <a:path w="1925955" h="185420">
                  <a:moveTo>
                    <a:pt x="1871002" y="44132"/>
                  </a:moveTo>
                  <a:lnTo>
                    <a:pt x="1853984" y="44132"/>
                  </a:lnTo>
                  <a:lnTo>
                    <a:pt x="1790293" y="119151"/>
                  </a:lnTo>
                  <a:lnTo>
                    <a:pt x="1812419" y="119151"/>
                  </a:lnTo>
                  <a:lnTo>
                    <a:pt x="1852218" y="72123"/>
                  </a:lnTo>
                  <a:lnTo>
                    <a:pt x="1871002" y="72123"/>
                  </a:lnTo>
                  <a:lnTo>
                    <a:pt x="1871002" y="44132"/>
                  </a:lnTo>
                  <a:close/>
                </a:path>
                <a:path w="1925955" h="185420">
                  <a:moveTo>
                    <a:pt x="1919617" y="121704"/>
                  </a:moveTo>
                  <a:lnTo>
                    <a:pt x="1905330" y="121704"/>
                  </a:lnTo>
                  <a:lnTo>
                    <a:pt x="1899259" y="127139"/>
                  </a:lnTo>
                  <a:lnTo>
                    <a:pt x="1899259" y="142671"/>
                  </a:lnTo>
                  <a:lnTo>
                    <a:pt x="1905330" y="148310"/>
                  </a:lnTo>
                  <a:lnTo>
                    <a:pt x="1919617" y="148310"/>
                  </a:lnTo>
                  <a:lnTo>
                    <a:pt x="1925485" y="142671"/>
                  </a:lnTo>
                  <a:lnTo>
                    <a:pt x="1925485" y="127139"/>
                  </a:lnTo>
                  <a:lnTo>
                    <a:pt x="1919617" y="1217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341" y="5439609"/>
              <a:ext cx="4686189" cy="67735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377" y="4979433"/>
            <a:ext cx="4140174" cy="1416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144" y="5201361"/>
            <a:ext cx="4130446" cy="1759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462" y="4671179"/>
            <a:ext cx="4143959" cy="18601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57865" y="4148677"/>
            <a:ext cx="882015" cy="142240"/>
          </a:xfrm>
          <a:custGeom>
            <a:avLst/>
            <a:gdLst/>
            <a:ahLst/>
            <a:cxnLst/>
            <a:rect l="l" t="t" r="r" b="b"/>
            <a:pathLst>
              <a:path w="882015" h="142239">
                <a:moveTo>
                  <a:pt x="18643" y="965"/>
                </a:moveTo>
                <a:lnTo>
                  <a:pt x="0" y="965"/>
                </a:lnTo>
                <a:lnTo>
                  <a:pt x="0" y="103974"/>
                </a:lnTo>
                <a:lnTo>
                  <a:pt x="18643" y="103974"/>
                </a:lnTo>
                <a:lnTo>
                  <a:pt x="18643" y="60426"/>
                </a:lnTo>
                <a:lnTo>
                  <a:pt x="62537" y="60426"/>
                </a:lnTo>
                <a:lnTo>
                  <a:pt x="54800" y="50533"/>
                </a:lnTo>
                <a:lnTo>
                  <a:pt x="59544" y="44513"/>
                </a:lnTo>
                <a:lnTo>
                  <a:pt x="18643" y="44513"/>
                </a:lnTo>
                <a:lnTo>
                  <a:pt x="18643" y="965"/>
                </a:lnTo>
                <a:close/>
              </a:path>
              <a:path w="882015" h="142239">
                <a:moveTo>
                  <a:pt x="62537" y="60426"/>
                </a:moveTo>
                <a:lnTo>
                  <a:pt x="40017" y="60426"/>
                </a:lnTo>
                <a:lnTo>
                  <a:pt x="74625" y="103974"/>
                </a:lnTo>
                <a:lnTo>
                  <a:pt x="96596" y="103974"/>
                </a:lnTo>
                <a:lnTo>
                  <a:pt x="62537" y="60426"/>
                </a:lnTo>
                <a:close/>
              </a:path>
              <a:path w="882015" h="142239">
                <a:moveTo>
                  <a:pt x="93865" y="965"/>
                </a:moveTo>
                <a:lnTo>
                  <a:pt x="73850" y="965"/>
                </a:lnTo>
                <a:lnTo>
                  <a:pt x="40411" y="44513"/>
                </a:lnTo>
                <a:lnTo>
                  <a:pt x="59544" y="44513"/>
                </a:lnTo>
                <a:lnTo>
                  <a:pt x="93865" y="965"/>
                </a:lnTo>
                <a:close/>
              </a:path>
              <a:path w="882015" h="142239">
                <a:moveTo>
                  <a:pt x="155892" y="0"/>
                </a:moveTo>
                <a:lnTo>
                  <a:pt x="134471" y="3877"/>
                </a:lnTo>
                <a:lnTo>
                  <a:pt x="117484" y="14712"/>
                </a:lnTo>
                <a:lnTo>
                  <a:pt x="106293" y="31311"/>
                </a:lnTo>
                <a:lnTo>
                  <a:pt x="102260" y="52476"/>
                </a:lnTo>
                <a:lnTo>
                  <a:pt x="106293" y="73666"/>
                </a:lnTo>
                <a:lnTo>
                  <a:pt x="117484" y="90330"/>
                </a:lnTo>
                <a:lnTo>
                  <a:pt x="134471" y="101234"/>
                </a:lnTo>
                <a:lnTo>
                  <a:pt x="155892" y="105143"/>
                </a:lnTo>
                <a:lnTo>
                  <a:pt x="177291" y="101234"/>
                </a:lnTo>
                <a:lnTo>
                  <a:pt x="194216" y="90330"/>
                </a:lnTo>
                <a:lnTo>
                  <a:pt x="195213" y="88836"/>
                </a:lnTo>
                <a:lnTo>
                  <a:pt x="155892" y="88836"/>
                </a:lnTo>
                <a:lnTo>
                  <a:pt x="142084" y="86244"/>
                </a:lnTo>
                <a:lnTo>
                  <a:pt x="131048" y="78895"/>
                </a:lnTo>
                <a:lnTo>
                  <a:pt x="123731" y="67426"/>
                </a:lnTo>
                <a:lnTo>
                  <a:pt x="121081" y="52476"/>
                </a:lnTo>
                <a:lnTo>
                  <a:pt x="123731" y="37548"/>
                </a:lnTo>
                <a:lnTo>
                  <a:pt x="131048" y="26141"/>
                </a:lnTo>
                <a:lnTo>
                  <a:pt x="142084" y="18856"/>
                </a:lnTo>
                <a:lnTo>
                  <a:pt x="155892" y="16294"/>
                </a:lnTo>
                <a:lnTo>
                  <a:pt x="195276" y="16294"/>
                </a:lnTo>
                <a:lnTo>
                  <a:pt x="194216" y="14712"/>
                </a:lnTo>
                <a:lnTo>
                  <a:pt x="177291" y="3877"/>
                </a:lnTo>
                <a:lnTo>
                  <a:pt x="155892" y="0"/>
                </a:lnTo>
                <a:close/>
              </a:path>
              <a:path w="882015" h="142239">
                <a:moveTo>
                  <a:pt x="195276" y="16294"/>
                </a:moveTo>
                <a:lnTo>
                  <a:pt x="155892" y="16294"/>
                </a:lnTo>
                <a:lnTo>
                  <a:pt x="169670" y="18856"/>
                </a:lnTo>
                <a:lnTo>
                  <a:pt x="180641" y="26141"/>
                </a:lnTo>
                <a:lnTo>
                  <a:pt x="187892" y="37548"/>
                </a:lnTo>
                <a:lnTo>
                  <a:pt x="190512" y="52476"/>
                </a:lnTo>
                <a:lnTo>
                  <a:pt x="187892" y="67426"/>
                </a:lnTo>
                <a:lnTo>
                  <a:pt x="180641" y="78895"/>
                </a:lnTo>
                <a:lnTo>
                  <a:pt x="169670" y="86244"/>
                </a:lnTo>
                <a:lnTo>
                  <a:pt x="155892" y="88836"/>
                </a:lnTo>
                <a:lnTo>
                  <a:pt x="195213" y="88836"/>
                </a:lnTo>
                <a:lnTo>
                  <a:pt x="205343" y="73666"/>
                </a:lnTo>
                <a:lnTo>
                  <a:pt x="209346" y="52476"/>
                </a:lnTo>
                <a:lnTo>
                  <a:pt x="205343" y="31311"/>
                </a:lnTo>
                <a:lnTo>
                  <a:pt x="195276" y="16294"/>
                </a:lnTo>
                <a:close/>
              </a:path>
              <a:path w="882015" h="142239">
                <a:moveTo>
                  <a:pt x="253276" y="965"/>
                </a:moveTo>
                <a:lnTo>
                  <a:pt x="235419" y="965"/>
                </a:lnTo>
                <a:lnTo>
                  <a:pt x="235419" y="141693"/>
                </a:lnTo>
                <a:lnTo>
                  <a:pt x="254050" y="141693"/>
                </a:lnTo>
                <a:lnTo>
                  <a:pt x="254050" y="88442"/>
                </a:lnTo>
                <a:lnTo>
                  <a:pt x="286399" y="88442"/>
                </a:lnTo>
                <a:lnTo>
                  <a:pt x="274782" y="86244"/>
                </a:lnTo>
                <a:lnTo>
                  <a:pt x="263802" y="78895"/>
                </a:lnTo>
                <a:lnTo>
                  <a:pt x="256506" y="67426"/>
                </a:lnTo>
                <a:lnTo>
                  <a:pt x="253860" y="52476"/>
                </a:lnTo>
                <a:lnTo>
                  <a:pt x="256506" y="37634"/>
                </a:lnTo>
                <a:lnTo>
                  <a:pt x="263802" y="26217"/>
                </a:lnTo>
                <a:lnTo>
                  <a:pt x="274782" y="18884"/>
                </a:lnTo>
                <a:lnTo>
                  <a:pt x="283309" y="17272"/>
                </a:lnTo>
                <a:lnTo>
                  <a:pt x="253276" y="17272"/>
                </a:lnTo>
                <a:lnTo>
                  <a:pt x="253276" y="965"/>
                </a:lnTo>
                <a:close/>
              </a:path>
              <a:path w="882015" h="142239">
                <a:moveTo>
                  <a:pt x="286399" y="88442"/>
                </a:moveTo>
                <a:lnTo>
                  <a:pt x="254050" y="88442"/>
                </a:lnTo>
                <a:lnTo>
                  <a:pt x="261233" y="95724"/>
                </a:lnTo>
                <a:lnTo>
                  <a:pt x="269782" y="100945"/>
                </a:lnTo>
                <a:lnTo>
                  <a:pt x="279461" y="104091"/>
                </a:lnTo>
                <a:lnTo>
                  <a:pt x="290029" y="105143"/>
                </a:lnTo>
                <a:lnTo>
                  <a:pt x="310887" y="101371"/>
                </a:lnTo>
                <a:lnTo>
                  <a:pt x="327377" y="90697"/>
                </a:lnTo>
                <a:lnTo>
                  <a:pt x="328590" y="88836"/>
                </a:lnTo>
                <a:lnTo>
                  <a:pt x="288480" y="88836"/>
                </a:lnTo>
                <a:lnTo>
                  <a:pt x="286399" y="88442"/>
                </a:lnTo>
                <a:close/>
              </a:path>
              <a:path w="882015" h="142239">
                <a:moveTo>
                  <a:pt x="328602" y="16294"/>
                </a:moveTo>
                <a:lnTo>
                  <a:pt x="288480" y="16294"/>
                </a:lnTo>
                <a:lnTo>
                  <a:pt x="302288" y="18884"/>
                </a:lnTo>
                <a:lnTo>
                  <a:pt x="313324" y="26217"/>
                </a:lnTo>
                <a:lnTo>
                  <a:pt x="320641" y="37634"/>
                </a:lnTo>
                <a:lnTo>
                  <a:pt x="323291" y="52476"/>
                </a:lnTo>
                <a:lnTo>
                  <a:pt x="320641" y="67426"/>
                </a:lnTo>
                <a:lnTo>
                  <a:pt x="313324" y="78895"/>
                </a:lnTo>
                <a:lnTo>
                  <a:pt x="302288" y="86244"/>
                </a:lnTo>
                <a:lnTo>
                  <a:pt x="288480" y="88836"/>
                </a:lnTo>
                <a:lnTo>
                  <a:pt x="328590" y="88836"/>
                </a:lnTo>
                <a:lnTo>
                  <a:pt x="338214" y="74078"/>
                </a:lnTo>
                <a:lnTo>
                  <a:pt x="342112" y="52476"/>
                </a:lnTo>
                <a:lnTo>
                  <a:pt x="338214" y="30984"/>
                </a:lnTo>
                <a:lnTo>
                  <a:pt x="328602" y="16294"/>
                </a:lnTo>
                <a:close/>
              </a:path>
              <a:path w="882015" h="142239">
                <a:moveTo>
                  <a:pt x="290029" y="0"/>
                </a:moveTo>
                <a:lnTo>
                  <a:pt x="279066" y="1087"/>
                </a:lnTo>
                <a:lnTo>
                  <a:pt x="269105" y="4340"/>
                </a:lnTo>
                <a:lnTo>
                  <a:pt x="260417" y="9740"/>
                </a:lnTo>
                <a:lnTo>
                  <a:pt x="253276" y="17272"/>
                </a:lnTo>
                <a:lnTo>
                  <a:pt x="283309" y="17272"/>
                </a:lnTo>
                <a:lnTo>
                  <a:pt x="288480" y="16294"/>
                </a:lnTo>
                <a:lnTo>
                  <a:pt x="328602" y="16294"/>
                </a:lnTo>
                <a:lnTo>
                  <a:pt x="327377" y="14422"/>
                </a:lnTo>
                <a:lnTo>
                  <a:pt x="310887" y="3768"/>
                </a:lnTo>
                <a:lnTo>
                  <a:pt x="290029" y="0"/>
                </a:lnTo>
                <a:close/>
              </a:path>
              <a:path w="882015" h="142239">
                <a:moveTo>
                  <a:pt x="386829" y="965"/>
                </a:moveTo>
                <a:lnTo>
                  <a:pt x="368185" y="965"/>
                </a:lnTo>
                <a:lnTo>
                  <a:pt x="368185" y="103974"/>
                </a:lnTo>
                <a:lnTo>
                  <a:pt x="385279" y="103974"/>
                </a:lnTo>
                <a:lnTo>
                  <a:pt x="408788" y="75984"/>
                </a:lnTo>
                <a:lnTo>
                  <a:pt x="386829" y="75984"/>
                </a:lnTo>
                <a:lnTo>
                  <a:pt x="386829" y="965"/>
                </a:lnTo>
                <a:close/>
              </a:path>
              <a:path w="882015" h="142239">
                <a:moveTo>
                  <a:pt x="466915" y="28956"/>
                </a:moveTo>
                <a:lnTo>
                  <a:pt x="448284" y="28956"/>
                </a:lnTo>
                <a:lnTo>
                  <a:pt x="448284" y="103974"/>
                </a:lnTo>
                <a:lnTo>
                  <a:pt x="466915" y="103974"/>
                </a:lnTo>
                <a:lnTo>
                  <a:pt x="466915" y="28956"/>
                </a:lnTo>
                <a:close/>
              </a:path>
              <a:path w="882015" h="142239">
                <a:moveTo>
                  <a:pt x="466915" y="965"/>
                </a:moveTo>
                <a:lnTo>
                  <a:pt x="450024" y="965"/>
                </a:lnTo>
                <a:lnTo>
                  <a:pt x="386829" y="75984"/>
                </a:lnTo>
                <a:lnTo>
                  <a:pt x="408788" y="75984"/>
                </a:lnTo>
                <a:lnTo>
                  <a:pt x="448284" y="28956"/>
                </a:lnTo>
                <a:lnTo>
                  <a:pt x="466915" y="28956"/>
                </a:lnTo>
                <a:lnTo>
                  <a:pt x="466915" y="965"/>
                </a:lnTo>
                <a:close/>
              </a:path>
              <a:path w="882015" h="142239">
                <a:moveTo>
                  <a:pt x="547014" y="0"/>
                </a:moveTo>
                <a:lnTo>
                  <a:pt x="525145" y="3877"/>
                </a:lnTo>
                <a:lnTo>
                  <a:pt x="507928" y="14712"/>
                </a:lnTo>
                <a:lnTo>
                  <a:pt x="496652" y="31311"/>
                </a:lnTo>
                <a:lnTo>
                  <a:pt x="492607" y="52476"/>
                </a:lnTo>
                <a:lnTo>
                  <a:pt x="496652" y="73666"/>
                </a:lnTo>
                <a:lnTo>
                  <a:pt x="507928" y="90330"/>
                </a:lnTo>
                <a:lnTo>
                  <a:pt x="525145" y="101234"/>
                </a:lnTo>
                <a:lnTo>
                  <a:pt x="547014" y="105143"/>
                </a:lnTo>
                <a:lnTo>
                  <a:pt x="560216" y="103704"/>
                </a:lnTo>
                <a:lnTo>
                  <a:pt x="571869" y="99461"/>
                </a:lnTo>
                <a:lnTo>
                  <a:pt x="581591" y="92525"/>
                </a:lnTo>
                <a:lnTo>
                  <a:pt x="584463" y="88836"/>
                </a:lnTo>
                <a:lnTo>
                  <a:pt x="546811" y="88836"/>
                </a:lnTo>
                <a:lnTo>
                  <a:pt x="532760" y="86298"/>
                </a:lnTo>
                <a:lnTo>
                  <a:pt x="521549" y="79038"/>
                </a:lnTo>
                <a:lnTo>
                  <a:pt x="514126" y="67587"/>
                </a:lnTo>
                <a:lnTo>
                  <a:pt x="511441" y="52476"/>
                </a:lnTo>
                <a:lnTo>
                  <a:pt x="514126" y="37548"/>
                </a:lnTo>
                <a:lnTo>
                  <a:pt x="521549" y="26141"/>
                </a:lnTo>
                <a:lnTo>
                  <a:pt x="532760" y="18856"/>
                </a:lnTo>
                <a:lnTo>
                  <a:pt x="546811" y="16294"/>
                </a:lnTo>
                <a:lnTo>
                  <a:pt x="584590" y="16294"/>
                </a:lnTo>
                <a:lnTo>
                  <a:pt x="581591" y="12451"/>
                </a:lnTo>
                <a:lnTo>
                  <a:pt x="571869" y="5581"/>
                </a:lnTo>
                <a:lnTo>
                  <a:pt x="560216" y="1407"/>
                </a:lnTo>
                <a:lnTo>
                  <a:pt x="547014" y="0"/>
                </a:lnTo>
                <a:close/>
              </a:path>
              <a:path w="882015" h="142239">
                <a:moveTo>
                  <a:pt x="574814" y="74053"/>
                </a:moveTo>
                <a:lnTo>
                  <a:pt x="569233" y="80628"/>
                </a:lnTo>
                <a:lnTo>
                  <a:pt x="562560" y="85236"/>
                </a:lnTo>
                <a:lnTo>
                  <a:pt x="555014" y="87948"/>
                </a:lnTo>
                <a:lnTo>
                  <a:pt x="546811" y="88836"/>
                </a:lnTo>
                <a:lnTo>
                  <a:pt x="584463" y="88836"/>
                </a:lnTo>
                <a:lnTo>
                  <a:pt x="589000" y="83007"/>
                </a:lnTo>
                <a:lnTo>
                  <a:pt x="574814" y="74053"/>
                </a:lnTo>
                <a:close/>
              </a:path>
              <a:path w="882015" h="142239">
                <a:moveTo>
                  <a:pt x="584590" y="16294"/>
                </a:moveTo>
                <a:lnTo>
                  <a:pt x="546811" y="16294"/>
                </a:lnTo>
                <a:lnTo>
                  <a:pt x="555014" y="17182"/>
                </a:lnTo>
                <a:lnTo>
                  <a:pt x="562560" y="19894"/>
                </a:lnTo>
                <a:lnTo>
                  <a:pt x="569233" y="24502"/>
                </a:lnTo>
                <a:lnTo>
                  <a:pt x="574814" y="31076"/>
                </a:lnTo>
                <a:lnTo>
                  <a:pt x="589000" y="21945"/>
                </a:lnTo>
                <a:lnTo>
                  <a:pt x="584590" y="16294"/>
                </a:lnTo>
                <a:close/>
              </a:path>
              <a:path w="882015" h="142239">
                <a:moveTo>
                  <a:pt x="630796" y="965"/>
                </a:moveTo>
                <a:lnTo>
                  <a:pt x="612165" y="965"/>
                </a:lnTo>
                <a:lnTo>
                  <a:pt x="612165" y="103974"/>
                </a:lnTo>
                <a:lnTo>
                  <a:pt x="630796" y="103974"/>
                </a:lnTo>
                <a:lnTo>
                  <a:pt x="630796" y="60820"/>
                </a:lnTo>
                <a:lnTo>
                  <a:pt x="708164" y="60820"/>
                </a:lnTo>
                <a:lnTo>
                  <a:pt x="708164" y="44704"/>
                </a:lnTo>
                <a:lnTo>
                  <a:pt x="630796" y="44704"/>
                </a:lnTo>
                <a:lnTo>
                  <a:pt x="630796" y="965"/>
                </a:lnTo>
                <a:close/>
              </a:path>
              <a:path w="882015" h="142239">
                <a:moveTo>
                  <a:pt x="708164" y="60820"/>
                </a:moveTo>
                <a:lnTo>
                  <a:pt x="689533" y="60820"/>
                </a:lnTo>
                <a:lnTo>
                  <a:pt x="689533" y="103974"/>
                </a:lnTo>
                <a:lnTo>
                  <a:pt x="708164" y="103974"/>
                </a:lnTo>
                <a:lnTo>
                  <a:pt x="708164" y="60820"/>
                </a:lnTo>
                <a:close/>
              </a:path>
              <a:path w="882015" h="142239">
                <a:moveTo>
                  <a:pt x="708164" y="965"/>
                </a:moveTo>
                <a:lnTo>
                  <a:pt x="689533" y="965"/>
                </a:lnTo>
                <a:lnTo>
                  <a:pt x="689533" y="44704"/>
                </a:lnTo>
                <a:lnTo>
                  <a:pt x="708164" y="44704"/>
                </a:lnTo>
                <a:lnTo>
                  <a:pt x="708164" y="965"/>
                </a:lnTo>
                <a:close/>
              </a:path>
              <a:path w="882015" h="142239">
                <a:moveTo>
                  <a:pt x="787692" y="0"/>
                </a:moveTo>
                <a:lnTo>
                  <a:pt x="766263" y="3877"/>
                </a:lnTo>
                <a:lnTo>
                  <a:pt x="749273" y="14712"/>
                </a:lnTo>
                <a:lnTo>
                  <a:pt x="738080" y="31311"/>
                </a:lnTo>
                <a:lnTo>
                  <a:pt x="734047" y="52476"/>
                </a:lnTo>
                <a:lnTo>
                  <a:pt x="738080" y="73666"/>
                </a:lnTo>
                <a:lnTo>
                  <a:pt x="749273" y="90330"/>
                </a:lnTo>
                <a:lnTo>
                  <a:pt x="766263" y="101234"/>
                </a:lnTo>
                <a:lnTo>
                  <a:pt x="787692" y="105143"/>
                </a:lnTo>
                <a:lnTo>
                  <a:pt x="809088" y="101234"/>
                </a:lnTo>
                <a:lnTo>
                  <a:pt x="826009" y="90330"/>
                </a:lnTo>
                <a:lnTo>
                  <a:pt x="827006" y="88836"/>
                </a:lnTo>
                <a:lnTo>
                  <a:pt x="787692" y="88836"/>
                </a:lnTo>
                <a:lnTo>
                  <a:pt x="773884" y="86244"/>
                </a:lnTo>
                <a:lnTo>
                  <a:pt x="762847" y="78895"/>
                </a:lnTo>
                <a:lnTo>
                  <a:pt x="755530" y="67426"/>
                </a:lnTo>
                <a:lnTo>
                  <a:pt x="752881" y="52476"/>
                </a:lnTo>
                <a:lnTo>
                  <a:pt x="755530" y="37548"/>
                </a:lnTo>
                <a:lnTo>
                  <a:pt x="762847" y="26141"/>
                </a:lnTo>
                <a:lnTo>
                  <a:pt x="773884" y="18856"/>
                </a:lnTo>
                <a:lnTo>
                  <a:pt x="787692" y="16294"/>
                </a:lnTo>
                <a:lnTo>
                  <a:pt x="827069" y="16294"/>
                </a:lnTo>
                <a:lnTo>
                  <a:pt x="826009" y="14712"/>
                </a:lnTo>
                <a:lnTo>
                  <a:pt x="809088" y="3877"/>
                </a:lnTo>
                <a:lnTo>
                  <a:pt x="787692" y="0"/>
                </a:lnTo>
                <a:close/>
              </a:path>
              <a:path w="882015" h="142239">
                <a:moveTo>
                  <a:pt x="827069" y="16294"/>
                </a:moveTo>
                <a:lnTo>
                  <a:pt x="787692" y="16294"/>
                </a:lnTo>
                <a:lnTo>
                  <a:pt x="801470" y="18856"/>
                </a:lnTo>
                <a:lnTo>
                  <a:pt x="812441" y="26141"/>
                </a:lnTo>
                <a:lnTo>
                  <a:pt x="819692" y="37548"/>
                </a:lnTo>
                <a:lnTo>
                  <a:pt x="822312" y="52476"/>
                </a:lnTo>
                <a:lnTo>
                  <a:pt x="819692" y="67426"/>
                </a:lnTo>
                <a:lnTo>
                  <a:pt x="812441" y="78895"/>
                </a:lnTo>
                <a:lnTo>
                  <a:pt x="801470" y="86244"/>
                </a:lnTo>
                <a:lnTo>
                  <a:pt x="787692" y="88836"/>
                </a:lnTo>
                <a:lnTo>
                  <a:pt x="827006" y="88836"/>
                </a:lnTo>
                <a:lnTo>
                  <a:pt x="837132" y="73666"/>
                </a:lnTo>
                <a:lnTo>
                  <a:pt x="841133" y="52476"/>
                </a:lnTo>
                <a:lnTo>
                  <a:pt x="837132" y="31311"/>
                </a:lnTo>
                <a:lnTo>
                  <a:pt x="827069" y="16294"/>
                </a:lnTo>
                <a:close/>
              </a:path>
              <a:path w="882015" h="142239">
                <a:moveTo>
                  <a:pt x="875944" y="78536"/>
                </a:moveTo>
                <a:lnTo>
                  <a:pt x="861758" y="78536"/>
                </a:lnTo>
                <a:lnTo>
                  <a:pt x="855738" y="83972"/>
                </a:lnTo>
                <a:lnTo>
                  <a:pt x="855738" y="99504"/>
                </a:lnTo>
                <a:lnTo>
                  <a:pt x="861758" y="105143"/>
                </a:lnTo>
                <a:lnTo>
                  <a:pt x="875944" y="105143"/>
                </a:lnTo>
                <a:lnTo>
                  <a:pt x="881773" y="99504"/>
                </a:lnTo>
                <a:lnTo>
                  <a:pt x="881773" y="83972"/>
                </a:lnTo>
                <a:lnTo>
                  <a:pt x="875944" y="78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304" y="3883574"/>
            <a:ext cx="4138714" cy="14286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240" y="3571439"/>
            <a:ext cx="4125264" cy="18874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576" y="3310237"/>
            <a:ext cx="4141292" cy="1848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456" y="3048067"/>
            <a:ext cx="4149547" cy="1830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3285" y="2380071"/>
            <a:ext cx="4126128" cy="1850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432042" y="2125278"/>
            <a:ext cx="255904" cy="168275"/>
          </a:xfrm>
          <a:custGeom>
            <a:avLst/>
            <a:gdLst/>
            <a:ahLst/>
            <a:cxnLst/>
            <a:rect l="l" t="t" r="r" b="b"/>
            <a:pathLst>
              <a:path w="255904" h="168275">
                <a:moveTo>
                  <a:pt x="41262" y="0"/>
                </a:moveTo>
                <a:lnTo>
                  <a:pt x="27241" y="0"/>
                </a:lnTo>
                <a:lnTo>
                  <a:pt x="0" y="136055"/>
                </a:lnTo>
                <a:lnTo>
                  <a:pt x="118732" y="136055"/>
                </a:lnTo>
                <a:lnTo>
                  <a:pt x="112496" y="167932"/>
                </a:lnTo>
                <a:lnTo>
                  <a:pt x="125933" y="167932"/>
                </a:lnTo>
                <a:lnTo>
                  <a:pt x="134886" y="123634"/>
                </a:lnTo>
                <a:lnTo>
                  <a:pt x="16738" y="123634"/>
                </a:lnTo>
                <a:lnTo>
                  <a:pt x="41262" y="0"/>
                </a:lnTo>
                <a:close/>
              </a:path>
              <a:path w="255904" h="168275">
                <a:moveTo>
                  <a:pt x="137998" y="0"/>
                </a:moveTo>
                <a:lnTo>
                  <a:pt x="123786" y="0"/>
                </a:lnTo>
                <a:lnTo>
                  <a:pt x="99072" y="123634"/>
                </a:lnTo>
                <a:lnTo>
                  <a:pt x="113283" y="123634"/>
                </a:lnTo>
                <a:lnTo>
                  <a:pt x="137998" y="0"/>
                </a:lnTo>
                <a:close/>
              </a:path>
              <a:path w="255904" h="168275">
                <a:moveTo>
                  <a:pt x="210997" y="33045"/>
                </a:moveTo>
                <a:lnTo>
                  <a:pt x="188345" y="37597"/>
                </a:lnTo>
                <a:lnTo>
                  <a:pt x="170408" y="50220"/>
                </a:lnTo>
                <a:lnTo>
                  <a:pt x="158605" y="69366"/>
                </a:lnTo>
                <a:lnTo>
                  <a:pt x="154355" y="93484"/>
                </a:lnTo>
                <a:lnTo>
                  <a:pt x="157644" y="111615"/>
                </a:lnTo>
                <a:lnTo>
                  <a:pt x="167098" y="125326"/>
                </a:lnTo>
                <a:lnTo>
                  <a:pt x="182103" y="134004"/>
                </a:lnTo>
                <a:lnTo>
                  <a:pt x="202044" y="137033"/>
                </a:lnTo>
                <a:lnTo>
                  <a:pt x="213827" y="136005"/>
                </a:lnTo>
                <a:lnTo>
                  <a:pt x="224901" y="133029"/>
                </a:lnTo>
                <a:lnTo>
                  <a:pt x="234769" y="128267"/>
                </a:lnTo>
                <a:lnTo>
                  <a:pt x="239201" y="124802"/>
                </a:lnTo>
                <a:lnTo>
                  <a:pt x="203212" y="124802"/>
                </a:lnTo>
                <a:lnTo>
                  <a:pt x="187759" y="122689"/>
                </a:lnTo>
                <a:lnTo>
                  <a:pt x="176745" y="116509"/>
                </a:lnTo>
                <a:lnTo>
                  <a:pt x="170151" y="106500"/>
                </a:lnTo>
                <a:lnTo>
                  <a:pt x="168051" y="93484"/>
                </a:lnTo>
                <a:lnTo>
                  <a:pt x="167957" y="90182"/>
                </a:lnTo>
                <a:lnTo>
                  <a:pt x="168160" y="88811"/>
                </a:lnTo>
                <a:lnTo>
                  <a:pt x="254203" y="88811"/>
                </a:lnTo>
                <a:lnTo>
                  <a:pt x="254990" y="84937"/>
                </a:lnTo>
                <a:lnTo>
                  <a:pt x="255562" y="80670"/>
                </a:lnTo>
                <a:lnTo>
                  <a:pt x="255562" y="78536"/>
                </a:lnTo>
                <a:lnTo>
                  <a:pt x="169519" y="78536"/>
                </a:lnTo>
                <a:lnTo>
                  <a:pt x="175174" y="64633"/>
                </a:lnTo>
                <a:lnTo>
                  <a:pt x="184224" y="53955"/>
                </a:lnTo>
                <a:lnTo>
                  <a:pt x="196196" y="47107"/>
                </a:lnTo>
                <a:lnTo>
                  <a:pt x="210616" y="44691"/>
                </a:lnTo>
                <a:lnTo>
                  <a:pt x="243553" y="44691"/>
                </a:lnTo>
                <a:lnTo>
                  <a:pt x="243433" y="44508"/>
                </a:lnTo>
                <a:lnTo>
                  <a:pt x="229383" y="35989"/>
                </a:lnTo>
                <a:lnTo>
                  <a:pt x="210997" y="33045"/>
                </a:lnTo>
                <a:close/>
              </a:path>
              <a:path w="255904" h="168275">
                <a:moveTo>
                  <a:pt x="236702" y="111963"/>
                </a:moveTo>
                <a:lnTo>
                  <a:pt x="230182" y="117334"/>
                </a:lnTo>
                <a:lnTo>
                  <a:pt x="222219" y="121373"/>
                </a:lnTo>
                <a:lnTo>
                  <a:pt x="213126" y="123918"/>
                </a:lnTo>
                <a:lnTo>
                  <a:pt x="203212" y="124802"/>
                </a:lnTo>
                <a:lnTo>
                  <a:pt x="239201" y="124802"/>
                </a:lnTo>
                <a:lnTo>
                  <a:pt x="242938" y="121881"/>
                </a:lnTo>
                <a:lnTo>
                  <a:pt x="236702" y="111963"/>
                </a:lnTo>
                <a:close/>
              </a:path>
              <a:path w="255904" h="168275">
                <a:moveTo>
                  <a:pt x="243553" y="44691"/>
                </a:moveTo>
                <a:lnTo>
                  <a:pt x="210616" y="44691"/>
                </a:lnTo>
                <a:lnTo>
                  <a:pt x="223684" y="46666"/>
                </a:lnTo>
                <a:lnTo>
                  <a:pt x="233835" y="52470"/>
                </a:lnTo>
                <a:lnTo>
                  <a:pt x="240409" y="61922"/>
                </a:lnTo>
                <a:lnTo>
                  <a:pt x="242747" y="74841"/>
                </a:lnTo>
                <a:lnTo>
                  <a:pt x="242747" y="77177"/>
                </a:lnTo>
                <a:lnTo>
                  <a:pt x="242544" y="78536"/>
                </a:lnTo>
                <a:lnTo>
                  <a:pt x="255562" y="78536"/>
                </a:lnTo>
                <a:lnTo>
                  <a:pt x="255562" y="76403"/>
                </a:lnTo>
                <a:lnTo>
                  <a:pt x="252406" y="58136"/>
                </a:lnTo>
                <a:lnTo>
                  <a:pt x="243553" y="44691"/>
                </a:lnTo>
                <a:close/>
              </a:path>
            </a:pathLst>
          </a:custGeom>
          <a:solidFill>
            <a:srgbClr val="E1DF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6407" y="2117120"/>
            <a:ext cx="3802303" cy="18290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405300" y="1832107"/>
            <a:ext cx="4980305" cy="445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6560" marR="166370">
              <a:lnSpc>
                <a:spcPct val="120400"/>
              </a:lnSpc>
              <a:spcBef>
                <a:spcPts val="100"/>
              </a:spcBef>
            </a:pPr>
            <a:r>
              <a:rPr dirty="0" sz="1800" spc="35" b="1">
                <a:solidFill>
                  <a:srgbClr val="42BB93"/>
                </a:solidFill>
                <a:latin typeface="Tahoma"/>
                <a:cs typeface="Tahoma"/>
              </a:rPr>
              <a:t>Я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впевнений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-295" b="1">
                <a:solidFill>
                  <a:srgbClr val="42BB93"/>
                </a:solidFill>
                <a:latin typeface="Tahoma"/>
                <a:cs typeface="Tahoma"/>
              </a:rPr>
              <a:t>/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впевнена, 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що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це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важливо.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ahoma"/>
              <a:cs typeface="Tahoma"/>
            </a:endParaRPr>
          </a:p>
          <a:p>
            <a:pPr marL="594360" marR="28575">
              <a:lnSpc>
                <a:spcPct val="120400"/>
              </a:lnSpc>
            </a:pPr>
            <a:r>
              <a:rPr dirty="0" sz="1800" spc="45" b="1">
                <a:solidFill>
                  <a:srgbClr val="615780"/>
                </a:solidFill>
                <a:latin typeface="Tahoma"/>
                <a:cs typeface="Tahoma"/>
              </a:rPr>
              <a:t>Думаю, 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я </a:t>
            </a:r>
            <a:r>
              <a:rPr dirty="0" sz="1800" spc="95" b="1">
                <a:solidFill>
                  <a:srgbClr val="615780"/>
                </a:solidFill>
                <a:latin typeface="Tahoma"/>
                <a:cs typeface="Tahoma"/>
              </a:rPr>
              <a:t>пропущу </a:t>
            </a:r>
            <a:r>
              <a:rPr dirty="0" sz="1800" spc="105" b="1">
                <a:solidFill>
                  <a:srgbClr val="615780"/>
                </a:solidFill>
                <a:latin typeface="Tahoma"/>
                <a:cs typeface="Tahoma"/>
              </a:rPr>
              <a:t>цей </a:t>
            </a:r>
            <a:r>
              <a:rPr dirty="0" sz="1800" spc="40" b="1">
                <a:solidFill>
                  <a:srgbClr val="615780"/>
                </a:solidFill>
                <a:latin typeface="Tahoma"/>
                <a:cs typeface="Tahoma"/>
              </a:rPr>
              <a:t>абзац. </a:t>
            </a:r>
            <a:r>
              <a:rPr dirty="0" sz="1800" spc="4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Можливо,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зможу використати </a:t>
            </a:r>
            <a:r>
              <a:rPr dirty="0" sz="1800" spc="9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615780"/>
                </a:solidFill>
                <a:latin typeface="Tahoma"/>
                <a:cs typeface="Tahoma"/>
              </a:rPr>
              <a:t>дещо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з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цього </a:t>
            </a:r>
            <a:r>
              <a:rPr dirty="0" sz="1800" spc="30" b="1">
                <a:solidFill>
                  <a:srgbClr val="615780"/>
                </a:solidFill>
                <a:latin typeface="Tahoma"/>
                <a:cs typeface="Tahoma"/>
              </a:rPr>
              <a:t>в </a:t>
            </a:r>
            <a:r>
              <a:rPr dirty="0" sz="1800" spc="35" b="1">
                <a:solidFill>
                  <a:srgbClr val="615780"/>
                </a:solidFill>
                <a:latin typeface="Tahoma"/>
                <a:cs typeface="Tahoma"/>
              </a:rPr>
              <a:t>огляді.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Якщо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к</a:t>
            </a:r>
            <a:r>
              <a:rPr dirty="0" sz="1800" spc="95" b="1">
                <a:solidFill>
                  <a:srgbClr val="615780"/>
                </a:solidFill>
                <a:latin typeface="Tahoma"/>
                <a:cs typeface="Tahoma"/>
              </a:rPr>
              <a:t>ор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о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т</a:t>
            </a:r>
            <a:r>
              <a:rPr dirty="0" sz="1800" spc="65" b="1">
                <a:solidFill>
                  <a:srgbClr val="615780"/>
                </a:solidFill>
                <a:latin typeface="Tahoma"/>
                <a:cs typeface="Tahoma"/>
              </a:rPr>
              <a:t>к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о</a:t>
            </a:r>
            <a:r>
              <a:rPr dirty="0" sz="1800" spc="-55" b="1">
                <a:solidFill>
                  <a:srgbClr val="615780"/>
                </a:solidFill>
                <a:latin typeface="Tahoma"/>
                <a:cs typeface="Tahoma"/>
              </a:rPr>
              <a:t>,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25" b="1">
                <a:solidFill>
                  <a:srgbClr val="615780"/>
                </a:solidFill>
                <a:latin typeface="Tahoma"/>
                <a:cs typeface="Tahoma"/>
              </a:rPr>
              <a:t>т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о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я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110" b="1">
                <a:solidFill>
                  <a:srgbClr val="615780"/>
                </a:solidFill>
                <a:latin typeface="Tahoma"/>
                <a:cs typeface="Tahoma"/>
              </a:rPr>
              <a:t>д</a:t>
            </a:r>
            <a:r>
              <a:rPr dirty="0" sz="1800" spc="45" b="1">
                <a:solidFill>
                  <a:srgbClr val="615780"/>
                </a:solidFill>
                <a:latin typeface="Tahoma"/>
                <a:cs typeface="Tahoma"/>
              </a:rPr>
              <a:t>і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знав</a:t>
            </a:r>
            <a:r>
              <a:rPr dirty="0" sz="1800" spc="40" b="1">
                <a:solidFill>
                  <a:srgbClr val="615780"/>
                </a:solidFill>
                <a:latin typeface="Tahoma"/>
                <a:cs typeface="Tahoma"/>
              </a:rPr>
              <a:t>с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я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-295" b="1">
                <a:solidFill>
                  <a:srgbClr val="615780"/>
                </a:solidFill>
                <a:latin typeface="Tahoma"/>
                <a:cs typeface="Tahoma"/>
              </a:rPr>
              <a:t>/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110" b="1">
                <a:solidFill>
                  <a:srgbClr val="615780"/>
                </a:solidFill>
                <a:latin typeface="Tahoma"/>
                <a:cs typeface="Tahoma"/>
              </a:rPr>
              <a:t>д</a:t>
            </a:r>
            <a:r>
              <a:rPr dirty="0" sz="1800" spc="45" b="1">
                <a:solidFill>
                  <a:srgbClr val="615780"/>
                </a:solidFill>
                <a:latin typeface="Tahoma"/>
                <a:cs typeface="Tahoma"/>
              </a:rPr>
              <a:t>і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знала</a:t>
            </a:r>
            <a:r>
              <a:rPr dirty="0" sz="1800" spc="35" b="1">
                <a:solidFill>
                  <a:srgbClr val="615780"/>
                </a:solidFill>
                <a:latin typeface="Tahoma"/>
                <a:cs typeface="Tahoma"/>
              </a:rPr>
              <a:t>с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я, 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що </a:t>
            </a:r>
            <a:r>
              <a:rPr dirty="0" sz="1800" spc="125" b="1">
                <a:solidFill>
                  <a:srgbClr val="615780"/>
                </a:solidFill>
                <a:latin typeface="Tahoma"/>
                <a:cs typeface="Tahoma"/>
              </a:rPr>
              <a:t>є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спеціальні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дослідження </a:t>
            </a:r>
            <a:r>
              <a:rPr dirty="0" sz="1800" spc="90" b="1">
                <a:solidFill>
                  <a:srgbClr val="615780"/>
                </a:solidFill>
                <a:latin typeface="Tahoma"/>
                <a:cs typeface="Tahoma"/>
              </a:rPr>
              <a:t> щодо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615780"/>
                </a:solidFill>
                <a:latin typeface="Tahoma"/>
                <a:cs typeface="Tahoma"/>
              </a:rPr>
              <a:t>рівня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читання.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ahoma"/>
              <a:cs typeface="Tahoma"/>
            </a:endParaRPr>
          </a:p>
          <a:p>
            <a:pPr algn="just" marL="12700" marR="5080">
              <a:lnSpc>
                <a:spcPct val="120400"/>
              </a:lnSpc>
            </a:pP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Якщо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читання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впливає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на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формування </a:t>
            </a:r>
            <a:r>
              <a:rPr dirty="0" sz="1800" spc="-5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поваги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20" b="1">
                <a:solidFill>
                  <a:srgbClr val="42BB93"/>
                </a:solidFill>
                <a:latin typeface="Tahoma"/>
                <a:cs typeface="Tahoma"/>
              </a:rPr>
              <a:t>й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емпатії,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то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це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важлива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думка. </a:t>
            </a:r>
            <a:r>
              <a:rPr dirty="0" sz="1800" spc="-5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35" b="1">
                <a:solidFill>
                  <a:srgbClr val="42BB93"/>
                </a:solidFill>
                <a:latin typeface="Tahoma"/>
                <a:cs typeface="Tahoma"/>
              </a:rPr>
              <a:t>Я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позначу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це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-50" b="1">
                <a:solidFill>
                  <a:srgbClr val="42BB93"/>
                </a:solidFill>
                <a:latin typeface="Tahoma"/>
                <a:cs typeface="Tahoma"/>
              </a:rPr>
              <a:t>«ДЗ»,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або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«докази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-35" b="1">
                <a:solidFill>
                  <a:srgbClr val="42BB93"/>
                </a:solidFill>
                <a:latin typeface="Tahoma"/>
                <a:cs typeface="Tahoma"/>
              </a:rPr>
              <a:t>за».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75733" y="1967407"/>
            <a:ext cx="1832610" cy="677545"/>
          </a:xfrm>
          <a:custGeom>
            <a:avLst/>
            <a:gdLst/>
            <a:ahLst/>
            <a:cxnLst/>
            <a:rect l="l" t="t" r="r" b="b"/>
            <a:pathLst>
              <a:path w="1832609" h="677544">
                <a:moveTo>
                  <a:pt x="1832521" y="580250"/>
                </a:moveTo>
                <a:lnTo>
                  <a:pt x="1826336" y="235737"/>
                </a:lnTo>
                <a:lnTo>
                  <a:pt x="354901" y="146608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783" y="484162"/>
                </a:lnTo>
                <a:lnTo>
                  <a:pt x="1832521" y="580250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00003" y="3390658"/>
            <a:ext cx="1068070" cy="677545"/>
          </a:xfrm>
          <a:custGeom>
            <a:avLst/>
            <a:gdLst/>
            <a:ahLst/>
            <a:cxnLst/>
            <a:rect l="l" t="t" r="r" b="b"/>
            <a:pathLst>
              <a:path w="1068070" h="677545">
                <a:moveTo>
                  <a:pt x="1067523" y="553250"/>
                </a:moveTo>
                <a:lnTo>
                  <a:pt x="1061339" y="208737"/>
                </a:lnTo>
                <a:lnTo>
                  <a:pt x="354888" y="146761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593" y="486562"/>
                </a:lnTo>
                <a:lnTo>
                  <a:pt x="1067523" y="553250"/>
                </a:lnTo>
                <a:close/>
              </a:path>
            </a:pathLst>
          </a:custGeom>
          <a:solidFill>
            <a:srgbClr val="61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5128" y="877975"/>
            <a:ext cx="5962015" cy="2055495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5080" indent="1102995">
              <a:lnSpc>
                <a:spcPts val="7920"/>
              </a:lnSpc>
              <a:spcBef>
                <a:spcPts val="340"/>
              </a:spcBef>
            </a:pPr>
            <a:r>
              <a:rPr dirty="0" sz="6700" spc="475" b="0">
                <a:solidFill>
                  <a:srgbClr val="231F20"/>
                </a:solidFill>
                <a:latin typeface="Microsoft Sans Serif"/>
                <a:cs typeface="Microsoft Sans Serif"/>
              </a:rPr>
              <a:t>Початок </a:t>
            </a:r>
            <a:r>
              <a:rPr dirty="0" sz="6700" spc="48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6700" spc="595" b="0">
                <a:solidFill>
                  <a:srgbClr val="231F20"/>
                </a:solidFill>
                <a:latin typeface="Microsoft Sans Serif"/>
                <a:cs typeface="Microsoft Sans Serif"/>
              </a:rPr>
              <a:t>об</a:t>
            </a:r>
            <a:r>
              <a:rPr dirty="0" sz="6700" spc="560" b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r>
              <a:rPr dirty="0" sz="6700" spc="660" b="0">
                <a:solidFill>
                  <a:srgbClr val="231F20"/>
                </a:solidFill>
                <a:latin typeface="Microsoft Sans Serif"/>
                <a:cs typeface="Microsoft Sans Serif"/>
              </a:rPr>
              <a:t>оворення</a:t>
            </a:r>
            <a:endParaRPr sz="67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492004"/>
            <a:ext cx="10704830" cy="4081145"/>
            <a:chOff x="0" y="3492004"/>
            <a:chExt cx="10704830" cy="4081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456" y="3492004"/>
              <a:ext cx="8485246" cy="4080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9665" y="6738263"/>
            <a:ext cx="1790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8405" y="6615010"/>
            <a:ext cx="9634220" cy="588645"/>
            <a:chOff x="1058405" y="6615010"/>
            <a:chExt cx="9634220" cy="588645"/>
          </a:xfrm>
        </p:grpSpPr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51243" cy="3843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14312" y="6767954"/>
            <a:ext cx="10287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40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1600" spc="9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1600" spc="-3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ль</a:t>
            </a:r>
            <a:r>
              <a:rPr dirty="0" sz="16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Verdana"/>
                <a:cs typeface="Verdana"/>
              </a:rPr>
              <a:t>8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404148"/>
            <a:ext cx="69691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95" b="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85" b="0">
                <a:solidFill>
                  <a:srgbClr val="231F20"/>
                </a:solidFill>
                <a:latin typeface="Microsoft Sans Serif"/>
                <a:cs typeface="Microsoft Sans Serif"/>
              </a:rPr>
              <a:t>1.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Перше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9" b="0">
                <a:solidFill>
                  <a:srgbClr val="231F20"/>
                </a:solidFill>
                <a:latin typeface="Microsoft Sans Serif"/>
                <a:cs typeface="Microsoft Sans Serif"/>
              </a:rPr>
              <a:t>речення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dirty="0" sz="2400" spc="155" b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300" b="0">
                <a:solidFill>
                  <a:srgbClr val="231F20"/>
                </a:solidFill>
                <a:latin typeface="Microsoft Sans Serif"/>
                <a:cs typeface="Microsoft Sans Serif"/>
              </a:rPr>
              <a:t>жно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r>
              <a:rPr dirty="0" sz="2400" spc="200" b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40" b="0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б</a:t>
            </a:r>
            <a:r>
              <a:rPr dirty="0" sz="2400" spc="155" b="0">
                <a:solidFill>
                  <a:srgbClr val="231F20"/>
                </a:solidFill>
                <a:latin typeface="Microsoft Sans Serif"/>
                <a:cs typeface="Microsoft Sans Serif"/>
              </a:rPr>
              <a:t>зацу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8299" y="1333507"/>
            <a:ext cx="4330700" cy="4822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40055">
              <a:lnSpc>
                <a:spcPct val="120400"/>
              </a:lnSpc>
              <a:spcBef>
                <a:spcPts val="100"/>
              </a:spcBef>
            </a:pPr>
            <a:r>
              <a:rPr dirty="0" sz="1800" spc="35" b="1">
                <a:solidFill>
                  <a:srgbClr val="615780"/>
                </a:solidFill>
                <a:latin typeface="Tahoma"/>
                <a:cs typeface="Tahoma"/>
              </a:rPr>
              <a:t>Я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95" b="1">
                <a:solidFill>
                  <a:srgbClr val="615780"/>
                </a:solidFill>
                <a:latin typeface="Tahoma"/>
                <a:cs typeface="Tahoma"/>
              </a:rPr>
              <a:t>не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впевнений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-295" b="1">
                <a:solidFill>
                  <a:srgbClr val="615780"/>
                </a:solidFill>
                <a:latin typeface="Tahoma"/>
                <a:cs typeface="Tahoma"/>
              </a:rPr>
              <a:t>/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95" b="1">
                <a:solidFill>
                  <a:srgbClr val="615780"/>
                </a:solidFill>
                <a:latin typeface="Tahoma"/>
                <a:cs typeface="Tahoma"/>
              </a:rPr>
              <a:t>не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впевнена, 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що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615780"/>
                </a:solidFill>
                <a:latin typeface="Tahoma"/>
                <a:cs typeface="Tahoma"/>
              </a:rPr>
              <a:t>це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важливо</a:t>
            </a:r>
            <a:r>
              <a:rPr dirty="0" sz="18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знати.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 b="1">
                <a:solidFill>
                  <a:srgbClr val="615780"/>
                </a:solidFill>
                <a:latin typeface="Tahoma"/>
                <a:cs typeface="Tahoma"/>
              </a:rPr>
              <a:t>Я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95" b="1">
                <a:solidFill>
                  <a:srgbClr val="615780"/>
                </a:solidFill>
                <a:latin typeface="Tahoma"/>
                <a:cs typeface="Tahoma"/>
              </a:rPr>
              <a:t>не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буду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кодувати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615780"/>
                </a:solidFill>
                <a:latin typeface="Tahoma"/>
                <a:cs typeface="Tahoma"/>
              </a:rPr>
              <a:t>це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речення.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ahoma"/>
              <a:cs typeface="Tahoma"/>
            </a:endParaRPr>
          </a:p>
          <a:p>
            <a:pPr marL="165100" marR="5080">
              <a:lnSpc>
                <a:spcPct val="120400"/>
              </a:lnSpc>
              <a:tabLst>
                <a:tab pos="1164590" algn="l"/>
              </a:tabLst>
            </a:pP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Перше	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речення здається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схожим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на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доказ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користі </a:t>
            </a:r>
            <a:r>
              <a:rPr dirty="0" sz="1800" spc="9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читання. </a:t>
            </a:r>
            <a:r>
              <a:rPr dirty="0" sz="1800" spc="35" b="1">
                <a:solidFill>
                  <a:srgbClr val="42BB93"/>
                </a:solidFill>
                <a:latin typeface="Tahoma"/>
                <a:cs typeface="Tahoma"/>
              </a:rPr>
              <a:t>Я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позначу його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як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ДЗ.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Наступні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два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речення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25" b="1">
                <a:solidFill>
                  <a:srgbClr val="42BB93"/>
                </a:solidFill>
                <a:latin typeface="Tahoma"/>
                <a:cs typeface="Tahoma"/>
              </a:rPr>
              <a:t>є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гарними </a:t>
            </a:r>
            <a:r>
              <a:rPr dirty="0" sz="1800" spc="-509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ілюстраціями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(прикладами)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зв’язку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читання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та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успішності.</a:t>
            </a:r>
            <a:endParaRPr sz="1800">
              <a:latin typeface="Tahoma"/>
              <a:cs typeface="Tahoma"/>
            </a:endParaRPr>
          </a:p>
          <a:p>
            <a:pPr marL="165100" marR="90170">
              <a:lnSpc>
                <a:spcPct val="120400"/>
              </a:lnSpc>
            </a:pPr>
            <a:r>
              <a:rPr dirty="0" sz="1800" spc="135" b="1">
                <a:solidFill>
                  <a:srgbClr val="42BB93"/>
                </a:solidFill>
                <a:latin typeface="Tahoma"/>
                <a:cs typeface="Tahoma"/>
              </a:rPr>
              <a:t>Але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друге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речення потребує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контексту,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адже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інформації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про </a:t>
            </a:r>
            <a:r>
              <a:rPr dirty="0" sz="1800" spc="-5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Нідерланди недостатньо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для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порівняння.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003" y="1500606"/>
            <a:ext cx="1068070" cy="677545"/>
          </a:xfrm>
          <a:custGeom>
            <a:avLst/>
            <a:gdLst/>
            <a:ahLst/>
            <a:cxnLst/>
            <a:rect l="l" t="t" r="r" b="b"/>
            <a:pathLst>
              <a:path w="1068070" h="677544">
                <a:moveTo>
                  <a:pt x="1067523" y="553250"/>
                </a:moveTo>
                <a:lnTo>
                  <a:pt x="1061339" y="208737"/>
                </a:lnTo>
                <a:lnTo>
                  <a:pt x="354888" y="146761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593" y="486562"/>
                </a:lnTo>
                <a:lnTo>
                  <a:pt x="1067523" y="553250"/>
                </a:lnTo>
                <a:close/>
              </a:path>
            </a:pathLst>
          </a:custGeom>
          <a:solidFill>
            <a:srgbClr val="615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8986" y="3126244"/>
            <a:ext cx="1006475" cy="797560"/>
          </a:xfrm>
          <a:custGeom>
            <a:avLst/>
            <a:gdLst/>
            <a:ahLst/>
            <a:cxnLst/>
            <a:rect l="l" t="t" r="r" b="b"/>
            <a:pathLst>
              <a:path w="1006475" h="797560">
                <a:moveTo>
                  <a:pt x="1006221" y="482574"/>
                </a:moveTo>
                <a:lnTo>
                  <a:pt x="392150" y="127838"/>
                </a:lnTo>
                <a:lnTo>
                  <a:pt x="465251" y="0"/>
                </a:lnTo>
                <a:lnTo>
                  <a:pt x="0" y="129019"/>
                </a:lnTo>
                <a:lnTo>
                  <a:pt x="127863" y="590042"/>
                </a:lnTo>
                <a:lnTo>
                  <a:pt x="222897" y="423849"/>
                </a:lnTo>
                <a:lnTo>
                  <a:pt x="866228" y="797420"/>
                </a:lnTo>
                <a:lnTo>
                  <a:pt x="1006221" y="482574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6464" y="4012806"/>
            <a:ext cx="1068070" cy="677545"/>
          </a:xfrm>
          <a:custGeom>
            <a:avLst/>
            <a:gdLst/>
            <a:ahLst/>
            <a:cxnLst/>
            <a:rect l="l" t="t" r="r" b="b"/>
            <a:pathLst>
              <a:path w="1068070" h="677545">
                <a:moveTo>
                  <a:pt x="1067523" y="553237"/>
                </a:moveTo>
                <a:lnTo>
                  <a:pt x="1061339" y="208724"/>
                </a:lnTo>
                <a:lnTo>
                  <a:pt x="354888" y="146748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593" y="486549"/>
                </a:lnTo>
                <a:lnTo>
                  <a:pt x="1067523" y="553237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1938" y="4779289"/>
            <a:ext cx="1019175" cy="808355"/>
          </a:xfrm>
          <a:custGeom>
            <a:avLst/>
            <a:gdLst/>
            <a:ahLst/>
            <a:cxnLst/>
            <a:rect l="l" t="t" r="r" b="b"/>
            <a:pathLst>
              <a:path w="1019175" h="808354">
                <a:moveTo>
                  <a:pt x="1019060" y="282155"/>
                </a:moveTo>
                <a:lnTo>
                  <a:pt x="821283" y="0"/>
                </a:lnTo>
                <a:lnTo>
                  <a:pt x="200939" y="343662"/>
                </a:lnTo>
                <a:lnTo>
                  <a:pt x="129019" y="215163"/>
                </a:lnTo>
                <a:lnTo>
                  <a:pt x="0" y="680402"/>
                </a:lnTo>
                <a:lnTo>
                  <a:pt x="461010" y="808253"/>
                </a:lnTo>
                <a:lnTo>
                  <a:pt x="367487" y="641197"/>
                </a:lnTo>
                <a:lnTo>
                  <a:pt x="1019060" y="282155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8362" y="5965330"/>
            <a:ext cx="2016531" cy="1760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736" y="5965335"/>
            <a:ext cx="2054809" cy="1771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734" y="5712886"/>
            <a:ext cx="4139323" cy="17603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996" y="5460438"/>
            <a:ext cx="4144657" cy="1771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197" y="5207985"/>
            <a:ext cx="4113047" cy="16955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3316" y="4669298"/>
            <a:ext cx="2635961" cy="17715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50746" y="4710398"/>
            <a:ext cx="1416050" cy="121920"/>
          </a:xfrm>
          <a:custGeom>
            <a:avLst/>
            <a:gdLst/>
            <a:ahLst/>
            <a:cxnLst/>
            <a:rect l="l" t="t" r="r" b="b"/>
            <a:pathLst>
              <a:path w="1416050" h="121920">
                <a:moveTo>
                  <a:pt x="87388" y="59410"/>
                </a:moveTo>
                <a:lnTo>
                  <a:pt x="69710" y="59410"/>
                </a:lnTo>
                <a:lnTo>
                  <a:pt x="69710" y="99021"/>
                </a:lnTo>
                <a:lnTo>
                  <a:pt x="87388" y="99021"/>
                </a:lnTo>
                <a:lnTo>
                  <a:pt x="87388" y="59410"/>
                </a:lnTo>
                <a:close/>
              </a:path>
              <a:path w="1416050" h="121920">
                <a:moveTo>
                  <a:pt x="17678" y="927"/>
                </a:moveTo>
                <a:lnTo>
                  <a:pt x="0" y="927"/>
                </a:lnTo>
                <a:lnTo>
                  <a:pt x="0" y="32766"/>
                </a:lnTo>
                <a:lnTo>
                  <a:pt x="2616" y="47923"/>
                </a:lnTo>
                <a:lnTo>
                  <a:pt x="10156" y="58534"/>
                </a:lnTo>
                <a:lnTo>
                  <a:pt x="22159" y="64773"/>
                </a:lnTo>
                <a:lnTo>
                  <a:pt x="38163" y="66814"/>
                </a:lnTo>
                <a:lnTo>
                  <a:pt x="46284" y="66307"/>
                </a:lnTo>
                <a:lnTo>
                  <a:pt x="54284" y="64846"/>
                </a:lnTo>
                <a:lnTo>
                  <a:pt x="62111" y="62517"/>
                </a:lnTo>
                <a:lnTo>
                  <a:pt x="69710" y="59410"/>
                </a:lnTo>
                <a:lnTo>
                  <a:pt x="87388" y="59410"/>
                </a:lnTo>
                <a:lnTo>
                  <a:pt x="87388" y="52209"/>
                </a:lnTo>
                <a:lnTo>
                  <a:pt x="41846" y="52209"/>
                </a:lnTo>
                <a:lnTo>
                  <a:pt x="31769" y="50951"/>
                </a:lnTo>
                <a:lnTo>
                  <a:pt x="24161" y="47140"/>
                </a:lnTo>
                <a:lnTo>
                  <a:pt x="19354" y="40727"/>
                </a:lnTo>
                <a:lnTo>
                  <a:pt x="17678" y="31661"/>
                </a:lnTo>
                <a:lnTo>
                  <a:pt x="17678" y="927"/>
                </a:lnTo>
                <a:close/>
              </a:path>
              <a:path w="1416050" h="121920">
                <a:moveTo>
                  <a:pt x="87388" y="927"/>
                </a:moveTo>
                <a:lnTo>
                  <a:pt x="69710" y="927"/>
                </a:lnTo>
                <a:lnTo>
                  <a:pt x="69710" y="45732"/>
                </a:lnTo>
                <a:lnTo>
                  <a:pt x="62633" y="48459"/>
                </a:lnTo>
                <a:lnTo>
                  <a:pt x="55573" y="50495"/>
                </a:lnTo>
                <a:lnTo>
                  <a:pt x="48616" y="51769"/>
                </a:lnTo>
                <a:lnTo>
                  <a:pt x="41846" y="52209"/>
                </a:lnTo>
                <a:lnTo>
                  <a:pt x="87388" y="52209"/>
                </a:lnTo>
                <a:lnTo>
                  <a:pt x="87388" y="927"/>
                </a:lnTo>
                <a:close/>
              </a:path>
              <a:path w="1416050" h="121920">
                <a:moveTo>
                  <a:pt x="139839" y="927"/>
                </a:moveTo>
                <a:lnTo>
                  <a:pt x="122161" y="927"/>
                </a:lnTo>
                <a:lnTo>
                  <a:pt x="122161" y="99021"/>
                </a:lnTo>
                <a:lnTo>
                  <a:pt x="138366" y="99021"/>
                </a:lnTo>
                <a:lnTo>
                  <a:pt x="160668" y="72364"/>
                </a:lnTo>
                <a:lnTo>
                  <a:pt x="139839" y="72364"/>
                </a:lnTo>
                <a:lnTo>
                  <a:pt x="139839" y="927"/>
                </a:lnTo>
                <a:close/>
              </a:path>
              <a:path w="1416050" h="121920">
                <a:moveTo>
                  <a:pt x="215811" y="27584"/>
                </a:moveTo>
                <a:lnTo>
                  <a:pt x="198132" y="27584"/>
                </a:lnTo>
                <a:lnTo>
                  <a:pt x="198132" y="99021"/>
                </a:lnTo>
                <a:lnTo>
                  <a:pt x="215811" y="99021"/>
                </a:lnTo>
                <a:lnTo>
                  <a:pt x="215811" y="27584"/>
                </a:lnTo>
                <a:close/>
              </a:path>
              <a:path w="1416050" h="121920">
                <a:moveTo>
                  <a:pt x="215811" y="927"/>
                </a:moveTo>
                <a:lnTo>
                  <a:pt x="199796" y="927"/>
                </a:lnTo>
                <a:lnTo>
                  <a:pt x="139839" y="72364"/>
                </a:lnTo>
                <a:lnTo>
                  <a:pt x="160668" y="72364"/>
                </a:lnTo>
                <a:lnTo>
                  <a:pt x="198132" y="27584"/>
                </a:lnTo>
                <a:lnTo>
                  <a:pt x="215811" y="27584"/>
                </a:lnTo>
                <a:lnTo>
                  <a:pt x="215811" y="927"/>
                </a:lnTo>
                <a:close/>
              </a:path>
              <a:path w="1416050" h="121920">
                <a:moveTo>
                  <a:pt x="287629" y="16459"/>
                </a:moveTo>
                <a:lnTo>
                  <a:pt x="269938" y="16459"/>
                </a:lnTo>
                <a:lnTo>
                  <a:pt x="269938" y="99021"/>
                </a:lnTo>
                <a:lnTo>
                  <a:pt x="287629" y="99021"/>
                </a:lnTo>
                <a:lnTo>
                  <a:pt x="287629" y="16459"/>
                </a:lnTo>
                <a:close/>
              </a:path>
              <a:path w="1416050" h="121920">
                <a:moveTo>
                  <a:pt x="323405" y="927"/>
                </a:moveTo>
                <a:lnTo>
                  <a:pt x="234162" y="927"/>
                </a:lnTo>
                <a:lnTo>
                  <a:pt x="234162" y="16459"/>
                </a:lnTo>
                <a:lnTo>
                  <a:pt x="323405" y="16459"/>
                </a:lnTo>
                <a:lnTo>
                  <a:pt x="323405" y="927"/>
                </a:lnTo>
                <a:close/>
              </a:path>
              <a:path w="1416050" h="121920">
                <a:moveTo>
                  <a:pt x="411338" y="15341"/>
                </a:moveTo>
                <a:lnTo>
                  <a:pt x="374751" y="15341"/>
                </a:lnTo>
                <a:lnTo>
                  <a:pt x="386239" y="16937"/>
                </a:lnTo>
                <a:lnTo>
                  <a:pt x="394423" y="21574"/>
                </a:lnTo>
                <a:lnTo>
                  <a:pt x="399322" y="29025"/>
                </a:lnTo>
                <a:lnTo>
                  <a:pt x="400951" y="39065"/>
                </a:lnTo>
                <a:lnTo>
                  <a:pt x="400951" y="42583"/>
                </a:lnTo>
                <a:lnTo>
                  <a:pt x="372910" y="42583"/>
                </a:lnTo>
                <a:lnTo>
                  <a:pt x="354478" y="44849"/>
                </a:lnTo>
                <a:lnTo>
                  <a:pt x="342345" y="51015"/>
                </a:lnTo>
                <a:lnTo>
                  <a:pt x="335678" y="60135"/>
                </a:lnTo>
                <a:lnTo>
                  <a:pt x="333641" y="71259"/>
                </a:lnTo>
                <a:lnTo>
                  <a:pt x="336174" y="82960"/>
                </a:lnTo>
                <a:lnTo>
                  <a:pt x="343406" y="92084"/>
                </a:lnTo>
                <a:lnTo>
                  <a:pt x="354788" y="98013"/>
                </a:lnTo>
                <a:lnTo>
                  <a:pt x="369773" y="100126"/>
                </a:lnTo>
                <a:lnTo>
                  <a:pt x="380420" y="99180"/>
                </a:lnTo>
                <a:lnTo>
                  <a:pt x="389353" y="96432"/>
                </a:lnTo>
                <a:lnTo>
                  <a:pt x="396519" y="92020"/>
                </a:lnTo>
                <a:lnTo>
                  <a:pt x="401523" y="86461"/>
                </a:lnTo>
                <a:lnTo>
                  <a:pt x="372719" y="86461"/>
                </a:lnTo>
                <a:lnTo>
                  <a:pt x="363666" y="85351"/>
                </a:lnTo>
                <a:lnTo>
                  <a:pt x="356876" y="82173"/>
                </a:lnTo>
                <a:lnTo>
                  <a:pt x="352609" y="77155"/>
                </a:lnTo>
                <a:lnTo>
                  <a:pt x="351129" y="70523"/>
                </a:lnTo>
                <a:lnTo>
                  <a:pt x="352183" y="64635"/>
                </a:lnTo>
                <a:lnTo>
                  <a:pt x="355815" y="59804"/>
                </a:lnTo>
                <a:lnTo>
                  <a:pt x="362734" y="56535"/>
                </a:lnTo>
                <a:lnTo>
                  <a:pt x="373646" y="55333"/>
                </a:lnTo>
                <a:lnTo>
                  <a:pt x="418630" y="55333"/>
                </a:lnTo>
                <a:lnTo>
                  <a:pt x="418513" y="39065"/>
                </a:lnTo>
                <a:lnTo>
                  <a:pt x="415852" y="22250"/>
                </a:lnTo>
                <a:lnTo>
                  <a:pt x="411338" y="15341"/>
                </a:lnTo>
                <a:close/>
              </a:path>
              <a:path w="1416050" h="121920">
                <a:moveTo>
                  <a:pt x="418630" y="86080"/>
                </a:moveTo>
                <a:lnTo>
                  <a:pt x="401866" y="86080"/>
                </a:lnTo>
                <a:lnTo>
                  <a:pt x="401866" y="99021"/>
                </a:lnTo>
                <a:lnTo>
                  <a:pt x="418630" y="99021"/>
                </a:lnTo>
                <a:lnTo>
                  <a:pt x="418630" y="86080"/>
                </a:lnTo>
                <a:close/>
              </a:path>
              <a:path w="1416050" h="121920">
                <a:moveTo>
                  <a:pt x="418630" y="55333"/>
                </a:moveTo>
                <a:lnTo>
                  <a:pt x="400951" y="55333"/>
                </a:lnTo>
                <a:lnTo>
                  <a:pt x="400951" y="69037"/>
                </a:lnTo>
                <a:lnTo>
                  <a:pt x="396538" y="76528"/>
                </a:lnTo>
                <a:lnTo>
                  <a:pt x="390155" y="81988"/>
                </a:lnTo>
                <a:lnTo>
                  <a:pt x="382111" y="85328"/>
                </a:lnTo>
                <a:lnTo>
                  <a:pt x="372719" y="86461"/>
                </a:lnTo>
                <a:lnTo>
                  <a:pt x="401523" y="86461"/>
                </a:lnTo>
                <a:lnTo>
                  <a:pt x="401866" y="86080"/>
                </a:lnTo>
                <a:lnTo>
                  <a:pt x="418630" y="86080"/>
                </a:lnTo>
                <a:lnTo>
                  <a:pt x="418630" y="55333"/>
                </a:lnTo>
                <a:close/>
              </a:path>
              <a:path w="1416050" h="121920">
                <a:moveTo>
                  <a:pt x="376783" y="0"/>
                </a:moveTo>
                <a:lnTo>
                  <a:pt x="365281" y="819"/>
                </a:lnTo>
                <a:lnTo>
                  <a:pt x="354509" y="3233"/>
                </a:lnTo>
                <a:lnTo>
                  <a:pt x="344777" y="7174"/>
                </a:lnTo>
                <a:lnTo>
                  <a:pt x="336397" y="12573"/>
                </a:lnTo>
                <a:lnTo>
                  <a:pt x="343763" y="25908"/>
                </a:lnTo>
                <a:lnTo>
                  <a:pt x="350159" y="21519"/>
                </a:lnTo>
                <a:lnTo>
                  <a:pt x="357733" y="18191"/>
                </a:lnTo>
                <a:lnTo>
                  <a:pt x="366069" y="16079"/>
                </a:lnTo>
                <a:lnTo>
                  <a:pt x="374751" y="15341"/>
                </a:lnTo>
                <a:lnTo>
                  <a:pt x="411338" y="15341"/>
                </a:lnTo>
                <a:lnTo>
                  <a:pt x="407736" y="9828"/>
                </a:lnTo>
                <a:lnTo>
                  <a:pt x="394605" y="2441"/>
                </a:lnTo>
                <a:lnTo>
                  <a:pt x="376783" y="0"/>
                </a:lnTo>
                <a:close/>
              </a:path>
              <a:path w="1416050" h="121920">
                <a:moveTo>
                  <a:pt x="435800" y="83870"/>
                </a:moveTo>
                <a:lnTo>
                  <a:pt x="434695" y="98844"/>
                </a:lnTo>
                <a:lnTo>
                  <a:pt x="438746" y="99949"/>
                </a:lnTo>
                <a:lnTo>
                  <a:pt x="442252" y="100507"/>
                </a:lnTo>
                <a:lnTo>
                  <a:pt x="445579" y="100507"/>
                </a:lnTo>
                <a:lnTo>
                  <a:pt x="459130" y="95658"/>
                </a:lnTo>
                <a:lnTo>
                  <a:pt x="466199" y="84416"/>
                </a:lnTo>
                <a:lnTo>
                  <a:pt x="438937" y="84416"/>
                </a:lnTo>
                <a:lnTo>
                  <a:pt x="437464" y="84239"/>
                </a:lnTo>
                <a:lnTo>
                  <a:pt x="435800" y="83870"/>
                </a:lnTo>
                <a:close/>
              </a:path>
              <a:path w="1416050" h="121920">
                <a:moveTo>
                  <a:pt x="534885" y="16459"/>
                </a:moveTo>
                <a:lnTo>
                  <a:pt x="517207" y="16459"/>
                </a:lnTo>
                <a:lnTo>
                  <a:pt x="517207" y="99021"/>
                </a:lnTo>
                <a:lnTo>
                  <a:pt x="534885" y="99021"/>
                </a:lnTo>
                <a:lnTo>
                  <a:pt x="534885" y="16459"/>
                </a:lnTo>
                <a:close/>
              </a:path>
              <a:path w="1416050" h="121920">
                <a:moveTo>
                  <a:pt x="534885" y="927"/>
                </a:moveTo>
                <a:lnTo>
                  <a:pt x="459778" y="927"/>
                </a:lnTo>
                <a:lnTo>
                  <a:pt x="458114" y="37198"/>
                </a:lnTo>
                <a:lnTo>
                  <a:pt x="457002" y="54343"/>
                </a:lnTo>
                <a:lnTo>
                  <a:pt x="454631" y="69489"/>
                </a:lnTo>
                <a:lnTo>
                  <a:pt x="449531" y="80294"/>
                </a:lnTo>
                <a:lnTo>
                  <a:pt x="440232" y="84416"/>
                </a:lnTo>
                <a:lnTo>
                  <a:pt x="466199" y="84416"/>
                </a:lnTo>
                <a:lnTo>
                  <a:pt x="467472" y="82392"/>
                </a:lnTo>
                <a:lnTo>
                  <a:pt x="471973" y="62633"/>
                </a:lnTo>
                <a:lnTo>
                  <a:pt x="474002" y="38303"/>
                </a:lnTo>
                <a:lnTo>
                  <a:pt x="475119" y="16459"/>
                </a:lnTo>
                <a:lnTo>
                  <a:pt x="534885" y="16459"/>
                </a:lnTo>
                <a:lnTo>
                  <a:pt x="534885" y="927"/>
                </a:lnTo>
                <a:close/>
              </a:path>
              <a:path w="1416050" h="121920">
                <a:moveTo>
                  <a:pt x="587324" y="927"/>
                </a:moveTo>
                <a:lnTo>
                  <a:pt x="569645" y="927"/>
                </a:lnTo>
                <a:lnTo>
                  <a:pt x="569645" y="99021"/>
                </a:lnTo>
                <a:lnTo>
                  <a:pt x="585851" y="99021"/>
                </a:lnTo>
                <a:lnTo>
                  <a:pt x="608157" y="72364"/>
                </a:lnTo>
                <a:lnTo>
                  <a:pt x="587324" y="72364"/>
                </a:lnTo>
                <a:lnTo>
                  <a:pt x="587324" y="927"/>
                </a:lnTo>
                <a:close/>
              </a:path>
              <a:path w="1416050" h="121920">
                <a:moveTo>
                  <a:pt x="663308" y="27584"/>
                </a:moveTo>
                <a:lnTo>
                  <a:pt x="645629" y="27584"/>
                </a:lnTo>
                <a:lnTo>
                  <a:pt x="645629" y="99021"/>
                </a:lnTo>
                <a:lnTo>
                  <a:pt x="663308" y="99021"/>
                </a:lnTo>
                <a:lnTo>
                  <a:pt x="663308" y="27584"/>
                </a:lnTo>
                <a:close/>
              </a:path>
              <a:path w="1416050" h="121920">
                <a:moveTo>
                  <a:pt x="663308" y="927"/>
                </a:moveTo>
                <a:lnTo>
                  <a:pt x="647280" y="927"/>
                </a:lnTo>
                <a:lnTo>
                  <a:pt x="587324" y="72364"/>
                </a:lnTo>
                <a:lnTo>
                  <a:pt x="608157" y="72364"/>
                </a:lnTo>
                <a:lnTo>
                  <a:pt x="645629" y="27584"/>
                </a:lnTo>
                <a:lnTo>
                  <a:pt x="663308" y="27584"/>
                </a:lnTo>
                <a:lnTo>
                  <a:pt x="663308" y="927"/>
                </a:lnTo>
                <a:close/>
              </a:path>
              <a:path w="1416050" h="121920">
                <a:moveTo>
                  <a:pt x="763308" y="927"/>
                </a:moveTo>
                <a:lnTo>
                  <a:pt x="745629" y="927"/>
                </a:lnTo>
                <a:lnTo>
                  <a:pt x="745629" y="99021"/>
                </a:lnTo>
                <a:lnTo>
                  <a:pt x="882840" y="99021"/>
                </a:lnTo>
                <a:lnTo>
                  <a:pt x="882840" y="119938"/>
                </a:lnTo>
                <a:lnTo>
                  <a:pt x="899413" y="119938"/>
                </a:lnTo>
                <a:lnTo>
                  <a:pt x="899413" y="83489"/>
                </a:lnTo>
                <a:lnTo>
                  <a:pt x="763308" y="83489"/>
                </a:lnTo>
                <a:lnTo>
                  <a:pt x="763308" y="927"/>
                </a:lnTo>
                <a:close/>
              </a:path>
              <a:path w="1416050" h="121920">
                <a:moveTo>
                  <a:pt x="824166" y="927"/>
                </a:moveTo>
                <a:lnTo>
                  <a:pt x="806488" y="927"/>
                </a:lnTo>
                <a:lnTo>
                  <a:pt x="806488" y="83489"/>
                </a:lnTo>
                <a:lnTo>
                  <a:pt x="824166" y="83489"/>
                </a:lnTo>
                <a:lnTo>
                  <a:pt x="824166" y="927"/>
                </a:lnTo>
                <a:close/>
              </a:path>
              <a:path w="1416050" h="121920">
                <a:moveTo>
                  <a:pt x="884847" y="927"/>
                </a:moveTo>
                <a:lnTo>
                  <a:pt x="867156" y="927"/>
                </a:lnTo>
                <a:lnTo>
                  <a:pt x="867156" y="83489"/>
                </a:lnTo>
                <a:lnTo>
                  <a:pt x="884847" y="83489"/>
                </a:lnTo>
                <a:lnTo>
                  <a:pt x="884847" y="927"/>
                </a:lnTo>
                <a:close/>
              </a:path>
              <a:path w="1416050" h="121920">
                <a:moveTo>
                  <a:pt x="961453" y="0"/>
                </a:moveTo>
                <a:lnTo>
                  <a:pt x="941130" y="3693"/>
                </a:lnTo>
                <a:lnTo>
                  <a:pt x="925012" y="14014"/>
                </a:lnTo>
                <a:lnTo>
                  <a:pt x="914392" y="29821"/>
                </a:lnTo>
                <a:lnTo>
                  <a:pt x="910564" y="49974"/>
                </a:lnTo>
                <a:lnTo>
                  <a:pt x="914392" y="70155"/>
                </a:lnTo>
                <a:lnTo>
                  <a:pt x="925012" y="86023"/>
                </a:lnTo>
                <a:lnTo>
                  <a:pt x="941130" y="96405"/>
                </a:lnTo>
                <a:lnTo>
                  <a:pt x="961453" y="100126"/>
                </a:lnTo>
                <a:lnTo>
                  <a:pt x="981753" y="96405"/>
                </a:lnTo>
                <a:lnTo>
                  <a:pt x="997810" y="86023"/>
                </a:lnTo>
                <a:lnTo>
                  <a:pt x="998752" y="84607"/>
                </a:lnTo>
                <a:lnTo>
                  <a:pt x="961453" y="84607"/>
                </a:lnTo>
                <a:lnTo>
                  <a:pt x="948359" y="82139"/>
                </a:lnTo>
                <a:lnTo>
                  <a:pt x="937890" y="75139"/>
                </a:lnTo>
                <a:lnTo>
                  <a:pt x="930947" y="64215"/>
                </a:lnTo>
                <a:lnTo>
                  <a:pt x="928433" y="49974"/>
                </a:lnTo>
                <a:lnTo>
                  <a:pt x="930947" y="35763"/>
                </a:lnTo>
                <a:lnTo>
                  <a:pt x="937890" y="24904"/>
                </a:lnTo>
                <a:lnTo>
                  <a:pt x="948359" y="17970"/>
                </a:lnTo>
                <a:lnTo>
                  <a:pt x="961453" y="15532"/>
                </a:lnTo>
                <a:lnTo>
                  <a:pt x="998823" y="15532"/>
                </a:lnTo>
                <a:lnTo>
                  <a:pt x="997810" y="14014"/>
                </a:lnTo>
                <a:lnTo>
                  <a:pt x="981753" y="3693"/>
                </a:lnTo>
                <a:lnTo>
                  <a:pt x="961453" y="0"/>
                </a:lnTo>
                <a:close/>
              </a:path>
              <a:path w="1416050" h="121920">
                <a:moveTo>
                  <a:pt x="998823" y="15532"/>
                </a:moveTo>
                <a:lnTo>
                  <a:pt x="961453" y="15532"/>
                </a:lnTo>
                <a:lnTo>
                  <a:pt x="974525" y="17970"/>
                </a:lnTo>
                <a:lnTo>
                  <a:pt x="984932" y="24904"/>
                </a:lnTo>
                <a:lnTo>
                  <a:pt x="991810" y="35763"/>
                </a:lnTo>
                <a:lnTo>
                  <a:pt x="994295" y="49974"/>
                </a:lnTo>
                <a:lnTo>
                  <a:pt x="991810" y="64215"/>
                </a:lnTo>
                <a:lnTo>
                  <a:pt x="984932" y="75139"/>
                </a:lnTo>
                <a:lnTo>
                  <a:pt x="974525" y="82139"/>
                </a:lnTo>
                <a:lnTo>
                  <a:pt x="961453" y="84607"/>
                </a:lnTo>
                <a:lnTo>
                  <a:pt x="998752" y="84607"/>
                </a:lnTo>
                <a:lnTo>
                  <a:pt x="1008366" y="70155"/>
                </a:lnTo>
                <a:lnTo>
                  <a:pt x="1012164" y="49974"/>
                </a:lnTo>
                <a:lnTo>
                  <a:pt x="1008366" y="29821"/>
                </a:lnTo>
                <a:lnTo>
                  <a:pt x="998823" y="15532"/>
                </a:lnTo>
                <a:close/>
              </a:path>
              <a:path w="1416050" h="121920">
                <a:moveTo>
                  <a:pt x="1136891" y="83489"/>
                </a:moveTo>
                <a:lnTo>
                  <a:pt x="1021842" y="83489"/>
                </a:lnTo>
                <a:lnTo>
                  <a:pt x="1021842" y="121793"/>
                </a:lnTo>
                <a:lnTo>
                  <a:pt x="1038606" y="121793"/>
                </a:lnTo>
                <a:lnTo>
                  <a:pt x="1038606" y="99021"/>
                </a:lnTo>
                <a:lnTo>
                  <a:pt x="1136891" y="99021"/>
                </a:lnTo>
                <a:lnTo>
                  <a:pt x="1136891" y="83489"/>
                </a:lnTo>
                <a:close/>
              </a:path>
              <a:path w="1416050" h="121920">
                <a:moveTo>
                  <a:pt x="1136891" y="99021"/>
                </a:moveTo>
                <a:lnTo>
                  <a:pt x="1120317" y="99021"/>
                </a:lnTo>
                <a:lnTo>
                  <a:pt x="1120317" y="121793"/>
                </a:lnTo>
                <a:lnTo>
                  <a:pt x="1136891" y="121793"/>
                </a:lnTo>
                <a:lnTo>
                  <a:pt x="1136891" y="99021"/>
                </a:lnTo>
                <a:close/>
              </a:path>
              <a:path w="1416050" h="121920">
                <a:moveTo>
                  <a:pt x="1121956" y="927"/>
                </a:moveTo>
                <a:lnTo>
                  <a:pt x="1046200" y="927"/>
                </a:lnTo>
                <a:lnTo>
                  <a:pt x="1044727" y="34048"/>
                </a:lnTo>
                <a:lnTo>
                  <a:pt x="1043382" y="52139"/>
                </a:lnTo>
                <a:lnTo>
                  <a:pt x="1040634" y="67798"/>
                </a:lnTo>
                <a:lnTo>
                  <a:pt x="1035501" y="78943"/>
                </a:lnTo>
                <a:lnTo>
                  <a:pt x="1026998" y="83489"/>
                </a:lnTo>
                <a:lnTo>
                  <a:pt x="1049527" y="83489"/>
                </a:lnTo>
                <a:lnTo>
                  <a:pt x="1061058" y="34048"/>
                </a:lnTo>
                <a:lnTo>
                  <a:pt x="1061910" y="16459"/>
                </a:lnTo>
                <a:lnTo>
                  <a:pt x="1121956" y="16459"/>
                </a:lnTo>
                <a:lnTo>
                  <a:pt x="1121956" y="927"/>
                </a:lnTo>
                <a:close/>
              </a:path>
              <a:path w="1416050" h="121920">
                <a:moveTo>
                  <a:pt x="1121956" y="16459"/>
                </a:moveTo>
                <a:lnTo>
                  <a:pt x="1104277" y="16459"/>
                </a:lnTo>
                <a:lnTo>
                  <a:pt x="1104277" y="83489"/>
                </a:lnTo>
                <a:lnTo>
                  <a:pt x="1121956" y="83489"/>
                </a:lnTo>
                <a:lnTo>
                  <a:pt x="1121956" y="16459"/>
                </a:lnTo>
                <a:close/>
              </a:path>
              <a:path w="1416050" h="121920">
                <a:moveTo>
                  <a:pt x="1178090" y="927"/>
                </a:moveTo>
                <a:lnTo>
                  <a:pt x="1160411" y="927"/>
                </a:lnTo>
                <a:lnTo>
                  <a:pt x="1160411" y="99021"/>
                </a:lnTo>
                <a:lnTo>
                  <a:pt x="1178090" y="99021"/>
                </a:lnTo>
                <a:lnTo>
                  <a:pt x="1178090" y="57924"/>
                </a:lnTo>
                <a:lnTo>
                  <a:pt x="1251483" y="57924"/>
                </a:lnTo>
                <a:lnTo>
                  <a:pt x="1251483" y="42583"/>
                </a:lnTo>
                <a:lnTo>
                  <a:pt x="1178090" y="42583"/>
                </a:lnTo>
                <a:lnTo>
                  <a:pt x="1178090" y="927"/>
                </a:lnTo>
                <a:close/>
              </a:path>
              <a:path w="1416050" h="121920">
                <a:moveTo>
                  <a:pt x="1251483" y="57924"/>
                </a:moveTo>
                <a:lnTo>
                  <a:pt x="1233805" y="57924"/>
                </a:lnTo>
                <a:lnTo>
                  <a:pt x="1233805" y="99021"/>
                </a:lnTo>
                <a:lnTo>
                  <a:pt x="1251483" y="99021"/>
                </a:lnTo>
                <a:lnTo>
                  <a:pt x="1251483" y="57924"/>
                </a:lnTo>
                <a:close/>
              </a:path>
              <a:path w="1416050" h="121920">
                <a:moveTo>
                  <a:pt x="1251483" y="927"/>
                </a:moveTo>
                <a:lnTo>
                  <a:pt x="1233805" y="927"/>
                </a:lnTo>
                <a:lnTo>
                  <a:pt x="1233805" y="42583"/>
                </a:lnTo>
                <a:lnTo>
                  <a:pt x="1251483" y="42583"/>
                </a:lnTo>
                <a:lnTo>
                  <a:pt x="1251483" y="927"/>
                </a:lnTo>
                <a:close/>
              </a:path>
              <a:path w="1416050" h="121920">
                <a:moveTo>
                  <a:pt x="1364792" y="927"/>
                </a:moveTo>
                <a:lnTo>
                  <a:pt x="1322019" y="927"/>
                </a:lnTo>
                <a:lnTo>
                  <a:pt x="1304254" y="3102"/>
                </a:lnTo>
                <a:lnTo>
                  <a:pt x="1290718" y="9596"/>
                </a:lnTo>
                <a:lnTo>
                  <a:pt x="1282094" y="20359"/>
                </a:lnTo>
                <a:lnTo>
                  <a:pt x="1279067" y="35344"/>
                </a:lnTo>
                <a:lnTo>
                  <a:pt x="1280589" y="46004"/>
                </a:lnTo>
                <a:lnTo>
                  <a:pt x="1285028" y="54608"/>
                </a:lnTo>
                <a:lnTo>
                  <a:pt x="1292199" y="61124"/>
                </a:lnTo>
                <a:lnTo>
                  <a:pt x="1301915" y="65519"/>
                </a:lnTo>
                <a:lnTo>
                  <a:pt x="1278140" y="99021"/>
                </a:lnTo>
                <a:lnTo>
                  <a:pt x="1297114" y="99021"/>
                </a:lnTo>
                <a:lnTo>
                  <a:pt x="1318514" y="67919"/>
                </a:lnTo>
                <a:lnTo>
                  <a:pt x="1364792" y="67919"/>
                </a:lnTo>
                <a:lnTo>
                  <a:pt x="1364792" y="55168"/>
                </a:lnTo>
                <a:lnTo>
                  <a:pt x="1321828" y="55168"/>
                </a:lnTo>
                <a:lnTo>
                  <a:pt x="1311044" y="54008"/>
                </a:lnTo>
                <a:lnTo>
                  <a:pt x="1303318" y="50469"/>
                </a:lnTo>
                <a:lnTo>
                  <a:pt x="1298668" y="44463"/>
                </a:lnTo>
                <a:lnTo>
                  <a:pt x="1297114" y="35902"/>
                </a:lnTo>
                <a:lnTo>
                  <a:pt x="1298808" y="27083"/>
                </a:lnTo>
                <a:lnTo>
                  <a:pt x="1303755" y="21042"/>
                </a:lnTo>
                <a:lnTo>
                  <a:pt x="1311746" y="17570"/>
                </a:lnTo>
                <a:lnTo>
                  <a:pt x="1322577" y="16459"/>
                </a:lnTo>
                <a:lnTo>
                  <a:pt x="1364792" y="16459"/>
                </a:lnTo>
                <a:lnTo>
                  <a:pt x="1364792" y="927"/>
                </a:lnTo>
                <a:close/>
              </a:path>
              <a:path w="1416050" h="121920">
                <a:moveTo>
                  <a:pt x="1364792" y="67919"/>
                </a:moveTo>
                <a:lnTo>
                  <a:pt x="1348955" y="67919"/>
                </a:lnTo>
                <a:lnTo>
                  <a:pt x="1348955" y="99021"/>
                </a:lnTo>
                <a:lnTo>
                  <a:pt x="1364792" y="99021"/>
                </a:lnTo>
                <a:lnTo>
                  <a:pt x="1364792" y="67919"/>
                </a:lnTo>
                <a:close/>
              </a:path>
              <a:path w="1416050" h="121920">
                <a:moveTo>
                  <a:pt x="1364792" y="16459"/>
                </a:moveTo>
                <a:lnTo>
                  <a:pt x="1348955" y="16459"/>
                </a:lnTo>
                <a:lnTo>
                  <a:pt x="1348955" y="55168"/>
                </a:lnTo>
                <a:lnTo>
                  <a:pt x="1364792" y="55168"/>
                </a:lnTo>
                <a:lnTo>
                  <a:pt x="1364792" y="16459"/>
                </a:lnTo>
                <a:close/>
              </a:path>
              <a:path w="1416050" h="121920">
                <a:moveTo>
                  <a:pt x="1410233" y="74790"/>
                </a:moveTo>
                <a:lnTo>
                  <a:pt x="1396784" y="74790"/>
                </a:lnTo>
                <a:lnTo>
                  <a:pt x="1391081" y="79971"/>
                </a:lnTo>
                <a:lnTo>
                  <a:pt x="1391081" y="94767"/>
                </a:lnTo>
                <a:lnTo>
                  <a:pt x="1396784" y="100126"/>
                </a:lnTo>
                <a:lnTo>
                  <a:pt x="1410233" y="100126"/>
                </a:lnTo>
                <a:lnTo>
                  <a:pt x="1415757" y="94767"/>
                </a:lnTo>
                <a:lnTo>
                  <a:pt x="1415757" y="79971"/>
                </a:lnTo>
                <a:lnTo>
                  <a:pt x="1410233" y="74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109" y="4416851"/>
            <a:ext cx="4125963" cy="17603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1277" y="4164408"/>
            <a:ext cx="4133354" cy="17603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392" y="3911953"/>
            <a:ext cx="4137621" cy="1760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0219" y="3373264"/>
            <a:ext cx="3950208" cy="17603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916850" y="3124520"/>
            <a:ext cx="759460" cy="166370"/>
          </a:xfrm>
          <a:custGeom>
            <a:avLst/>
            <a:gdLst/>
            <a:ahLst/>
            <a:cxnLst/>
            <a:rect l="l" t="t" r="r" b="b"/>
            <a:pathLst>
              <a:path w="759460" h="166370">
                <a:moveTo>
                  <a:pt x="18364" y="6845"/>
                </a:moveTo>
                <a:lnTo>
                  <a:pt x="0" y="6845"/>
                </a:lnTo>
                <a:lnTo>
                  <a:pt x="0" y="136410"/>
                </a:lnTo>
                <a:lnTo>
                  <a:pt x="112052" y="136410"/>
                </a:lnTo>
                <a:lnTo>
                  <a:pt x="112052" y="165849"/>
                </a:lnTo>
                <a:lnTo>
                  <a:pt x="129311" y="165849"/>
                </a:lnTo>
                <a:lnTo>
                  <a:pt x="129311" y="120332"/>
                </a:lnTo>
                <a:lnTo>
                  <a:pt x="18364" y="120332"/>
                </a:lnTo>
                <a:lnTo>
                  <a:pt x="18364" y="6845"/>
                </a:lnTo>
                <a:close/>
              </a:path>
              <a:path w="759460" h="166370">
                <a:moveTo>
                  <a:pt x="109245" y="6845"/>
                </a:moveTo>
                <a:lnTo>
                  <a:pt x="90868" y="6845"/>
                </a:lnTo>
                <a:lnTo>
                  <a:pt x="90868" y="120332"/>
                </a:lnTo>
                <a:lnTo>
                  <a:pt x="109245" y="120332"/>
                </a:lnTo>
                <a:lnTo>
                  <a:pt x="109245" y="6845"/>
                </a:lnTo>
                <a:close/>
              </a:path>
              <a:path w="759460" h="166370">
                <a:moveTo>
                  <a:pt x="189649" y="37388"/>
                </a:moveTo>
                <a:lnTo>
                  <a:pt x="169924" y="41109"/>
                </a:lnTo>
                <a:lnTo>
                  <a:pt x="154266" y="51474"/>
                </a:lnTo>
                <a:lnTo>
                  <a:pt x="143943" y="67290"/>
                </a:lnTo>
                <a:lnTo>
                  <a:pt x="140220" y="87363"/>
                </a:lnTo>
                <a:lnTo>
                  <a:pt x="144025" y="107545"/>
                </a:lnTo>
                <a:lnTo>
                  <a:pt x="154779" y="123418"/>
                </a:lnTo>
                <a:lnTo>
                  <a:pt x="171494" y="133804"/>
                </a:lnTo>
                <a:lnTo>
                  <a:pt x="193179" y="137528"/>
                </a:lnTo>
                <a:lnTo>
                  <a:pt x="204895" y="136499"/>
                </a:lnTo>
                <a:lnTo>
                  <a:pt x="215388" y="133459"/>
                </a:lnTo>
                <a:lnTo>
                  <a:pt x="224487" y="128478"/>
                </a:lnTo>
                <a:lnTo>
                  <a:pt x="231611" y="121996"/>
                </a:lnTo>
                <a:lnTo>
                  <a:pt x="193738" y="121996"/>
                </a:lnTo>
                <a:lnTo>
                  <a:pt x="180239" y="119933"/>
                </a:lnTo>
                <a:lnTo>
                  <a:pt x="169406" y="114101"/>
                </a:lnTo>
                <a:lnTo>
                  <a:pt x="161814" y="105038"/>
                </a:lnTo>
                <a:lnTo>
                  <a:pt x="158038" y="93281"/>
                </a:lnTo>
                <a:lnTo>
                  <a:pt x="237947" y="93281"/>
                </a:lnTo>
                <a:lnTo>
                  <a:pt x="238137" y="91617"/>
                </a:lnTo>
                <a:lnTo>
                  <a:pt x="238328" y="89395"/>
                </a:lnTo>
                <a:lnTo>
                  <a:pt x="238230" y="87363"/>
                </a:lnTo>
                <a:lnTo>
                  <a:pt x="237035" y="80530"/>
                </a:lnTo>
                <a:lnTo>
                  <a:pt x="158038" y="80530"/>
                </a:lnTo>
                <a:lnTo>
                  <a:pt x="161359" y="69094"/>
                </a:lnTo>
                <a:lnTo>
                  <a:pt x="168128" y="60193"/>
                </a:lnTo>
                <a:lnTo>
                  <a:pt x="177755" y="54418"/>
                </a:lnTo>
                <a:lnTo>
                  <a:pt x="189649" y="52362"/>
                </a:lnTo>
                <a:lnTo>
                  <a:pt x="225300" y="52362"/>
                </a:lnTo>
                <a:lnTo>
                  <a:pt x="224651" y="51334"/>
                </a:lnTo>
                <a:lnTo>
                  <a:pt x="209251" y="41039"/>
                </a:lnTo>
                <a:lnTo>
                  <a:pt x="189649" y="37388"/>
                </a:lnTo>
                <a:close/>
              </a:path>
              <a:path w="759460" h="166370">
                <a:moveTo>
                  <a:pt x="222173" y="110147"/>
                </a:moveTo>
                <a:lnTo>
                  <a:pt x="216296" y="115357"/>
                </a:lnTo>
                <a:lnTo>
                  <a:pt x="209561" y="119057"/>
                </a:lnTo>
                <a:lnTo>
                  <a:pt x="202023" y="121264"/>
                </a:lnTo>
                <a:lnTo>
                  <a:pt x="193738" y="121996"/>
                </a:lnTo>
                <a:lnTo>
                  <a:pt x="231611" y="121996"/>
                </a:lnTo>
                <a:lnTo>
                  <a:pt x="232016" y="121627"/>
                </a:lnTo>
                <a:lnTo>
                  <a:pt x="222173" y="110147"/>
                </a:lnTo>
                <a:close/>
              </a:path>
              <a:path w="759460" h="166370">
                <a:moveTo>
                  <a:pt x="225300" y="52362"/>
                </a:moveTo>
                <a:lnTo>
                  <a:pt x="189649" y="52362"/>
                </a:lnTo>
                <a:lnTo>
                  <a:pt x="201617" y="54445"/>
                </a:lnTo>
                <a:lnTo>
                  <a:pt x="211234" y="60264"/>
                </a:lnTo>
                <a:lnTo>
                  <a:pt x="217957" y="69174"/>
                </a:lnTo>
                <a:lnTo>
                  <a:pt x="221246" y="80530"/>
                </a:lnTo>
                <a:lnTo>
                  <a:pt x="237035" y="80530"/>
                </a:lnTo>
                <a:lnTo>
                  <a:pt x="234720" y="67290"/>
                </a:lnTo>
                <a:lnTo>
                  <a:pt x="225300" y="52362"/>
                </a:lnTo>
                <a:close/>
              </a:path>
              <a:path w="759460" h="166370">
                <a:moveTo>
                  <a:pt x="337286" y="38315"/>
                </a:moveTo>
                <a:lnTo>
                  <a:pt x="319468" y="38315"/>
                </a:lnTo>
                <a:lnTo>
                  <a:pt x="319468" y="136410"/>
                </a:lnTo>
                <a:lnTo>
                  <a:pt x="457733" y="136410"/>
                </a:lnTo>
                <a:lnTo>
                  <a:pt x="457733" y="157340"/>
                </a:lnTo>
                <a:lnTo>
                  <a:pt x="474433" y="157340"/>
                </a:lnTo>
                <a:lnTo>
                  <a:pt x="474433" y="120891"/>
                </a:lnTo>
                <a:lnTo>
                  <a:pt x="337286" y="120891"/>
                </a:lnTo>
                <a:lnTo>
                  <a:pt x="337286" y="38315"/>
                </a:lnTo>
                <a:close/>
              </a:path>
              <a:path w="759460" h="166370">
                <a:moveTo>
                  <a:pt x="398614" y="38315"/>
                </a:moveTo>
                <a:lnTo>
                  <a:pt x="380796" y="38315"/>
                </a:lnTo>
                <a:lnTo>
                  <a:pt x="380796" y="120891"/>
                </a:lnTo>
                <a:lnTo>
                  <a:pt x="398614" y="120891"/>
                </a:lnTo>
                <a:lnTo>
                  <a:pt x="398614" y="38315"/>
                </a:lnTo>
                <a:close/>
              </a:path>
              <a:path w="759460" h="166370">
                <a:moveTo>
                  <a:pt x="459752" y="38315"/>
                </a:moveTo>
                <a:lnTo>
                  <a:pt x="441934" y="38315"/>
                </a:lnTo>
                <a:lnTo>
                  <a:pt x="441934" y="120891"/>
                </a:lnTo>
                <a:lnTo>
                  <a:pt x="459752" y="120891"/>
                </a:lnTo>
                <a:lnTo>
                  <a:pt x="459752" y="38315"/>
                </a:lnTo>
                <a:close/>
              </a:path>
              <a:path w="759460" h="166370">
                <a:moveTo>
                  <a:pt x="535139" y="37388"/>
                </a:moveTo>
                <a:lnTo>
                  <a:pt x="515415" y="41109"/>
                </a:lnTo>
                <a:lnTo>
                  <a:pt x="499757" y="51474"/>
                </a:lnTo>
                <a:lnTo>
                  <a:pt x="489434" y="67290"/>
                </a:lnTo>
                <a:lnTo>
                  <a:pt x="485711" y="87363"/>
                </a:lnTo>
                <a:lnTo>
                  <a:pt x="489516" y="107545"/>
                </a:lnTo>
                <a:lnTo>
                  <a:pt x="500270" y="123418"/>
                </a:lnTo>
                <a:lnTo>
                  <a:pt x="516985" y="133804"/>
                </a:lnTo>
                <a:lnTo>
                  <a:pt x="538670" y="137528"/>
                </a:lnTo>
                <a:lnTo>
                  <a:pt x="550385" y="136499"/>
                </a:lnTo>
                <a:lnTo>
                  <a:pt x="560879" y="133459"/>
                </a:lnTo>
                <a:lnTo>
                  <a:pt x="569977" y="128478"/>
                </a:lnTo>
                <a:lnTo>
                  <a:pt x="577102" y="121996"/>
                </a:lnTo>
                <a:lnTo>
                  <a:pt x="539229" y="121996"/>
                </a:lnTo>
                <a:lnTo>
                  <a:pt x="525730" y="119933"/>
                </a:lnTo>
                <a:lnTo>
                  <a:pt x="514897" y="114101"/>
                </a:lnTo>
                <a:lnTo>
                  <a:pt x="507305" y="105038"/>
                </a:lnTo>
                <a:lnTo>
                  <a:pt x="503529" y="93281"/>
                </a:lnTo>
                <a:lnTo>
                  <a:pt x="583437" y="93281"/>
                </a:lnTo>
                <a:lnTo>
                  <a:pt x="583628" y="91617"/>
                </a:lnTo>
                <a:lnTo>
                  <a:pt x="583818" y="89395"/>
                </a:lnTo>
                <a:lnTo>
                  <a:pt x="583721" y="87363"/>
                </a:lnTo>
                <a:lnTo>
                  <a:pt x="582526" y="80530"/>
                </a:lnTo>
                <a:lnTo>
                  <a:pt x="503529" y="80530"/>
                </a:lnTo>
                <a:lnTo>
                  <a:pt x="506850" y="69094"/>
                </a:lnTo>
                <a:lnTo>
                  <a:pt x="513619" y="60193"/>
                </a:lnTo>
                <a:lnTo>
                  <a:pt x="523246" y="54418"/>
                </a:lnTo>
                <a:lnTo>
                  <a:pt x="535139" y="52362"/>
                </a:lnTo>
                <a:lnTo>
                  <a:pt x="570790" y="52362"/>
                </a:lnTo>
                <a:lnTo>
                  <a:pt x="570142" y="51334"/>
                </a:lnTo>
                <a:lnTo>
                  <a:pt x="554742" y="41039"/>
                </a:lnTo>
                <a:lnTo>
                  <a:pt x="535139" y="37388"/>
                </a:lnTo>
                <a:close/>
              </a:path>
              <a:path w="759460" h="166370">
                <a:moveTo>
                  <a:pt x="567664" y="110147"/>
                </a:moveTo>
                <a:lnTo>
                  <a:pt x="561787" y="115357"/>
                </a:lnTo>
                <a:lnTo>
                  <a:pt x="555051" y="119057"/>
                </a:lnTo>
                <a:lnTo>
                  <a:pt x="547513" y="121264"/>
                </a:lnTo>
                <a:lnTo>
                  <a:pt x="539229" y="121996"/>
                </a:lnTo>
                <a:lnTo>
                  <a:pt x="577102" y="121996"/>
                </a:lnTo>
                <a:lnTo>
                  <a:pt x="577507" y="121627"/>
                </a:lnTo>
                <a:lnTo>
                  <a:pt x="567664" y="110147"/>
                </a:lnTo>
                <a:close/>
              </a:path>
              <a:path w="759460" h="166370">
                <a:moveTo>
                  <a:pt x="570790" y="52362"/>
                </a:moveTo>
                <a:lnTo>
                  <a:pt x="535139" y="52362"/>
                </a:lnTo>
                <a:lnTo>
                  <a:pt x="547108" y="54445"/>
                </a:lnTo>
                <a:lnTo>
                  <a:pt x="556725" y="60264"/>
                </a:lnTo>
                <a:lnTo>
                  <a:pt x="563448" y="69174"/>
                </a:lnTo>
                <a:lnTo>
                  <a:pt x="566737" y="80530"/>
                </a:lnTo>
                <a:lnTo>
                  <a:pt x="582526" y="80530"/>
                </a:lnTo>
                <a:lnTo>
                  <a:pt x="580211" y="67290"/>
                </a:lnTo>
                <a:lnTo>
                  <a:pt x="570790" y="52362"/>
                </a:lnTo>
                <a:close/>
              </a:path>
              <a:path w="759460" h="166370">
                <a:moveTo>
                  <a:pt x="693927" y="0"/>
                </a:moveTo>
                <a:lnTo>
                  <a:pt x="681850" y="0"/>
                </a:lnTo>
                <a:lnTo>
                  <a:pt x="683954" y="11018"/>
                </a:lnTo>
                <a:lnTo>
                  <a:pt x="689751" y="19011"/>
                </a:lnTo>
                <a:lnTo>
                  <a:pt x="698893" y="23881"/>
                </a:lnTo>
                <a:lnTo>
                  <a:pt x="711034" y="25527"/>
                </a:lnTo>
                <a:lnTo>
                  <a:pt x="723181" y="23881"/>
                </a:lnTo>
                <a:lnTo>
                  <a:pt x="732347" y="19011"/>
                </a:lnTo>
                <a:lnTo>
                  <a:pt x="735155" y="15176"/>
                </a:lnTo>
                <a:lnTo>
                  <a:pt x="700811" y="15176"/>
                </a:lnTo>
                <a:lnTo>
                  <a:pt x="694118" y="9258"/>
                </a:lnTo>
                <a:lnTo>
                  <a:pt x="693927" y="0"/>
                </a:lnTo>
                <a:close/>
              </a:path>
              <a:path w="759460" h="166370">
                <a:moveTo>
                  <a:pt x="740409" y="0"/>
                </a:moveTo>
                <a:lnTo>
                  <a:pt x="727951" y="0"/>
                </a:lnTo>
                <a:lnTo>
                  <a:pt x="727773" y="9258"/>
                </a:lnTo>
                <a:lnTo>
                  <a:pt x="721080" y="15176"/>
                </a:lnTo>
                <a:lnTo>
                  <a:pt x="735155" y="15176"/>
                </a:lnTo>
                <a:lnTo>
                  <a:pt x="738200" y="11018"/>
                </a:lnTo>
                <a:lnTo>
                  <a:pt x="740409" y="0"/>
                </a:lnTo>
                <a:close/>
              </a:path>
              <a:path w="759460" h="166370">
                <a:moveTo>
                  <a:pt x="682777" y="38315"/>
                </a:moveTo>
                <a:lnTo>
                  <a:pt x="664959" y="38315"/>
                </a:lnTo>
                <a:lnTo>
                  <a:pt x="664959" y="136410"/>
                </a:lnTo>
                <a:lnTo>
                  <a:pt x="681291" y="136410"/>
                </a:lnTo>
                <a:lnTo>
                  <a:pt x="703758" y="109766"/>
                </a:lnTo>
                <a:lnTo>
                  <a:pt x="682777" y="109766"/>
                </a:lnTo>
                <a:lnTo>
                  <a:pt x="682777" y="38315"/>
                </a:lnTo>
                <a:close/>
              </a:path>
              <a:path w="759460" h="166370">
                <a:moveTo>
                  <a:pt x="759345" y="64973"/>
                </a:moveTo>
                <a:lnTo>
                  <a:pt x="741527" y="64973"/>
                </a:lnTo>
                <a:lnTo>
                  <a:pt x="741527" y="136410"/>
                </a:lnTo>
                <a:lnTo>
                  <a:pt x="759345" y="136410"/>
                </a:lnTo>
                <a:lnTo>
                  <a:pt x="759345" y="64973"/>
                </a:lnTo>
                <a:close/>
              </a:path>
              <a:path w="759460" h="166370">
                <a:moveTo>
                  <a:pt x="759345" y="38315"/>
                </a:moveTo>
                <a:lnTo>
                  <a:pt x="743191" y="38315"/>
                </a:lnTo>
                <a:lnTo>
                  <a:pt x="682777" y="109766"/>
                </a:lnTo>
                <a:lnTo>
                  <a:pt x="703758" y="109766"/>
                </a:lnTo>
                <a:lnTo>
                  <a:pt x="741527" y="64973"/>
                </a:lnTo>
                <a:lnTo>
                  <a:pt x="759345" y="64973"/>
                </a:lnTo>
                <a:lnTo>
                  <a:pt x="759345" y="38315"/>
                </a:lnTo>
                <a:close/>
              </a:path>
            </a:pathLst>
          </a:custGeom>
          <a:solidFill>
            <a:srgbClr val="E1DF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0287" y="3117108"/>
            <a:ext cx="3275965" cy="1808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2994" y="2878919"/>
            <a:ext cx="4129925" cy="16659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3109" y="2325978"/>
            <a:ext cx="4113212" cy="18084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0030" y="2073521"/>
            <a:ext cx="4124833" cy="1808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3745" y="1824781"/>
            <a:ext cx="4139095" cy="17713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3735" y="1572332"/>
            <a:ext cx="4139247" cy="17713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3426" y="1316184"/>
            <a:ext cx="4119371" cy="180848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404148"/>
            <a:ext cx="69691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95" b="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85" b="0">
                <a:solidFill>
                  <a:srgbClr val="231F20"/>
                </a:solidFill>
                <a:latin typeface="Microsoft Sans Serif"/>
                <a:cs typeface="Microsoft Sans Serif"/>
              </a:rPr>
              <a:t>1.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Перше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9" b="0">
                <a:solidFill>
                  <a:srgbClr val="231F20"/>
                </a:solidFill>
                <a:latin typeface="Microsoft Sans Serif"/>
                <a:cs typeface="Microsoft Sans Serif"/>
              </a:rPr>
              <a:t>речення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dirty="0" sz="2400" spc="155" b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300" b="0">
                <a:solidFill>
                  <a:srgbClr val="231F20"/>
                </a:solidFill>
                <a:latin typeface="Microsoft Sans Serif"/>
                <a:cs typeface="Microsoft Sans Serif"/>
              </a:rPr>
              <a:t>жно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r>
              <a:rPr dirty="0" sz="2400" spc="200" b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40" b="0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б</a:t>
            </a:r>
            <a:r>
              <a:rPr dirty="0" sz="2400" spc="155" b="0">
                <a:solidFill>
                  <a:srgbClr val="231F20"/>
                </a:solidFill>
                <a:latin typeface="Microsoft Sans Serif"/>
                <a:cs typeface="Microsoft Sans Serif"/>
              </a:rPr>
              <a:t>зацу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2300" y="1663282"/>
            <a:ext cx="4182110" cy="398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Очевидно,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що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висновки </a:t>
            </a:r>
            <a:r>
              <a:rPr dirty="0" sz="1800" spc="9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підсумовують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усе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висловлене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5" b="1">
                <a:solidFill>
                  <a:srgbClr val="42BB93"/>
                </a:solidFill>
                <a:latin typeface="Tahoma"/>
                <a:cs typeface="Tahoma"/>
              </a:rPr>
              <a:t>до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цього </a:t>
            </a:r>
            <a:r>
              <a:rPr dirty="0" sz="1800" spc="120" b="1">
                <a:solidFill>
                  <a:srgbClr val="42BB93"/>
                </a:solidFill>
                <a:latin typeface="Tahoma"/>
                <a:cs typeface="Tahoma"/>
              </a:rPr>
              <a:t>й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позначають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напрям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35" b="1">
                <a:solidFill>
                  <a:srgbClr val="42BB93"/>
                </a:solidFill>
                <a:latin typeface="Tahoma"/>
                <a:cs typeface="Tahoma"/>
              </a:rPr>
              <a:t>дій: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подолати відсоткову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 різницю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між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кількістю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активних </a:t>
            </a:r>
            <a:r>
              <a:rPr dirty="0" sz="1800" spc="-509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читачів </a:t>
            </a:r>
            <a:r>
              <a:rPr dirty="0" sz="1800" spc="114" b="1">
                <a:solidFill>
                  <a:srgbClr val="42BB93"/>
                </a:solidFill>
                <a:latin typeface="Tahoma"/>
                <a:cs typeface="Tahoma"/>
              </a:rPr>
              <a:t>у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Нідерландах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та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Україні.</a:t>
            </a:r>
            <a:r>
              <a:rPr dirty="0" sz="1800" spc="14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Також</a:t>
            </a:r>
            <a:r>
              <a:rPr dirty="0" sz="1800" spc="14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це</a:t>
            </a:r>
            <a:r>
              <a:rPr dirty="0" sz="1800" spc="14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схоже</a:t>
            </a:r>
            <a:r>
              <a:rPr dirty="0" sz="1800" spc="14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на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мету,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яку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має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поставити </a:t>
            </a:r>
            <a:r>
              <a:rPr dirty="0" sz="1800" spc="105" b="1">
                <a:solidFill>
                  <a:srgbClr val="42BB93"/>
                </a:solidFill>
                <a:latin typeface="Tahoma"/>
                <a:cs typeface="Tahoma"/>
              </a:rPr>
              <a:t>перед </a:t>
            </a:r>
            <a:r>
              <a:rPr dirty="0" sz="1800" spc="1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собою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суспільство. </a:t>
            </a:r>
            <a:r>
              <a:rPr dirty="0" sz="1800" spc="35" b="1">
                <a:solidFill>
                  <a:srgbClr val="42BB93"/>
                </a:solidFill>
                <a:latin typeface="Tahoma"/>
                <a:cs typeface="Tahoma"/>
              </a:rPr>
              <a:t>Я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можу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використати</a:t>
            </a:r>
            <a:r>
              <a:rPr dirty="0" sz="1800" spc="18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цю</a:t>
            </a:r>
            <a:r>
              <a:rPr dirty="0" sz="1800" spc="18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інформацію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для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формулювання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власних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висновків.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3780" y="3269627"/>
            <a:ext cx="1006475" cy="797560"/>
          </a:xfrm>
          <a:custGeom>
            <a:avLst/>
            <a:gdLst/>
            <a:ahLst/>
            <a:cxnLst/>
            <a:rect l="l" t="t" r="r" b="b"/>
            <a:pathLst>
              <a:path w="1006475" h="797560">
                <a:moveTo>
                  <a:pt x="1006221" y="482574"/>
                </a:moveTo>
                <a:lnTo>
                  <a:pt x="392150" y="127838"/>
                </a:lnTo>
                <a:lnTo>
                  <a:pt x="465251" y="0"/>
                </a:lnTo>
                <a:lnTo>
                  <a:pt x="0" y="129019"/>
                </a:lnTo>
                <a:lnTo>
                  <a:pt x="127863" y="590042"/>
                </a:lnTo>
                <a:lnTo>
                  <a:pt x="222897" y="423849"/>
                </a:lnTo>
                <a:lnTo>
                  <a:pt x="866228" y="797420"/>
                </a:lnTo>
                <a:lnTo>
                  <a:pt x="1006221" y="482574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798" y="4142414"/>
            <a:ext cx="2983160" cy="221260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93070" y="2829598"/>
            <a:ext cx="539115" cy="99060"/>
          </a:xfrm>
          <a:custGeom>
            <a:avLst/>
            <a:gdLst/>
            <a:ahLst/>
            <a:cxnLst/>
            <a:rect l="l" t="t" r="r" b="b"/>
            <a:pathLst>
              <a:path w="539115" h="99060">
                <a:moveTo>
                  <a:pt x="17614" y="0"/>
                </a:moveTo>
                <a:lnTo>
                  <a:pt x="0" y="0"/>
                </a:lnTo>
                <a:lnTo>
                  <a:pt x="0" y="97332"/>
                </a:lnTo>
                <a:lnTo>
                  <a:pt x="17614" y="97332"/>
                </a:lnTo>
                <a:lnTo>
                  <a:pt x="17614" y="56553"/>
                </a:lnTo>
                <a:lnTo>
                  <a:pt x="90728" y="56553"/>
                </a:lnTo>
                <a:lnTo>
                  <a:pt x="90728" y="41325"/>
                </a:lnTo>
                <a:lnTo>
                  <a:pt x="17614" y="41325"/>
                </a:lnTo>
                <a:lnTo>
                  <a:pt x="17614" y="0"/>
                </a:lnTo>
                <a:close/>
              </a:path>
              <a:path w="539115" h="99060">
                <a:moveTo>
                  <a:pt x="90728" y="56553"/>
                </a:moveTo>
                <a:lnTo>
                  <a:pt x="73113" y="56553"/>
                </a:lnTo>
                <a:lnTo>
                  <a:pt x="73113" y="97332"/>
                </a:lnTo>
                <a:lnTo>
                  <a:pt x="90728" y="97332"/>
                </a:lnTo>
                <a:lnTo>
                  <a:pt x="90728" y="56553"/>
                </a:lnTo>
                <a:close/>
              </a:path>
              <a:path w="539115" h="99060">
                <a:moveTo>
                  <a:pt x="90728" y="0"/>
                </a:moveTo>
                <a:lnTo>
                  <a:pt x="73113" y="0"/>
                </a:lnTo>
                <a:lnTo>
                  <a:pt x="73113" y="41325"/>
                </a:lnTo>
                <a:lnTo>
                  <a:pt x="90728" y="41325"/>
                </a:lnTo>
                <a:lnTo>
                  <a:pt x="90728" y="0"/>
                </a:lnTo>
                <a:close/>
              </a:path>
              <a:path w="539115" h="99060">
                <a:moveTo>
                  <a:pt x="141795" y="0"/>
                </a:moveTo>
                <a:lnTo>
                  <a:pt x="124180" y="0"/>
                </a:lnTo>
                <a:lnTo>
                  <a:pt x="124180" y="97332"/>
                </a:lnTo>
                <a:lnTo>
                  <a:pt x="140322" y="97332"/>
                </a:lnTo>
                <a:lnTo>
                  <a:pt x="162528" y="70891"/>
                </a:lnTo>
                <a:lnTo>
                  <a:pt x="141795" y="70891"/>
                </a:lnTo>
                <a:lnTo>
                  <a:pt x="141795" y="0"/>
                </a:lnTo>
                <a:close/>
              </a:path>
              <a:path w="539115" h="99060">
                <a:moveTo>
                  <a:pt x="217474" y="26441"/>
                </a:moveTo>
                <a:lnTo>
                  <a:pt x="199859" y="26441"/>
                </a:lnTo>
                <a:lnTo>
                  <a:pt x="199859" y="97332"/>
                </a:lnTo>
                <a:lnTo>
                  <a:pt x="217474" y="97332"/>
                </a:lnTo>
                <a:lnTo>
                  <a:pt x="217474" y="26441"/>
                </a:lnTo>
                <a:close/>
              </a:path>
              <a:path w="539115" h="99060">
                <a:moveTo>
                  <a:pt x="217474" y="0"/>
                </a:moveTo>
                <a:lnTo>
                  <a:pt x="201510" y="0"/>
                </a:lnTo>
                <a:lnTo>
                  <a:pt x="141795" y="70891"/>
                </a:lnTo>
                <a:lnTo>
                  <a:pt x="162528" y="70891"/>
                </a:lnTo>
                <a:lnTo>
                  <a:pt x="199859" y="26441"/>
                </a:lnTo>
                <a:lnTo>
                  <a:pt x="217474" y="26441"/>
                </a:lnTo>
                <a:lnTo>
                  <a:pt x="217474" y="0"/>
                </a:lnTo>
                <a:close/>
              </a:path>
              <a:path w="539115" h="99060">
                <a:moveTo>
                  <a:pt x="268909" y="0"/>
                </a:moveTo>
                <a:lnTo>
                  <a:pt x="250748" y="0"/>
                </a:lnTo>
                <a:lnTo>
                  <a:pt x="250748" y="97332"/>
                </a:lnTo>
                <a:lnTo>
                  <a:pt x="266890" y="97332"/>
                </a:lnTo>
                <a:lnTo>
                  <a:pt x="266890" y="26073"/>
                </a:lnTo>
                <a:lnTo>
                  <a:pt x="284064" y="26073"/>
                </a:lnTo>
                <a:lnTo>
                  <a:pt x="268909" y="0"/>
                </a:lnTo>
                <a:close/>
              </a:path>
              <a:path w="539115" h="99060">
                <a:moveTo>
                  <a:pt x="362966" y="26263"/>
                </a:moveTo>
                <a:lnTo>
                  <a:pt x="347002" y="26263"/>
                </a:lnTo>
                <a:lnTo>
                  <a:pt x="347002" y="97332"/>
                </a:lnTo>
                <a:lnTo>
                  <a:pt x="362966" y="97332"/>
                </a:lnTo>
                <a:lnTo>
                  <a:pt x="362966" y="26263"/>
                </a:lnTo>
                <a:close/>
              </a:path>
              <a:path w="539115" h="99060">
                <a:moveTo>
                  <a:pt x="284064" y="26073"/>
                </a:moveTo>
                <a:lnTo>
                  <a:pt x="266890" y="26073"/>
                </a:lnTo>
                <a:lnTo>
                  <a:pt x="302907" y="86309"/>
                </a:lnTo>
                <a:lnTo>
                  <a:pt x="310616" y="86309"/>
                </a:lnTo>
                <a:lnTo>
                  <a:pt x="323076" y="65747"/>
                </a:lnTo>
                <a:lnTo>
                  <a:pt x="307124" y="65747"/>
                </a:lnTo>
                <a:lnTo>
                  <a:pt x="284064" y="26073"/>
                </a:lnTo>
                <a:close/>
              </a:path>
              <a:path w="539115" h="99060">
                <a:moveTo>
                  <a:pt x="362966" y="0"/>
                </a:moveTo>
                <a:lnTo>
                  <a:pt x="346456" y="0"/>
                </a:lnTo>
                <a:lnTo>
                  <a:pt x="307124" y="65747"/>
                </a:lnTo>
                <a:lnTo>
                  <a:pt x="323076" y="65747"/>
                </a:lnTo>
                <a:lnTo>
                  <a:pt x="347002" y="26263"/>
                </a:lnTo>
                <a:lnTo>
                  <a:pt x="362966" y="26263"/>
                </a:lnTo>
                <a:lnTo>
                  <a:pt x="362966" y="0"/>
                </a:lnTo>
                <a:close/>
              </a:path>
              <a:path w="539115" h="99060">
                <a:moveTo>
                  <a:pt x="414032" y="0"/>
                </a:moveTo>
                <a:lnTo>
                  <a:pt x="396417" y="0"/>
                </a:lnTo>
                <a:lnTo>
                  <a:pt x="396417" y="97332"/>
                </a:lnTo>
                <a:lnTo>
                  <a:pt x="412559" y="97332"/>
                </a:lnTo>
                <a:lnTo>
                  <a:pt x="434766" y="70891"/>
                </a:lnTo>
                <a:lnTo>
                  <a:pt x="414032" y="70891"/>
                </a:lnTo>
                <a:lnTo>
                  <a:pt x="414032" y="0"/>
                </a:lnTo>
                <a:close/>
              </a:path>
              <a:path w="539115" h="99060">
                <a:moveTo>
                  <a:pt x="489712" y="26441"/>
                </a:moveTo>
                <a:lnTo>
                  <a:pt x="472097" y="26441"/>
                </a:lnTo>
                <a:lnTo>
                  <a:pt x="472097" y="97332"/>
                </a:lnTo>
                <a:lnTo>
                  <a:pt x="489712" y="97332"/>
                </a:lnTo>
                <a:lnTo>
                  <a:pt x="489712" y="26441"/>
                </a:lnTo>
                <a:close/>
              </a:path>
              <a:path w="539115" h="99060">
                <a:moveTo>
                  <a:pt x="489712" y="0"/>
                </a:moveTo>
                <a:lnTo>
                  <a:pt x="473748" y="0"/>
                </a:lnTo>
                <a:lnTo>
                  <a:pt x="414032" y="70891"/>
                </a:lnTo>
                <a:lnTo>
                  <a:pt x="434766" y="70891"/>
                </a:lnTo>
                <a:lnTo>
                  <a:pt x="472097" y="26441"/>
                </a:lnTo>
                <a:lnTo>
                  <a:pt x="489712" y="26441"/>
                </a:lnTo>
                <a:lnTo>
                  <a:pt x="489712" y="0"/>
                </a:lnTo>
                <a:close/>
              </a:path>
              <a:path w="539115" h="99060">
                <a:moveTo>
                  <a:pt x="533438" y="73291"/>
                </a:moveTo>
                <a:lnTo>
                  <a:pt x="520039" y="73291"/>
                </a:lnTo>
                <a:lnTo>
                  <a:pt x="514350" y="78435"/>
                </a:lnTo>
                <a:lnTo>
                  <a:pt x="514350" y="93116"/>
                </a:lnTo>
                <a:lnTo>
                  <a:pt x="520039" y="98437"/>
                </a:lnTo>
                <a:lnTo>
                  <a:pt x="533438" y="98437"/>
                </a:lnTo>
                <a:lnTo>
                  <a:pt x="538937" y="93116"/>
                </a:lnTo>
                <a:lnTo>
                  <a:pt x="538937" y="78435"/>
                </a:lnTo>
                <a:lnTo>
                  <a:pt x="533438" y="73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414" y="2533723"/>
            <a:ext cx="4096473" cy="1794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823" y="2283221"/>
            <a:ext cx="4091241" cy="1794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690" y="2036405"/>
            <a:ext cx="4100436" cy="175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3932" y="1785907"/>
            <a:ext cx="4102328" cy="1757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890" y="1535410"/>
            <a:ext cx="4106113" cy="17576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404148"/>
            <a:ext cx="823658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95" b="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4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0" b="0">
                <a:solidFill>
                  <a:srgbClr val="231F20"/>
                </a:solidFill>
                <a:latin typeface="Microsoft Sans Serif"/>
                <a:cs typeface="Microsoft Sans Serif"/>
              </a:rPr>
              <a:t>2: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 b="0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0" b="0">
                <a:solidFill>
                  <a:srgbClr val="231F20"/>
                </a:solidFill>
                <a:latin typeface="Microsoft Sans Serif"/>
                <a:cs typeface="Microsoft Sans Serif"/>
              </a:rPr>
              <a:t>діти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35" b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0" b="0">
                <a:solidFill>
                  <a:srgbClr val="231F20"/>
                </a:solidFill>
                <a:latin typeface="Microsoft Sans Serif"/>
                <a:cs typeface="Microsoft Sans Serif"/>
              </a:rPr>
              <a:t>читають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 b="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65" b="0">
                <a:solidFill>
                  <a:srgbClr val="231F20"/>
                </a:solidFill>
                <a:latin typeface="Microsoft Sans Serif"/>
                <a:cs typeface="Microsoft Sans Serif"/>
              </a:rPr>
              <a:t>цим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робити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1073147"/>
            <a:ext cx="556387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60">
                <a:solidFill>
                  <a:srgbClr val="231F20"/>
                </a:solidFill>
                <a:latin typeface="Microsoft Sans Serif"/>
                <a:cs typeface="Microsoft Sans Serif"/>
              </a:rPr>
              <a:t>Прогляньте</a:t>
            </a:r>
            <a:r>
              <a:rPr dirty="0" sz="22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60">
                <a:solidFill>
                  <a:srgbClr val="231F20"/>
                </a:solidFill>
                <a:latin typeface="Microsoft Sans Serif"/>
                <a:cs typeface="Microsoft Sans Serif"/>
              </a:rPr>
              <a:t>заголовок</a:t>
            </a:r>
            <a:r>
              <a:rPr dirty="0" sz="22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2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2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40">
                <a:solidFill>
                  <a:srgbClr val="231F20"/>
                </a:solidFill>
                <a:latin typeface="Microsoft Sans Serif"/>
                <a:cs typeface="Microsoft Sans Serif"/>
              </a:rPr>
              <a:t>підзаголовок: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7299" y="2272901"/>
            <a:ext cx="4399280" cy="299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8915">
              <a:lnSpc>
                <a:spcPct val="120400"/>
              </a:lnSpc>
              <a:spcBef>
                <a:spcPts val="100"/>
              </a:spcBef>
            </a:pP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Дивлячись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на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заголовок</a:t>
            </a:r>
            <a:r>
              <a:rPr dirty="0" sz="1800" spc="-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114" b="1">
                <a:solidFill>
                  <a:srgbClr val="615780"/>
                </a:solidFill>
                <a:latin typeface="Tahoma"/>
                <a:cs typeface="Tahoma"/>
              </a:rPr>
              <a:t>у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615780"/>
                </a:solidFill>
                <a:latin typeface="Tahoma"/>
                <a:cs typeface="Tahoma"/>
              </a:rPr>
              <a:t>формі </a:t>
            </a:r>
            <a:r>
              <a:rPr dirty="0" sz="1800" spc="-509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запитання, 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я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розумію,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що </a:t>
            </a:r>
            <a:r>
              <a:rPr dirty="0" sz="1800" spc="90" b="1">
                <a:solidFill>
                  <a:srgbClr val="615780"/>
                </a:solidFill>
                <a:latin typeface="Tahoma"/>
                <a:cs typeface="Tahoma"/>
              </a:rPr>
              <a:t>тут </a:t>
            </a:r>
            <a:r>
              <a:rPr dirty="0" sz="1800" spc="9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ітиметься </a:t>
            </a:r>
            <a:r>
              <a:rPr dirty="0" sz="1800" spc="90" b="1">
                <a:solidFill>
                  <a:srgbClr val="615780"/>
                </a:solidFill>
                <a:latin typeface="Tahoma"/>
                <a:cs typeface="Tahoma"/>
              </a:rPr>
              <a:t>про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обговорення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615780"/>
                </a:solidFill>
                <a:latin typeface="Tahoma"/>
                <a:cs typeface="Tahoma"/>
              </a:rPr>
              <a:t>проблеми</a:t>
            </a:r>
            <a:r>
              <a:rPr dirty="0" sz="1800" spc="-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дитячого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читання.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20400"/>
              </a:lnSpc>
            </a:pP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Підзаголовок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указує,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що </a:t>
            </a:r>
            <a:r>
              <a:rPr dirty="0" sz="1800" spc="45" b="1">
                <a:solidFill>
                  <a:srgbClr val="615780"/>
                </a:solidFill>
                <a:latin typeface="Tahoma"/>
                <a:cs typeface="Tahoma"/>
              </a:rPr>
              <a:t>цю 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615780"/>
                </a:solidFill>
                <a:latin typeface="Tahoma"/>
                <a:cs typeface="Tahoma"/>
              </a:rPr>
              <a:t>проблему,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імовірно,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подано </a:t>
            </a:r>
            <a:r>
              <a:rPr dirty="0" sz="1800" spc="114" b="1">
                <a:solidFill>
                  <a:srgbClr val="615780"/>
                </a:solidFill>
                <a:latin typeface="Tahoma"/>
                <a:cs typeface="Tahoma"/>
              </a:rPr>
              <a:t>у </a:t>
            </a:r>
            <a:r>
              <a:rPr dirty="0" sz="1800" spc="1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форматі </a:t>
            </a:r>
            <a:r>
              <a:rPr dirty="0" sz="1800" spc="35" b="1">
                <a:solidFill>
                  <a:srgbClr val="615780"/>
                </a:solidFill>
                <a:latin typeface="Tahoma"/>
                <a:cs typeface="Tahoma"/>
              </a:rPr>
              <a:t>інтерв’ю. Я </a:t>
            </a:r>
            <a:r>
              <a:rPr dirty="0" sz="1800" spc="65" b="1">
                <a:solidFill>
                  <a:srgbClr val="615780"/>
                </a:solidFill>
                <a:latin typeface="Tahoma"/>
                <a:cs typeface="Tahoma"/>
              </a:rPr>
              <a:t>прочитаю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трохи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більше,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615780"/>
                </a:solidFill>
                <a:latin typeface="Tahoma"/>
                <a:cs typeface="Tahoma"/>
              </a:rPr>
              <a:t>перш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ніж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висловлю </a:t>
            </a:r>
            <a:r>
              <a:rPr dirty="0" sz="1800" spc="-5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свою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думку.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193" y="4387565"/>
            <a:ext cx="2501900" cy="167640"/>
          </a:xfrm>
          <a:custGeom>
            <a:avLst/>
            <a:gdLst/>
            <a:ahLst/>
            <a:cxnLst/>
            <a:rect l="l" t="t" r="r" b="b"/>
            <a:pathLst>
              <a:path w="2501900" h="167639">
                <a:moveTo>
                  <a:pt x="135293" y="125349"/>
                </a:moveTo>
                <a:lnTo>
                  <a:pt x="8343" y="125349"/>
                </a:lnTo>
                <a:lnTo>
                  <a:pt x="0" y="167436"/>
                </a:lnTo>
                <a:lnTo>
                  <a:pt x="18313" y="167436"/>
                </a:lnTo>
                <a:lnTo>
                  <a:pt x="23406" y="142405"/>
                </a:lnTo>
                <a:lnTo>
                  <a:pt x="131911" y="142405"/>
                </a:lnTo>
                <a:lnTo>
                  <a:pt x="135293" y="125349"/>
                </a:lnTo>
                <a:close/>
              </a:path>
              <a:path w="2501900" h="167639">
                <a:moveTo>
                  <a:pt x="131911" y="142405"/>
                </a:moveTo>
                <a:lnTo>
                  <a:pt x="113525" y="142405"/>
                </a:lnTo>
                <a:lnTo>
                  <a:pt x="108635" y="167436"/>
                </a:lnTo>
                <a:lnTo>
                  <a:pt x="126949" y="167436"/>
                </a:lnTo>
                <a:lnTo>
                  <a:pt x="131911" y="142405"/>
                </a:lnTo>
                <a:close/>
              </a:path>
              <a:path w="2501900" h="167639">
                <a:moveTo>
                  <a:pt x="136918" y="34594"/>
                </a:moveTo>
                <a:lnTo>
                  <a:pt x="53098" y="34594"/>
                </a:lnTo>
                <a:lnTo>
                  <a:pt x="44564" y="70383"/>
                </a:lnTo>
                <a:lnTo>
                  <a:pt x="38979" y="90366"/>
                </a:lnTo>
                <a:lnTo>
                  <a:pt x="32251" y="107791"/>
                </a:lnTo>
                <a:lnTo>
                  <a:pt x="23847" y="120253"/>
                </a:lnTo>
                <a:lnTo>
                  <a:pt x="13233" y="125349"/>
                </a:lnTo>
                <a:lnTo>
                  <a:pt x="39674" y="125349"/>
                </a:lnTo>
                <a:lnTo>
                  <a:pt x="57785" y="89455"/>
                </a:lnTo>
                <a:lnTo>
                  <a:pt x="67144" y="51663"/>
                </a:lnTo>
                <a:lnTo>
                  <a:pt x="133512" y="51663"/>
                </a:lnTo>
                <a:lnTo>
                  <a:pt x="136918" y="34594"/>
                </a:lnTo>
                <a:close/>
              </a:path>
              <a:path w="2501900" h="167639">
                <a:moveTo>
                  <a:pt x="133512" y="51663"/>
                </a:moveTo>
                <a:lnTo>
                  <a:pt x="113931" y="51663"/>
                </a:lnTo>
                <a:lnTo>
                  <a:pt x="99288" y="125349"/>
                </a:lnTo>
                <a:lnTo>
                  <a:pt x="118808" y="125349"/>
                </a:lnTo>
                <a:lnTo>
                  <a:pt x="133512" y="51663"/>
                </a:lnTo>
                <a:close/>
              </a:path>
              <a:path w="2501900" h="167639">
                <a:moveTo>
                  <a:pt x="197573" y="34594"/>
                </a:moveTo>
                <a:lnTo>
                  <a:pt x="177838" y="34594"/>
                </a:lnTo>
                <a:lnTo>
                  <a:pt x="156070" y="142405"/>
                </a:lnTo>
                <a:lnTo>
                  <a:pt x="174993" y="142405"/>
                </a:lnTo>
                <a:lnTo>
                  <a:pt x="202522" y="115150"/>
                </a:lnTo>
                <a:lnTo>
                  <a:pt x="181292" y="115150"/>
                </a:lnTo>
                <a:lnTo>
                  <a:pt x="197573" y="34594"/>
                </a:lnTo>
                <a:close/>
              </a:path>
              <a:path w="2501900" h="167639">
                <a:moveTo>
                  <a:pt x="275777" y="61849"/>
                </a:moveTo>
                <a:lnTo>
                  <a:pt x="256362" y="61849"/>
                </a:lnTo>
                <a:lnTo>
                  <a:pt x="239890" y="142405"/>
                </a:lnTo>
                <a:lnTo>
                  <a:pt x="259816" y="142405"/>
                </a:lnTo>
                <a:lnTo>
                  <a:pt x="275777" y="61849"/>
                </a:lnTo>
                <a:close/>
              </a:path>
              <a:path w="2501900" h="167639">
                <a:moveTo>
                  <a:pt x="281178" y="34594"/>
                </a:moveTo>
                <a:lnTo>
                  <a:pt x="262674" y="34594"/>
                </a:lnTo>
                <a:lnTo>
                  <a:pt x="181292" y="115150"/>
                </a:lnTo>
                <a:lnTo>
                  <a:pt x="202522" y="115150"/>
                </a:lnTo>
                <a:lnTo>
                  <a:pt x="256362" y="61849"/>
                </a:lnTo>
                <a:lnTo>
                  <a:pt x="275777" y="61849"/>
                </a:lnTo>
                <a:lnTo>
                  <a:pt x="281178" y="34594"/>
                </a:lnTo>
                <a:close/>
              </a:path>
              <a:path w="2501900" h="167639">
                <a:moveTo>
                  <a:pt x="355460" y="51663"/>
                </a:moveTo>
                <a:lnTo>
                  <a:pt x="335927" y="51663"/>
                </a:lnTo>
                <a:lnTo>
                  <a:pt x="318236" y="142405"/>
                </a:lnTo>
                <a:lnTo>
                  <a:pt x="337756" y="142405"/>
                </a:lnTo>
                <a:lnTo>
                  <a:pt x="355460" y="51663"/>
                </a:lnTo>
                <a:close/>
              </a:path>
              <a:path w="2501900" h="167639">
                <a:moveTo>
                  <a:pt x="502361" y="34594"/>
                </a:moveTo>
                <a:lnTo>
                  <a:pt x="454545" y="34594"/>
                </a:lnTo>
                <a:lnTo>
                  <a:pt x="431510" y="37449"/>
                </a:lnTo>
                <a:lnTo>
                  <a:pt x="414166" y="45700"/>
                </a:lnTo>
                <a:lnTo>
                  <a:pt x="403232" y="58876"/>
                </a:lnTo>
                <a:lnTo>
                  <a:pt x="399427" y="76504"/>
                </a:lnTo>
                <a:lnTo>
                  <a:pt x="400716" y="86133"/>
                </a:lnTo>
                <a:lnTo>
                  <a:pt x="404558" y="94154"/>
                </a:lnTo>
                <a:lnTo>
                  <a:pt x="410914" y="100418"/>
                </a:lnTo>
                <a:lnTo>
                  <a:pt x="419747" y="104775"/>
                </a:lnTo>
                <a:lnTo>
                  <a:pt x="385381" y="142405"/>
                </a:lnTo>
                <a:lnTo>
                  <a:pt x="407352" y="142405"/>
                </a:lnTo>
                <a:lnTo>
                  <a:pt x="437451" y="107619"/>
                </a:lnTo>
                <a:lnTo>
                  <a:pt x="487892" y="107619"/>
                </a:lnTo>
                <a:lnTo>
                  <a:pt x="490670" y="93599"/>
                </a:lnTo>
                <a:lnTo>
                  <a:pt x="442747" y="93599"/>
                </a:lnTo>
                <a:lnTo>
                  <a:pt x="432596" y="92526"/>
                </a:lnTo>
                <a:lnTo>
                  <a:pt x="425345" y="89298"/>
                </a:lnTo>
                <a:lnTo>
                  <a:pt x="420994" y="83896"/>
                </a:lnTo>
                <a:lnTo>
                  <a:pt x="419544" y="76301"/>
                </a:lnTo>
                <a:lnTo>
                  <a:pt x="421782" y="65631"/>
                </a:lnTo>
                <a:lnTo>
                  <a:pt x="428293" y="57846"/>
                </a:lnTo>
                <a:lnTo>
                  <a:pt x="438773" y="53079"/>
                </a:lnTo>
                <a:lnTo>
                  <a:pt x="452920" y="51460"/>
                </a:lnTo>
                <a:lnTo>
                  <a:pt x="499019" y="51460"/>
                </a:lnTo>
                <a:lnTo>
                  <a:pt x="502361" y="34594"/>
                </a:lnTo>
                <a:close/>
              </a:path>
              <a:path w="2501900" h="167639">
                <a:moveTo>
                  <a:pt x="487892" y="107619"/>
                </a:moveTo>
                <a:lnTo>
                  <a:pt x="470204" y="107619"/>
                </a:lnTo>
                <a:lnTo>
                  <a:pt x="463499" y="142405"/>
                </a:lnTo>
                <a:lnTo>
                  <a:pt x="480999" y="142405"/>
                </a:lnTo>
                <a:lnTo>
                  <a:pt x="487892" y="107619"/>
                </a:lnTo>
                <a:close/>
              </a:path>
              <a:path w="2501900" h="167639">
                <a:moveTo>
                  <a:pt x="499019" y="51460"/>
                </a:moveTo>
                <a:lnTo>
                  <a:pt x="481609" y="51460"/>
                </a:lnTo>
                <a:lnTo>
                  <a:pt x="473062" y="93599"/>
                </a:lnTo>
                <a:lnTo>
                  <a:pt x="490670" y="93599"/>
                </a:lnTo>
                <a:lnTo>
                  <a:pt x="499019" y="51460"/>
                </a:lnTo>
                <a:close/>
              </a:path>
              <a:path w="2501900" h="167639">
                <a:moveTo>
                  <a:pt x="398589" y="34594"/>
                </a:moveTo>
                <a:lnTo>
                  <a:pt x="300126" y="34594"/>
                </a:lnTo>
                <a:lnTo>
                  <a:pt x="296875" y="51663"/>
                </a:lnTo>
                <a:lnTo>
                  <a:pt x="395338" y="51663"/>
                </a:lnTo>
                <a:lnTo>
                  <a:pt x="398589" y="34594"/>
                </a:lnTo>
                <a:close/>
              </a:path>
              <a:path w="2501900" h="167639">
                <a:moveTo>
                  <a:pt x="612237" y="99695"/>
                </a:moveTo>
                <a:lnTo>
                  <a:pt x="592696" y="99695"/>
                </a:lnTo>
                <a:lnTo>
                  <a:pt x="584149" y="142405"/>
                </a:lnTo>
                <a:lnTo>
                  <a:pt x="603694" y="142405"/>
                </a:lnTo>
                <a:lnTo>
                  <a:pt x="612237" y="99695"/>
                </a:lnTo>
                <a:close/>
              </a:path>
              <a:path w="2501900" h="167639">
                <a:moveTo>
                  <a:pt x="548347" y="34594"/>
                </a:moveTo>
                <a:lnTo>
                  <a:pt x="528828" y="34594"/>
                </a:lnTo>
                <a:lnTo>
                  <a:pt x="522122" y="68783"/>
                </a:lnTo>
                <a:lnTo>
                  <a:pt x="521512" y="72237"/>
                </a:lnTo>
                <a:lnTo>
                  <a:pt x="521157" y="75082"/>
                </a:lnTo>
                <a:lnTo>
                  <a:pt x="521106" y="78549"/>
                </a:lnTo>
                <a:lnTo>
                  <a:pt x="523567" y="91059"/>
                </a:lnTo>
                <a:lnTo>
                  <a:pt x="530736" y="99947"/>
                </a:lnTo>
                <a:lnTo>
                  <a:pt x="542291" y="105251"/>
                </a:lnTo>
                <a:lnTo>
                  <a:pt x="557911" y="107010"/>
                </a:lnTo>
                <a:lnTo>
                  <a:pt x="566350" y="106553"/>
                </a:lnTo>
                <a:lnTo>
                  <a:pt x="575075" y="105181"/>
                </a:lnTo>
                <a:lnTo>
                  <a:pt x="583914" y="102895"/>
                </a:lnTo>
                <a:lnTo>
                  <a:pt x="592696" y="99695"/>
                </a:lnTo>
                <a:lnTo>
                  <a:pt x="612237" y="99695"/>
                </a:lnTo>
                <a:lnTo>
                  <a:pt x="613985" y="90957"/>
                </a:lnTo>
                <a:lnTo>
                  <a:pt x="562178" y="90957"/>
                </a:lnTo>
                <a:lnTo>
                  <a:pt x="553177" y="90021"/>
                </a:lnTo>
                <a:lnTo>
                  <a:pt x="546463" y="87139"/>
                </a:lnTo>
                <a:lnTo>
                  <a:pt x="542266" y="82197"/>
                </a:lnTo>
                <a:lnTo>
                  <a:pt x="540899" y="75488"/>
                </a:lnTo>
                <a:lnTo>
                  <a:pt x="541019" y="71221"/>
                </a:lnTo>
                <a:lnTo>
                  <a:pt x="548347" y="34594"/>
                </a:lnTo>
                <a:close/>
              </a:path>
              <a:path w="2501900" h="167639">
                <a:moveTo>
                  <a:pt x="625259" y="34594"/>
                </a:moveTo>
                <a:lnTo>
                  <a:pt x="605726" y="34594"/>
                </a:lnTo>
                <a:lnTo>
                  <a:pt x="595960" y="83223"/>
                </a:lnTo>
                <a:lnTo>
                  <a:pt x="587306" y="86494"/>
                </a:lnTo>
                <a:lnTo>
                  <a:pt x="578764" y="88923"/>
                </a:lnTo>
                <a:lnTo>
                  <a:pt x="570374" y="90436"/>
                </a:lnTo>
                <a:lnTo>
                  <a:pt x="562178" y="90957"/>
                </a:lnTo>
                <a:lnTo>
                  <a:pt x="613985" y="90957"/>
                </a:lnTo>
                <a:lnTo>
                  <a:pt x="625259" y="34594"/>
                </a:lnTo>
                <a:close/>
              </a:path>
              <a:path w="2501900" h="167639">
                <a:moveTo>
                  <a:pt x="704621" y="33578"/>
                </a:moveTo>
                <a:lnTo>
                  <a:pt x="679192" y="38372"/>
                </a:lnTo>
                <a:lnTo>
                  <a:pt x="659169" y="51652"/>
                </a:lnTo>
                <a:lnTo>
                  <a:pt x="646055" y="71763"/>
                </a:lnTo>
                <a:lnTo>
                  <a:pt x="641350" y="97053"/>
                </a:lnTo>
                <a:lnTo>
                  <a:pt x="644941" y="116183"/>
                </a:lnTo>
                <a:lnTo>
                  <a:pt x="655150" y="130879"/>
                </a:lnTo>
                <a:lnTo>
                  <a:pt x="671123" y="140308"/>
                </a:lnTo>
                <a:lnTo>
                  <a:pt x="692010" y="143637"/>
                </a:lnTo>
                <a:lnTo>
                  <a:pt x="717400" y="138837"/>
                </a:lnTo>
                <a:lnTo>
                  <a:pt x="735797" y="126568"/>
                </a:lnTo>
                <a:lnTo>
                  <a:pt x="693229" y="126568"/>
                </a:lnTo>
                <a:lnTo>
                  <a:pt x="679528" y="124490"/>
                </a:lnTo>
                <a:lnTo>
                  <a:pt x="669434" y="118500"/>
                </a:lnTo>
                <a:lnTo>
                  <a:pt x="663195" y="108962"/>
                </a:lnTo>
                <a:lnTo>
                  <a:pt x="661060" y="96240"/>
                </a:lnTo>
                <a:lnTo>
                  <a:pt x="664238" y="77865"/>
                </a:lnTo>
                <a:lnTo>
                  <a:pt x="673047" y="63442"/>
                </a:lnTo>
                <a:lnTo>
                  <a:pt x="686397" y="54021"/>
                </a:lnTo>
                <a:lnTo>
                  <a:pt x="703199" y="50647"/>
                </a:lnTo>
                <a:lnTo>
                  <a:pt x="744482" y="50647"/>
                </a:lnTo>
                <a:lnTo>
                  <a:pt x="741368" y="46158"/>
                </a:lnTo>
                <a:lnTo>
                  <a:pt x="725469" y="36846"/>
                </a:lnTo>
                <a:lnTo>
                  <a:pt x="704621" y="33578"/>
                </a:lnTo>
                <a:close/>
              </a:path>
              <a:path w="2501900" h="167639">
                <a:moveTo>
                  <a:pt x="744482" y="50647"/>
                </a:moveTo>
                <a:lnTo>
                  <a:pt x="703199" y="50647"/>
                </a:lnTo>
                <a:lnTo>
                  <a:pt x="716897" y="52694"/>
                </a:lnTo>
                <a:lnTo>
                  <a:pt x="726987" y="58634"/>
                </a:lnTo>
                <a:lnTo>
                  <a:pt x="733222" y="68162"/>
                </a:lnTo>
                <a:lnTo>
                  <a:pt x="735355" y="80975"/>
                </a:lnTo>
                <a:lnTo>
                  <a:pt x="732207" y="99345"/>
                </a:lnTo>
                <a:lnTo>
                  <a:pt x="723450" y="113768"/>
                </a:lnTo>
                <a:lnTo>
                  <a:pt x="710114" y="123192"/>
                </a:lnTo>
                <a:lnTo>
                  <a:pt x="693229" y="126568"/>
                </a:lnTo>
                <a:lnTo>
                  <a:pt x="735797" y="126568"/>
                </a:lnTo>
                <a:lnTo>
                  <a:pt x="737349" y="125533"/>
                </a:lnTo>
                <a:lnTo>
                  <a:pt x="750392" y="105360"/>
                </a:lnTo>
                <a:lnTo>
                  <a:pt x="755065" y="79959"/>
                </a:lnTo>
                <a:lnTo>
                  <a:pt x="751505" y="60775"/>
                </a:lnTo>
                <a:lnTo>
                  <a:pt x="744482" y="50647"/>
                </a:lnTo>
                <a:close/>
              </a:path>
              <a:path w="2501900" h="167639">
                <a:moveTo>
                  <a:pt x="929055" y="33578"/>
                </a:moveTo>
                <a:lnTo>
                  <a:pt x="903626" y="38372"/>
                </a:lnTo>
                <a:lnTo>
                  <a:pt x="883596" y="51663"/>
                </a:lnTo>
                <a:lnTo>
                  <a:pt x="870489" y="71763"/>
                </a:lnTo>
                <a:lnTo>
                  <a:pt x="865784" y="97053"/>
                </a:lnTo>
                <a:lnTo>
                  <a:pt x="869376" y="116183"/>
                </a:lnTo>
                <a:lnTo>
                  <a:pt x="879582" y="130879"/>
                </a:lnTo>
                <a:lnTo>
                  <a:pt x="895552" y="140308"/>
                </a:lnTo>
                <a:lnTo>
                  <a:pt x="916432" y="143637"/>
                </a:lnTo>
                <a:lnTo>
                  <a:pt x="941829" y="138837"/>
                </a:lnTo>
                <a:lnTo>
                  <a:pt x="960229" y="126568"/>
                </a:lnTo>
                <a:lnTo>
                  <a:pt x="917651" y="126568"/>
                </a:lnTo>
                <a:lnTo>
                  <a:pt x="903957" y="124490"/>
                </a:lnTo>
                <a:lnTo>
                  <a:pt x="893867" y="118500"/>
                </a:lnTo>
                <a:lnTo>
                  <a:pt x="887629" y="108962"/>
                </a:lnTo>
                <a:lnTo>
                  <a:pt x="885494" y="96240"/>
                </a:lnTo>
                <a:lnTo>
                  <a:pt x="888673" y="77865"/>
                </a:lnTo>
                <a:lnTo>
                  <a:pt x="897482" y="63442"/>
                </a:lnTo>
                <a:lnTo>
                  <a:pt x="910831" y="54021"/>
                </a:lnTo>
                <a:lnTo>
                  <a:pt x="927633" y="50647"/>
                </a:lnTo>
                <a:lnTo>
                  <a:pt x="968916" y="50647"/>
                </a:lnTo>
                <a:lnTo>
                  <a:pt x="965803" y="46158"/>
                </a:lnTo>
                <a:lnTo>
                  <a:pt x="949903" y="36846"/>
                </a:lnTo>
                <a:lnTo>
                  <a:pt x="929055" y="33578"/>
                </a:lnTo>
                <a:close/>
              </a:path>
              <a:path w="2501900" h="167639">
                <a:moveTo>
                  <a:pt x="872274" y="34594"/>
                </a:moveTo>
                <a:lnTo>
                  <a:pt x="792937" y="34594"/>
                </a:lnTo>
                <a:lnTo>
                  <a:pt x="771372" y="142405"/>
                </a:lnTo>
                <a:lnTo>
                  <a:pt x="790905" y="142405"/>
                </a:lnTo>
                <a:lnTo>
                  <a:pt x="809002" y="51663"/>
                </a:lnTo>
                <a:lnTo>
                  <a:pt x="868809" y="51652"/>
                </a:lnTo>
                <a:lnTo>
                  <a:pt x="872274" y="34594"/>
                </a:lnTo>
                <a:close/>
              </a:path>
              <a:path w="2501900" h="167639">
                <a:moveTo>
                  <a:pt x="968916" y="50647"/>
                </a:moveTo>
                <a:lnTo>
                  <a:pt x="927633" y="50647"/>
                </a:lnTo>
                <a:lnTo>
                  <a:pt x="941332" y="52694"/>
                </a:lnTo>
                <a:lnTo>
                  <a:pt x="951422" y="58634"/>
                </a:lnTo>
                <a:lnTo>
                  <a:pt x="957656" y="68162"/>
                </a:lnTo>
                <a:lnTo>
                  <a:pt x="959789" y="80975"/>
                </a:lnTo>
                <a:lnTo>
                  <a:pt x="956641" y="99345"/>
                </a:lnTo>
                <a:lnTo>
                  <a:pt x="947883" y="113768"/>
                </a:lnTo>
                <a:lnTo>
                  <a:pt x="934543" y="123192"/>
                </a:lnTo>
                <a:lnTo>
                  <a:pt x="917651" y="126568"/>
                </a:lnTo>
                <a:lnTo>
                  <a:pt x="960229" y="126568"/>
                </a:lnTo>
                <a:lnTo>
                  <a:pt x="961782" y="125533"/>
                </a:lnTo>
                <a:lnTo>
                  <a:pt x="974826" y="105360"/>
                </a:lnTo>
                <a:lnTo>
                  <a:pt x="979500" y="79959"/>
                </a:lnTo>
                <a:lnTo>
                  <a:pt x="975940" y="60775"/>
                </a:lnTo>
                <a:lnTo>
                  <a:pt x="968916" y="50647"/>
                </a:lnTo>
                <a:close/>
              </a:path>
              <a:path w="2501900" h="167639">
                <a:moveTo>
                  <a:pt x="1143910" y="99695"/>
                </a:moveTo>
                <a:lnTo>
                  <a:pt x="1124369" y="99695"/>
                </a:lnTo>
                <a:lnTo>
                  <a:pt x="1115834" y="142405"/>
                </a:lnTo>
                <a:lnTo>
                  <a:pt x="1135367" y="142405"/>
                </a:lnTo>
                <a:lnTo>
                  <a:pt x="1143910" y="99695"/>
                </a:lnTo>
                <a:close/>
              </a:path>
              <a:path w="2501900" h="167639">
                <a:moveTo>
                  <a:pt x="1080020" y="34594"/>
                </a:moveTo>
                <a:lnTo>
                  <a:pt x="1060500" y="34594"/>
                </a:lnTo>
                <a:lnTo>
                  <a:pt x="1053795" y="68783"/>
                </a:lnTo>
                <a:lnTo>
                  <a:pt x="1053185" y="72237"/>
                </a:lnTo>
                <a:lnTo>
                  <a:pt x="1052830" y="75082"/>
                </a:lnTo>
                <a:lnTo>
                  <a:pt x="1052779" y="78549"/>
                </a:lnTo>
                <a:lnTo>
                  <a:pt x="1055240" y="91059"/>
                </a:lnTo>
                <a:lnTo>
                  <a:pt x="1062408" y="99947"/>
                </a:lnTo>
                <a:lnTo>
                  <a:pt x="1073963" y="105251"/>
                </a:lnTo>
                <a:lnTo>
                  <a:pt x="1089583" y="107010"/>
                </a:lnTo>
                <a:lnTo>
                  <a:pt x="1098022" y="106553"/>
                </a:lnTo>
                <a:lnTo>
                  <a:pt x="1106747" y="105181"/>
                </a:lnTo>
                <a:lnTo>
                  <a:pt x="1115587" y="102895"/>
                </a:lnTo>
                <a:lnTo>
                  <a:pt x="1124369" y="99695"/>
                </a:lnTo>
                <a:lnTo>
                  <a:pt x="1143910" y="99695"/>
                </a:lnTo>
                <a:lnTo>
                  <a:pt x="1145658" y="90957"/>
                </a:lnTo>
                <a:lnTo>
                  <a:pt x="1093851" y="90957"/>
                </a:lnTo>
                <a:lnTo>
                  <a:pt x="1084850" y="90021"/>
                </a:lnTo>
                <a:lnTo>
                  <a:pt x="1078136" y="87139"/>
                </a:lnTo>
                <a:lnTo>
                  <a:pt x="1073939" y="82197"/>
                </a:lnTo>
                <a:lnTo>
                  <a:pt x="1072572" y="75488"/>
                </a:lnTo>
                <a:lnTo>
                  <a:pt x="1072692" y="71221"/>
                </a:lnTo>
                <a:lnTo>
                  <a:pt x="1080020" y="34594"/>
                </a:lnTo>
                <a:close/>
              </a:path>
              <a:path w="2501900" h="167639">
                <a:moveTo>
                  <a:pt x="1156931" y="34594"/>
                </a:moveTo>
                <a:lnTo>
                  <a:pt x="1137399" y="34594"/>
                </a:lnTo>
                <a:lnTo>
                  <a:pt x="1127633" y="83223"/>
                </a:lnTo>
                <a:lnTo>
                  <a:pt x="1118979" y="86494"/>
                </a:lnTo>
                <a:lnTo>
                  <a:pt x="1110437" y="88923"/>
                </a:lnTo>
                <a:lnTo>
                  <a:pt x="1102047" y="90436"/>
                </a:lnTo>
                <a:lnTo>
                  <a:pt x="1093851" y="90957"/>
                </a:lnTo>
                <a:lnTo>
                  <a:pt x="1145658" y="90957"/>
                </a:lnTo>
                <a:lnTo>
                  <a:pt x="1156931" y="34594"/>
                </a:lnTo>
                <a:close/>
              </a:path>
              <a:path w="2501900" h="167639">
                <a:moveTo>
                  <a:pt x="1213713" y="34594"/>
                </a:moveTo>
                <a:lnTo>
                  <a:pt x="1193977" y="34594"/>
                </a:lnTo>
                <a:lnTo>
                  <a:pt x="1172210" y="142405"/>
                </a:lnTo>
                <a:lnTo>
                  <a:pt x="1191133" y="142405"/>
                </a:lnTo>
                <a:lnTo>
                  <a:pt x="1218662" y="115150"/>
                </a:lnTo>
                <a:lnTo>
                  <a:pt x="1197444" y="115150"/>
                </a:lnTo>
                <a:lnTo>
                  <a:pt x="1213713" y="34594"/>
                </a:lnTo>
                <a:close/>
              </a:path>
              <a:path w="2501900" h="167639">
                <a:moveTo>
                  <a:pt x="1291930" y="61849"/>
                </a:moveTo>
                <a:lnTo>
                  <a:pt x="1272501" y="61849"/>
                </a:lnTo>
                <a:lnTo>
                  <a:pt x="1256030" y="142405"/>
                </a:lnTo>
                <a:lnTo>
                  <a:pt x="1275969" y="142405"/>
                </a:lnTo>
                <a:lnTo>
                  <a:pt x="1291930" y="61849"/>
                </a:lnTo>
                <a:close/>
              </a:path>
              <a:path w="2501900" h="167639">
                <a:moveTo>
                  <a:pt x="1297330" y="34594"/>
                </a:moveTo>
                <a:lnTo>
                  <a:pt x="1278813" y="34594"/>
                </a:lnTo>
                <a:lnTo>
                  <a:pt x="1197444" y="115150"/>
                </a:lnTo>
                <a:lnTo>
                  <a:pt x="1218662" y="115150"/>
                </a:lnTo>
                <a:lnTo>
                  <a:pt x="1272501" y="61849"/>
                </a:lnTo>
                <a:lnTo>
                  <a:pt x="1291930" y="61849"/>
                </a:lnTo>
                <a:lnTo>
                  <a:pt x="1297330" y="34594"/>
                </a:lnTo>
                <a:close/>
              </a:path>
              <a:path w="2501900" h="167639">
                <a:moveTo>
                  <a:pt x="1469466" y="33578"/>
                </a:moveTo>
                <a:lnTo>
                  <a:pt x="1445165" y="38287"/>
                </a:lnTo>
                <a:lnTo>
                  <a:pt x="1425829" y="51423"/>
                </a:lnTo>
                <a:lnTo>
                  <a:pt x="1413055" y="71506"/>
                </a:lnTo>
                <a:lnTo>
                  <a:pt x="1408442" y="97053"/>
                </a:lnTo>
                <a:lnTo>
                  <a:pt x="1412017" y="116612"/>
                </a:lnTo>
                <a:lnTo>
                  <a:pt x="1421941" y="131260"/>
                </a:lnTo>
                <a:lnTo>
                  <a:pt x="1437015" y="140451"/>
                </a:lnTo>
                <a:lnTo>
                  <a:pt x="1456042" y="143637"/>
                </a:lnTo>
                <a:lnTo>
                  <a:pt x="1467163" y="142668"/>
                </a:lnTo>
                <a:lnTo>
                  <a:pt x="1477276" y="139852"/>
                </a:lnTo>
                <a:lnTo>
                  <a:pt x="1486285" y="135321"/>
                </a:lnTo>
                <a:lnTo>
                  <a:pt x="1494091" y="129209"/>
                </a:lnTo>
                <a:lnTo>
                  <a:pt x="1512773" y="129209"/>
                </a:lnTo>
                <a:lnTo>
                  <a:pt x="1513296" y="126568"/>
                </a:lnTo>
                <a:lnTo>
                  <a:pt x="1460309" y="126568"/>
                </a:lnTo>
                <a:lnTo>
                  <a:pt x="1446618" y="124490"/>
                </a:lnTo>
                <a:lnTo>
                  <a:pt x="1436531" y="118500"/>
                </a:lnTo>
                <a:lnTo>
                  <a:pt x="1430298" y="108962"/>
                </a:lnTo>
                <a:lnTo>
                  <a:pt x="1428165" y="96240"/>
                </a:lnTo>
                <a:lnTo>
                  <a:pt x="1431340" y="77865"/>
                </a:lnTo>
                <a:lnTo>
                  <a:pt x="1440140" y="63442"/>
                </a:lnTo>
                <a:lnTo>
                  <a:pt x="1453481" y="54021"/>
                </a:lnTo>
                <a:lnTo>
                  <a:pt x="1470279" y="50647"/>
                </a:lnTo>
                <a:lnTo>
                  <a:pt x="1506614" y="50647"/>
                </a:lnTo>
                <a:lnTo>
                  <a:pt x="1501939" y="44551"/>
                </a:lnTo>
                <a:lnTo>
                  <a:pt x="1493245" y="38506"/>
                </a:lnTo>
                <a:lnTo>
                  <a:pt x="1482376" y="34823"/>
                </a:lnTo>
                <a:lnTo>
                  <a:pt x="1469466" y="33578"/>
                </a:lnTo>
                <a:close/>
              </a:path>
              <a:path w="2501900" h="167639">
                <a:moveTo>
                  <a:pt x="1371600" y="51663"/>
                </a:moveTo>
                <a:lnTo>
                  <a:pt x="1352080" y="51663"/>
                </a:lnTo>
                <a:lnTo>
                  <a:pt x="1334376" y="142405"/>
                </a:lnTo>
                <a:lnTo>
                  <a:pt x="1353908" y="142405"/>
                </a:lnTo>
                <a:lnTo>
                  <a:pt x="1371600" y="51663"/>
                </a:lnTo>
                <a:close/>
              </a:path>
              <a:path w="2501900" h="167639">
                <a:moveTo>
                  <a:pt x="1512773" y="129209"/>
                </a:moveTo>
                <a:lnTo>
                  <a:pt x="1494091" y="129209"/>
                </a:lnTo>
                <a:lnTo>
                  <a:pt x="1491437" y="142405"/>
                </a:lnTo>
                <a:lnTo>
                  <a:pt x="1510157" y="142405"/>
                </a:lnTo>
                <a:lnTo>
                  <a:pt x="1512773" y="129209"/>
                </a:lnTo>
                <a:close/>
              </a:path>
              <a:path w="2501900" h="167639">
                <a:moveTo>
                  <a:pt x="1506614" y="50647"/>
                </a:moveTo>
                <a:lnTo>
                  <a:pt x="1470279" y="50647"/>
                </a:lnTo>
                <a:lnTo>
                  <a:pt x="1483970" y="52694"/>
                </a:lnTo>
                <a:lnTo>
                  <a:pt x="1494056" y="58634"/>
                </a:lnTo>
                <a:lnTo>
                  <a:pt x="1500289" y="68162"/>
                </a:lnTo>
                <a:lnTo>
                  <a:pt x="1502422" y="80975"/>
                </a:lnTo>
                <a:lnTo>
                  <a:pt x="1499276" y="99345"/>
                </a:lnTo>
                <a:lnTo>
                  <a:pt x="1490524" y="113768"/>
                </a:lnTo>
                <a:lnTo>
                  <a:pt x="1477192" y="123192"/>
                </a:lnTo>
                <a:lnTo>
                  <a:pt x="1460309" y="126568"/>
                </a:lnTo>
                <a:lnTo>
                  <a:pt x="1513296" y="126568"/>
                </a:lnTo>
                <a:lnTo>
                  <a:pt x="1527905" y="52882"/>
                </a:lnTo>
                <a:lnTo>
                  <a:pt x="1508328" y="52882"/>
                </a:lnTo>
                <a:lnTo>
                  <a:pt x="1506614" y="50647"/>
                </a:lnTo>
                <a:close/>
              </a:path>
              <a:path w="2501900" h="167639">
                <a:moveTo>
                  <a:pt x="1531531" y="34594"/>
                </a:moveTo>
                <a:lnTo>
                  <a:pt x="1511985" y="34594"/>
                </a:lnTo>
                <a:lnTo>
                  <a:pt x="1508328" y="52882"/>
                </a:lnTo>
                <a:lnTo>
                  <a:pt x="1527905" y="52882"/>
                </a:lnTo>
                <a:lnTo>
                  <a:pt x="1531531" y="34594"/>
                </a:lnTo>
                <a:close/>
              </a:path>
              <a:path w="2501900" h="167639">
                <a:moveTo>
                  <a:pt x="1414729" y="34594"/>
                </a:moveTo>
                <a:lnTo>
                  <a:pt x="1316278" y="34594"/>
                </a:lnTo>
                <a:lnTo>
                  <a:pt x="1313014" y="51663"/>
                </a:lnTo>
                <a:lnTo>
                  <a:pt x="1411477" y="51663"/>
                </a:lnTo>
                <a:lnTo>
                  <a:pt x="1414729" y="34594"/>
                </a:lnTo>
                <a:close/>
              </a:path>
              <a:path w="2501900" h="167639">
                <a:moveTo>
                  <a:pt x="1588109" y="34594"/>
                </a:moveTo>
                <a:lnTo>
                  <a:pt x="1568577" y="34594"/>
                </a:lnTo>
                <a:lnTo>
                  <a:pt x="1547012" y="142405"/>
                </a:lnTo>
                <a:lnTo>
                  <a:pt x="1566545" y="142405"/>
                </a:lnTo>
                <a:lnTo>
                  <a:pt x="1575701" y="97243"/>
                </a:lnTo>
                <a:lnTo>
                  <a:pt x="1656540" y="97243"/>
                </a:lnTo>
                <a:lnTo>
                  <a:pt x="1659914" y="80378"/>
                </a:lnTo>
                <a:lnTo>
                  <a:pt x="1578952" y="80378"/>
                </a:lnTo>
                <a:lnTo>
                  <a:pt x="1588109" y="34594"/>
                </a:lnTo>
                <a:close/>
              </a:path>
              <a:path w="2501900" h="167639">
                <a:moveTo>
                  <a:pt x="1656540" y="97243"/>
                </a:moveTo>
                <a:lnTo>
                  <a:pt x="1637131" y="97243"/>
                </a:lnTo>
                <a:lnTo>
                  <a:pt x="1627974" y="142405"/>
                </a:lnTo>
                <a:lnTo>
                  <a:pt x="1647507" y="142405"/>
                </a:lnTo>
                <a:lnTo>
                  <a:pt x="1656540" y="97243"/>
                </a:lnTo>
                <a:close/>
              </a:path>
              <a:path w="2501900" h="167639">
                <a:moveTo>
                  <a:pt x="1669072" y="34594"/>
                </a:moveTo>
                <a:lnTo>
                  <a:pt x="1649539" y="34594"/>
                </a:lnTo>
                <a:lnTo>
                  <a:pt x="1640382" y="80378"/>
                </a:lnTo>
                <a:lnTo>
                  <a:pt x="1659914" y="80378"/>
                </a:lnTo>
                <a:lnTo>
                  <a:pt x="1669072" y="34594"/>
                </a:lnTo>
                <a:close/>
              </a:path>
              <a:path w="2501900" h="167639">
                <a:moveTo>
                  <a:pt x="1725447" y="34594"/>
                </a:moveTo>
                <a:lnTo>
                  <a:pt x="1705927" y="34594"/>
                </a:lnTo>
                <a:lnTo>
                  <a:pt x="1684362" y="142405"/>
                </a:lnTo>
                <a:lnTo>
                  <a:pt x="1703882" y="142405"/>
                </a:lnTo>
                <a:lnTo>
                  <a:pt x="1713039" y="97243"/>
                </a:lnTo>
                <a:lnTo>
                  <a:pt x="1793891" y="97243"/>
                </a:lnTo>
                <a:lnTo>
                  <a:pt x="1797264" y="80378"/>
                </a:lnTo>
                <a:lnTo>
                  <a:pt x="1716303" y="80378"/>
                </a:lnTo>
                <a:lnTo>
                  <a:pt x="1725447" y="34594"/>
                </a:lnTo>
                <a:close/>
              </a:path>
              <a:path w="2501900" h="167639">
                <a:moveTo>
                  <a:pt x="1793891" y="97243"/>
                </a:moveTo>
                <a:lnTo>
                  <a:pt x="1774482" y="97243"/>
                </a:lnTo>
                <a:lnTo>
                  <a:pt x="1765325" y="142405"/>
                </a:lnTo>
                <a:lnTo>
                  <a:pt x="1784858" y="142405"/>
                </a:lnTo>
                <a:lnTo>
                  <a:pt x="1793891" y="97243"/>
                </a:lnTo>
                <a:close/>
              </a:path>
              <a:path w="2501900" h="167639">
                <a:moveTo>
                  <a:pt x="1806422" y="34594"/>
                </a:moveTo>
                <a:lnTo>
                  <a:pt x="1786890" y="34594"/>
                </a:lnTo>
                <a:lnTo>
                  <a:pt x="1777733" y="80378"/>
                </a:lnTo>
                <a:lnTo>
                  <a:pt x="1797264" y="80378"/>
                </a:lnTo>
                <a:lnTo>
                  <a:pt x="1806422" y="34594"/>
                </a:lnTo>
                <a:close/>
              </a:path>
              <a:path w="2501900" h="167639">
                <a:moveTo>
                  <a:pt x="1929930" y="34594"/>
                </a:moveTo>
                <a:lnTo>
                  <a:pt x="1882114" y="34594"/>
                </a:lnTo>
                <a:lnTo>
                  <a:pt x="1859079" y="37449"/>
                </a:lnTo>
                <a:lnTo>
                  <a:pt x="1841734" y="45700"/>
                </a:lnTo>
                <a:lnTo>
                  <a:pt x="1830801" y="58876"/>
                </a:lnTo>
                <a:lnTo>
                  <a:pt x="1826996" y="76504"/>
                </a:lnTo>
                <a:lnTo>
                  <a:pt x="1828285" y="86133"/>
                </a:lnTo>
                <a:lnTo>
                  <a:pt x="1832127" y="94154"/>
                </a:lnTo>
                <a:lnTo>
                  <a:pt x="1838483" y="100418"/>
                </a:lnTo>
                <a:lnTo>
                  <a:pt x="1847316" y="104775"/>
                </a:lnTo>
                <a:lnTo>
                  <a:pt x="1812950" y="142405"/>
                </a:lnTo>
                <a:lnTo>
                  <a:pt x="1834921" y="142405"/>
                </a:lnTo>
                <a:lnTo>
                  <a:pt x="1865020" y="107619"/>
                </a:lnTo>
                <a:lnTo>
                  <a:pt x="1915452" y="107619"/>
                </a:lnTo>
                <a:lnTo>
                  <a:pt x="1918232" y="93599"/>
                </a:lnTo>
                <a:lnTo>
                  <a:pt x="1870303" y="93599"/>
                </a:lnTo>
                <a:lnTo>
                  <a:pt x="1860159" y="92526"/>
                </a:lnTo>
                <a:lnTo>
                  <a:pt x="1852912" y="89298"/>
                </a:lnTo>
                <a:lnTo>
                  <a:pt x="1848563" y="83896"/>
                </a:lnTo>
                <a:lnTo>
                  <a:pt x="1847113" y="76301"/>
                </a:lnTo>
                <a:lnTo>
                  <a:pt x="1849350" y="65631"/>
                </a:lnTo>
                <a:lnTo>
                  <a:pt x="1855860" y="57846"/>
                </a:lnTo>
                <a:lnTo>
                  <a:pt x="1866337" y="53079"/>
                </a:lnTo>
                <a:lnTo>
                  <a:pt x="1880476" y="51460"/>
                </a:lnTo>
                <a:lnTo>
                  <a:pt x="1926586" y="51460"/>
                </a:lnTo>
                <a:lnTo>
                  <a:pt x="1929930" y="34594"/>
                </a:lnTo>
                <a:close/>
              </a:path>
              <a:path w="2501900" h="167639">
                <a:moveTo>
                  <a:pt x="1915452" y="107619"/>
                </a:moveTo>
                <a:lnTo>
                  <a:pt x="1897773" y="107619"/>
                </a:lnTo>
                <a:lnTo>
                  <a:pt x="1891068" y="142405"/>
                </a:lnTo>
                <a:lnTo>
                  <a:pt x="1908556" y="142405"/>
                </a:lnTo>
                <a:lnTo>
                  <a:pt x="1915452" y="107619"/>
                </a:lnTo>
                <a:close/>
              </a:path>
              <a:path w="2501900" h="167639">
                <a:moveTo>
                  <a:pt x="1926586" y="51460"/>
                </a:moveTo>
                <a:lnTo>
                  <a:pt x="1909165" y="51460"/>
                </a:lnTo>
                <a:lnTo>
                  <a:pt x="1900631" y="93599"/>
                </a:lnTo>
                <a:lnTo>
                  <a:pt x="1918232" y="93599"/>
                </a:lnTo>
                <a:lnTo>
                  <a:pt x="1926586" y="51460"/>
                </a:lnTo>
                <a:close/>
              </a:path>
              <a:path w="2501900" h="167639">
                <a:moveTo>
                  <a:pt x="2047341" y="0"/>
                </a:moveTo>
                <a:lnTo>
                  <a:pt x="2030869" y="0"/>
                </a:lnTo>
                <a:lnTo>
                  <a:pt x="2002383" y="142405"/>
                </a:lnTo>
                <a:lnTo>
                  <a:pt x="2021916" y="142405"/>
                </a:lnTo>
                <a:lnTo>
                  <a:pt x="2042871" y="37439"/>
                </a:lnTo>
                <a:lnTo>
                  <a:pt x="2062150" y="37439"/>
                </a:lnTo>
                <a:lnTo>
                  <a:pt x="2047341" y="0"/>
                </a:lnTo>
                <a:close/>
              </a:path>
              <a:path w="2501900" h="167639">
                <a:moveTo>
                  <a:pt x="2174539" y="39471"/>
                </a:moveTo>
                <a:lnTo>
                  <a:pt x="2155177" y="39471"/>
                </a:lnTo>
                <a:lnTo>
                  <a:pt x="2134425" y="142405"/>
                </a:lnTo>
                <a:lnTo>
                  <a:pt x="2153958" y="142405"/>
                </a:lnTo>
                <a:lnTo>
                  <a:pt x="2174539" y="39471"/>
                </a:lnTo>
                <a:close/>
              </a:path>
              <a:path w="2501900" h="167639">
                <a:moveTo>
                  <a:pt x="2290889" y="0"/>
                </a:moveTo>
                <a:lnTo>
                  <a:pt x="2270747" y="0"/>
                </a:lnTo>
                <a:lnTo>
                  <a:pt x="2177580" y="142405"/>
                </a:lnTo>
                <a:lnTo>
                  <a:pt x="2199551" y="142405"/>
                </a:lnTo>
                <a:lnTo>
                  <a:pt x="2222131" y="106807"/>
                </a:lnTo>
                <a:lnTo>
                  <a:pt x="2317903" y="106807"/>
                </a:lnTo>
                <a:lnTo>
                  <a:pt x="2313791" y="90551"/>
                </a:lnTo>
                <a:lnTo>
                  <a:pt x="2232507" y="90551"/>
                </a:lnTo>
                <a:lnTo>
                  <a:pt x="2277262" y="20320"/>
                </a:lnTo>
                <a:lnTo>
                  <a:pt x="2296028" y="20320"/>
                </a:lnTo>
                <a:lnTo>
                  <a:pt x="2290889" y="0"/>
                </a:lnTo>
                <a:close/>
              </a:path>
              <a:path w="2501900" h="167639">
                <a:moveTo>
                  <a:pt x="2317903" y="106807"/>
                </a:moveTo>
                <a:lnTo>
                  <a:pt x="2298217" y="106807"/>
                </a:lnTo>
                <a:lnTo>
                  <a:pt x="2306764" y="142405"/>
                </a:lnTo>
                <a:lnTo>
                  <a:pt x="2326906" y="142405"/>
                </a:lnTo>
                <a:lnTo>
                  <a:pt x="2317903" y="106807"/>
                </a:lnTo>
                <a:close/>
              </a:path>
              <a:path w="2501900" h="167639">
                <a:moveTo>
                  <a:pt x="2062150" y="37439"/>
                </a:moveTo>
                <a:lnTo>
                  <a:pt x="2042871" y="37439"/>
                </a:lnTo>
                <a:lnTo>
                  <a:pt x="2078469" y="125120"/>
                </a:lnTo>
                <a:lnTo>
                  <a:pt x="2087829" y="125120"/>
                </a:lnTo>
                <a:lnTo>
                  <a:pt x="2107342" y="100304"/>
                </a:lnTo>
                <a:lnTo>
                  <a:pt x="2087016" y="100304"/>
                </a:lnTo>
                <a:lnTo>
                  <a:pt x="2062150" y="37439"/>
                </a:lnTo>
                <a:close/>
              </a:path>
              <a:path w="2501900" h="167639">
                <a:moveTo>
                  <a:pt x="2182431" y="0"/>
                </a:moveTo>
                <a:lnTo>
                  <a:pt x="2164943" y="0"/>
                </a:lnTo>
                <a:lnTo>
                  <a:pt x="2087016" y="100304"/>
                </a:lnTo>
                <a:lnTo>
                  <a:pt x="2107342" y="100304"/>
                </a:lnTo>
                <a:lnTo>
                  <a:pt x="2155177" y="39471"/>
                </a:lnTo>
                <a:lnTo>
                  <a:pt x="2174539" y="39471"/>
                </a:lnTo>
                <a:lnTo>
                  <a:pt x="2182431" y="0"/>
                </a:lnTo>
                <a:close/>
              </a:path>
              <a:path w="2501900" h="167639">
                <a:moveTo>
                  <a:pt x="2296028" y="20320"/>
                </a:moveTo>
                <a:lnTo>
                  <a:pt x="2277262" y="20320"/>
                </a:lnTo>
                <a:lnTo>
                  <a:pt x="2294153" y="90551"/>
                </a:lnTo>
                <a:lnTo>
                  <a:pt x="2313791" y="90551"/>
                </a:lnTo>
                <a:lnTo>
                  <a:pt x="2296028" y="20320"/>
                </a:lnTo>
                <a:close/>
              </a:path>
              <a:path w="2501900" h="167639">
                <a:moveTo>
                  <a:pt x="2399360" y="0"/>
                </a:moveTo>
                <a:lnTo>
                  <a:pt x="2379014" y="0"/>
                </a:lnTo>
                <a:lnTo>
                  <a:pt x="2350528" y="142405"/>
                </a:lnTo>
                <a:lnTo>
                  <a:pt x="2370874" y="142405"/>
                </a:lnTo>
                <a:lnTo>
                  <a:pt x="2383485" y="79336"/>
                </a:lnTo>
                <a:lnTo>
                  <a:pt x="2485617" y="79336"/>
                </a:lnTo>
                <a:lnTo>
                  <a:pt x="2489274" y="61048"/>
                </a:lnTo>
                <a:lnTo>
                  <a:pt x="2387155" y="61048"/>
                </a:lnTo>
                <a:lnTo>
                  <a:pt x="2399360" y="0"/>
                </a:lnTo>
                <a:close/>
              </a:path>
              <a:path w="2501900" h="167639">
                <a:moveTo>
                  <a:pt x="2485617" y="79336"/>
                </a:moveTo>
                <a:lnTo>
                  <a:pt x="2465273" y="79336"/>
                </a:lnTo>
                <a:lnTo>
                  <a:pt x="2452662" y="142405"/>
                </a:lnTo>
                <a:lnTo>
                  <a:pt x="2473007" y="142405"/>
                </a:lnTo>
                <a:lnTo>
                  <a:pt x="2485617" y="79336"/>
                </a:lnTo>
                <a:close/>
              </a:path>
              <a:path w="2501900" h="167639">
                <a:moveTo>
                  <a:pt x="2501480" y="0"/>
                </a:moveTo>
                <a:lnTo>
                  <a:pt x="2481135" y="0"/>
                </a:lnTo>
                <a:lnTo>
                  <a:pt x="2468930" y="61048"/>
                </a:lnTo>
                <a:lnTo>
                  <a:pt x="2489274" y="61048"/>
                </a:lnTo>
                <a:lnTo>
                  <a:pt x="250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544" y="4098504"/>
            <a:ext cx="4353458" cy="1934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235" y="3817982"/>
            <a:ext cx="4333849" cy="1979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822" y="2891320"/>
            <a:ext cx="2643657" cy="268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547" y="2484363"/>
            <a:ext cx="3179991" cy="26997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404148"/>
            <a:ext cx="823658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95" b="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4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0" b="0">
                <a:solidFill>
                  <a:srgbClr val="231F20"/>
                </a:solidFill>
                <a:latin typeface="Microsoft Sans Serif"/>
                <a:cs typeface="Microsoft Sans Serif"/>
              </a:rPr>
              <a:t>2: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 b="0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0" b="0">
                <a:solidFill>
                  <a:srgbClr val="231F20"/>
                </a:solidFill>
                <a:latin typeface="Microsoft Sans Serif"/>
                <a:cs typeface="Microsoft Sans Serif"/>
              </a:rPr>
              <a:t>діти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35" b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0" b="0">
                <a:solidFill>
                  <a:srgbClr val="231F20"/>
                </a:solidFill>
                <a:latin typeface="Microsoft Sans Serif"/>
                <a:cs typeface="Microsoft Sans Serif"/>
              </a:rPr>
              <a:t>читають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 b="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65" b="0">
                <a:solidFill>
                  <a:srgbClr val="231F20"/>
                </a:solidFill>
                <a:latin typeface="Microsoft Sans Serif"/>
                <a:cs typeface="Microsoft Sans Serif"/>
              </a:rPr>
              <a:t>цим</a:t>
            </a:r>
            <a:r>
              <a:rPr dirty="0" sz="24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робити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1052827"/>
            <a:ext cx="8418195" cy="1149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5"/>
              </a:spcBef>
            </a:pPr>
            <a:r>
              <a:rPr dirty="0" sz="2200" spc="190">
                <a:solidFill>
                  <a:srgbClr val="231F20"/>
                </a:solidFill>
                <a:latin typeface="Microsoft Sans Serif"/>
                <a:cs typeface="Microsoft Sans Serif"/>
              </a:rPr>
              <a:t>Короткий</a:t>
            </a:r>
            <a:r>
              <a:rPr dirty="0" sz="22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65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22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204">
                <a:solidFill>
                  <a:srgbClr val="231F20"/>
                </a:solidFill>
                <a:latin typeface="Microsoft Sans Serif"/>
                <a:cs typeface="Microsoft Sans Serif"/>
              </a:rPr>
              <a:t>кожного</a:t>
            </a:r>
            <a:r>
              <a:rPr dirty="0" sz="22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200">
                <a:solidFill>
                  <a:srgbClr val="231F20"/>
                </a:solidFill>
                <a:latin typeface="Microsoft Sans Serif"/>
                <a:cs typeface="Microsoft Sans Serif"/>
              </a:rPr>
              <a:t>питання</a:t>
            </a:r>
            <a:r>
              <a:rPr dirty="0" sz="22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2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2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85">
                <a:solidFill>
                  <a:srgbClr val="231F20"/>
                </a:solidFill>
                <a:latin typeface="Microsoft Sans Serif"/>
                <a:cs typeface="Microsoft Sans Serif"/>
              </a:rPr>
              <a:t>відповідей</a:t>
            </a:r>
            <a:r>
              <a:rPr dirty="0" sz="22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8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2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65">
                <a:solidFill>
                  <a:srgbClr val="231F20"/>
                </a:solidFill>
                <a:latin typeface="Microsoft Sans Serif"/>
                <a:cs typeface="Microsoft Sans Serif"/>
              </a:rPr>
              <a:t>інтерв’ю </a:t>
            </a:r>
            <a:r>
              <a:rPr dirty="0" sz="2200" spc="-57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показує,</a:t>
            </a:r>
            <a:r>
              <a:rPr dirty="0" sz="22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10">
                <a:solidFill>
                  <a:srgbClr val="231F20"/>
                </a:solidFill>
                <a:latin typeface="Microsoft Sans Serif"/>
                <a:cs typeface="Microsoft Sans Serif"/>
              </a:rPr>
              <a:t>що:</a:t>
            </a:r>
            <a:endParaRPr sz="2200">
              <a:latin typeface="Microsoft Sans Serif"/>
              <a:cs typeface="Microsoft Sans Serif"/>
            </a:endParaRPr>
          </a:p>
          <a:p>
            <a:pPr algn="r" marR="177800">
              <a:lnSpc>
                <a:spcPct val="100000"/>
              </a:lnSpc>
              <a:spcBef>
                <a:spcPts val="1090"/>
              </a:spcBef>
            </a:pP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Усі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ці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ідеї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здаються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3299" y="2176706"/>
            <a:ext cx="3814445" cy="266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1780">
              <a:lnSpc>
                <a:spcPct val="120400"/>
              </a:lnSpc>
              <a:spcBef>
                <a:spcPts val="100"/>
              </a:spcBef>
            </a:pP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важливими. </a:t>
            </a:r>
            <a:r>
              <a:rPr dirty="0" sz="1800" spc="130" b="1">
                <a:solidFill>
                  <a:srgbClr val="42BB93"/>
                </a:solidFill>
                <a:latin typeface="Tahoma"/>
                <a:cs typeface="Tahoma"/>
              </a:rPr>
              <a:t>У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цій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статті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наведено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багато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10" b="1">
                <a:solidFill>
                  <a:srgbClr val="42BB93"/>
                </a:solidFill>
                <a:latin typeface="Tahoma"/>
                <a:cs typeface="Tahoma"/>
              </a:rPr>
              <a:t>думок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про </a:t>
            </a:r>
            <a:r>
              <a:rPr dirty="0" sz="1800" spc="-509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зміну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підходів </a:t>
            </a:r>
            <a:r>
              <a:rPr dirty="0" sz="1800" spc="105" b="1">
                <a:solidFill>
                  <a:srgbClr val="42BB93"/>
                </a:solidFill>
                <a:latin typeface="Tahoma"/>
                <a:cs typeface="Tahoma"/>
              </a:rPr>
              <a:t>до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читання,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але </a:t>
            </a:r>
            <a:r>
              <a:rPr dirty="0" sz="1800" spc="95" b="1">
                <a:solidFill>
                  <a:srgbClr val="42BB93"/>
                </a:solidFill>
                <a:latin typeface="Tahoma"/>
                <a:cs typeface="Tahoma"/>
              </a:rPr>
              <a:t>не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відмови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від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нього. </a:t>
            </a:r>
            <a:r>
              <a:rPr dirty="0" sz="1800" spc="35" b="1">
                <a:solidFill>
                  <a:srgbClr val="42BB93"/>
                </a:solidFill>
                <a:latin typeface="Tahoma"/>
                <a:cs typeface="Tahoma"/>
              </a:rPr>
              <a:t>Я </a:t>
            </a:r>
            <a:r>
              <a:rPr dirty="0" sz="1800" spc="-5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позначу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кожну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з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цих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10" b="1">
                <a:solidFill>
                  <a:srgbClr val="42BB93"/>
                </a:solidFill>
                <a:latin typeface="Tahoma"/>
                <a:cs typeface="Tahoma"/>
              </a:rPr>
              <a:t>думок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20400"/>
              </a:lnSpc>
            </a:pPr>
            <a:r>
              <a:rPr dirty="0" sz="1800" spc="-75" b="1">
                <a:solidFill>
                  <a:srgbClr val="42BB93"/>
                </a:solidFill>
                <a:latin typeface="Tahoma"/>
                <a:cs typeface="Tahoma"/>
              </a:rPr>
              <a:t>«Д», </a:t>
            </a:r>
            <a:r>
              <a:rPr dirty="0" sz="1800" spc="50" b="1">
                <a:solidFill>
                  <a:srgbClr val="42BB93"/>
                </a:solidFill>
                <a:latin typeface="Tahoma"/>
                <a:cs typeface="Tahoma"/>
              </a:rPr>
              <a:t>тобто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докази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та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ідеї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на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користь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сучасних</a:t>
            </a:r>
            <a:r>
              <a:rPr dirty="0" sz="18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підходів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5" b="1">
                <a:solidFill>
                  <a:srgbClr val="42BB93"/>
                </a:solidFill>
                <a:latin typeface="Tahoma"/>
                <a:cs typeface="Tahoma"/>
              </a:rPr>
              <a:t>до </a:t>
            </a:r>
            <a:r>
              <a:rPr dirty="0" sz="1800" spc="-5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2BB93"/>
                </a:solidFill>
                <a:latin typeface="Tahoma"/>
                <a:cs typeface="Tahoma"/>
              </a:rPr>
              <a:t>читання.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295" y="224509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4295" y="345588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4295" y="431108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4295" y="552189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255" y="2147340"/>
            <a:ext cx="4798695" cy="4013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113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тип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сприймання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інформації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суспільством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змінюється,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зокрема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диджиталізацію;</a:t>
            </a: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  <a:spcBef>
                <a:spcPts val="113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сучасне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40">
                <a:solidFill>
                  <a:srgbClr val="231F20"/>
                </a:solidFill>
                <a:latin typeface="Microsoft Sans Serif"/>
                <a:cs typeface="Microsoft Sans Serif"/>
              </a:rPr>
              <a:t>книжки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потрібно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адаптувати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змін;</a:t>
            </a:r>
            <a:endParaRPr sz="2000">
              <a:latin typeface="Microsoft Sans Serif"/>
              <a:cs typeface="Microsoft Sans Serif"/>
            </a:endParaRPr>
          </a:p>
          <a:p>
            <a:pPr marL="12700" marR="787400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можна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використовувати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різні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варіанти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тексту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(паперові,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аудіо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тощо);</a:t>
            </a:r>
            <a:endParaRPr sz="2000">
              <a:latin typeface="Microsoft Sans Serif"/>
              <a:cs typeface="Microsoft Sans Serif"/>
            </a:endParaRPr>
          </a:p>
          <a:p>
            <a:pPr marL="12700" marR="789940" indent="-635">
              <a:lnSpc>
                <a:spcPct val="116700"/>
              </a:lnSpc>
              <a:spcBef>
                <a:spcPts val="1130"/>
              </a:spcBef>
            </a:pP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заохочувати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дітей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все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80">
                <a:solidFill>
                  <a:srgbClr val="231F20"/>
                </a:solidFill>
                <a:latin typeface="Microsoft Sans Serif"/>
                <a:cs typeface="Microsoft Sans Serif"/>
              </a:rPr>
              <a:t>ж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потрібно.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9172" y="4839404"/>
            <a:ext cx="1897908" cy="177667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29802"/>
            <a:ext cx="10692130" cy="3573779"/>
            <a:chOff x="0" y="3629802"/>
            <a:chExt cx="10692130" cy="3573779"/>
          </a:xfrm>
        </p:grpSpPr>
        <p:sp>
          <p:nvSpPr>
            <p:cNvPr id="3" name="object 3"/>
            <p:cNvSpPr/>
            <p:nvPr/>
          </p:nvSpPr>
          <p:spPr>
            <a:xfrm>
              <a:off x="6502796" y="4532403"/>
              <a:ext cx="1454785" cy="946150"/>
            </a:xfrm>
            <a:custGeom>
              <a:avLst/>
              <a:gdLst/>
              <a:ahLst/>
              <a:cxnLst/>
              <a:rect l="l" t="t" r="r" b="b"/>
              <a:pathLst>
                <a:path w="1454784" h="946150">
                  <a:moveTo>
                    <a:pt x="149250" y="0"/>
                  </a:moveTo>
                  <a:lnTo>
                    <a:pt x="0" y="844105"/>
                  </a:lnTo>
                  <a:lnTo>
                    <a:pt x="1454442" y="945807"/>
                  </a:lnTo>
                  <a:lnTo>
                    <a:pt x="149250" y="0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9065" y="4330459"/>
              <a:ext cx="1957830" cy="22877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87995" y="3629802"/>
              <a:ext cx="4452620" cy="2738755"/>
            </a:xfrm>
            <a:custGeom>
              <a:avLst/>
              <a:gdLst/>
              <a:ahLst/>
              <a:cxnLst/>
              <a:rect l="l" t="t" r="r" b="b"/>
              <a:pathLst>
                <a:path w="4452620" h="2738754">
                  <a:moveTo>
                    <a:pt x="4308005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0" y="2594394"/>
                  </a:lnTo>
                  <a:lnTo>
                    <a:pt x="7341" y="2639910"/>
                  </a:lnTo>
                  <a:lnTo>
                    <a:pt x="27785" y="2679444"/>
                  </a:lnTo>
                  <a:lnTo>
                    <a:pt x="58959" y="2710621"/>
                  </a:lnTo>
                  <a:lnTo>
                    <a:pt x="98490" y="2731068"/>
                  </a:lnTo>
                  <a:lnTo>
                    <a:pt x="144005" y="2738412"/>
                  </a:lnTo>
                  <a:lnTo>
                    <a:pt x="4308005" y="2738412"/>
                  </a:lnTo>
                  <a:lnTo>
                    <a:pt x="4353520" y="2731068"/>
                  </a:lnTo>
                  <a:lnTo>
                    <a:pt x="4393050" y="2710621"/>
                  </a:lnTo>
                  <a:lnTo>
                    <a:pt x="4424224" y="2679444"/>
                  </a:lnTo>
                  <a:lnTo>
                    <a:pt x="4444668" y="2639910"/>
                  </a:lnTo>
                  <a:lnTo>
                    <a:pt x="4452010" y="2594394"/>
                  </a:lnTo>
                  <a:lnTo>
                    <a:pt x="4452010" y="143992"/>
                  </a:lnTo>
                  <a:lnTo>
                    <a:pt x="4444668" y="98478"/>
                  </a:lnTo>
                  <a:lnTo>
                    <a:pt x="4424224" y="58951"/>
                  </a:lnTo>
                  <a:lnTo>
                    <a:pt x="4393050" y="27781"/>
                  </a:lnTo>
                  <a:lnTo>
                    <a:pt x="4353520" y="7340"/>
                  </a:lnTo>
                  <a:lnTo>
                    <a:pt x="4308005" y="0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27300" y="1490774"/>
            <a:ext cx="8714105" cy="4712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00" b="1">
                <a:solidFill>
                  <a:srgbClr val="42BB93"/>
                </a:solidFill>
                <a:latin typeface="Tahoma"/>
                <a:cs typeface="Tahoma"/>
              </a:rPr>
              <a:t>Приклад</a:t>
            </a:r>
            <a:r>
              <a:rPr dirty="0" sz="200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-315" b="1">
                <a:solidFill>
                  <a:srgbClr val="42BB93"/>
                </a:solidFill>
                <a:latin typeface="Tahoma"/>
                <a:cs typeface="Tahoma"/>
              </a:rPr>
              <a:t>1:</a:t>
            </a:r>
            <a:r>
              <a:rPr dirty="0" sz="2000" spc="-26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досі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необхідним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розвитку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особистості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суспільства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загалом.</a:t>
            </a:r>
            <a:endParaRPr sz="2000">
              <a:latin typeface="Microsoft Sans Serif"/>
              <a:cs typeface="Microsoft Sans Serif"/>
            </a:endParaRPr>
          </a:p>
          <a:p>
            <a:pPr marL="12700" marR="864235">
              <a:lnSpc>
                <a:spcPct val="116700"/>
              </a:lnSpc>
              <a:spcBef>
                <a:spcPts val="1700"/>
              </a:spcBef>
            </a:pPr>
            <a:r>
              <a:rPr dirty="0" sz="2000" spc="100" b="1">
                <a:solidFill>
                  <a:srgbClr val="42BB93"/>
                </a:solidFill>
                <a:latin typeface="Tahoma"/>
                <a:cs typeface="Tahoma"/>
              </a:rPr>
              <a:t>Приклад</a:t>
            </a:r>
            <a:r>
              <a:rPr dirty="0" sz="20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-120" b="1">
                <a:solidFill>
                  <a:srgbClr val="42BB93"/>
                </a:solidFill>
                <a:latin typeface="Tahoma"/>
                <a:cs typeface="Tahoma"/>
              </a:rPr>
              <a:t>2:</a:t>
            </a:r>
            <a:r>
              <a:rPr dirty="0" sz="200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Зміни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сучасному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світі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поява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інших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джерел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ставлять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під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сумнів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необхідність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читання.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Microsoft Sans Serif"/>
              <a:cs typeface="Microsoft Sans Serif"/>
            </a:endParaRPr>
          </a:p>
          <a:p>
            <a:pPr algn="ctr" marL="3080385" marR="2461260">
              <a:lnSpc>
                <a:spcPct val="129600"/>
              </a:lnSpc>
            </a:pP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два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твердження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можна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підтвердити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доказами</a:t>
            </a:r>
            <a:endParaRPr sz="1800">
              <a:latin typeface="Microsoft Sans Serif"/>
              <a:cs typeface="Microsoft Sans Serif"/>
            </a:endParaRPr>
          </a:p>
          <a:p>
            <a:pPr algn="ctr" marL="2793365" marR="2174240" indent="-635">
              <a:lnSpc>
                <a:spcPct val="129600"/>
              </a:lnSpc>
              <a:spcBef>
                <a:spcPts val="5"/>
              </a:spcBef>
            </a:pPr>
            <a:r>
              <a:rPr dirty="0" sz="1800" spc="75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прочитаного. </a:t>
            </a:r>
            <a:r>
              <a:rPr dirty="0" sz="1800" spc="204">
                <a:solidFill>
                  <a:srgbClr val="231F20"/>
                </a:solidFill>
                <a:latin typeface="Microsoft Sans Serif"/>
                <a:cs typeface="Microsoft Sans Serif"/>
              </a:rPr>
              <a:t>Швидко </a:t>
            </a:r>
            <a:r>
              <a:rPr dirty="0" sz="1800" spc="2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перегляньте </a:t>
            </a:r>
            <a:r>
              <a:rPr dirty="0" sz="1800" spc="100">
                <a:solidFill>
                  <a:srgbClr val="231F20"/>
                </a:solidFill>
                <a:latin typeface="Microsoft Sans Serif"/>
                <a:cs typeface="Microsoft Sans Serif"/>
              </a:rPr>
              <a:t>докази,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які </a:t>
            </a:r>
            <a:r>
              <a:rPr dirty="0" sz="1800" spc="195">
                <a:solidFill>
                  <a:srgbClr val="231F20"/>
                </a:solidFill>
                <a:latin typeface="Microsoft Sans Serif"/>
                <a:cs typeface="Microsoft Sans Serif"/>
              </a:rPr>
              <a:t>ви </a:t>
            </a:r>
            <a:r>
              <a:rPr dirty="0" sz="1800" spc="2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позначили.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Напишіть </a:t>
            </a:r>
            <a:r>
              <a:rPr dirty="0" sz="1800" spc="80">
                <a:solidFill>
                  <a:srgbClr val="231F20"/>
                </a:solidFill>
                <a:latin typeface="Microsoft Sans Serif"/>
                <a:cs typeface="Microsoft Sans Serif"/>
              </a:rPr>
              <a:t>тезу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у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вступній</a:t>
            </a:r>
            <a:r>
              <a:rPr dirty="0" sz="18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частині</a:t>
            </a:r>
            <a:r>
              <a:rPr dirty="0" sz="18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вашого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плану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аргументації.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500" y="569475"/>
            <a:ext cx="2108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310" b="0">
                <a:solidFill>
                  <a:srgbClr val="231F20"/>
                </a:solidFill>
                <a:latin typeface="Microsoft Sans Serif"/>
                <a:cs typeface="Microsoft Sans Serif"/>
              </a:rPr>
              <a:t>Моя</a:t>
            </a:r>
            <a:r>
              <a:rPr dirty="0" sz="3500" spc="-7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25" b="0">
                <a:solidFill>
                  <a:srgbClr val="231F20"/>
                </a:solidFill>
                <a:latin typeface="Microsoft Sans Serif"/>
                <a:cs typeface="Microsoft Sans Serif"/>
              </a:rPr>
              <a:t>теза</a:t>
            </a:r>
            <a:endParaRPr sz="3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00" y="362475"/>
            <a:ext cx="53854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35" b="0">
                <a:solidFill>
                  <a:srgbClr val="231F20"/>
                </a:solidFill>
                <a:latin typeface="Microsoft Sans Serif"/>
                <a:cs typeface="Microsoft Sans Serif"/>
              </a:rPr>
              <a:t>Завершіть</a:t>
            </a:r>
            <a:r>
              <a:rPr dirty="0" sz="3500" spc="-3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5" b="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планування</a:t>
            </a:r>
            <a:endParaRPr sz="35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998" y="1301102"/>
            <a:ext cx="4818380" cy="4909820"/>
            <a:chOff x="368998" y="1301102"/>
            <a:chExt cx="4818380" cy="4909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998" y="1301102"/>
              <a:ext cx="4367999" cy="47600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89451" y="1887664"/>
              <a:ext cx="1297940" cy="677545"/>
            </a:xfrm>
            <a:custGeom>
              <a:avLst/>
              <a:gdLst/>
              <a:ahLst/>
              <a:cxnLst/>
              <a:rect l="l" t="t" r="r" b="b"/>
              <a:pathLst>
                <a:path w="1297939" h="677544">
                  <a:moveTo>
                    <a:pt x="1297355" y="580237"/>
                  </a:moveTo>
                  <a:lnTo>
                    <a:pt x="1292974" y="235737"/>
                  </a:lnTo>
                  <a:lnTo>
                    <a:pt x="251256" y="146596"/>
                  </a:lnTo>
                  <a:lnTo>
                    <a:pt x="259905" y="0"/>
                  </a:lnTo>
                  <a:lnTo>
                    <a:pt x="0" y="313563"/>
                  </a:lnTo>
                  <a:lnTo>
                    <a:pt x="219964" y="677354"/>
                  </a:lnTo>
                  <a:lnTo>
                    <a:pt x="231355" y="484162"/>
                  </a:lnTo>
                  <a:lnTo>
                    <a:pt x="1297355" y="580237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76357" y="3538715"/>
              <a:ext cx="1068070" cy="677545"/>
            </a:xfrm>
            <a:custGeom>
              <a:avLst/>
              <a:gdLst/>
              <a:ahLst/>
              <a:cxnLst/>
              <a:rect l="l" t="t" r="r" b="b"/>
              <a:pathLst>
                <a:path w="1068070" h="677545">
                  <a:moveTo>
                    <a:pt x="1067536" y="553237"/>
                  </a:moveTo>
                  <a:lnTo>
                    <a:pt x="1061351" y="208724"/>
                  </a:lnTo>
                  <a:lnTo>
                    <a:pt x="354888" y="146748"/>
                  </a:lnTo>
                  <a:lnTo>
                    <a:pt x="367118" y="0"/>
                  </a:lnTo>
                  <a:lnTo>
                    <a:pt x="0" y="313563"/>
                  </a:lnTo>
                  <a:lnTo>
                    <a:pt x="310705" y="677354"/>
                  </a:lnTo>
                  <a:lnTo>
                    <a:pt x="326593" y="486549"/>
                  </a:lnTo>
                  <a:lnTo>
                    <a:pt x="1067536" y="553237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49992" y="5533237"/>
              <a:ext cx="1068070" cy="677545"/>
            </a:xfrm>
            <a:custGeom>
              <a:avLst/>
              <a:gdLst/>
              <a:ahLst/>
              <a:cxnLst/>
              <a:rect l="l" t="t" r="r" b="b"/>
              <a:pathLst>
                <a:path w="1068070" h="677545">
                  <a:moveTo>
                    <a:pt x="1067536" y="553250"/>
                  </a:moveTo>
                  <a:lnTo>
                    <a:pt x="1061351" y="208737"/>
                  </a:lnTo>
                  <a:lnTo>
                    <a:pt x="354888" y="146761"/>
                  </a:lnTo>
                  <a:lnTo>
                    <a:pt x="367118" y="0"/>
                  </a:lnTo>
                  <a:lnTo>
                    <a:pt x="0" y="313563"/>
                  </a:lnTo>
                  <a:lnTo>
                    <a:pt x="310705" y="677354"/>
                  </a:lnTo>
                  <a:lnTo>
                    <a:pt x="326593" y="486562"/>
                  </a:lnTo>
                  <a:lnTo>
                    <a:pt x="1067536" y="55325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417300" y="1711506"/>
            <a:ext cx="4948555" cy="459676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Напишіть</a:t>
            </a:r>
            <a:r>
              <a:rPr dirty="0" sz="1800" spc="-3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свою</a:t>
            </a:r>
            <a:r>
              <a:rPr dirty="0" sz="1800" spc="-2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тезу</a:t>
            </a:r>
            <a:endParaRPr sz="1800">
              <a:latin typeface="Tahoma"/>
              <a:cs typeface="Tahoma"/>
            </a:endParaRPr>
          </a:p>
          <a:p>
            <a:pPr marL="12700" marR="1252220">
              <a:lnSpc>
                <a:spcPct val="120400"/>
              </a:lnSpc>
            </a:pP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під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2BB93"/>
                </a:solidFill>
                <a:latin typeface="Tahoma"/>
                <a:cs typeface="Tahoma"/>
              </a:rPr>
              <a:t>словами,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які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ви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записали </a:t>
            </a:r>
            <a:r>
              <a:rPr dirty="0" sz="1800" spc="-5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для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0" b="1">
                <a:solidFill>
                  <a:srgbClr val="42BB93"/>
                </a:solidFill>
                <a:latin typeface="Tahoma"/>
                <a:cs typeface="Tahoma"/>
              </a:rPr>
              <a:t>огляду.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ahoma"/>
              <a:cs typeface="Tahoma"/>
            </a:endParaRPr>
          </a:p>
          <a:p>
            <a:pPr marL="12700" marR="523240">
              <a:lnSpc>
                <a:spcPct val="120400"/>
              </a:lnSpc>
            </a:pP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Подивіться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на </a:t>
            </a:r>
            <a:r>
              <a:rPr dirty="0" sz="1800" spc="65" b="1">
                <a:solidFill>
                  <a:srgbClr val="615780"/>
                </a:solidFill>
                <a:latin typeface="Tahoma"/>
                <a:cs typeface="Tahoma"/>
              </a:rPr>
              <a:t>докази, які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ви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зашифрували.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Оберіть </a:t>
            </a:r>
            <a:r>
              <a:rPr dirty="0" sz="1800" spc="10" b="1">
                <a:solidFill>
                  <a:srgbClr val="615780"/>
                </a:solidFill>
                <a:latin typeface="Tahoma"/>
                <a:cs typeface="Tahoma"/>
              </a:rPr>
              <a:t>ті, </a:t>
            </a:r>
            <a:r>
              <a:rPr dirty="0" sz="1800" spc="65" b="1">
                <a:solidFill>
                  <a:srgbClr val="615780"/>
                </a:solidFill>
                <a:latin typeface="Tahoma"/>
                <a:cs typeface="Tahoma"/>
              </a:rPr>
              <a:t>які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найкраще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підтримують</a:t>
            </a:r>
            <a:r>
              <a:rPr dirty="0" sz="1800" spc="-2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вашу</a:t>
            </a:r>
            <a:r>
              <a:rPr dirty="0" sz="1800" spc="-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40" b="1">
                <a:solidFill>
                  <a:srgbClr val="615780"/>
                </a:solidFill>
                <a:latin typeface="Tahoma"/>
                <a:cs typeface="Tahoma"/>
              </a:rPr>
              <a:t>тезу. </a:t>
            </a:r>
            <a:r>
              <a:rPr dirty="0" sz="1800" spc="-5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Напишіть </a:t>
            </a:r>
            <a:r>
              <a:rPr dirty="0" sz="1800" spc="90" b="1">
                <a:solidFill>
                  <a:srgbClr val="615780"/>
                </a:solidFill>
                <a:latin typeface="Tahoma"/>
                <a:cs typeface="Tahoma"/>
              </a:rPr>
              <a:t>короткий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коментар </a:t>
            </a:r>
            <a:r>
              <a:rPr dirty="0" sz="1800" spc="105" b="1">
                <a:solidFill>
                  <a:srgbClr val="615780"/>
                </a:solidFill>
                <a:latin typeface="Tahoma"/>
                <a:cs typeface="Tahoma"/>
              </a:rPr>
              <a:t>до </a:t>
            </a:r>
            <a:r>
              <a:rPr dirty="0" sz="1800" spc="1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615780"/>
                </a:solidFill>
                <a:latin typeface="Tahoma"/>
                <a:cs typeface="Tahoma"/>
              </a:rPr>
              <a:t>доказу, </a:t>
            </a:r>
            <a:r>
              <a:rPr dirty="0" sz="1800" spc="85" b="1">
                <a:solidFill>
                  <a:srgbClr val="615780"/>
                </a:solidFill>
                <a:latin typeface="Tahoma"/>
                <a:cs typeface="Tahoma"/>
              </a:rPr>
              <a:t>щоб </a:t>
            </a:r>
            <a:r>
              <a:rPr dirty="0" sz="1800" spc="50" b="1">
                <a:solidFill>
                  <a:srgbClr val="615780"/>
                </a:solidFill>
                <a:latin typeface="Tahoma"/>
                <a:cs typeface="Tahoma"/>
              </a:rPr>
              <a:t>пам’ятати, </a:t>
            </a:r>
            <a:r>
              <a:rPr dirty="0" sz="1800" spc="90" b="1">
                <a:solidFill>
                  <a:srgbClr val="615780"/>
                </a:solidFill>
                <a:latin typeface="Tahoma"/>
                <a:cs typeface="Tahoma"/>
              </a:rPr>
              <a:t>чому </a:t>
            </a:r>
            <a:r>
              <a:rPr dirty="0" sz="1800" spc="75" b="1">
                <a:solidFill>
                  <a:srgbClr val="615780"/>
                </a:solidFill>
                <a:latin typeface="Tahoma"/>
                <a:cs typeface="Tahoma"/>
              </a:rPr>
              <a:t>ви </a:t>
            </a:r>
            <a:r>
              <a:rPr dirty="0" sz="1800" spc="8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615780"/>
                </a:solidFill>
                <a:latin typeface="Tahoma"/>
                <a:cs typeface="Tahoma"/>
              </a:rPr>
              <a:t>його</a:t>
            </a:r>
            <a:r>
              <a:rPr dirty="0" sz="1800" spc="-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615780"/>
                </a:solidFill>
                <a:latin typeface="Tahoma"/>
                <a:cs typeface="Tahoma"/>
              </a:rPr>
              <a:t>обрали.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 marR="5080">
              <a:lnSpc>
                <a:spcPct val="120400"/>
              </a:lnSpc>
            </a:pPr>
            <a:r>
              <a:rPr dirty="0" sz="1800" spc="110" b="1">
                <a:solidFill>
                  <a:srgbClr val="42BB93"/>
                </a:solidFill>
                <a:latin typeface="Tahoma"/>
                <a:cs typeface="Tahoma"/>
              </a:rPr>
              <a:t>Цей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розділ </a:t>
            </a:r>
            <a:r>
              <a:rPr dirty="0" sz="1800" spc="95" b="1">
                <a:solidFill>
                  <a:srgbClr val="42BB93"/>
                </a:solidFill>
                <a:latin typeface="Tahoma"/>
                <a:cs typeface="Tahoma"/>
              </a:rPr>
              <a:t>поки </a:t>
            </a:r>
            <a:r>
              <a:rPr dirty="0" sz="1800" spc="85" b="1">
                <a:solidFill>
                  <a:srgbClr val="42BB93"/>
                </a:solidFill>
                <a:latin typeface="Tahoma"/>
                <a:cs typeface="Tahoma"/>
              </a:rPr>
              <a:t>що </a:t>
            </a:r>
            <a:r>
              <a:rPr dirty="0" sz="1800" spc="95" b="1">
                <a:solidFill>
                  <a:srgbClr val="42BB93"/>
                </a:solidFill>
                <a:latin typeface="Tahoma"/>
                <a:cs typeface="Tahoma"/>
              </a:rPr>
              <a:t>не </a:t>
            </a:r>
            <a:r>
              <a:rPr dirty="0" sz="1800" spc="75" b="1">
                <a:solidFill>
                  <a:srgbClr val="42BB93"/>
                </a:solidFill>
                <a:latin typeface="Tahoma"/>
                <a:cs typeface="Tahoma"/>
              </a:rPr>
              <a:t>потрібно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2BB93"/>
                </a:solidFill>
                <a:latin typeface="Tahoma"/>
                <a:cs typeface="Tahoma"/>
              </a:rPr>
              <a:t>заповнювати.</a:t>
            </a:r>
            <a:r>
              <a:rPr dirty="0" sz="18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30" b="1">
                <a:solidFill>
                  <a:srgbClr val="42BB93"/>
                </a:solidFill>
                <a:latin typeface="Tahoma"/>
                <a:cs typeface="Tahoma"/>
              </a:rPr>
              <a:t>У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вас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буде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2BB93"/>
                </a:solidFill>
                <a:latin typeface="Tahoma"/>
                <a:cs typeface="Tahoma"/>
              </a:rPr>
              <a:t>час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подумати </a:t>
            </a:r>
            <a:r>
              <a:rPr dirty="0" sz="1800" spc="-5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2BB93"/>
                </a:solidFill>
                <a:latin typeface="Tahoma"/>
                <a:cs typeface="Tahoma"/>
              </a:rPr>
              <a:t>про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це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30" b="1">
                <a:solidFill>
                  <a:srgbClr val="42BB93"/>
                </a:solidFill>
                <a:latin typeface="Tahoma"/>
                <a:cs typeface="Tahoma"/>
              </a:rPr>
              <a:t>в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2BB93"/>
                </a:solidFill>
                <a:latin typeface="Tahoma"/>
                <a:cs typeface="Tahoma"/>
              </a:rPr>
              <a:t>день</a:t>
            </a:r>
            <a:r>
              <a:rPr dirty="0" sz="18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2BB93"/>
                </a:solidFill>
                <a:latin typeface="Tahoma"/>
                <a:cs typeface="Tahoma"/>
              </a:rPr>
              <a:t>написання</a:t>
            </a:r>
            <a:r>
              <a:rPr dirty="0" sz="18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2BB93"/>
                </a:solidFill>
                <a:latin typeface="Tahoma"/>
                <a:cs typeface="Tahoma"/>
              </a:rPr>
              <a:t>есе.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9065" y="4330459"/>
            <a:ext cx="1957830" cy="228774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38990" y="1317929"/>
            <a:ext cx="4452620" cy="3490595"/>
          </a:xfrm>
          <a:custGeom>
            <a:avLst/>
            <a:gdLst/>
            <a:ahLst/>
            <a:cxnLst/>
            <a:rect l="l" t="t" r="r" b="b"/>
            <a:pathLst>
              <a:path w="4452620" h="3490595">
                <a:moveTo>
                  <a:pt x="4452010" y="143992"/>
                </a:moveTo>
                <a:lnTo>
                  <a:pt x="4444670" y="98488"/>
                </a:lnTo>
                <a:lnTo>
                  <a:pt x="4424223" y="58953"/>
                </a:lnTo>
                <a:lnTo>
                  <a:pt x="4393044" y="27787"/>
                </a:lnTo>
                <a:lnTo>
                  <a:pt x="4353522" y="7340"/>
                </a:lnTo>
                <a:lnTo>
                  <a:pt x="4308005" y="0"/>
                </a:lnTo>
                <a:lnTo>
                  <a:pt x="144005" y="0"/>
                </a:lnTo>
                <a:lnTo>
                  <a:pt x="98488" y="7340"/>
                </a:lnTo>
                <a:lnTo>
                  <a:pt x="58953" y="27787"/>
                </a:lnTo>
                <a:lnTo>
                  <a:pt x="27787" y="58953"/>
                </a:lnTo>
                <a:lnTo>
                  <a:pt x="7340" y="98488"/>
                </a:lnTo>
                <a:lnTo>
                  <a:pt x="0" y="143992"/>
                </a:lnTo>
                <a:lnTo>
                  <a:pt x="0" y="2594394"/>
                </a:lnTo>
                <a:lnTo>
                  <a:pt x="7340" y="2639911"/>
                </a:lnTo>
                <a:lnTo>
                  <a:pt x="27787" y="2679446"/>
                </a:lnTo>
                <a:lnTo>
                  <a:pt x="58953" y="2710624"/>
                </a:lnTo>
                <a:lnTo>
                  <a:pt x="98488" y="2731071"/>
                </a:lnTo>
                <a:lnTo>
                  <a:pt x="144005" y="2738412"/>
                </a:lnTo>
                <a:lnTo>
                  <a:pt x="937145" y="2738412"/>
                </a:lnTo>
                <a:lnTo>
                  <a:pt x="1935200" y="3490493"/>
                </a:lnTo>
                <a:lnTo>
                  <a:pt x="1645424" y="2738412"/>
                </a:lnTo>
                <a:lnTo>
                  <a:pt x="4308005" y="2738412"/>
                </a:lnTo>
                <a:lnTo>
                  <a:pt x="4353522" y="2731071"/>
                </a:lnTo>
                <a:lnTo>
                  <a:pt x="4393044" y="2710624"/>
                </a:lnTo>
                <a:lnTo>
                  <a:pt x="4424223" y="2679446"/>
                </a:lnTo>
                <a:lnTo>
                  <a:pt x="4444670" y="2639911"/>
                </a:lnTo>
                <a:lnTo>
                  <a:pt x="4452010" y="2594394"/>
                </a:lnTo>
                <a:lnTo>
                  <a:pt x="4452010" y="143992"/>
                </a:lnTo>
                <a:close/>
              </a:path>
            </a:pathLst>
          </a:custGeom>
          <a:solidFill>
            <a:srgbClr val="9BD3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064089" y="1376282"/>
            <a:ext cx="3754120" cy="251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29600"/>
              </a:lnSpc>
              <a:spcBef>
                <a:spcPts val="100"/>
              </a:spcBef>
            </a:pP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міг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0">
                <a:solidFill>
                  <a:srgbClr val="231F20"/>
                </a:solidFill>
                <a:latin typeface="Microsoft Sans Serif"/>
                <a:cs typeface="Microsoft Sans Serif"/>
              </a:rPr>
              <a:t>би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могла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б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використати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дещо </a:t>
            </a:r>
            <a:r>
              <a:rPr dirty="0" sz="1800" spc="75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цього, </a:t>
            </a:r>
            <a:r>
              <a:rPr dirty="0" sz="1800" spc="175">
                <a:solidFill>
                  <a:srgbClr val="231F20"/>
                </a:solidFill>
                <a:latin typeface="Microsoft Sans Serif"/>
                <a:cs typeface="Microsoft Sans Serif"/>
              </a:rPr>
              <a:t>щоб доповнити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свій </a:t>
            </a:r>
            <a:r>
              <a:rPr dirty="0" sz="1800" spc="95">
                <a:solidFill>
                  <a:srgbClr val="231F20"/>
                </a:solidFill>
                <a:latin typeface="Microsoft Sans Serif"/>
                <a:cs typeface="Microsoft Sans Serif"/>
              </a:rPr>
              <a:t>огляд. </a:t>
            </a:r>
            <a:r>
              <a:rPr dirty="0" sz="18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Можна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додати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0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те,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задоволення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впливає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 загальний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рівень розуміння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будь-яких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текстів.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500" y="410475"/>
            <a:ext cx="569785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29" b="0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</a:t>
            </a:r>
            <a:r>
              <a:rPr dirty="0" sz="3500" spc="-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14" b="0">
                <a:solidFill>
                  <a:srgbClr val="231F20"/>
                </a:solidFill>
                <a:latin typeface="Microsoft Sans Serif"/>
                <a:cs typeface="Microsoft Sans Serif"/>
              </a:rPr>
              <a:t>4: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04" b="0">
                <a:solidFill>
                  <a:srgbClr val="231F20"/>
                </a:solidFill>
                <a:latin typeface="Microsoft Sans Serif"/>
                <a:cs typeface="Microsoft Sans Serif"/>
              </a:rPr>
              <a:t>Інфографіка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862" y="2286861"/>
            <a:ext cx="2987040" cy="416369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just" marL="55244" indent="-3175">
              <a:lnSpc>
                <a:spcPct val="100000"/>
              </a:lnSpc>
              <a:spcBef>
                <a:spcPts val="20"/>
              </a:spcBef>
              <a:tabLst>
                <a:tab pos="1640205" algn="l"/>
                <a:tab pos="1678305" algn="l"/>
                <a:tab pos="1743710" algn="l"/>
              </a:tabLst>
            </a:pPr>
            <a:r>
              <a:rPr dirty="0" sz="700" spc="-5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Україні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 b="1">
                <a:latin typeface="Times New Roman"/>
                <a:cs typeface="Times New Roman"/>
              </a:rPr>
              <a:t>37,3</a:t>
            </a:r>
            <a:r>
              <a:rPr dirty="0" sz="700" spc="-20" b="1">
                <a:latin typeface="Times New Roman"/>
                <a:cs typeface="Times New Roman"/>
              </a:rPr>
              <a:t> </a:t>
            </a:r>
            <a:r>
              <a:rPr dirty="0" sz="700" spc="-55">
                <a:latin typeface="Times New Roman"/>
                <a:cs typeface="Times New Roman"/>
              </a:rPr>
              <a:t>%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учнів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1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студентів		</a:t>
            </a:r>
            <a:r>
              <a:rPr dirty="0" sz="700">
                <a:latin typeface="Times New Roman"/>
                <a:cs typeface="Times New Roman"/>
              </a:rPr>
              <a:t>Для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задоволення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частіше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читають </a:t>
            </a:r>
            <a:r>
              <a:rPr dirty="0" sz="700" spc="-16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не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читають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для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задоволення,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що	</a:t>
            </a:r>
            <a:r>
              <a:rPr dirty="0" sz="700" spc="-10">
                <a:latin typeface="Times New Roman"/>
                <a:cs typeface="Times New Roman"/>
              </a:rPr>
              <a:t>дівчата, </a:t>
            </a:r>
            <a:r>
              <a:rPr dirty="0" sz="700" spc="10">
                <a:latin typeface="Times New Roman"/>
                <a:cs typeface="Times New Roman"/>
              </a:rPr>
              <a:t>ніж </a:t>
            </a:r>
            <a:r>
              <a:rPr dirty="0" sz="700" spc="-5">
                <a:latin typeface="Times New Roman"/>
                <a:cs typeface="Times New Roman"/>
              </a:rPr>
              <a:t>хлопці. Дівчата більше </a:t>
            </a:r>
            <a:r>
              <a:rPr dirty="0" sz="700" spc="-16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негативно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впливає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на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результати			</a:t>
            </a:r>
            <a:r>
              <a:rPr dirty="0" sz="700" spc="5">
                <a:latin typeface="Times New Roman"/>
                <a:cs typeface="Times New Roman"/>
              </a:rPr>
              <a:t>вправні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читанні,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ніж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хлопці,</a:t>
            </a:r>
            <a:endParaRPr sz="700">
              <a:latin typeface="Times New Roman"/>
              <a:cs typeface="Times New Roman"/>
            </a:endParaRPr>
          </a:p>
          <a:p>
            <a:pPr algn="just" marL="1963420" marR="170815" indent="-1830070">
              <a:lnSpc>
                <a:spcPct val="100000"/>
              </a:lnSpc>
              <a:spcBef>
                <a:spcPts val="15"/>
              </a:spcBef>
              <a:tabLst>
                <a:tab pos="1830070" algn="l"/>
              </a:tabLst>
            </a:pP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ц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>
                <a:latin typeface="Times New Roman"/>
                <a:cs typeface="Times New Roman"/>
              </a:rPr>
              <a:t>в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P</a:t>
            </a:r>
            <a:r>
              <a:rPr dirty="0" sz="700" spc="-5">
                <a:latin typeface="Times New Roman"/>
                <a:cs typeface="Times New Roman"/>
              </a:rPr>
              <a:t>I</a:t>
            </a:r>
            <a:r>
              <a:rPr dirty="0" sz="700" spc="-40">
                <a:latin typeface="Times New Roman"/>
                <a:cs typeface="Times New Roman"/>
              </a:rPr>
              <a:t>SA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з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 spc="10">
                <a:latin typeface="Times New Roman"/>
                <a:cs typeface="Times New Roman"/>
              </a:rPr>
              <a:t>и</a:t>
            </a:r>
            <a:r>
              <a:rPr dirty="0" sz="700" spc="-5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н</a:t>
            </a:r>
            <a:r>
              <a:rPr dirty="0" sz="700" spc="20">
                <a:latin typeface="Times New Roman"/>
                <a:cs typeface="Times New Roman"/>
              </a:rPr>
              <a:t>н</a:t>
            </a:r>
            <a:r>
              <a:rPr dirty="0" sz="700" spc="10">
                <a:latin typeface="Times New Roman"/>
                <a:cs typeface="Times New Roman"/>
              </a:rPr>
              <a:t>я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м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ю</a:t>
            </a:r>
            <a:r>
              <a:rPr dirty="0" sz="700" spc="5">
                <a:latin typeface="Times New Roman"/>
                <a:cs typeface="Times New Roman"/>
              </a:rPr>
              <a:t>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>
                <a:latin typeface="Times New Roman"/>
                <a:cs typeface="Times New Roman"/>
              </a:rPr>
              <a:t>нше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у</a:t>
            </a:r>
            <a:r>
              <a:rPr dirty="0" sz="700">
                <a:latin typeface="Times New Roman"/>
                <a:cs typeface="Times New Roman"/>
              </a:rPr>
              <a:t>дн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щ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5">
                <a:latin typeface="Times New Roman"/>
                <a:cs typeface="Times New Roman"/>
              </a:rPr>
              <a:t>в  </a:t>
            </a:r>
            <a:r>
              <a:rPr dirty="0" sz="700" spc="-30">
                <a:latin typeface="Times New Roman"/>
                <a:cs typeface="Times New Roman"/>
              </a:rPr>
              <a:t>у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пр</a:t>
            </a:r>
            <a:r>
              <a:rPr dirty="0" sz="700" spc="-5">
                <a:latin typeface="Times New Roman"/>
                <a:cs typeface="Times New Roman"/>
              </a:rPr>
              <a:t>о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 spc="-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сі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чи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10">
                <a:latin typeface="Times New Roman"/>
                <a:cs typeface="Times New Roman"/>
              </a:rPr>
              <a:t>нн</a:t>
            </a:r>
            <a:r>
              <a:rPr dirty="0" sz="700" spc="5">
                <a:latin typeface="Times New Roman"/>
                <a:cs typeface="Times New Roman"/>
              </a:rPr>
              <a:t>я.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R="85725" indent="81915">
              <a:lnSpc>
                <a:spcPct val="100000"/>
              </a:lnSpc>
              <a:tabLst>
                <a:tab pos="1708785" algn="l"/>
                <a:tab pos="1796414" algn="l"/>
              </a:tabLst>
            </a:pPr>
            <a:r>
              <a:rPr dirty="0" sz="700" spc="-20">
                <a:latin typeface="Times New Roman"/>
                <a:cs typeface="Times New Roman"/>
              </a:rPr>
              <a:t>Учні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студенти,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які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читають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для		Більшість учнів </a:t>
            </a:r>
            <a:r>
              <a:rPr dirty="0" sz="700" spc="35">
                <a:latin typeface="Times New Roman"/>
                <a:cs typeface="Times New Roman"/>
              </a:rPr>
              <a:t>/ </a:t>
            </a:r>
            <a:r>
              <a:rPr dirty="0" sz="700" spc="-10">
                <a:latin typeface="Times New Roman"/>
                <a:cs typeface="Times New Roman"/>
              </a:rPr>
              <a:t>студентів 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я</a:t>
            </a:r>
            <a:r>
              <a:rPr dirty="0" sz="700" spc="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щ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р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5">
                <a:latin typeface="Times New Roman"/>
                <a:cs typeface="Times New Roman"/>
              </a:rPr>
              <a:t>у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ь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5">
                <a:latin typeface="Times New Roman"/>
                <a:cs typeface="Times New Roman"/>
              </a:rPr>
              <a:t>(</a:t>
            </a:r>
            <a:r>
              <a:rPr dirty="0" sz="700" spc="-25">
                <a:latin typeface="Times New Roman"/>
                <a:cs typeface="Times New Roman"/>
              </a:rPr>
              <a:t>91</a:t>
            </a:r>
            <a:r>
              <a:rPr dirty="0" sz="700" spc="-70">
                <a:latin typeface="Times New Roman"/>
                <a:cs typeface="Times New Roman"/>
              </a:rPr>
              <a:t>%</a:t>
            </a:r>
            <a:r>
              <a:rPr dirty="0" sz="700" spc="10">
                <a:latin typeface="Times New Roman"/>
                <a:cs typeface="Times New Roman"/>
              </a:rPr>
              <a:t>)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 spc="5">
                <a:latin typeface="Times New Roman"/>
                <a:cs typeface="Times New Roman"/>
              </a:rPr>
              <a:t>ит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ю</a:t>
            </a:r>
            <a:r>
              <a:rPr dirty="0" sz="700" spc="5">
                <a:latin typeface="Times New Roman"/>
                <a:cs typeface="Times New Roman"/>
              </a:rPr>
              <a:t>ть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endParaRPr sz="700">
              <a:latin typeface="Times New Roman"/>
              <a:cs typeface="Times New Roman"/>
            </a:endParaRPr>
          </a:p>
          <a:p>
            <a:pPr marL="129539" marR="27305" indent="-6350">
              <a:lnSpc>
                <a:spcPct val="100000"/>
              </a:lnSpc>
              <a:spcBef>
                <a:spcPts val="10"/>
              </a:spcBef>
              <a:tabLst>
                <a:tab pos="1649730" algn="l"/>
                <a:tab pos="1704975" algn="l"/>
              </a:tabLst>
            </a:pPr>
            <a:r>
              <a:rPr dirty="0" sz="700" spc="-15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15">
                <a:latin typeface="Times New Roman"/>
                <a:cs typeface="Times New Roman"/>
              </a:rPr>
              <a:t>ж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10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х</a:t>
            </a:r>
            <a:r>
              <a:rPr dirty="0" sz="700" spc="-25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15">
                <a:latin typeface="Times New Roman"/>
                <a:cs typeface="Times New Roman"/>
              </a:rPr>
              <a:t>х</a:t>
            </a:r>
            <a:r>
              <a:rPr dirty="0" sz="700" spc="-45">
                <a:latin typeface="Times New Roman"/>
                <a:cs typeface="Times New Roman"/>
              </a:rPr>
              <a:t>у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10">
                <a:latin typeface="Times New Roman"/>
                <a:cs typeface="Times New Roman"/>
              </a:rPr>
              <a:t>ж</a:t>
            </a:r>
            <a:r>
              <a:rPr dirty="0" sz="700">
                <a:latin typeface="Times New Roman"/>
                <a:cs typeface="Times New Roman"/>
              </a:rPr>
              <a:t>ні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>
                <a:latin typeface="Times New Roman"/>
                <a:cs typeface="Times New Roman"/>
              </a:rPr>
              <a:t>и,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м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2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ш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ю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ь 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л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л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>
                <a:latin typeface="Times New Roman"/>
                <a:cs typeface="Times New Roman"/>
              </a:rPr>
              <a:t>		</a:t>
            </a:r>
            <a:r>
              <a:rPr dirty="0" sz="700" spc="-10">
                <a:latin typeface="Times New Roman"/>
                <a:cs typeface="Times New Roman"/>
              </a:rPr>
              <a:t>п</a:t>
            </a:r>
            <a:r>
              <a:rPr dirty="0" sz="700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б</a:t>
            </a:r>
            <a:r>
              <a:rPr dirty="0" sz="700" spc="-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5">
                <a:latin typeface="Times New Roman"/>
                <a:cs typeface="Times New Roman"/>
              </a:rPr>
              <a:t>ти</a:t>
            </a:r>
            <a:r>
              <a:rPr dirty="0" sz="700" spc="-10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ні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о</a:t>
            </a:r>
            <a:r>
              <a:rPr dirty="0" sz="700" spc="-10">
                <a:latin typeface="Times New Roman"/>
                <a:cs typeface="Times New Roman"/>
              </a:rPr>
              <a:t>ф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й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5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-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>
                <a:latin typeface="Times New Roman"/>
                <a:cs typeface="Times New Roman"/>
              </a:rPr>
              <a:t>іл</a:t>
            </a:r>
            <a:r>
              <a:rPr dirty="0" sz="700" spc="-3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endParaRPr sz="700">
              <a:latin typeface="Times New Roman"/>
              <a:cs typeface="Times New Roman"/>
            </a:endParaRPr>
          </a:p>
          <a:p>
            <a:pPr marL="42545" marR="39370" indent="-17145">
              <a:lnSpc>
                <a:spcPct val="100000"/>
              </a:lnSpc>
              <a:spcBef>
                <a:spcPts val="10"/>
              </a:spcBef>
              <a:tabLst>
                <a:tab pos="1629410" algn="l"/>
                <a:tab pos="1688464" algn="l"/>
              </a:tabLst>
            </a:pP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д</a:t>
            </a:r>
            <a:r>
              <a:rPr dirty="0" sz="700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ж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с</a:t>
            </a:r>
            <a:r>
              <a:rPr dirty="0" sz="700" spc="-20">
                <a:latin typeface="Times New Roman"/>
                <a:cs typeface="Times New Roman"/>
              </a:rPr>
              <a:t>т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-10">
                <a:latin typeface="Times New Roman"/>
                <a:cs typeface="Times New Roman"/>
              </a:rPr>
              <a:t>з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ц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>
                <a:latin typeface="Times New Roman"/>
                <a:cs typeface="Times New Roman"/>
              </a:rPr>
              <a:t>		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5">
                <a:latin typeface="Times New Roman"/>
                <a:cs typeface="Times New Roman"/>
              </a:rPr>
              <a:t>к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(</a:t>
            </a:r>
            <a:r>
              <a:rPr dirty="0" sz="700" spc="-25">
                <a:latin typeface="Times New Roman"/>
                <a:cs typeface="Times New Roman"/>
              </a:rPr>
              <a:t>80</a:t>
            </a:r>
            <a:r>
              <a:rPr dirty="0" sz="700" spc="-60">
                <a:latin typeface="Times New Roman"/>
                <a:cs typeface="Times New Roman"/>
              </a:rPr>
              <a:t>%</a:t>
            </a:r>
            <a:r>
              <a:rPr dirty="0" sz="700" spc="10">
                <a:latin typeface="Times New Roman"/>
                <a:cs typeface="Times New Roman"/>
              </a:rPr>
              <a:t>)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г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з</a:t>
            </a:r>
            <a:r>
              <a:rPr dirty="0" sz="700" spc="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ж</a:t>
            </a:r>
            <a:r>
              <a:rPr dirty="0" sz="700" spc="10">
                <a:latin typeface="Times New Roman"/>
                <a:cs typeface="Times New Roman"/>
              </a:rPr>
              <a:t>у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0">
                <a:latin typeface="Times New Roman"/>
                <a:cs typeface="Times New Roman"/>
              </a:rPr>
              <a:t>и  </a:t>
            </a:r>
            <a:r>
              <a:rPr dirty="0" sz="700" spc="-25">
                <a:latin typeface="Times New Roman"/>
                <a:cs typeface="Times New Roman"/>
              </a:rPr>
              <a:t>с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4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д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20">
                <a:latin typeface="Times New Roman"/>
                <a:cs typeface="Times New Roman"/>
              </a:rPr>
              <a:t>х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б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в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P</a:t>
            </a:r>
            <a:r>
              <a:rPr dirty="0" sz="700" spc="-10">
                <a:latin typeface="Times New Roman"/>
                <a:cs typeface="Times New Roman"/>
              </a:rPr>
              <a:t>I</a:t>
            </a:r>
            <a:r>
              <a:rPr dirty="0" sz="700" spc="-70">
                <a:latin typeface="Times New Roman"/>
                <a:cs typeface="Times New Roman"/>
              </a:rPr>
              <a:t>S</a:t>
            </a:r>
            <a:r>
              <a:rPr dirty="0" sz="700" spc="-20">
                <a:latin typeface="Times New Roman"/>
                <a:cs typeface="Times New Roman"/>
              </a:rPr>
              <a:t>A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мі</a:t>
            </a:r>
            <a:r>
              <a:rPr dirty="0" sz="700" spc="25">
                <a:latin typeface="Times New Roman"/>
                <a:cs typeface="Times New Roman"/>
              </a:rPr>
              <a:t>ж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40">
                <a:latin typeface="Times New Roman"/>
                <a:cs typeface="Times New Roman"/>
              </a:rPr>
              <a:t>у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ям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5">
                <a:latin typeface="Times New Roman"/>
                <a:cs typeface="Times New Roman"/>
              </a:rPr>
              <a:t>(</a:t>
            </a:r>
            <a:r>
              <a:rPr dirty="0" sz="700" spc="-35">
                <a:latin typeface="Times New Roman"/>
                <a:cs typeface="Times New Roman"/>
              </a:rPr>
              <a:t>50</a:t>
            </a:r>
            <a:r>
              <a:rPr dirty="0" sz="700" spc="-50">
                <a:latin typeface="Times New Roman"/>
                <a:cs typeface="Times New Roman"/>
              </a:rPr>
              <a:t>%</a:t>
            </a:r>
            <a:r>
              <a:rPr dirty="0" sz="700" spc="5">
                <a:latin typeface="Times New Roman"/>
                <a:cs typeface="Times New Roman"/>
              </a:rPr>
              <a:t>)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20">
                <a:latin typeface="Times New Roman"/>
                <a:cs typeface="Times New Roman"/>
              </a:rPr>
              <a:t>Ж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10">
                <a:latin typeface="Times New Roman"/>
                <a:cs typeface="Times New Roman"/>
              </a:rPr>
              <a:t>дн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г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р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10">
                <a:latin typeface="Times New Roman"/>
                <a:cs typeface="Times New Roman"/>
              </a:rPr>
              <a:t>з</a:t>
            </a:r>
            <a:r>
              <a:rPr dirty="0" sz="700" spc="-30">
                <a:latin typeface="Times New Roman"/>
                <a:cs typeface="Times New Roman"/>
              </a:rPr>
              <a:t>у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30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4</a:t>
            </a:r>
            <a:r>
              <a:rPr dirty="0" sz="700" spc="-35" b="1">
                <a:latin typeface="Times New Roman"/>
                <a:cs typeface="Times New Roman"/>
              </a:rPr>
              <a:t> </a:t>
            </a:r>
            <a:r>
              <a:rPr dirty="0" sz="700" spc="-25" b="1">
                <a:latin typeface="Times New Roman"/>
                <a:cs typeface="Times New Roman"/>
              </a:rPr>
              <a:t>в</a:t>
            </a:r>
            <a:r>
              <a:rPr dirty="0" sz="700" spc="-10" b="1">
                <a:latin typeface="Times New Roman"/>
                <a:cs typeface="Times New Roman"/>
              </a:rPr>
              <a:t>и</a:t>
            </a:r>
            <a:r>
              <a:rPr dirty="0" sz="700" spc="-5" b="1">
                <a:latin typeface="Times New Roman"/>
                <a:cs typeface="Times New Roman"/>
              </a:rPr>
              <a:t>п</a:t>
            </a:r>
            <a:r>
              <a:rPr dirty="0" sz="700" spc="-20" b="1">
                <a:latin typeface="Times New Roman"/>
                <a:cs typeface="Times New Roman"/>
              </a:rPr>
              <a:t>адк</a:t>
            </a:r>
            <a:r>
              <a:rPr dirty="0" sz="700" spc="-35" b="1">
                <a:latin typeface="Times New Roman"/>
                <a:cs typeface="Times New Roman"/>
              </a:rPr>
              <a:t>а</a:t>
            </a:r>
            <a:r>
              <a:rPr dirty="0" sz="700" spc="-10" b="1">
                <a:latin typeface="Times New Roman"/>
                <a:cs typeface="Times New Roman"/>
              </a:rPr>
              <a:t>х  </a:t>
            </a:r>
            <a:r>
              <a:rPr dirty="0" sz="700" spc="-15">
                <a:latin typeface="Times New Roman"/>
                <a:cs typeface="Times New Roman"/>
              </a:rPr>
              <a:t>студентами,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які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часто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читають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для		</a:t>
            </a:r>
            <a:r>
              <a:rPr dirty="0" sz="700" spc="5" b="1">
                <a:latin typeface="Times New Roman"/>
                <a:cs typeface="Times New Roman"/>
              </a:rPr>
              <a:t>із</a:t>
            </a:r>
            <a:r>
              <a:rPr dirty="0" sz="700" spc="-35" b="1">
                <a:latin typeface="Times New Roman"/>
                <a:cs typeface="Times New Roman"/>
              </a:rPr>
              <a:t> </a:t>
            </a:r>
            <a:r>
              <a:rPr dirty="0" sz="700" spc="-5" b="1">
                <a:latin typeface="Times New Roman"/>
                <a:cs typeface="Times New Roman"/>
              </a:rPr>
              <a:t>10</a:t>
            </a:r>
            <a:r>
              <a:rPr dirty="0" sz="700" spc="-35" b="1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учні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за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останній</a:t>
            </a:r>
            <a:endParaRPr sz="700">
              <a:latin typeface="Times New Roman"/>
              <a:cs typeface="Times New Roman"/>
            </a:endParaRPr>
          </a:p>
          <a:p>
            <a:pPr marL="55244" indent="42545">
              <a:lnSpc>
                <a:spcPct val="100000"/>
              </a:lnSpc>
              <a:spcBef>
                <a:spcPts val="10"/>
              </a:spcBef>
              <a:tabLst>
                <a:tab pos="1616075" algn="l"/>
                <a:tab pos="1646555" algn="l"/>
                <a:tab pos="1890395" algn="l"/>
              </a:tabLst>
            </a:pP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як</a:t>
            </a:r>
            <a:r>
              <a:rPr dirty="0" sz="700" spc="5">
                <a:latin typeface="Times New Roman"/>
                <a:cs typeface="Times New Roman"/>
              </a:rPr>
              <a:t>і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й</a:t>
            </a:r>
            <a:r>
              <a:rPr dirty="0" sz="700" spc="-5">
                <a:latin typeface="Times New Roman"/>
                <a:cs typeface="Times New Roman"/>
              </a:rPr>
              <a:t>ж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15">
                <a:latin typeface="Times New Roman"/>
                <a:cs typeface="Times New Roman"/>
              </a:rPr>
              <a:t>к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		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с</a:t>
            </a:r>
            <a:r>
              <a:rPr dirty="0" sz="700" spc="15">
                <a:latin typeface="Times New Roman"/>
                <a:cs typeface="Times New Roman"/>
              </a:rPr>
              <a:t>я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 spc="10">
                <a:latin typeface="Times New Roman"/>
                <a:cs typeface="Times New Roman"/>
              </a:rPr>
              <a:t>и</a:t>
            </a:r>
            <a:r>
              <a:rPr dirty="0" sz="700" spc="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25">
                <a:latin typeface="Times New Roman"/>
                <a:cs typeface="Times New Roman"/>
              </a:rPr>
              <a:t>к</a:t>
            </a:r>
            <a:r>
              <a:rPr dirty="0" sz="700" spc="-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я</a:t>
            </a:r>
            <a:r>
              <a:rPr dirty="0" sz="700">
                <a:latin typeface="Times New Roman"/>
                <a:cs typeface="Times New Roman"/>
              </a:rPr>
              <a:t>к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м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ю</a:t>
            </a:r>
            <a:r>
              <a:rPr dirty="0" sz="700" spc="5">
                <a:latin typeface="Times New Roman"/>
                <a:cs typeface="Times New Roman"/>
              </a:rPr>
              <a:t>ть 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и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ь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10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и</a:t>
            </a:r>
            <a:r>
              <a:rPr dirty="0" sz="700" spc="-25">
                <a:latin typeface="Times New Roman"/>
                <a:cs typeface="Times New Roman"/>
              </a:rPr>
              <a:t>б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 spc="-5">
                <a:latin typeface="Times New Roman"/>
                <a:cs typeface="Times New Roman"/>
              </a:rPr>
              <a:t>з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25">
                <a:latin typeface="Times New Roman"/>
                <a:cs typeface="Times New Roman"/>
              </a:rPr>
              <a:t>г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ф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к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б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ц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>
                <a:latin typeface="Times New Roman"/>
                <a:cs typeface="Times New Roman"/>
              </a:rPr>
              <a:t> </a:t>
            </a:r>
            <a:r>
              <a:rPr dirty="0" sz="700" spc="-55">
                <a:latin typeface="Times New Roman"/>
                <a:cs typeface="Times New Roman"/>
              </a:rPr>
              <a:t> 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к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р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30">
                <a:latin typeface="Times New Roman"/>
                <a:cs typeface="Times New Roman"/>
              </a:rPr>
              <a:t>к</a:t>
            </a:r>
            <a:r>
              <a:rPr dirty="0" sz="700" spc="-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и  </a:t>
            </a:r>
            <a:r>
              <a:rPr dirty="0" sz="700" spc="-15" b="1">
                <a:latin typeface="Times New Roman"/>
                <a:cs typeface="Times New Roman"/>
              </a:rPr>
              <a:t>7</a:t>
            </a:r>
            <a:r>
              <a:rPr dirty="0" sz="700" b="1">
                <a:latin typeface="Times New Roman"/>
                <a:cs typeface="Times New Roman"/>
              </a:rPr>
              <a:t>5</a:t>
            </a:r>
            <a:r>
              <a:rPr dirty="0" sz="700" spc="-45" b="1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б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15">
                <a:latin typeface="Times New Roman"/>
                <a:cs typeface="Times New Roman"/>
              </a:rPr>
              <a:t>ів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щ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ід</a:t>
            </a:r>
            <a:r>
              <a:rPr dirty="0" sz="700" spc="-10">
                <a:latin typeface="Times New Roman"/>
                <a:cs typeface="Times New Roman"/>
              </a:rPr>
              <a:t>п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ід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5" b="1">
                <a:latin typeface="Times New Roman"/>
                <a:cs typeface="Times New Roman"/>
              </a:rPr>
              <a:t>2</a:t>
            </a:r>
            <a:r>
              <a:rPr dirty="0" sz="700" spc="-20" b="1">
                <a:latin typeface="Times New Roman"/>
                <a:cs typeface="Times New Roman"/>
              </a:rPr>
              <a:t>,</a:t>
            </a:r>
            <a:r>
              <a:rPr dirty="0" sz="700" b="1">
                <a:latin typeface="Times New Roman"/>
                <a:cs typeface="Times New Roman"/>
              </a:rPr>
              <a:t>5</a:t>
            </a:r>
            <a:r>
              <a:rPr dirty="0" sz="700" spc="-45" b="1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к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5">
                <a:latin typeface="Times New Roman"/>
                <a:cs typeface="Times New Roman"/>
              </a:rPr>
              <a:t>м</a:t>
            </a:r>
            <a:r>
              <a:rPr dirty="0" sz="700">
                <a:latin typeface="Times New Roman"/>
                <a:cs typeface="Times New Roman"/>
              </a:rPr>
              <a:t>			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з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г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5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5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5">
                <a:latin typeface="Times New Roman"/>
                <a:cs typeface="Times New Roman"/>
              </a:rPr>
              <a:t>ан</a:t>
            </a:r>
            <a:r>
              <a:rPr dirty="0" sz="700" spc="-5">
                <a:latin typeface="Times New Roman"/>
                <a:cs typeface="Times New Roman"/>
              </a:rPr>
              <a:t>н</a:t>
            </a:r>
            <a:r>
              <a:rPr dirty="0" sz="700" spc="15">
                <a:latin typeface="Times New Roman"/>
                <a:cs typeface="Times New Roman"/>
              </a:rPr>
              <a:t>я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  <a:spcBef>
                <a:spcPts val="10"/>
              </a:spcBef>
            </a:pPr>
            <a:r>
              <a:rPr dirty="0" sz="700" spc="-10">
                <a:latin typeface="Times New Roman"/>
                <a:cs typeface="Times New Roman"/>
              </a:rPr>
              <a:t>навчання.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ctr" marL="1133475">
              <a:lnSpc>
                <a:spcPct val="100000"/>
              </a:lnSpc>
              <a:spcBef>
                <a:spcPts val="715"/>
              </a:spcBef>
            </a:pPr>
            <a:r>
              <a:rPr dirty="0" sz="700" spc="5">
                <a:latin typeface="Times New Roman"/>
                <a:cs typeface="Times New Roman"/>
              </a:rPr>
              <a:t>Читання </a:t>
            </a:r>
            <a:r>
              <a:rPr dirty="0" sz="700">
                <a:latin typeface="Times New Roman"/>
                <a:cs typeface="Times New Roman"/>
              </a:rPr>
              <a:t>онлайн </a:t>
            </a:r>
            <a:r>
              <a:rPr dirty="0" sz="700" spc="-10">
                <a:latin typeface="Times New Roman"/>
                <a:cs typeface="Times New Roman"/>
              </a:rPr>
              <a:t>будь-яких матеріалів, 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с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5">
                <a:latin typeface="Times New Roman"/>
                <a:cs typeface="Times New Roman"/>
              </a:rPr>
              <a:t>і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к</a:t>
            </a:r>
            <a:r>
              <a:rPr dirty="0" sz="700" spc="-10">
                <a:latin typeface="Times New Roman"/>
                <a:cs typeface="Times New Roman"/>
              </a:rPr>
              <a:t>ув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0">
                <a:latin typeface="Times New Roman"/>
                <a:cs typeface="Times New Roman"/>
              </a:rPr>
              <a:t>ня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в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н</a:t>
            </a:r>
            <a:r>
              <a:rPr dirty="0" sz="700" spc="-5">
                <a:latin typeface="Times New Roman"/>
                <a:cs typeface="Times New Roman"/>
              </a:rPr>
              <a:t>л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10">
                <a:latin typeface="Times New Roman"/>
                <a:cs typeface="Times New Roman"/>
              </a:rPr>
              <a:t>й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10">
                <a:latin typeface="Times New Roman"/>
                <a:cs typeface="Times New Roman"/>
              </a:rPr>
              <a:t>-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т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х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ш</a:t>
            </a:r>
            <a:r>
              <a:rPr dirty="0" sz="700" spc="-10">
                <a:latin typeface="Times New Roman"/>
                <a:cs typeface="Times New Roman"/>
              </a:rPr>
              <a:t>ук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5">
                <a:latin typeface="Times New Roman"/>
                <a:cs typeface="Times New Roman"/>
              </a:rPr>
              <a:t>рак</a:t>
            </a:r>
            <a:r>
              <a:rPr dirty="0" sz="700" spc="-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-10">
                <a:latin typeface="Times New Roman"/>
                <a:cs typeface="Times New Roman"/>
              </a:rPr>
              <a:t>ї  </a:t>
            </a:r>
            <a:r>
              <a:rPr dirty="0" sz="700" spc="-5">
                <a:latin typeface="Times New Roman"/>
                <a:cs typeface="Times New Roman"/>
              </a:rPr>
              <a:t>інформації </a:t>
            </a:r>
            <a:r>
              <a:rPr dirty="0" sz="700">
                <a:latin typeface="Times New Roman"/>
                <a:cs typeface="Times New Roman"/>
              </a:rPr>
              <a:t>позитивно впливає на </a:t>
            </a:r>
            <a:r>
              <a:rPr dirty="0" sz="700" spc="-10">
                <a:latin typeface="Times New Roman"/>
                <a:cs typeface="Times New Roman"/>
              </a:rPr>
              <a:t>результати </a:t>
            </a:r>
            <a:r>
              <a:rPr dirty="0" sz="700" spc="-5">
                <a:latin typeface="Times New Roman"/>
                <a:cs typeface="Times New Roman"/>
              </a:rPr>
              <a:t> оцінювання читацької грамотності </a:t>
            </a:r>
            <a:r>
              <a:rPr dirty="0" sz="700" spc="-10">
                <a:latin typeface="Times New Roman"/>
                <a:cs typeface="Times New Roman"/>
              </a:rPr>
              <a:t>учнів </a:t>
            </a:r>
            <a:r>
              <a:rPr dirty="0" sz="700" spc="35">
                <a:latin typeface="Times New Roman"/>
                <a:cs typeface="Times New Roman"/>
              </a:rPr>
              <a:t>/ </a:t>
            </a:r>
            <a:r>
              <a:rPr dirty="0" sz="700" spc="4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студентів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України.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Електронні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матеріали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дівчата</a:t>
            </a:r>
            <a:endParaRPr sz="700">
              <a:latin typeface="Times New Roman"/>
              <a:cs typeface="Times New Roman"/>
            </a:endParaRPr>
          </a:p>
          <a:p>
            <a:pPr algn="ctr" marL="1208405" marR="68580">
              <a:lnSpc>
                <a:spcPct val="100000"/>
              </a:lnSpc>
              <a:spcBef>
                <a:spcPts val="20"/>
              </a:spcBef>
            </a:pP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хлопці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читають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практично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однаково,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хто </a:t>
            </a:r>
            <a:r>
              <a:rPr dirty="0" sz="700" spc="-16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читає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частіше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мають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вищі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бали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із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читання.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ctr" marL="15875" marR="19050">
              <a:lnSpc>
                <a:spcPct val="100000"/>
              </a:lnSpc>
              <a:spcBef>
                <a:spcPts val="635"/>
              </a:spcBef>
            </a:pPr>
            <a:r>
              <a:rPr dirty="0" sz="700" spc="-15">
                <a:latin typeface="Times New Roman"/>
                <a:cs typeface="Times New Roman"/>
              </a:rPr>
              <a:t>Учні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студенти</a:t>
            </a:r>
            <a:r>
              <a:rPr dirty="0" sz="700" spc="-1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із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низьким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соціально-економічним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статусом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читають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набагато </a:t>
            </a:r>
            <a:r>
              <a:rPr dirty="0" sz="700" spc="-16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менше, </a:t>
            </a:r>
            <a:r>
              <a:rPr dirty="0" sz="700" spc="5">
                <a:latin typeface="Times New Roman"/>
                <a:cs typeface="Times New Roman"/>
              </a:rPr>
              <a:t>ніж </a:t>
            </a:r>
            <a:r>
              <a:rPr dirty="0" sz="700" spc="-10">
                <a:latin typeface="Times New Roman"/>
                <a:cs typeface="Times New Roman"/>
              </a:rPr>
              <a:t>учні </a:t>
            </a:r>
            <a:r>
              <a:rPr dirty="0" sz="700" spc="35">
                <a:latin typeface="Times New Roman"/>
                <a:cs typeface="Times New Roman"/>
              </a:rPr>
              <a:t>/ </a:t>
            </a:r>
            <a:r>
              <a:rPr dirty="0" sz="700" spc="-10">
                <a:latin typeface="Times New Roman"/>
                <a:cs typeface="Times New Roman"/>
              </a:rPr>
              <a:t>студенти </a:t>
            </a:r>
            <a:r>
              <a:rPr dirty="0" sz="700" spc="-5">
                <a:latin typeface="Times New Roman"/>
                <a:cs typeface="Times New Roman"/>
              </a:rPr>
              <a:t>із </a:t>
            </a:r>
            <a:r>
              <a:rPr dirty="0" sz="700">
                <a:latin typeface="Times New Roman"/>
                <a:cs typeface="Times New Roman"/>
              </a:rPr>
              <a:t>сприятливими </a:t>
            </a:r>
            <a:r>
              <a:rPr dirty="0" sz="700" spc="-5">
                <a:latin typeface="Times New Roman"/>
                <a:cs typeface="Times New Roman"/>
              </a:rPr>
              <a:t>соціально-економічними </a:t>
            </a:r>
            <a:r>
              <a:rPr dirty="0" sz="70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передумовами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навчання.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8779" y="1254036"/>
            <a:ext cx="4337050" cy="5268595"/>
            <a:chOff x="548779" y="1254036"/>
            <a:chExt cx="4337050" cy="52685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790" y="5111192"/>
              <a:ext cx="700421" cy="7745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41193" y="1474246"/>
              <a:ext cx="0" cy="3552190"/>
            </a:xfrm>
            <a:custGeom>
              <a:avLst/>
              <a:gdLst/>
              <a:ahLst/>
              <a:cxnLst/>
              <a:rect l="l" t="t" r="r" b="b"/>
              <a:pathLst>
                <a:path w="0" h="3552190">
                  <a:moveTo>
                    <a:pt x="0" y="0"/>
                  </a:moveTo>
                  <a:lnTo>
                    <a:pt x="0" y="3552075"/>
                  </a:lnTo>
                </a:path>
              </a:pathLst>
            </a:custGeom>
            <a:ln w="8039">
              <a:solidFill>
                <a:srgbClr val="00ACE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41193" y="14590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41193" y="503346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68010" y="2897399"/>
              <a:ext cx="2933065" cy="0"/>
            </a:xfrm>
            <a:custGeom>
              <a:avLst/>
              <a:gdLst/>
              <a:ahLst/>
              <a:cxnLst/>
              <a:rect l="l" t="t" r="r" b="b"/>
              <a:pathLst>
                <a:path w="2933065" h="0">
                  <a:moveTo>
                    <a:pt x="0" y="0"/>
                  </a:moveTo>
                  <a:lnTo>
                    <a:pt x="2932963" y="0"/>
                  </a:lnTo>
                </a:path>
              </a:pathLst>
            </a:custGeom>
            <a:ln w="8039">
              <a:solidFill>
                <a:srgbClr val="00ACE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2824" y="28973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09014" y="28973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8010" y="6038519"/>
              <a:ext cx="2933065" cy="0"/>
            </a:xfrm>
            <a:custGeom>
              <a:avLst/>
              <a:gdLst/>
              <a:ahLst/>
              <a:cxnLst/>
              <a:rect l="l" t="t" r="r" b="b"/>
              <a:pathLst>
                <a:path w="2933065" h="0">
                  <a:moveTo>
                    <a:pt x="0" y="0"/>
                  </a:moveTo>
                  <a:lnTo>
                    <a:pt x="2932963" y="0"/>
                  </a:lnTo>
                </a:path>
              </a:pathLst>
            </a:custGeom>
            <a:ln w="8039">
              <a:solidFill>
                <a:srgbClr val="00ACE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2824" y="60385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09014" y="60385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68010" y="5040616"/>
              <a:ext cx="2933065" cy="0"/>
            </a:xfrm>
            <a:custGeom>
              <a:avLst/>
              <a:gdLst/>
              <a:ahLst/>
              <a:cxnLst/>
              <a:rect l="l" t="t" r="r" b="b"/>
              <a:pathLst>
                <a:path w="2933065" h="0">
                  <a:moveTo>
                    <a:pt x="0" y="0"/>
                  </a:moveTo>
                  <a:lnTo>
                    <a:pt x="2932963" y="0"/>
                  </a:lnTo>
                </a:path>
              </a:pathLst>
            </a:custGeom>
            <a:ln w="8039">
              <a:solidFill>
                <a:srgbClr val="00ACE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52824" y="5040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09014" y="5040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23855" y="3004609"/>
              <a:ext cx="622935" cy="622935"/>
            </a:xfrm>
            <a:custGeom>
              <a:avLst/>
              <a:gdLst/>
              <a:ahLst/>
              <a:cxnLst/>
              <a:rect l="l" t="t" r="r" b="b"/>
              <a:pathLst>
                <a:path w="622935" h="622935">
                  <a:moveTo>
                    <a:pt x="311785" y="0"/>
                  </a:moveTo>
                  <a:lnTo>
                    <a:pt x="265659" y="3375"/>
                  </a:lnTo>
                  <a:lnTo>
                    <a:pt x="221652" y="13181"/>
                  </a:lnTo>
                  <a:lnTo>
                    <a:pt x="180243" y="28940"/>
                  </a:lnTo>
                  <a:lnTo>
                    <a:pt x="141911" y="50171"/>
                  </a:lnTo>
                  <a:lnTo>
                    <a:pt x="107136" y="76396"/>
                  </a:lnTo>
                  <a:lnTo>
                    <a:pt x="76396" y="107136"/>
                  </a:lnTo>
                  <a:lnTo>
                    <a:pt x="50171" y="141911"/>
                  </a:lnTo>
                  <a:lnTo>
                    <a:pt x="28940" y="180243"/>
                  </a:lnTo>
                  <a:lnTo>
                    <a:pt x="13181" y="221652"/>
                  </a:lnTo>
                  <a:lnTo>
                    <a:pt x="3375" y="265659"/>
                  </a:lnTo>
                  <a:lnTo>
                    <a:pt x="0" y="311784"/>
                  </a:lnTo>
                  <a:lnTo>
                    <a:pt x="3375" y="357687"/>
                  </a:lnTo>
                  <a:lnTo>
                    <a:pt x="13181" y="401511"/>
                  </a:lnTo>
                  <a:lnTo>
                    <a:pt x="28940" y="442774"/>
                  </a:lnTo>
                  <a:lnTo>
                    <a:pt x="50171" y="480992"/>
                  </a:lnTo>
                  <a:lnTo>
                    <a:pt x="76396" y="515683"/>
                  </a:lnTo>
                  <a:lnTo>
                    <a:pt x="107136" y="546363"/>
                  </a:lnTo>
                  <a:lnTo>
                    <a:pt x="141911" y="572549"/>
                  </a:lnTo>
                  <a:lnTo>
                    <a:pt x="180243" y="593756"/>
                  </a:lnTo>
                  <a:lnTo>
                    <a:pt x="221652" y="609503"/>
                  </a:lnTo>
                  <a:lnTo>
                    <a:pt x="265659" y="619306"/>
                  </a:lnTo>
                  <a:lnTo>
                    <a:pt x="311785" y="622680"/>
                  </a:lnTo>
                  <a:lnTo>
                    <a:pt x="357687" y="619306"/>
                  </a:lnTo>
                  <a:lnTo>
                    <a:pt x="401511" y="609503"/>
                  </a:lnTo>
                  <a:lnTo>
                    <a:pt x="442774" y="593756"/>
                  </a:lnTo>
                  <a:lnTo>
                    <a:pt x="480992" y="572549"/>
                  </a:lnTo>
                  <a:lnTo>
                    <a:pt x="515683" y="546363"/>
                  </a:lnTo>
                  <a:lnTo>
                    <a:pt x="546363" y="515683"/>
                  </a:lnTo>
                  <a:lnTo>
                    <a:pt x="572549" y="480992"/>
                  </a:lnTo>
                  <a:lnTo>
                    <a:pt x="593756" y="442774"/>
                  </a:lnTo>
                  <a:lnTo>
                    <a:pt x="609503" y="401511"/>
                  </a:lnTo>
                  <a:lnTo>
                    <a:pt x="619306" y="357687"/>
                  </a:lnTo>
                  <a:lnTo>
                    <a:pt x="622681" y="311784"/>
                  </a:lnTo>
                  <a:lnTo>
                    <a:pt x="619306" y="265659"/>
                  </a:lnTo>
                  <a:lnTo>
                    <a:pt x="609503" y="221652"/>
                  </a:lnTo>
                  <a:lnTo>
                    <a:pt x="593756" y="180243"/>
                  </a:lnTo>
                  <a:lnTo>
                    <a:pt x="572549" y="141911"/>
                  </a:lnTo>
                  <a:lnTo>
                    <a:pt x="546363" y="107136"/>
                  </a:lnTo>
                  <a:lnTo>
                    <a:pt x="515683" y="76396"/>
                  </a:lnTo>
                  <a:lnTo>
                    <a:pt x="480992" y="50171"/>
                  </a:lnTo>
                  <a:lnTo>
                    <a:pt x="442774" y="28940"/>
                  </a:lnTo>
                  <a:lnTo>
                    <a:pt x="401511" y="13181"/>
                  </a:lnTo>
                  <a:lnTo>
                    <a:pt x="357687" y="3375"/>
                  </a:lnTo>
                  <a:lnTo>
                    <a:pt x="311785" y="0"/>
                  </a:lnTo>
                  <a:close/>
                </a:path>
              </a:pathLst>
            </a:custGeom>
            <a:solidFill>
              <a:srgbClr val="E70E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76093" y="3004609"/>
              <a:ext cx="622935" cy="622935"/>
            </a:xfrm>
            <a:custGeom>
              <a:avLst/>
              <a:gdLst/>
              <a:ahLst/>
              <a:cxnLst/>
              <a:rect l="l" t="t" r="r" b="b"/>
              <a:pathLst>
                <a:path w="622935" h="622935">
                  <a:moveTo>
                    <a:pt x="310895" y="0"/>
                  </a:moveTo>
                  <a:lnTo>
                    <a:pt x="264993" y="3375"/>
                  </a:lnTo>
                  <a:lnTo>
                    <a:pt x="221169" y="13181"/>
                  </a:lnTo>
                  <a:lnTo>
                    <a:pt x="179906" y="28940"/>
                  </a:lnTo>
                  <a:lnTo>
                    <a:pt x="141688" y="50171"/>
                  </a:lnTo>
                  <a:lnTo>
                    <a:pt x="106997" y="76396"/>
                  </a:lnTo>
                  <a:lnTo>
                    <a:pt x="76317" y="107136"/>
                  </a:lnTo>
                  <a:lnTo>
                    <a:pt x="50131" y="141911"/>
                  </a:lnTo>
                  <a:lnTo>
                    <a:pt x="28924" y="180243"/>
                  </a:lnTo>
                  <a:lnTo>
                    <a:pt x="13177" y="221652"/>
                  </a:lnTo>
                  <a:lnTo>
                    <a:pt x="3374" y="265659"/>
                  </a:lnTo>
                  <a:lnTo>
                    <a:pt x="0" y="311784"/>
                  </a:lnTo>
                  <a:lnTo>
                    <a:pt x="3374" y="357687"/>
                  </a:lnTo>
                  <a:lnTo>
                    <a:pt x="13177" y="401511"/>
                  </a:lnTo>
                  <a:lnTo>
                    <a:pt x="28924" y="442774"/>
                  </a:lnTo>
                  <a:lnTo>
                    <a:pt x="50131" y="480992"/>
                  </a:lnTo>
                  <a:lnTo>
                    <a:pt x="76317" y="515683"/>
                  </a:lnTo>
                  <a:lnTo>
                    <a:pt x="106997" y="546363"/>
                  </a:lnTo>
                  <a:lnTo>
                    <a:pt x="141688" y="572549"/>
                  </a:lnTo>
                  <a:lnTo>
                    <a:pt x="179906" y="593756"/>
                  </a:lnTo>
                  <a:lnTo>
                    <a:pt x="221169" y="609503"/>
                  </a:lnTo>
                  <a:lnTo>
                    <a:pt x="264993" y="619306"/>
                  </a:lnTo>
                  <a:lnTo>
                    <a:pt x="310895" y="622680"/>
                  </a:lnTo>
                  <a:lnTo>
                    <a:pt x="357021" y="619306"/>
                  </a:lnTo>
                  <a:lnTo>
                    <a:pt x="401028" y="609503"/>
                  </a:lnTo>
                  <a:lnTo>
                    <a:pt x="442437" y="593756"/>
                  </a:lnTo>
                  <a:lnTo>
                    <a:pt x="480769" y="572549"/>
                  </a:lnTo>
                  <a:lnTo>
                    <a:pt x="515544" y="546363"/>
                  </a:lnTo>
                  <a:lnTo>
                    <a:pt x="546284" y="515683"/>
                  </a:lnTo>
                  <a:lnTo>
                    <a:pt x="572509" y="480992"/>
                  </a:lnTo>
                  <a:lnTo>
                    <a:pt x="593740" y="442774"/>
                  </a:lnTo>
                  <a:lnTo>
                    <a:pt x="609499" y="401511"/>
                  </a:lnTo>
                  <a:lnTo>
                    <a:pt x="619305" y="357687"/>
                  </a:lnTo>
                  <a:lnTo>
                    <a:pt x="622680" y="311784"/>
                  </a:lnTo>
                  <a:lnTo>
                    <a:pt x="619305" y="265659"/>
                  </a:lnTo>
                  <a:lnTo>
                    <a:pt x="609499" y="221652"/>
                  </a:lnTo>
                  <a:lnTo>
                    <a:pt x="593740" y="180243"/>
                  </a:lnTo>
                  <a:lnTo>
                    <a:pt x="572509" y="141911"/>
                  </a:lnTo>
                  <a:lnTo>
                    <a:pt x="546284" y="107136"/>
                  </a:lnTo>
                  <a:lnTo>
                    <a:pt x="515544" y="76396"/>
                  </a:lnTo>
                  <a:lnTo>
                    <a:pt x="480769" y="50171"/>
                  </a:lnTo>
                  <a:lnTo>
                    <a:pt x="442437" y="28940"/>
                  </a:lnTo>
                  <a:lnTo>
                    <a:pt x="401028" y="13181"/>
                  </a:lnTo>
                  <a:lnTo>
                    <a:pt x="357021" y="3375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F891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530640" y="3162744"/>
              <a:ext cx="1125855" cy="313690"/>
            </a:xfrm>
            <a:custGeom>
              <a:avLst/>
              <a:gdLst/>
              <a:ahLst/>
              <a:cxnLst/>
              <a:rect l="l" t="t" r="r" b="b"/>
              <a:pathLst>
                <a:path w="1125854" h="313689">
                  <a:moveTo>
                    <a:pt x="113461" y="66992"/>
                  </a:moveTo>
                  <a:lnTo>
                    <a:pt x="67005" y="66992"/>
                  </a:lnTo>
                  <a:lnTo>
                    <a:pt x="67005" y="115239"/>
                  </a:lnTo>
                  <a:lnTo>
                    <a:pt x="113461" y="115239"/>
                  </a:lnTo>
                  <a:lnTo>
                    <a:pt x="113461" y="66992"/>
                  </a:lnTo>
                  <a:close/>
                </a:path>
                <a:path w="1125854" h="313689">
                  <a:moveTo>
                    <a:pt x="203695" y="129540"/>
                  </a:moveTo>
                  <a:lnTo>
                    <a:pt x="67005" y="129540"/>
                  </a:lnTo>
                  <a:lnTo>
                    <a:pt x="67005" y="177787"/>
                  </a:lnTo>
                  <a:lnTo>
                    <a:pt x="203695" y="177787"/>
                  </a:lnTo>
                  <a:lnTo>
                    <a:pt x="203695" y="129540"/>
                  </a:lnTo>
                  <a:close/>
                </a:path>
                <a:path w="1125854" h="313689">
                  <a:moveTo>
                    <a:pt x="292138" y="192074"/>
                  </a:moveTo>
                  <a:lnTo>
                    <a:pt x="67005" y="192074"/>
                  </a:lnTo>
                  <a:lnTo>
                    <a:pt x="67005" y="240322"/>
                  </a:lnTo>
                  <a:lnTo>
                    <a:pt x="292138" y="240322"/>
                  </a:lnTo>
                  <a:lnTo>
                    <a:pt x="292138" y="192074"/>
                  </a:lnTo>
                  <a:close/>
                </a:path>
                <a:path w="1125854" h="313689">
                  <a:moveTo>
                    <a:pt x="340385" y="268897"/>
                  </a:moveTo>
                  <a:lnTo>
                    <a:pt x="41986" y="268897"/>
                  </a:lnTo>
                  <a:lnTo>
                    <a:pt x="41986" y="50914"/>
                  </a:lnTo>
                  <a:lnTo>
                    <a:pt x="16078" y="50914"/>
                  </a:lnTo>
                  <a:lnTo>
                    <a:pt x="16078" y="77711"/>
                  </a:lnTo>
                  <a:lnTo>
                    <a:pt x="7150" y="77711"/>
                  </a:lnTo>
                  <a:lnTo>
                    <a:pt x="0" y="85750"/>
                  </a:lnTo>
                  <a:lnTo>
                    <a:pt x="0" y="103619"/>
                  </a:lnTo>
                  <a:lnTo>
                    <a:pt x="7150" y="111658"/>
                  </a:lnTo>
                  <a:lnTo>
                    <a:pt x="16078" y="111658"/>
                  </a:lnTo>
                  <a:lnTo>
                    <a:pt x="16078" y="147396"/>
                  </a:lnTo>
                  <a:lnTo>
                    <a:pt x="7150" y="147396"/>
                  </a:lnTo>
                  <a:lnTo>
                    <a:pt x="0" y="154546"/>
                  </a:lnTo>
                  <a:lnTo>
                    <a:pt x="0" y="173304"/>
                  </a:lnTo>
                  <a:lnTo>
                    <a:pt x="7150" y="180454"/>
                  </a:lnTo>
                  <a:lnTo>
                    <a:pt x="16078" y="180454"/>
                  </a:lnTo>
                  <a:lnTo>
                    <a:pt x="16078" y="217081"/>
                  </a:lnTo>
                  <a:lnTo>
                    <a:pt x="7150" y="217081"/>
                  </a:lnTo>
                  <a:lnTo>
                    <a:pt x="0" y="224231"/>
                  </a:lnTo>
                  <a:lnTo>
                    <a:pt x="0" y="242989"/>
                  </a:lnTo>
                  <a:lnTo>
                    <a:pt x="7150" y="250139"/>
                  </a:lnTo>
                  <a:lnTo>
                    <a:pt x="16078" y="250139"/>
                  </a:lnTo>
                  <a:lnTo>
                    <a:pt x="16078" y="294805"/>
                  </a:lnTo>
                  <a:lnTo>
                    <a:pt x="41986" y="294805"/>
                  </a:lnTo>
                  <a:lnTo>
                    <a:pt x="65227" y="294805"/>
                  </a:lnTo>
                  <a:lnTo>
                    <a:pt x="65227" y="306425"/>
                  </a:lnTo>
                  <a:lnTo>
                    <a:pt x="72377" y="313563"/>
                  </a:lnTo>
                  <a:lnTo>
                    <a:pt x="91135" y="313563"/>
                  </a:lnTo>
                  <a:lnTo>
                    <a:pt x="98285" y="306425"/>
                  </a:lnTo>
                  <a:lnTo>
                    <a:pt x="98285" y="294805"/>
                  </a:lnTo>
                  <a:lnTo>
                    <a:pt x="141160" y="294805"/>
                  </a:lnTo>
                  <a:lnTo>
                    <a:pt x="141160" y="295694"/>
                  </a:lnTo>
                  <a:lnTo>
                    <a:pt x="140271" y="296595"/>
                  </a:lnTo>
                  <a:lnTo>
                    <a:pt x="140271" y="306425"/>
                  </a:lnTo>
                  <a:lnTo>
                    <a:pt x="148310" y="313563"/>
                  </a:lnTo>
                  <a:lnTo>
                    <a:pt x="166179" y="313563"/>
                  </a:lnTo>
                  <a:lnTo>
                    <a:pt x="173329" y="306425"/>
                  </a:lnTo>
                  <a:lnTo>
                    <a:pt x="173329" y="294805"/>
                  </a:lnTo>
                  <a:lnTo>
                    <a:pt x="206375" y="294805"/>
                  </a:lnTo>
                  <a:lnTo>
                    <a:pt x="206375" y="306425"/>
                  </a:lnTo>
                  <a:lnTo>
                    <a:pt x="213525" y="313563"/>
                  </a:lnTo>
                  <a:lnTo>
                    <a:pt x="232283" y="313563"/>
                  </a:lnTo>
                  <a:lnTo>
                    <a:pt x="239433" y="306425"/>
                  </a:lnTo>
                  <a:lnTo>
                    <a:pt x="239433" y="294805"/>
                  </a:lnTo>
                  <a:lnTo>
                    <a:pt x="282321" y="294805"/>
                  </a:lnTo>
                  <a:lnTo>
                    <a:pt x="282321" y="295694"/>
                  </a:lnTo>
                  <a:lnTo>
                    <a:pt x="281419" y="296595"/>
                  </a:lnTo>
                  <a:lnTo>
                    <a:pt x="281419" y="306425"/>
                  </a:lnTo>
                  <a:lnTo>
                    <a:pt x="289458" y="313563"/>
                  </a:lnTo>
                  <a:lnTo>
                    <a:pt x="307327" y="313563"/>
                  </a:lnTo>
                  <a:lnTo>
                    <a:pt x="314477" y="306425"/>
                  </a:lnTo>
                  <a:lnTo>
                    <a:pt x="314477" y="294805"/>
                  </a:lnTo>
                  <a:lnTo>
                    <a:pt x="340385" y="294805"/>
                  </a:lnTo>
                  <a:lnTo>
                    <a:pt x="340385" y="268897"/>
                  </a:lnTo>
                  <a:close/>
                </a:path>
                <a:path w="1125854" h="313689">
                  <a:moveTo>
                    <a:pt x="727214" y="142049"/>
                  </a:moveTo>
                  <a:lnTo>
                    <a:pt x="683437" y="142049"/>
                  </a:lnTo>
                  <a:lnTo>
                    <a:pt x="683437" y="271589"/>
                  </a:lnTo>
                  <a:lnTo>
                    <a:pt x="727214" y="271589"/>
                  </a:lnTo>
                  <a:lnTo>
                    <a:pt x="727214" y="142049"/>
                  </a:lnTo>
                  <a:close/>
                </a:path>
                <a:path w="1125854" h="313689">
                  <a:moveTo>
                    <a:pt x="811187" y="52349"/>
                  </a:moveTo>
                  <a:lnTo>
                    <a:pt x="811072" y="49809"/>
                  </a:lnTo>
                  <a:lnTo>
                    <a:pt x="810933" y="49809"/>
                  </a:lnTo>
                  <a:lnTo>
                    <a:pt x="810933" y="48539"/>
                  </a:lnTo>
                  <a:lnTo>
                    <a:pt x="810577" y="48539"/>
                  </a:lnTo>
                  <a:lnTo>
                    <a:pt x="810577" y="39649"/>
                  </a:lnTo>
                  <a:lnTo>
                    <a:pt x="801357" y="39649"/>
                  </a:lnTo>
                  <a:lnTo>
                    <a:pt x="801357" y="49809"/>
                  </a:lnTo>
                  <a:lnTo>
                    <a:pt x="801357" y="52349"/>
                  </a:lnTo>
                  <a:lnTo>
                    <a:pt x="801357" y="264439"/>
                  </a:lnTo>
                  <a:lnTo>
                    <a:pt x="801357" y="266979"/>
                  </a:lnTo>
                  <a:lnTo>
                    <a:pt x="799020" y="266979"/>
                  </a:lnTo>
                  <a:lnTo>
                    <a:pt x="799020" y="265709"/>
                  </a:lnTo>
                  <a:lnTo>
                    <a:pt x="767410" y="265709"/>
                  </a:lnTo>
                  <a:lnTo>
                    <a:pt x="767410" y="48539"/>
                  </a:lnTo>
                  <a:lnTo>
                    <a:pt x="767524" y="49809"/>
                  </a:lnTo>
                  <a:lnTo>
                    <a:pt x="801357" y="49809"/>
                  </a:lnTo>
                  <a:lnTo>
                    <a:pt x="801357" y="39649"/>
                  </a:lnTo>
                  <a:lnTo>
                    <a:pt x="757580" y="39649"/>
                  </a:lnTo>
                  <a:lnTo>
                    <a:pt x="757580" y="48539"/>
                  </a:lnTo>
                  <a:lnTo>
                    <a:pt x="757580" y="265709"/>
                  </a:lnTo>
                  <a:lnTo>
                    <a:pt x="757580" y="266979"/>
                  </a:lnTo>
                  <a:lnTo>
                    <a:pt x="757580" y="275869"/>
                  </a:lnTo>
                  <a:lnTo>
                    <a:pt x="810653" y="275869"/>
                  </a:lnTo>
                  <a:lnTo>
                    <a:pt x="810653" y="266979"/>
                  </a:lnTo>
                  <a:lnTo>
                    <a:pt x="811098" y="266979"/>
                  </a:lnTo>
                  <a:lnTo>
                    <a:pt x="811098" y="264439"/>
                  </a:lnTo>
                  <a:lnTo>
                    <a:pt x="811187" y="52349"/>
                  </a:lnTo>
                  <a:close/>
                </a:path>
                <a:path w="1125854" h="313689">
                  <a:moveTo>
                    <a:pt x="884453" y="0"/>
                  </a:moveTo>
                  <a:lnTo>
                    <a:pt x="840676" y="0"/>
                  </a:lnTo>
                  <a:lnTo>
                    <a:pt x="840676" y="271589"/>
                  </a:lnTo>
                  <a:lnTo>
                    <a:pt x="884453" y="271589"/>
                  </a:lnTo>
                  <a:lnTo>
                    <a:pt x="884453" y="0"/>
                  </a:lnTo>
                  <a:close/>
                </a:path>
                <a:path w="1125854" h="313689">
                  <a:moveTo>
                    <a:pt x="968425" y="204584"/>
                  </a:moveTo>
                  <a:lnTo>
                    <a:pt x="968222" y="201904"/>
                  </a:lnTo>
                  <a:lnTo>
                    <a:pt x="967536" y="192963"/>
                  </a:lnTo>
                  <a:lnTo>
                    <a:pt x="958596" y="192290"/>
                  </a:lnTo>
                  <a:lnTo>
                    <a:pt x="958596" y="201904"/>
                  </a:lnTo>
                  <a:lnTo>
                    <a:pt x="958596" y="267119"/>
                  </a:lnTo>
                  <a:lnTo>
                    <a:pt x="955916" y="266230"/>
                  </a:lnTo>
                  <a:lnTo>
                    <a:pt x="924648" y="266230"/>
                  </a:lnTo>
                  <a:lnTo>
                    <a:pt x="924648" y="201904"/>
                  </a:lnTo>
                  <a:lnTo>
                    <a:pt x="958596" y="201904"/>
                  </a:lnTo>
                  <a:lnTo>
                    <a:pt x="958596" y="192290"/>
                  </a:lnTo>
                  <a:lnTo>
                    <a:pt x="955916" y="192074"/>
                  </a:lnTo>
                  <a:lnTo>
                    <a:pt x="927328" y="192074"/>
                  </a:lnTo>
                  <a:lnTo>
                    <a:pt x="914819" y="192963"/>
                  </a:lnTo>
                  <a:lnTo>
                    <a:pt x="914819" y="276047"/>
                  </a:lnTo>
                  <a:lnTo>
                    <a:pt x="967536" y="276047"/>
                  </a:lnTo>
                  <a:lnTo>
                    <a:pt x="968222" y="267119"/>
                  </a:lnTo>
                  <a:lnTo>
                    <a:pt x="968425" y="264439"/>
                  </a:lnTo>
                  <a:lnTo>
                    <a:pt x="968425" y="204584"/>
                  </a:lnTo>
                  <a:close/>
                </a:path>
                <a:path w="1125854" h="313689">
                  <a:moveTo>
                    <a:pt x="1041692" y="71462"/>
                  </a:moveTo>
                  <a:lnTo>
                    <a:pt x="998804" y="71462"/>
                  </a:lnTo>
                  <a:lnTo>
                    <a:pt x="998804" y="277837"/>
                  </a:lnTo>
                  <a:lnTo>
                    <a:pt x="1041692" y="277837"/>
                  </a:lnTo>
                  <a:lnTo>
                    <a:pt x="1041692" y="71462"/>
                  </a:lnTo>
                  <a:close/>
                </a:path>
                <a:path w="1125854" h="313689">
                  <a:moveTo>
                    <a:pt x="1125664" y="129819"/>
                  </a:moveTo>
                  <a:lnTo>
                    <a:pt x="1125524" y="129819"/>
                  </a:lnTo>
                  <a:lnTo>
                    <a:pt x="1125524" y="127279"/>
                  </a:lnTo>
                  <a:lnTo>
                    <a:pt x="1125118" y="127279"/>
                  </a:lnTo>
                  <a:lnTo>
                    <a:pt x="1125118" y="118389"/>
                  </a:lnTo>
                  <a:lnTo>
                    <a:pt x="1115834" y="118389"/>
                  </a:lnTo>
                  <a:lnTo>
                    <a:pt x="1115834" y="127279"/>
                  </a:lnTo>
                  <a:lnTo>
                    <a:pt x="1115834" y="129819"/>
                  </a:lnTo>
                  <a:lnTo>
                    <a:pt x="1115834" y="264439"/>
                  </a:lnTo>
                  <a:lnTo>
                    <a:pt x="1115834" y="266979"/>
                  </a:lnTo>
                  <a:lnTo>
                    <a:pt x="1113497" y="266979"/>
                  </a:lnTo>
                  <a:lnTo>
                    <a:pt x="1113497" y="265709"/>
                  </a:lnTo>
                  <a:lnTo>
                    <a:pt x="1081887" y="265709"/>
                  </a:lnTo>
                  <a:lnTo>
                    <a:pt x="1081887" y="129819"/>
                  </a:lnTo>
                  <a:lnTo>
                    <a:pt x="1081887" y="127279"/>
                  </a:lnTo>
                  <a:lnTo>
                    <a:pt x="1115834" y="127279"/>
                  </a:lnTo>
                  <a:lnTo>
                    <a:pt x="1115834" y="118389"/>
                  </a:lnTo>
                  <a:lnTo>
                    <a:pt x="1072591" y="118389"/>
                  </a:lnTo>
                  <a:lnTo>
                    <a:pt x="1072591" y="127279"/>
                  </a:lnTo>
                  <a:lnTo>
                    <a:pt x="1072197" y="127279"/>
                  </a:lnTo>
                  <a:lnTo>
                    <a:pt x="1072197" y="129819"/>
                  </a:lnTo>
                  <a:lnTo>
                    <a:pt x="1072057" y="129819"/>
                  </a:lnTo>
                  <a:lnTo>
                    <a:pt x="1072057" y="265709"/>
                  </a:lnTo>
                  <a:lnTo>
                    <a:pt x="1072057" y="266979"/>
                  </a:lnTo>
                  <a:lnTo>
                    <a:pt x="1072057" y="275869"/>
                  </a:lnTo>
                  <a:lnTo>
                    <a:pt x="1125118" y="275869"/>
                  </a:lnTo>
                  <a:lnTo>
                    <a:pt x="1125118" y="266979"/>
                  </a:lnTo>
                  <a:lnTo>
                    <a:pt x="1125562" y="266979"/>
                  </a:lnTo>
                  <a:lnTo>
                    <a:pt x="1125562" y="264439"/>
                  </a:lnTo>
                  <a:lnTo>
                    <a:pt x="1125664" y="12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07499" y="3007289"/>
              <a:ext cx="622935" cy="622935"/>
            </a:xfrm>
            <a:custGeom>
              <a:avLst/>
              <a:gdLst/>
              <a:ahLst/>
              <a:cxnLst/>
              <a:rect l="l" t="t" r="r" b="b"/>
              <a:pathLst>
                <a:path w="622935" h="622935">
                  <a:moveTo>
                    <a:pt x="311784" y="0"/>
                  </a:moveTo>
                  <a:lnTo>
                    <a:pt x="265659" y="3375"/>
                  </a:lnTo>
                  <a:lnTo>
                    <a:pt x="221652" y="13181"/>
                  </a:lnTo>
                  <a:lnTo>
                    <a:pt x="180243" y="28940"/>
                  </a:lnTo>
                  <a:lnTo>
                    <a:pt x="141911" y="50171"/>
                  </a:lnTo>
                  <a:lnTo>
                    <a:pt x="107136" y="76396"/>
                  </a:lnTo>
                  <a:lnTo>
                    <a:pt x="76396" y="107136"/>
                  </a:lnTo>
                  <a:lnTo>
                    <a:pt x="50171" y="141911"/>
                  </a:lnTo>
                  <a:lnTo>
                    <a:pt x="28940" y="180243"/>
                  </a:lnTo>
                  <a:lnTo>
                    <a:pt x="13181" y="221652"/>
                  </a:lnTo>
                  <a:lnTo>
                    <a:pt x="3375" y="265659"/>
                  </a:lnTo>
                  <a:lnTo>
                    <a:pt x="0" y="311784"/>
                  </a:lnTo>
                  <a:lnTo>
                    <a:pt x="3375" y="357687"/>
                  </a:lnTo>
                  <a:lnTo>
                    <a:pt x="13181" y="401511"/>
                  </a:lnTo>
                  <a:lnTo>
                    <a:pt x="28940" y="442774"/>
                  </a:lnTo>
                  <a:lnTo>
                    <a:pt x="50171" y="480992"/>
                  </a:lnTo>
                  <a:lnTo>
                    <a:pt x="76396" y="515683"/>
                  </a:lnTo>
                  <a:lnTo>
                    <a:pt x="107136" y="546363"/>
                  </a:lnTo>
                  <a:lnTo>
                    <a:pt x="141911" y="572549"/>
                  </a:lnTo>
                  <a:lnTo>
                    <a:pt x="180243" y="593756"/>
                  </a:lnTo>
                  <a:lnTo>
                    <a:pt x="221652" y="609503"/>
                  </a:lnTo>
                  <a:lnTo>
                    <a:pt x="265659" y="619306"/>
                  </a:lnTo>
                  <a:lnTo>
                    <a:pt x="311784" y="622680"/>
                  </a:lnTo>
                  <a:lnTo>
                    <a:pt x="357687" y="619306"/>
                  </a:lnTo>
                  <a:lnTo>
                    <a:pt x="401511" y="609503"/>
                  </a:lnTo>
                  <a:lnTo>
                    <a:pt x="442774" y="593756"/>
                  </a:lnTo>
                  <a:lnTo>
                    <a:pt x="480992" y="572549"/>
                  </a:lnTo>
                  <a:lnTo>
                    <a:pt x="515683" y="546363"/>
                  </a:lnTo>
                  <a:lnTo>
                    <a:pt x="546363" y="515683"/>
                  </a:lnTo>
                  <a:lnTo>
                    <a:pt x="572549" y="480992"/>
                  </a:lnTo>
                  <a:lnTo>
                    <a:pt x="593756" y="442774"/>
                  </a:lnTo>
                  <a:lnTo>
                    <a:pt x="609503" y="401511"/>
                  </a:lnTo>
                  <a:lnTo>
                    <a:pt x="619306" y="357687"/>
                  </a:lnTo>
                  <a:lnTo>
                    <a:pt x="622681" y="311784"/>
                  </a:lnTo>
                  <a:lnTo>
                    <a:pt x="619306" y="265659"/>
                  </a:lnTo>
                  <a:lnTo>
                    <a:pt x="609503" y="221652"/>
                  </a:lnTo>
                  <a:lnTo>
                    <a:pt x="593756" y="180243"/>
                  </a:lnTo>
                  <a:lnTo>
                    <a:pt x="572549" y="141911"/>
                  </a:lnTo>
                  <a:lnTo>
                    <a:pt x="546363" y="107136"/>
                  </a:lnTo>
                  <a:lnTo>
                    <a:pt x="515683" y="76396"/>
                  </a:lnTo>
                  <a:lnTo>
                    <a:pt x="480992" y="50171"/>
                  </a:lnTo>
                  <a:lnTo>
                    <a:pt x="442774" y="28940"/>
                  </a:lnTo>
                  <a:lnTo>
                    <a:pt x="401511" y="13181"/>
                  </a:lnTo>
                  <a:lnTo>
                    <a:pt x="357687" y="3375"/>
                  </a:lnTo>
                  <a:lnTo>
                    <a:pt x="311784" y="0"/>
                  </a:lnTo>
                  <a:close/>
                </a:path>
              </a:pathLst>
            </a:custGeom>
            <a:solidFill>
              <a:srgbClr val="E05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86111" y="3367316"/>
              <a:ext cx="554990" cy="141605"/>
            </a:xfrm>
            <a:custGeom>
              <a:avLst/>
              <a:gdLst/>
              <a:ahLst/>
              <a:cxnLst/>
              <a:rect l="l" t="t" r="r" b="b"/>
              <a:pathLst>
                <a:path w="554989" h="141604">
                  <a:moveTo>
                    <a:pt x="534238" y="0"/>
                  </a:moveTo>
                  <a:lnTo>
                    <a:pt x="20548" y="0"/>
                  </a:lnTo>
                  <a:lnTo>
                    <a:pt x="8668" y="321"/>
                  </a:lnTo>
                  <a:lnTo>
                    <a:pt x="2568" y="2568"/>
                  </a:lnTo>
                  <a:lnTo>
                    <a:pt x="321" y="8668"/>
                  </a:lnTo>
                  <a:lnTo>
                    <a:pt x="0" y="20548"/>
                  </a:lnTo>
                  <a:lnTo>
                    <a:pt x="0" y="120611"/>
                  </a:lnTo>
                  <a:lnTo>
                    <a:pt x="321" y="132491"/>
                  </a:lnTo>
                  <a:lnTo>
                    <a:pt x="2568" y="138591"/>
                  </a:lnTo>
                  <a:lnTo>
                    <a:pt x="8668" y="140839"/>
                  </a:lnTo>
                  <a:lnTo>
                    <a:pt x="20548" y="141160"/>
                  </a:lnTo>
                  <a:lnTo>
                    <a:pt x="534238" y="141160"/>
                  </a:lnTo>
                  <a:lnTo>
                    <a:pt x="546117" y="140839"/>
                  </a:lnTo>
                  <a:lnTo>
                    <a:pt x="552218" y="138591"/>
                  </a:lnTo>
                  <a:lnTo>
                    <a:pt x="554465" y="132491"/>
                  </a:lnTo>
                  <a:lnTo>
                    <a:pt x="554786" y="120611"/>
                  </a:lnTo>
                  <a:lnTo>
                    <a:pt x="554786" y="20548"/>
                  </a:lnTo>
                  <a:lnTo>
                    <a:pt x="554465" y="8668"/>
                  </a:lnTo>
                  <a:lnTo>
                    <a:pt x="552218" y="2568"/>
                  </a:lnTo>
                  <a:lnTo>
                    <a:pt x="546117" y="321"/>
                  </a:lnTo>
                  <a:lnTo>
                    <a:pt x="53423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85214" y="3490607"/>
              <a:ext cx="556895" cy="141605"/>
            </a:xfrm>
            <a:custGeom>
              <a:avLst/>
              <a:gdLst/>
              <a:ahLst/>
              <a:cxnLst/>
              <a:rect l="l" t="t" r="r" b="b"/>
              <a:pathLst>
                <a:path w="556894" h="141604">
                  <a:moveTo>
                    <a:pt x="556577" y="0"/>
                  </a:moveTo>
                  <a:lnTo>
                    <a:pt x="0" y="0"/>
                  </a:lnTo>
                  <a:lnTo>
                    <a:pt x="0" y="141147"/>
                  </a:lnTo>
                  <a:lnTo>
                    <a:pt x="556577" y="141147"/>
                  </a:lnTo>
                  <a:lnTo>
                    <a:pt x="556577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296894" y="354867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28587" y="0"/>
                  </a:moveTo>
                  <a:lnTo>
                    <a:pt x="18757" y="0"/>
                  </a:lnTo>
                  <a:lnTo>
                    <a:pt x="11304" y="1409"/>
                  </a:lnTo>
                  <a:lnTo>
                    <a:pt x="5359" y="5248"/>
                  </a:lnTo>
                  <a:lnTo>
                    <a:pt x="1423" y="10929"/>
                  </a:lnTo>
                  <a:lnTo>
                    <a:pt x="0" y="17868"/>
                  </a:lnTo>
                  <a:lnTo>
                    <a:pt x="1423" y="25321"/>
                  </a:lnTo>
                  <a:lnTo>
                    <a:pt x="5359" y="31267"/>
                  </a:lnTo>
                  <a:lnTo>
                    <a:pt x="11304" y="35203"/>
                  </a:lnTo>
                  <a:lnTo>
                    <a:pt x="18757" y="36626"/>
                  </a:lnTo>
                  <a:lnTo>
                    <a:pt x="25696" y="35203"/>
                  </a:lnTo>
                  <a:lnTo>
                    <a:pt x="31378" y="31267"/>
                  </a:lnTo>
                  <a:lnTo>
                    <a:pt x="35217" y="25321"/>
                  </a:lnTo>
                  <a:lnTo>
                    <a:pt x="36626" y="17868"/>
                  </a:lnTo>
                  <a:lnTo>
                    <a:pt x="36626" y="8039"/>
                  </a:lnTo>
                  <a:lnTo>
                    <a:pt x="28587" y="0"/>
                  </a:lnTo>
                  <a:close/>
                </a:path>
              </a:pathLst>
            </a:custGeom>
            <a:solidFill>
              <a:srgbClr val="41A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62106" y="354867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17868" y="0"/>
                  </a:moveTo>
                  <a:lnTo>
                    <a:pt x="8039" y="0"/>
                  </a:lnTo>
                  <a:lnTo>
                    <a:pt x="0" y="8039"/>
                  </a:lnTo>
                  <a:lnTo>
                    <a:pt x="0" y="17868"/>
                  </a:lnTo>
                  <a:lnTo>
                    <a:pt x="1409" y="25321"/>
                  </a:lnTo>
                  <a:lnTo>
                    <a:pt x="5248" y="31267"/>
                  </a:lnTo>
                  <a:lnTo>
                    <a:pt x="10929" y="35203"/>
                  </a:lnTo>
                  <a:lnTo>
                    <a:pt x="17868" y="36626"/>
                  </a:lnTo>
                  <a:lnTo>
                    <a:pt x="25321" y="35203"/>
                  </a:lnTo>
                  <a:lnTo>
                    <a:pt x="31267" y="31267"/>
                  </a:lnTo>
                  <a:lnTo>
                    <a:pt x="35203" y="25321"/>
                  </a:lnTo>
                  <a:lnTo>
                    <a:pt x="36626" y="17868"/>
                  </a:lnTo>
                  <a:lnTo>
                    <a:pt x="35203" y="10929"/>
                  </a:lnTo>
                  <a:lnTo>
                    <a:pt x="31267" y="5248"/>
                  </a:lnTo>
                  <a:lnTo>
                    <a:pt x="25321" y="1409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314758" y="3336048"/>
              <a:ext cx="426720" cy="133350"/>
            </a:xfrm>
            <a:custGeom>
              <a:avLst/>
              <a:gdLst/>
              <a:ahLst/>
              <a:cxnLst/>
              <a:rect l="l" t="t" r="r" b="b"/>
              <a:pathLst>
                <a:path w="426719" h="133350">
                  <a:moveTo>
                    <a:pt x="405599" y="0"/>
                  </a:moveTo>
                  <a:lnTo>
                    <a:pt x="20548" y="0"/>
                  </a:lnTo>
                  <a:lnTo>
                    <a:pt x="8668" y="321"/>
                  </a:lnTo>
                  <a:lnTo>
                    <a:pt x="2568" y="2568"/>
                  </a:lnTo>
                  <a:lnTo>
                    <a:pt x="321" y="8668"/>
                  </a:lnTo>
                  <a:lnTo>
                    <a:pt x="0" y="20548"/>
                  </a:lnTo>
                  <a:lnTo>
                    <a:pt x="0" y="112560"/>
                  </a:lnTo>
                  <a:lnTo>
                    <a:pt x="321" y="124439"/>
                  </a:lnTo>
                  <a:lnTo>
                    <a:pt x="2568" y="130540"/>
                  </a:lnTo>
                  <a:lnTo>
                    <a:pt x="8668" y="132787"/>
                  </a:lnTo>
                  <a:lnTo>
                    <a:pt x="20548" y="133108"/>
                  </a:lnTo>
                  <a:lnTo>
                    <a:pt x="405599" y="133108"/>
                  </a:lnTo>
                  <a:lnTo>
                    <a:pt x="417479" y="132787"/>
                  </a:lnTo>
                  <a:lnTo>
                    <a:pt x="423579" y="130540"/>
                  </a:lnTo>
                  <a:lnTo>
                    <a:pt x="425827" y="124439"/>
                  </a:lnTo>
                  <a:lnTo>
                    <a:pt x="426148" y="112560"/>
                  </a:lnTo>
                  <a:lnTo>
                    <a:pt x="426148" y="20548"/>
                  </a:lnTo>
                  <a:lnTo>
                    <a:pt x="425827" y="8668"/>
                  </a:lnTo>
                  <a:lnTo>
                    <a:pt x="423579" y="2568"/>
                  </a:lnTo>
                  <a:lnTo>
                    <a:pt x="417479" y="321"/>
                  </a:lnTo>
                  <a:lnTo>
                    <a:pt x="405599" y="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47815" y="3384291"/>
              <a:ext cx="393700" cy="36830"/>
            </a:xfrm>
            <a:custGeom>
              <a:avLst/>
              <a:gdLst/>
              <a:ahLst/>
              <a:cxnLst/>
              <a:rect l="l" t="t" r="r" b="b"/>
              <a:pathLst>
                <a:path w="393700" h="36829">
                  <a:moveTo>
                    <a:pt x="393090" y="0"/>
                  </a:moveTo>
                  <a:lnTo>
                    <a:pt x="0" y="0"/>
                  </a:lnTo>
                  <a:lnTo>
                    <a:pt x="0" y="36626"/>
                  </a:lnTo>
                  <a:lnTo>
                    <a:pt x="393090" y="36626"/>
                  </a:lnTo>
                  <a:lnTo>
                    <a:pt x="393090" y="0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7271" y="3141293"/>
              <a:ext cx="70573" cy="10631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65681" y="3140392"/>
              <a:ext cx="376555" cy="259079"/>
            </a:xfrm>
            <a:custGeom>
              <a:avLst/>
              <a:gdLst/>
              <a:ahLst/>
              <a:cxnLst/>
              <a:rect l="l" t="t" r="r" b="b"/>
              <a:pathLst>
                <a:path w="376555" h="259079">
                  <a:moveTo>
                    <a:pt x="376110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376110" y="259079"/>
                  </a:lnTo>
                  <a:lnTo>
                    <a:pt x="376110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46085" y="3185959"/>
              <a:ext cx="297815" cy="139700"/>
            </a:xfrm>
            <a:custGeom>
              <a:avLst/>
              <a:gdLst/>
              <a:ahLst/>
              <a:cxnLst/>
              <a:rect l="l" t="t" r="r" b="b"/>
              <a:pathLst>
                <a:path w="297814" h="139700">
                  <a:moveTo>
                    <a:pt x="297497" y="123291"/>
                  </a:moveTo>
                  <a:lnTo>
                    <a:pt x="0" y="123291"/>
                  </a:lnTo>
                  <a:lnTo>
                    <a:pt x="0" y="139382"/>
                  </a:lnTo>
                  <a:lnTo>
                    <a:pt x="297497" y="139382"/>
                  </a:lnTo>
                  <a:lnTo>
                    <a:pt x="297497" y="123291"/>
                  </a:lnTo>
                  <a:close/>
                </a:path>
                <a:path w="297814" h="139700">
                  <a:moveTo>
                    <a:pt x="297497" y="82194"/>
                  </a:moveTo>
                  <a:lnTo>
                    <a:pt x="0" y="82194"/>
                  </a:lnTo>
                  <a:lnTo>
                    <a:pt x="0" y="98285"/>
                  </a:lnTo>
                  <a:lnTo>
                    <a:pt x="297497" y="98285"/>
                  </a:lnTo>
                  <a:lnTo>
                    <a:pt x="297497" y="82194"/>
                  </a:lnTo>
                  <a:close/>
                </a:path>
                <a:path w="297814" h="139700">
                  <a:moveTo>
                    <a:pt x="297497" y="41097"/>
                  </a:moveTo>
                  <a:lnTo>
                    <a:pt x="0" y="41097"/>
                  </a:lnTo>
                  <a:lnTo>
                    <a:pt x="0" y="57175"/>
                  </a:lnTo>
                  <a:lnTo>
                    <a:pt x="297497" y="57175"/>
                  </a:lnTo>
                  <a:lnTo>
                    <a:pt x="297497" y="41097"/>
                  </a:lnTo>
                  <a:close/>
                </a:path>
                <a:path w="297814" h="139700">
                  <a:moveTo>
                    <a:pt x="297497" y="0"/>
                  </a:moveTo>
                  <a:lnTo>
                    <a:pt x="0" y="0"/>
                  </a:lnTo>
                  <a:lnTo>
                    <a:pt x="0" y="16078"/>
                  </a:lnTo>
                  <a:lnTo>
                    <a:pt x="297497" y="16078"/>
                  </a:lnTo>
                  <a:lnTo>
                    <a:pt x="29749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82592" y="1461738"/>
              <a:ext cx="361315" cy="511175"/>
            </a:xfrm>
            <a:custGeom>
              <a:avLst/>
              <a:gdLst/>
              <a:ahLst/>
              <a:cxnLst/>
              <a:rect l="l" t="t" r="r" b="b"/>
              <a:pathLst>
                <a:path w="361314" h="511175">
                  <a:moveTo>
                    <a:pt x="247472" y="0"/>
                  </a:moveTo>
                  <a:lnTo>
                    <a:pt x="243001" y="2679"/>
                  </a:lnTo>
                  <a:lnTo>
                    <a:pt x="26809" y="96481"/>
                  </a:lnTo>
                  <a:lnTo>
                    <a:pt x="19659" y="99161"/>
                  </a:lnTo>
                  <a:lnTo>
                    <a:pt x="14300" y="102743"/>
                  </a:lnTo>
                  <a:lnTo>
                    <a:pt x="8940" y="107200"/>
                  </a:lnTo>
                  <a:lnTo>
                    <a:pt x="4470" y="112572"/>
                  </a:lnTo>
                  <a:lnTo>
                    <a:pt x="0" y="119710"/>
                  </a:lnTo>
                  <a:lnTo>
                    <a:pt x="0" y="461873"/>
                  </a:lnTo>
                  <a:lnTo>
                    <a:pt x="27420" y="496193"/>
                  </a:lnTo>
                  <a:lnTo>
                    <a:pt x="67285" y="508863"/>
                  </a:lnTo>
                  <a:lnTo>
                    <a:pt x="90233" y="511009"/>
                  </a:lnTo>
                  <a:lnTo>
                    <a:pt x="101597" y="510507"/>
                  </a:lnTo>
                  <a:lnTo>
                    <a:pt x="351104" y="408279"/>
                  </a:lnTo>
                  <a:lnTo>
                    <a:pt x="360934" y="399338"/>
                  </a:lnTo>
                  <a:lnTo>
                    <a:pt x="360934" y="59855"/>
                  </a:lnTo>
                  <a:lnTo>
                    <a:pt x="360032" y="54495"/>
                  </a:lnTo>
                  <a:lnTo>
                    <a:pt x="358254" y="49136"/>
                  </a:lnTo>
                  <a:lnTo>
                    <a:pt x="353783" y="46456"/>
                  </a:lnTo>
                  <a:lnTo>
                    <a:pt x="350215" y="42887"/>
                  </a:lnTo>
                  <a:lnTo>
                    <a:pt x="344855" y="41986"/>
                  </a:lnTo>
                  <a:lnTo>
                    <a:pt x="340385" y="43776"/>
                  </a:lnTo>
                  <a:lnTo>
                    <a:pt x="124180" y="138480"/>
                  </a:lnTo>
                  <a:lnTo>
                    <a:pt x="116493" y="141337"/>
                  </a:lnTo>
                  <a:lnTo>
                    <a:pt x="108216" y="143276"/>
                  </a:lnTo>
                  <a:lnTo>
                    <a:pt x="99434" y="144379"/>
                  </a:lnTo>
                  <a:lnTo>
                    <a:pt x="90233" y="144729"/>
                  </a:lnTo>
                  <a:lnTo>
                    <a:pt x="77575" y="143946"/>
                  </a:lnTo>
                  <a:lnTo>
                    <a:pt x="39319" y="133108"/>
                  </a:lnTo>
                  <a:lnTo>
                    <a:pt x="33058" y="129540"/>
                  </a:lnTo>
                  <a:lnTo>
                    <a:pt x="33959" y="128651"/>
                  </a:lnTo>
                  <a:lnTo>
                    <a:pt x="34848" y="128651"/>
                  </a:lnTo>
                  <a:lnTo>
                    <a:pt x="234073" y="41986"/>
                  </a:lnTo>
                  <a:lnTo>
                    <a:pt x="263550" y="54495"/>
                  </a:lnTo>
                  <a:lnTo>
                    <a:pt x="263550" y="12509"/>
                  </a:lnTo>
                  <a:lnTo>
                    <a:pt x="260870" y="7150"/>
                  </a:lnTo>
                  <a:lnTo>
                    <a:pt x="252831" y="889"/>
                  </a:lnTo>
                  <a:lnTo>
                    <a:pt x="247472" y="0"/>
                  </a:lnTo>
                  <a:close/>
                </a:path>
              </a:pathLst>
            </a:custGeom>
            <a:solidFill>
              <a:srgbClr val="FAAA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138763" y="1386700"/>
              <a:ext cx="360045" cy="510540"/>
            </a:xfrm>
            <a:custGeom>
              <a:avLst/>
              <a:gdLst/>
              <a:ahLst/>
              <a:cxnLst/>
              <a:rect l="l" t="t" r="r" b="b"/>
              <a:pathLst>
                <a:path w="360044" h="510539">
                  <a:moveTo>
                    <a:pt x="247472" y="0"/>
                  </a:moveTo>
                  <a:lnTo>
                    <a:pt x="26797" y="95592"/>
                  </a:lnTo>
                  <a:lnTo>
                    <a:pt x="0" y="119710"/>
                  </a:lnTo>
                  <a:lnTo>
                    <a:pt x="889" y="128638"/>
                  </a:lnTo>
                  <a:lnTo>
                    <a:pt x="889" y="461873"/>
                  </a:lnTo>
                  <a:lnTo>
                    <a:pt x="27795" y="496042"/>
                  </a:lnTo>
                  <a:lnTo>
                    <a:pt x="67411" y="508106"/>
                  </a:lnTo>
                  <a:lnTo>
                    <a:pt x="90233" y="510120"/>
                  </a:lnTo>
                  <a:lnTo>
                    <a:pt x="96790" y="509952"/>
                  </a:lnTo>
                  <a:lnTo>
                    <a:pt x="103182" y="509446"/>
                  </a:lnTo>
                  <a:lnTo>
                    <a:pt x="109576" y="508604"/>
                  </a:lnTo>
                  <a:lnTo>
                    <a:pt x="116141" y="507428"/>
                  </a:lnTo>
                  <a:lnTo>
                    <a:pt x="116141" y="204584"/>
                  </a:lnTo>
                  <a:lnTo>
                    <a:pt x="116910" y="192742"/>
                  </a:lnTo>
                  <a:lnTo>
                    <a:pt x="138806" y="157551"/>
                  </a:lnTo>
                  <a:lnTo>
                    <a:pt x="360032" y="58064"/>
                  </a:lnTo>
                  <a:lnTo>
                    <a:pt x="360032" y="52705"/>
                  </a:lnTo>
                  <a:lnTo>
                    <a:pt x="358241" y="48234"/>
                  </a:lnTo>
                  <a:lnTo>
                    <a:pt x="354672" y="45554"/>
                  </a:lnTo>
                  <a:lnTo>
                    <a:pt x="350202" y="42875"/>
                  </a:lnTo>
                  <a:lnTo>
                    <a:pt x="344843" y="41986"/>
                  </a:lnTo>
                  <a:lnTo>
                    <a:pt x="340372" y="43776"/>
                  </a:lnTo>
                  <a:lnTo>
                    <a:pt x="124180" y="137579"/>
                  </a:lnTo>
                  <a:lnTo>
                    <a:pt x="116488" y="140436"/>
                  </a:lnTo>
                  <a:lnTo>
                    <a:pt x="108211" y="142374"/>
                  </a:lnTo>
                  <a:lnTo>
                    <a:pt x="99432" y="143478"/>
                  </a:lnTo>
                  <a:lnTo>
                    <a:pt x="90233" y="143827"/>
                  </a:lnTo>
                  <a:lnTo>
                    <a:pt x="77950" y="143186"/>
                  </a:lnTo>
                  <a:lnTo>
                    <a:pt x="39306" y="133108"/>
                  </a:lnTo>
                  <a:lnTo>
                    <a:pt x="33058" y="128638"/>
                  </a:lnTo>
                  <a:lnTo>
                    <a:pt x="34836" y="128638"/>
                  </a:lnTo>
                  <a:lnTo>
                    <a:pt x="35737" y="127749"/>
                  </a:lnTo>
                  <a:lnTo>
                    <a:pt x="36626" y="127749"/>
                  </a:lnTo>
                  <a:lnTo>
                    <a:pt x="234061" y="41986"/>
                  </a:lnTo>
                  <a:lnTo>
                    <a:pt x="263550" y="54495"/>
                  </a:lnTo>
                  <a:lnTo>
                    <a:pt x="263550" y="11607"/>
                  </a:lnTo>
                  <a:lnTo>
                    <a:pt x="260870" y="7137"/>
                  </a:lnTo>
                  <a:lnTo>
                    <a:pt x="257289" y="3568"/>
                  </a:lnTo>
                  <a:lnTo>
                    <a:pt x="252831" y="889"/>
                  </a:lnTo>
                  <a:lnTo>
                    <a:pt x="247472" y="0"/>
                  </a:lnTo>
                  <a:close/>
                </a:path>
              </a:pathLst>
            </a:custGeom>
            <a:solidFill>
              <a:srgbClr val="D24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7752" y="1649347"/>
              <a:ext cx="336807" cy="3439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800438" y="1863762"/>
              <a:ext cx="258445" cy="300355"/>
            </a:xfrm>
            <a:custGeom>
              <a:avLst/>
              <a:gdLst/>
              <a:ahLst/>
              <a:cxnLst/>
              <a:rect l="l" t="t" r="r" b="b"/>
              <a:pathLst>
                <a:path w="258444" h="300355">
                  <a:moveTo>
                    <a:pt x="184035" y="27698"/>
                  </a:moveTo>
                  <a:lnTo>
                    <a:pt x="183146" y="25019"/>
                  </a:lnTo>
                  <a:lnTo>
                    <a:pt x="181356" y="24130"/>
                  </a:lnTo>
                  <a:lnTo>
                    <a:pt x="178676" y="22339"/>
                  </a:lnTo>
                  <a:lnTo>
                    <a:pt x="175996" y="21450"/>
                  </a:lnTo>
                  <a:lnTo>
                    <a:pt x="174205" y="23228"/>
                  </a:lnTo>
                  <a:lnTo>
                    <a:pt x="63423" y="71475"/>
                  </a:lnTo>
                  <a:lnTo>
                    <a:pt x="58064" y="73266"/>
                  </a:lnTo>
                  <a:lnTo>
                    <a:pt x="51816" y="74155"/>
                  </a:lnTo>
                  <a:lnTo>
                    <a:pt x="37515" y="74155"/>
                  </a:lnTo>
                  <a:lnTo>
                    <a:pt x="28587" y="72364"/>
                  </a:lnTo>
                  <a:lnTo>
                    <a:pt x="22339" y="69684"/>
                  </a:lnTo>
                  <a:lnTo>
                    <a:pt x="19659" y="68795"/>
                  </a:lnTo>
                  <a:lnTo>
                    <a:pt x="16979" y="66116"/>
                  </a:lnTo>
                  <a:lnTo>
                    <a:pt x="18757" y="66116"/>
                  </a:lnTo>
                  <a:lnTo>
                    <a:pt x="119710" y="21450"/>
                  </a:lnTo>
                  <a:lnTo>
                    <a:pt x="134010" y="28587"/>
                  </a:lnTo>
                  <a:lnTo>
                    <a:pt x="134010" y="6261"/>
                  </a:lnTo>
                  <a:lnTo>
                    <a:pt x="133108" y="3581"/>
                  </a:lnTo>
                  <a:lnTo>
                    <a:pt x="131330" y="2679"/>
                  </a:lnTo>
                  <a:lnTo>
                    <a:pt x="129540" y="901"/>
                  </a:lnTo>
                  <a:lnTo>
                    <a:pt x="126860" y="0"/>
                  </a:lnTo>
                  <a:lnTo>
                    <a:pt x="124180" y="1790"/>
                  </a:lnTo>
                  <a:lnTo>
                    <a:pt x="13398" y="50038"/>
                  </a:lnTo>
                  <a:lnTo>
                    <a:pt x="9829" y="50927"/>
                  </a:lnTo>
                  <a:lnTo>
                    <a:pt x="7150" y="52717"/>
                  </a:lnTo>
                  <a:lnTo>
                    <a:pt x="4470" y="55397"/>
                  </a:lnTo>
                  <a:lnTo>
                    <a:pt x="1790" y="57175"/>
                  </a:lnTo>
                  <a:lnTo>
                    <a:pt x="0" y="61645"/>
                  </a:lnTo>
                  <a:lnTo>
                    <a:pt x="0" y="243001"/>
                  </a:lnTo>
                  <a:lnTo>
                    <a:pt x="34277" y="260934"/>
                  </a:lnTo>
                  <a:lnTo>
                    <a:pt x="45567" y="261759"/>
                  </a:lnTo>
                  <a:lnTo>
                    <a:pt x="50025" y="261759"/>
                  </a:lnTo>
                  <a:lnTo>
                    <a:pt x="54495" y="260870"/>
                  </a:lnTo>
                  <a:lnTo>
                    <a:pt x="58966" y="260870"/>
                  </a:lnTo>
                  <a:lnTo>
                    <a:pt x="58966" y="97383"/>
                  </a:lnTo>
                  <a:lnTo>
                    <a:pt x="61645" y="89344"/>
                  </a:lnTo>
                  <a:lnTo>
                    <a:pt x="67894" y="83985"/>
                  </a:lnTo>
                  <a:lnTo>
                    <a:pt x="71475" y="80403"/>
                  </a:lnTo>
                  <a:lnTo>
                    <a:pt x="75933" y="76835"/>
                  </a:lnTo>
                  <a:lnTo>
                    <a:pt x="81292" y="75044"/>
                  </a:lnTo>
                  <a:lnTo>
                    <a:pt x="184035" y="30378"/>
                  </a:lnTo>
                  <a:lnTo>
                    <a:pt x="184035" y="27698"/>
                  </a:lnTo>
                  <a:close/>
                </a:path>
                <a:path w="258444" h="300355">
                  <a:moveTo>
                    <a:pt x="258191" y="67005"/>
                  </a:moveTo>
                  <a:lnTo>
                    <a:pt x="256413" y="64325"/>
                  </a:lnTo>
                  <a:lnTo>
                    <a:pt x="252831" y="60744"/>
                  </a:lnTo>
                  <a:lnTo>
                    <a:pt x="250151" y="60744"/>
                  </a:lnTo>
                  <a:lnTo>
                    <a:pt x="247472" y="61645"/>
                  </a:lnTo>
                  <a:lnTo>
                    <a:pt x="136690" y="109880"/>
                  </a:lnTo>
                  <a:lnTo>
                    <a:pt x="131330" y="111671"/>
                  </a:lnTo>
                  <a:lnTo>
                    <a:pt x="125971" y="112560"/>
                  </a:lnTo>
                  <a:lnTo>
                    <a:pt x="110782" y="112560"/>
                  </a:lnTo>
                  <a:lnTo>
                    <a:pt x="101854" y="110782"/>
                  </a:lnTo>
                  <a:lnTo>
                    <a:pt x="95605" y="108102"/>
                  </a:lnTo>
                  <a:lnTo>
                    <a:pt x="90246" y="105422"/>
                  </a:lnTo>
                  <a:lnTo>
                    <a:pt x="91135" y="104521"/>
                  </a:lnTo>
                  <a:lnTo>
                    <a:pt x="92024" y="104521"/>
                  </a:lnTo>
                  <a:lnTo>
                    <a:pt x="192976" y="60744"/>
                  </a:lnTo>
                  <a:lnTo>
                    <a:pt x="208165" y="67005"/>
                  </a:lnTo>
                  <a:lnTo>
                    <a:pt x="208165" y="60744"/>
                  </a:lnTo>
                  <a:lnTo>
                    <a:pt x="208165" y="45554"/>
                  </a:lnTo>
                  <a:lnTo>
                    <a:pt x="207276" y="42875"/>
                  </a:lnTo>
                  <a:lnTo>
                    <a:pt x="204597" y="41097"/>
                  </a:lnTo>
                  <a:lnTo>
                    <a:pt x="202806" y="39306"/>
                  </a:lnTo>
                  <a:lnTo>
                    <a:pt x="200126" y="39306"/>
                  </a:lnTo>
                  <a:lnTo>
                    <a:pt x="197446" y="40195"/>
                  </a:lnTo>
                  <a:lnTo>
                    <a:pt x="86664" y="88442"/>
                  </a:lnTo>
                  <a:lnTo>
                    <a:pt x="83096" y="89331"/>
                  </a:lnTo>
                  <a:lnTo>
                    <a:pt x="80416" y="91122"/>
                  </a:lnTo>
                  <a:lnTo>
                    <a:pt x="75057" y="96481"/>
                  </a:lnTo>
                  <a:lnTo>
                    <a:pt x="73266" y="100050"/>
                  </a:lnTo>
                  <a:lnTo>
                    <a:pt x="73266" y="281406"/>
                  </a:lnTo>
                  <a:lnTo>
                    <a:pt x="107911" y="299364"/>
                  </a:lnTo>
                  <a:lnTo>
                    <a:pt x="119722" y="300177"/>
                  </a:lnTo>
                  <a:lnTo>
                    <a:pt x="126873" y="300177"/>
                  </a:lnTo>
                  <a:lnTo>
                    <a:pt x="252831" y="248361"/>
                  </a:lnTo>
                  <a:lnTo>
                    <a:pt x="258191" y="243890"/>
                  </a:lnTo>
                  <a:lnTo>
                    <a:pt x="258191" y="112560"/>
                  </a:lnTo>
                  <a:lnTo>
                    <a:pt x="258191" y="67005"/>
                  </a:lnTo>
                  <a:close/>
                </a:path>
              </a:pathLst>
            </a:custGeom>
            <a:solidFill>
              <a:srgbClr val="D24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0478" y="1387594"/>
              <a:ext cx="176889" cy="44311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1165" y="1889671"/>
              <a:ext cx="259091" cy="26354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7456" y="1387589"/>
              <a:ext cx="142938" cy="44043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54177" y="1259433"/>
              <a:ext cx="3376929" cy="5257800"/>
            </a:xfrm>
            <a:custGeom>
              <a:avLst/>
              <a:gdLst/>
              <a:ahLst/>
              <a:cxnLst/>
              <a:rect l="l" t="t" r="r" b="b"/>
              <a:pathLst>
                <a:path w="3376929" h="5257800">
                  <a:moveTo>
                    <a:pt x="0" y="5257406"/>
                  </a:moveTo>
                  <a:lnTo>
                    <a:pt x="3376637" y="5257406"/>
                  </a:lnTo>
                  <a:lnTo>
                    <a:pt x="3376637" y="0"/>
                  </a:lnTo>
                  <a:lnTo>
                    <a:pt x="0" y="0"/>
                  </a:lnTo>
                  <a:lnTo>
                    <a:pt x="0" y="5257406"/>
                  </a:lnTo>
                  <a:close/>
                </a:path>
              </a:pathLst>
            </a:custGeom>
            <a:ln w="1035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59358" y="1259433"/>
              <a:ext cx="3376929" cy="5257800"/>
            </a:xfrm>
            <a:custGeom>
              <a:avLst/>
              <a:gdLst/>
              <a:ahLst/>
              <a:cxnLst/>
              <a:rect l="l" t="t" r="r" b="b"/>
              <a:pathLst>
                <a:path w="3376929" h="5257800">
                  <a:moveTo>
                    <a:pt x="3376637" y="0"/>
                  </a:moveTo>
                  <a:lnTo>
                    <a:pt x="0" y="0"/>
                  </a:lnTo>
                  <a:lnTo>
                    <a:pt x="0" y="5257406"/>
                  </a:lnTo>
                  <a:lnTo>
                    <a:pt x="3376637" y="5257406"/>
                  </a:lnTo>
                  <a:lnTo>
                    <a:pt x="337663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615996" y="3295726"/>
              <a:ext cx="2269490" cy="1184910"/>
            </a:xfrm>
            <a:custGeom>
              <a:avLst/>
              <a:gdLst/>
              <a:ahLst/>
              <a:cxnLst/>
              <a:rect l="l" t="t" r="r" b="b"/>
              <a:pathLst>
                <a:path w="2269490" h="1184910">
                  <a:moveTo>
                    <a:pt x="2269363" y="1014984"/>
                  </a:moveTo>
                  <a:lnTo>
                    <a:pt x="2261692" y="412356"/>
                  </a:lnTo>
                  <a:lnTo>
                    <a:pt x="439508" y="256438"/>
                  </a:lnTo>
                  <a:lnTo>
                    <a:pt x="454634" y="0"/>
                  </a:lnTo>
                  <a:lnTo>
                    <a:pt x="0" y="548487"/>
                  </a:lnTo>
                  <a:lnTo>
                    <a:pt x="384771" y="1184833"/>
                  </a:lnTo>
                  <a:lnTo>
                    <a:pt x="404685" y="846899"/>
                  </a:lnTo>
                  <a:lnTo>
                    <a:pt x="2269363" y="1014984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56094" y="2888399"/>
              <a:ext cx="1696085" cy="2152015"/>
            </a:xfrm>
            <a:custGeom>
              <a:avLst/>
              <a:gdLst/>
              <a:ahLst/>
              <a:cxnLst/>
              <a:rect l="l" t="t" r="r" b="b"/>
              <a:pathLst>
                <a:path w="1696085" h="2152015">
                  <a:moveTo>
                    <a:pt x="1695805" y="0"/>
                  </a:moveTo>
                  <a:lnTo>
                    <a:pt x="0" y="0"/>
                  </a:lnTo>
                  <a:lnTo>
                    <a:pt x="0" y="2151608"/>
                  </a:lnTo>
                  <a:lnTo>
                    <a:pt x="1695805" y="2151608"/>
                  </a:lnTo>
                  <a:lnTo>
                    <a:pt x="1695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750075" y="3739661"/>
            <a:ext cx="1372870" cy="1205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700" spc="-60">
                <a:latin typeface="Times New Roman"/>
                <a:cs typeface="Times New Roman"/>
              </a:rPr>
              <a:t>У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10">
                <a:latin typeface="Times New Roman"/>
                <a:cs typeface="Times New Roman"/>
              </a:rPr>
              <a:t>т</a:t>
            </a:r>
            <a:r>
              <a:rPr dirty="0" sz="700" spc="-45">
                <a:latin typeface="Times New Roman"/>
                <a:cs typeface="Times New Roman"/>
              </a:rPr>
              <a:t>у</a:t>
            </a:r>
            <a:r>
              <a:rPr dirty="0" sz="700" spc="-40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я</a:t>
            </a:r>
            <a:r>
              <a:rPr dirty="0" sz="700" spc="-5">
                <a:latin typeface="Times New Roman"/>
                <a:cs typeface="Times New Roman"/>
              </a:rPr>
              <a:t>к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30">
                <a:latin typeface="Times New Roman"/>
                <a:cs typeface="Times New Roman"/>
              </a:rPr>
              <a:t>д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20">
                <a:latin typeface="Times New Roman"/>
                <a:cs typeface="Times New Roman"/>
              </a:rPr>
              <a:t>я 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я</a:t>
            </a:r>
            <a:r>
              <a:rPr dirty="0" sz="700" spc="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щ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р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5">
                <a:latin typeface="Times New Roman"/>
                <a:cs typeface="Times New Roman"/>
              </a:rPr>
              <a:t>у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ь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и  </a:t>
            </a:r>
            <a:r>
              <a:rPr dirty="0" sz="700" spc="-15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15">
                <a:latin typeface="Times New Roman"/>
                <a:cs typeface="Times New Roman"/>
              </a:rPr>
              <a:t>ж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10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х</a:t>
            </a:r>
            <a:r>
              <a:rPr dirty="0" sz="700" spc="-25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endParaRPr sz="700">
              <a:latin typeface="Times New Roman"/>
              <a:cs typeface="Times New Roman"/>
            </a:endParaRPr>
          </a:p>
          <a:p>
            <a:pPr algn="ctr" marL="38100" marR="30480" indent="-635">
              <a:lnSpc>
                <a:spcPct val="100000"/>
              </a:lnSpc>
              <a:spcBef>
                <a:spcPts val="15"/>
              </a:spcBef>
            </a:pP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л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л</a:t>
            </a:r>
            <a:r>
              <a:rPr dirty="0" sz="700" spc="20">
                <a:latin typeface="Times New Roman"/>
                <a:cs typeface="Times New Roman"/>
              </a:rPr>
              <a:t>я 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д</a:t>
            </a:r>
            <a:r>
              <a:rPr dirty="0" sz="700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ж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с</a:t>
            </a:r>
            <a:r>
              <a:rPr dirty="0" sz="700" spc="-20">
                <a:latin typeface="Times New Roman"/>
                <a:cs typeface="Times New Roman"/>
              </a:rPr>
              <a:t>т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-10">
                <a:latin typeface="Times New Roman"/>
                <a:cs typeface="Times New Roman"/>
              </a:rPr>
              <a:t>з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ц</a:t>
            </a:r>
            <a:r>
              <a:rPr dirty="0" sz="700" spc="20">
                <a:latin typeface="Times New Roman"/>
                <a:cs typeface="Times New Roman"/>
              </a:rPr>
              <a:t>я  </a:t>
            </a:r>
            <a:r>
              <a:rPr dirty="0" sz="700" spc="-25">
                <a:latin typeface="Times New Roman"/>
                <a:cs typeface="Times New Roman"/>
              </a:rPr>
              <a:t>с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4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д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20">
                <a:latin typeface="Times New Roman"/>
                <a:cs typeface="Times New Roman"/>
              </a:rPr>
              <a:t>х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б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в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P</a:t>
            </a:r>
            <a:r>
              <a:rPr dirty="0" sz="700" spc="-10">
                <a:latin typeface="Times New Roman"/>
                <a:cs typeface="Times New Roman"/>
              </a:rPr>
              <a:t>I</a:t>
            </a:r>
            <a:r>
              <a:rPr dirty="0" sz="700" spc="-70">
                <a:latin typeface="Times New Roman"/>
                <a:cs typeface="Times New Roman"/>
              </a:rPr>
              <a:t>S</a:t>
            </a:r>
            <a:r>
              <a:rPr dirty="0" sz="700" spc="-20">
                <a:latin typeface="Times New Roman"/>
                <a:cs typeface="Times New Roman"/>
              </a:rPr>
              <a:t>A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мі</a:t>
            </a:r>
            <a:r>
              <a:rPr dirty="0" sz="700" spc="25">
                <a:latin typeface="Times New Roman"/>
                <a:cs typeface="Times New Roman"/>
              </a:rPr>
              <a:t>ж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40">
                <a:latin typeface="Times New Roman"/>
                <a:cs typeface="Times New Roman"/>
              </a:rPr>
              <a:t>у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ям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  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20">
                <a:latin typeface="Times New Roman"/>
                <a:cs typeface="Times New Roman"/>
              </a:rPr>
              <a:t>т</a:t>
            </a:r>
            <a:r>
              <a:rPr dirty="0" sz="700" spc="-55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д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ми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як</a:t>
            </a:r>
            <a:r>
              <a:rPr dirty="0" sz="700" spc="5">
                <a:latin typeface="Times New Roman"/>
                <a:cs typeface="Times New Roman"/>
              </a:rPr>
              <a:t>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ч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-25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20">
                <a:latin typeface="Times New Roman"/>
                <a:cs typeface="Times New Roman"/>
              </a:rPr>
              <a:t>л</a:t>
            </a:r>
            <a:r>
              <a:rPr dirty="0" sz="700" spc="20">
                <a:latin typeface="Times New Roman"/>
                <a:cs typeface="Times New Roman"/>
              </a:rPr>
              <a:t>я 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як</a:t>
            </a:r>
            <a:r>
              <a:rPr dirty="0" sz="700" spc="5">
                <a:latin typeface="Times New Roman"/>
                <a:cs typeface="Times New Roman"/>
              </a:rPr>
              <a:t>і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й</a:t>
            </a:r>
            <a:r>
              <a:rPr dirty="0" sz="700" spc="-5">
                <a:latin typeface="Times New Roman"/>
                <a:cs typeface="Times New Roman"/>
              </a:rPr>
              <a:t>ж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15">
                <a:latin typeface="Times New Roman"/>
                <a:cs typeface="Times New Roman"/>
              </a:rPr>
              <a:t>к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endParaRPr sz="700">
              <a:latin typeface="Times New Roman"/>
              <a:cs typeface="Times New Roman"/>
            </a:endParaRPr>
          </a:p>
          <a:p>
            <a:pPr algn="ctr" marL="67945" marR="60960">
              <a:lnSpc>
                <a:spcPct val="100000"/>
              </a:lnSpc>
              <a:spcBef>
                <a:spcPts val="20"/>
              </a:spcBef>
            </a:pP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и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ь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10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и</a:t>
            </a:r>
            <a:r>
              <a:rPr dirty="0" sz="700" spc="-25">
                <a:latin typeface="Times New Roman"/>
                <a:cs typeface="Times New Roman"/>
              </a:rPr>
              <a:t>б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 spc="-5">
                <a:latin typeface="Times New Roman"/>
                <a:cs typeface="Times New Roman"/>
              </a:rPr>
              <a:t>з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5">
                <a:latin typeface="Times New Roman"/>
                <a:cs typeface="Times New Roman"/>
              </a:rPr>
              <a:t>о  </a:t>
            </a:r>
            <a:r>
              <a:rPr dirty="0" sz="700" spc="-15" b="1">
                <a:latin typeface="Times New Roman"/>
                <a:cs typeface="Times New Roman"/>
              </a:rPr>
              <a:t>7</a:t>
            </a:r>
            <a:r>
              <a:rPr dirty="0" sz="700" b="1">
                <a:latin typeface="Times New Roman"/>
                <a:cs typeface="Times New Roman"/>
              </a:rPr>
              <a:t>5</a:t>
            </a:r>
            <a:r>
              <a:rPr dirty="0" sz="700" spc="-45" b="1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б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15">
                <a:latin typeface="Times New Roman"/>
                <a:cs typeface="Times New Roman"/>
              </a:rPr>
              <a:t>ів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щ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ід</a:t>
            </a:r>
            <a:r>
              <a:rPr dirty="0" sz="700" spc="-10">
                <a:latin typeface="Times New Roman"/>
                <a:cs typeface="Times New Roman"/>
              </a:rPr>
              <a:t>п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ід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5" b="1">
                <a:latin typeface="Times New Roman"/>
                <a:cs typeface="Times New Roman"/>
              </a:rPr>
              <a:t>2</a:t>
            </a:r>
            <a:r>
              <a:rPr dirty="0" sz="700" spc="-20" b="1">
                <a:latin typeface="Times New Roman"/>
                <a:cs typeface="Times New Roman"/>
              </a:rPr>
              <a:t>,</a:t>
            </a:r>
            <a:r>
              <a:rPr dirty="0" sz="700" b="1">
                <a:latin typeface="Times New Roman"/>
                <a:cs typeface="Times New Roman"/>
              </a:rPr>
              <a:t>5</a:t>
            </a:r>
            <a:r>
              <a:rPr dirty="0" sz="700" spc="-45" b="1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к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м  </a:t>
            </a:r>
            <a:r>
              <a:rPr dirty="0" sz="700" spc="-10">
                <a:latin typeface="Times New Roman"/>
                <a:cs typeface="Times New Roman"/>
              </a:rPr>
              <a:t>навчання.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17245" y="2862643"/>
            <a:ext cx="1757045" cy="2202180"/>
            <a:chOff x="517245" y="2862643"/>
            <a:chExt cx="1757045" cy="2202180"/>
          </a:xfrm>
        </p:grpSpPr>
        <p:sp>
          <p:nvSpPr>
            <p:cNvPr id="47" name="object 47"/>
            <p:cNvSpPr/>
            <p:nvPr/>
          </p:nvSpPr>
          <p:spPr>
            <a:xfrm>
              <a:off x="2239088" y="2888399"/>
              <a:ext cx="8255" cy="2138045"/>
            </a:xfrm>
            <a:custGeom>
              <a:avLst/>
              <a:gdLst/>
              <a:ahLst/>
              <a:cxnLst/>
              <a:rect l="l" t="t" r="r" b="b"/>
              <a:pathLst>
                <a:path w="8255" h="2138045">
                  <a:moveTo>
                    <a:pt x="0" y="2137923"/>
                  </a:moveTo>
                  <a:lnTo>
                    <a:pt x="8039" y="2137923"/>
                  </a:lnTo>
                  <a:lnTo>
                    <a:pt x="8039" y="0"/>
                  </a:lnTo>
                  <a:lnTo>
                    <a:pt x="0" y="0"/>
                  </a:lnTo>
                  <a:lnTo>
                    <a:pt x="0" y="2137923"/>
                  </a:lnTo>
                  <a:close/>
                </a:path>
              </a:pathLst>
            </a:custGeom>
            <a:solidFill>
              <a:srgbClr val="00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243108" y="503346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69926" y="2893380"/>
              <a:ext cx="1482090" cy="8255"/>
            </a:xfrm>
            <a:custGeom>
              <a:avLst/>
              <a:gdLst/>
              <a:ahLst/>
              <a:cxnLst/>
              <a:rect l="l" t="t" r="r" b="b"/>
              <a:pathLst>
                <a:path w="1482089" h="8255">
                  <a:moveTo>
                    <a:pt x="0" y="8039"/>
                  </a:moveTo>
                  <a:lnTo>
                    <a:pt x="1481974" y="8039"/>
                  </a:lnTo>
                  <a:lnTo>
                    <a:pt x="1481974" y="0"/>
                  </a:lnTo>
                  <a:lnTo>
                    <a:pt x="0" y="0"/>
                  </a:lnTo>
                  <a:lnTo>
                    <a:pt x="0" y="8039"/>
                  </a:lnTo>
                  <a:close/>
                </a:path>
              </a:pathLst>
            </a:custGeom>
            <a:solidFill>
              <a:srgbClr val="00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54738" y="28973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69926" y="5036596"/>
              <a:ext cx="1482090" cy="3810"/>
            </a:xfrm>
            <a:custGeom>
              <a:avLst/>
              <a:gdLst/>
              <a:ahLst/>
              <a:cxnLst/>
              <a:rect l="l" t="t" r="r" b="b"/>
              <a:pathLst>
                <a:path w="1482089" h="3810">
                  <a:moveTo>
                    <a:pt x="1481974" y="0"/>
                  </a:moveTo>
                  <a:lnTo>
                    <a:pt x="0" y="0"/>
                  </a:lnTo>
                  <a:lnTo>
                    <a:pt x="0" y="3411"/>
                  </a:lnTo>
                  <a:lnTo>
                    <a:pt x="1481974" y="3411"/>
                  </a:lnTo>
                  <a:lnTo>
                    <a:pt x="1481974" y="0"/>
                  </a:lnTo>
                  <a:close/>
                </a:path>
              </a:pathLst>
            </a:custGeom>
            <a:solidFill>
              <a:srgbClr val="00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54738" y="50406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09413" y="3007288"/>
              <a:ext cx="622935" cy="622935"/>
            </a:xfrm>
            <a:custGeom>
              <a:avLst/>
              <a:gdLst/>
              <a:ahLst/>
              <a:cxnLst/>
              <a:rect l="l" t="t" r="r" b="b"/>
              <a:pathLst>
                <a:path w="622935" h="622935">
                  <a:moveTo>
                    <a:pt x="311784" y="0"/>
                  </a:moveTo>
                  <a:lnTo>
                    <a:pt x="265659" y="3375"/>
                  </a:lnTo>
                  <a:lnTo>
                    <a:pt x="221652" y="13181"/>
                  </a:lnTo>
                  <a:lnTo>
                    <a:pt x="180243" y="28940"/>
                  </a:lnTo>
                  <a:lnTo>
                    <a:pt x="141911" y="50171"/>
                  </a:lnTo>
                  <a:lnTo>
                    <a:pt x="107136" y="76396"/>
                  </a:lnTo>
                  <a:lnTo>
                    <a:pt x="76396" y="107136"/>
                  </a:lnTo>
                  <a:lnTo>
                    <a:pt x="50171" y="141911"/>
                  </a:lnTo>
                  <a:lnTo>
                    <a:pt x="28940" y="180243"/>
                  </a:lnTo>
                  <a:lnTo>
                    <a:pt x="13181" y="221652"/>
                  </a:lnTo>
                  <a:lnTo>
                    <a:pt x="3375" y="265659"/>
                  </a:lnTo>
                  <a:lnTo>
                    <a:pt x="0" y="311784"/>
                  </a:lnTo>
                  <a:lnTo>
                    <a:pt x="3375" y="357687"/>
                  </a:lnTo>
                  <a:lnTo>
                    <a:pt x="13181" y="401511"/>
                  </a:lnTo>
                  <a:lnTo>
                    <a:pt x="28940" y="442774"/>
                  </a:lnTo>
                  <a:lnTo>
                    <a:pt x="50171" y="480992"/>
                  </a:lnTo>
                  <a:lnTo>
                    <a:pt x="76396" y="515683"/>
                  </a:lnTo>
                  <a:lnTo>
                    <a:pt x="107136" y="546363"/>
                  </a:lnTo>
                  <a:lnTo>
                    <a:pt x="141911" y="572549"/>
                  </a:lnTo>
                  <a:lnTo>
                    <a:pt x="180243" y="593756"/>
                  </a:lnTo>
                  <a:lnTo>
                    <a:pt x="221652" y="609503"/>
                  </a:lnTo>
                  <a:lnTo>
                    <a:pt x="265659" y="619306"/>
                  </a:lnTo>
                  <a:lnTo>
                    <a:pt x="311784" y="622680"/>
                  </a:lnTo>
                  <a:lnTo>
                    <a:pt x="357687" y="619306"/>
                  </a:lnTo>
                  <a:lnTo>
                    <a:pt x="401511" y="609503"/>
                  </a:lnTo>
                  <a:lnTo>
                    <a:pt x="442774" y="593756"/>
                  </a:lnTo>
                  <a:lnTo>
                    <a:pt x="480992" y="572549"/>
                  </a:lnTo>
                  <a:lnTo>
                    <a:pt x="515683" y="546363"/>
                  </a:lnTo>
                  <a:lnTo>
                    <a:pt x="546363" y="515683"/>
                  </a:lnTo>
                  <a:lnTo>
                    <a:pt x="572549" y="480992"/>
                  </a:lnTo>
                  <a:lnTo>
                    <a:pt x="593756" y="442774"/>
                  </a:lnTo>
                  <a:lnTo>
                    <a:pt x="609503" y="401511"/>
                  </a:lnTo>
                  <a:lnTo>
                    <a:pt x="619306" y="357687"/>
                  </a:lnTo>
                  <a:lnTo>
                    <a:pt x="622681" y="311784"/>
                  </a:lnTo>
                  <a:lnTo>
                    <a:pt x="619306" y="265659"/>
                  </a:lnTo>
                  <a:lnTo>
                    <a:pt x="609503" y="221652"/>
                  </a:lnTo>
                  <a:lnTo>
                    <a:pt x="593756" y="180243"/>
                  </a:lnTo>
                  <a:lnTo>
                    <a:pt x="572549" y="141911"/>
                  </a:lnTo>
                  <a:lnTo>
                    <a:pt x="546363" y="107136"/>
                  </a:lnTo>
                  <a:lnTo>
                    <a:pt x="515683" y="76396"/>
                  </a:lnTo>
                  <a:lnTo>
                    <a:pt x="480992" y="50171"/>
                  </a:lnTo>
                  <a:lnTo>
                    <a:pt x="442774" y="28940"/>
                  </a:lnTo>
                  <a:lnTo>
                    <a:pt x="401511" y="13181"/>
                  </a:lnTo>
                  <a:lnTo>
                    <a:pt x="357687" y="3375"/>
                  </a:lnTo>
                  <a:lnTo>
                    <a:pt x="311784" y="0"/>
                  </a:lnTo>
                  <a:close/>
                </a:path>
              </a:pathLst>
            </a:custGeom>
            <a:solidFill>
              <a:srgbClr val="E05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188026" y="3367316"/>
              <a:ext cx="554990" cy="141605"/>
            </a:xfrm>
            <a:custGeom>
              <a:avLst/>
              <a:gdLst/>
              <a:ahLst/>
              <a:cxnLst/>
              <a:rect l="l" t="t" r="r" b="b"/>
              <a:pathLst>
                <a:path w="554989" h="141604">
                  <a:moveTo>
                    <a:pt x="534238" y="0"/>
                  </a:moveTo>
                  <a:lnTo>
                    <a:pt x="20548" y="0"/>
                  </a:lnTo>
                  <a:lnTo>
                    <a:pt x="8668" y="321"/>
                  </a:lnTo>
                  <a:lnTo>
                    <a:pt x="2568" y="2568"/>
                  </a:lnTo>
                  <a:lnTo>
                    <a:pt x="321" y="8668"/>
                  </a:lnTo>
                  <a:lnTo>
                    <a:pt x="0" y="20548"/>
                  </a:lnTo>
                  <a:lnTo>
                    <a:pt x="0" y="120611"/>
                  </a:lnTo>
                  <a:lnTo>
                    <a:pt x="321" y="132491"/>
                  </a:lnTo>
                  <a:lnTo>
                    <a:pt x="2568" y="138591"/>
                  </a:lnTo>
                  <a:lnTo>
                    <a:pt x="8668" y="140839"/>
                  </a:lnTo>
                  <a:lnTo>
                    <a:pt x="20548" y="141160"/>
                  </a:lnTo>
                  <a:lnTo>
                    <a:pt x="534238" y="141160"/>
                  </a:lnTo>
                  <a:lnTo>
                    <a:pt x="546117" y="140839"/>
                  </a:lnTo>
                  <a:lnTo>
                    <a:pt x="552218" y="138591"/>
                  </a:lnTo>
                  <a:lnTo>
                    <a:pt x="554465" y="132491"/>
                  </a:lnTo>
                  <a:lnTo>
                    <a:pt x="554786" y="120611"/>
                  </a:lnTo>
                  <a:lnTo>
                    <a:pt x="554786" y="20548"/>
                  </a:lnTo>
                  <a:lnTo>
                    <a:pt x="554465" y="8668"/>
                  </a:lnTo>
                  <a:lnTo>
                    <a:pt x="552218" y="2568"/>
                  </a:lnTo>
                  <a:lnTo>
                    <a:pt x="546117" y="321"/>
                  </a:lnTo>
                  <a:lnTo>
                    <a:pt x="53423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87132" y="3490607"/>
              <a:ext cx="556895" cy="141605"/>
            </a:xfrm>
            <a:custGeom>
              <a:avLst/>
              <a:gdLst/>
              <a:ahLst/>
              <a:cxnLst/>
              <a:rect l="l" t="t" r="r" b="b"/>
              <a:pathLst>
                <a:path w="556894" h="141604">
                  <a:moveTo>
                    <a:pt x="556577" y="0"/>
                  </a:moveTo>
                  <a:lnTo>
                    <a:pt x="0" y="0"/>
                  </a:lnTo>
                  <a:lnTo>
                    <a:pt x="0" y="141147"/>
                  </a:lnTo>
                  <a:lnTo>
                    <a:pt x="556577" y="141147"/>
                  </a:lnTo>
                  <a:lnTo>
                    <a:pt x="556577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298809" y="354867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28587" y="0"/>
                  </a:moveTo>
                  <a:lnTo>
                    <a:pt x="18757" y="0"/>
                  </a:lnTo>
                  <a:lnTo>
                    <a:pt x="11304" y="1409"/>
                  </a:lnTo>
                  <a:lnTo>
                    <a:pt x="5359" y="5248"/>
                  </a:lnTo>
                  <a:lnTo>
                    <a:pt x="1423" y="10929"/>
                  </a:lnTo>
                  <a:lnTo>
                    <a:pt x="0" y="17868"/>
                  </a:lnTo>
                  <a:lnTo>
                    <a:pt x="1423" y="25321"/>
                  </a:lnTo>
                  <a:lnTo>
                    <a:pt x="5359" y="31267"/>
                  </a:lnTo>
                  <a:lnTo>
                    <a:pt x="11304" y="35203"/>
                  </a:lnTo>
                  <a:lnTo>
                    <a:pt x="18757" y="36626"/>
                  </a:lnTo>
                  <a:lnTo>
                    <a:pt x="25696" y="35203"/>
                  </a:lnTo>
                  <a:lnTo>
                    <a:pt x="31378" y="31267"/>
                  </a:lnTo>
                  <a:lnTo>
                    <a:pt x="35217" y="25321"/>
                  </a:lnTo>
                  <a:lnTo>
                    <a:pt x="36626" y="17868"/>
                  </a:lnTo>
                  <a:lnTo>
                    <a:pt x="36626" y="8039"/>
                  </a:lnTo>
                  <a:lnTo>
                    <a:pt x="28587" y="0"/>
                  </a:lnTo>
                  <a:close/>
                </a:path>
              </a:pathLst>
            </a:custGeom>
            <a:solidFill>
              <a:srgbClr val="41A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364021" y="354867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17868" y="0"/>
                  </a:moveTo>
                  <a:lnTo>
                    <a:pt x="8039" y="0"/>
                  </a:lnTo>
                  <a:lnTo>
                    <a:pt x="0" y="8039"/>
                  </a:lnTo>
                  <a:lnTo>
                    <a:pt x="0" y="17868"/>
                  </a:lnTo>
                  <a:lnTo>
                    <a:pt x="1409" y="25321"/>
                  </a:lnTo>
                  <a:lnTo>
                    <a:pt x="5248" y="31267"/>
                  </a:lnTo>
                  <a:lnTo>
                    <a:pt x="10929" y="35203"/>
                  </a:lnTo>
                  <a:lnTo>
                    <a:pt x="17868" y="36626"/>
                  </a:lnTo>
                  <a:lnTo>
                    <a:pt x="25321" y="35203"/>
                  </a:lnTo>
                  <a:lnTo>
                    <a:pt x="31267" y="31267"/>
                  </a:lnTo>
                  <a:lnTo>
                    <a:pt x="35203" y="25321"/>
                  </a:lnTo>
                  <a:lnTo>
                    <a:pt x="36626" y="17868"/>
                  </a:lnTo>
                  <a:lnTo>
                    <a:pt x="35203" y="10929"/>
                  </a:lnTo>
                  <a:lnTo>
                    <a:pt x="31267" y="5248"/>
                  </a:lnTo>
                  <a:lnTo>
                    <a:pt x="25321" y="1409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316672" y="3336048"/>
              <a:ext cx="426720" cy="133350"/>
            </a:xfrm>
            <a:custGeom>
              <a:avLst/>
              <a:gdLst/>
              <a:ahLst/>
              <a:cxnLst/>
              <a:rect l="l" t="t" r="r" b="b"/>
              <a:pathLst>
                <a:path w="426719" h="133350">
                  <a:moveTo>
                    <a:pt x="405599" y="0"/>
                  </a:moveTo>
                  <a:lnTo>
                    <a:pt x="20548" y="0"/>
                  </a:lnTo>
                  <a:lnTo>
                    <a:pt x="8668" y="321"/>
                  </a:lnTo>
                  <a:lnTo>
                    <a:pt x="2568" y="2568"/>
                  </a:lnTo>
                  <a:lnTo>
                    <a:pt x="321" y="8668"/>
                  </a:lnTo>
                  <a:lnTo>
                    <a:pt x="0" y="20548"/>
                  </a:lnTo>
                  <a:lnTo>
                    <a:pt x="0" y="112560"/>
                  </a:lnTo>
                  <a:lnTo>
                    <a:pt x="321" y="124439"/>
                  </a:lnTo>
                  <a:lnTo>
                    <a:pt x="2568" y="130540"/>
                  </a:lnTo>
                  <a:lnTo>
                    <a:pt x="8668" y="132787"/>
                  </a:lnTo>
                  <a:lnTo>
                    <a:pt x="20548" y="133108"/>
                  </a:lnTo>
                  <a:lnTo>
                    <a:pt x="405599" y="133108"/>
                  </a:lnTo>
                  <a:lnTo>
                    <a:pt x="417479" y="132787"/>
                  </a:lnTo>
                  <a:lnTo>
                    <a:pt x="423579" y="130540"/>
                  </a:lnTo>
                  <a:lnTo>
                    <a:pt x="425827" y="124439"/>
                  </a:lnTo>
                  <a:lnTo>
                    <a:pt x="426148" y="112560"/>
                  </a:lnTo>
                  <a:lnTo>
                    <a:pt x="426148" y="20548"/>
                  </a:lnTo>
                  <a:lnTo>
                    <a:pt x="425827" y="8668"/>
                  </a:lnTo>
                  <a:lnTo>
                    <a:pt x="423579" y="2568"/>
                  </a:lnTo>
                  <a:lnTo>
                    <a:pt x="417479" y="321"/>
                  </a:lnTo>
                  <a:lnTo>
                    <a:pt x="405599" y="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349730" y="3384290"/>
              <a:ext cx="393700" cy="36830"/>
            </a:xfrm>
            <a:custGeom>
              <a:avLst/>
              <a:gdLst/>
              <a:ahLst/>
              <a:cxnLst/>
              <a:rect l="l" t="t" r="r" b="b"/>
              <a:pathLst>
                <a:path w="393700" h="36829">
                  <a:moveTo>
                    <a:pt x="393090" y="0"/>
                  </a:moveTo>
                  <a:lnTo>
                    <a:pt x="0" y="0"/>
                  </a:lnTo>
                  <a:lnTo>
                    <a:pt x="0" y="36626"/>
                  </a:lnTo>
                  <a:lnTo>
                    <a:pt x="393090" y="36626"/>
                  </a:lnTo>
                  <a:lnTo>
                    <a:pt x="393090" y="0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9187" y="3141292"/>
              <a:ext cx="70573" cy="10631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67599" y="3140392"/>
              <a:ext cx="376555" cy="259079"/>
            </a:xfrm>
            <a:custGeom>
              <a:avLst/>
              <a:gdLst/>
              <a:ahLst/>
              <a:cxnLst/>
              <a:rect l="l" t="t" r="r" b="b"/>
              <a:pathLst>
                <a:path w="376555" h="259079">
                  <a:moveTo>
                    <a:pt x="376110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376110" y="259079"/>
                  </a:lnTo>
                  <a:lnTo>
                    <a:pt x="376110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448003" y="3185959"/>
              <a:ext cx="297815" cy="139700"/>
            </a:xfrm>
            <a:custGeom>
              <a:avLst/>
              <a:gdLst/>
              <a:ahLst/>
              <a:cxnLst/>
              <a:rect l="l" t="t" r="r" b="b"/>
              <a:pathLst>
                <a:path w="297814" h="139700">
                  <a:moveTo>
                    <a:pt x="297497" y="123291"/>
                  </a:moveTo>
                  <a:lnTo>
                    <a:pt x="0" y="123291"/>
                  </a:lnTo>
                  <a:lnTo>
                    <a:pt x="0" y="139382"/>
                  </a:lnTo>
                  <a:lnTo>
                    <a:pt x="297497" y="139382"/>
                  </a:lnTo>
                  <a:lnTo>
                    <a:pt x="297497" y="123291"/>
                  </a:lnTo>
                  <a:close/>
                </a:path>
                <a:path w="297814" h="139700">
                  <a:moveTo>
                    <a:pt x="297497" y="82194"/>
                  </a:moveTo>
                  <a:lnTo>
                    <a:pt x="0" y="82194"/>
                  </a:lnTo>
                  <a:lnTo>
                    <a:pt x="0" y="98285"/>
                  </a:lnTo>
                  <a:lnTo>
                    <a:pt x="297497" y="98285"/>
                  </a:lnTo>
                  <a:lnTo>
                    <a:pt x="297497" y="82194"/>
                  </a:lnTo>
                  <a:close/>
                </a:path>
                <a:path w="297814" h="139700">
                  <a:moveTo>
                    <a:pt x="297497" y="41097"/>
                  </a:moveTo>
                  <a:lnTo>
                    <a:pt x="0" y="41097"/>
                  </a:lnTo>
                  <a:lnTo>
                    <a:pt x="0" y="57175"/>
                  </a:lnTo>
                  <a:lnTo>
                    <a:pt x="297497" y="57175"/>
                  </a:lnTo>
                  <a:lnTo>
                    <a:pt x="297497" y="41097"/>
                  </a:lnTo>
                  <a:close/>
                </a:path>
                <a:path w="297814" h="139700">
                  <a:moveTo>
                    <a:pt x="297497" y="0"/>
                  </a:moveTo>
                  <a:lnTo>
                    <a:pt x="0" y="0"/>
                  </a:lnTo>
                  <a:lnTo>
                    <a:pt x="0" y="16078"/>
                  </a:lnTo>
                  <a:lnTo>
                    <a:pt x="297497" y="16078"/>
                  </a:lnTo>
                  <a:lnTo>
                    <a:pt x="29749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48995" y="2894393"/>
              <a:ext cx="1693545" cy="2138680"/>
            </a:xfrm>
            <a:custGeom>
              <a:avLst/>
              <a:gdLst/>
              <a:ahLst/>
              <a:cxnLst/>
              <a:rect l="l" t="t" r="r" b="b"/>
              <a:pathLst>
                <a:path w="1693545" h="2138679">
                  <a:moveTo>
                    <a:pt x="0" y="2138413"/>
                  </a:moveTo>
                  <a:lnTo>
                    <a:pt x="1693494" y="2138413"/>
                  </a:lnTo>
                  <a:lnTo>
                    <a:pt x="1693494" y="0"/>
                  </a:lnTo>
                  <a:lnTo>
                    <a:pt x="0" y="0"/>
                  </a:lnTo>
                  <a:lnTo>
                    <a:pt x="0" y="2138413"/>
                  </a:lnTo>
                  <a:close/>
                </a:path>
              </a:pathLst>
            </a:custGeom>
            <a:ln w="635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14395"/>
            <a:ext cx="10692130" cy="5389245"/>
            <a:chOff x="0" y="1814395"/>
            <a:chExt cx="10692130" cy="5389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9065" y="4330459"/>
              <a:ext cx="1957830" cy="22877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38990" y="1814397"/>
              <a:ext cx="4452620" cy="2994025"/>
            </a:xfrm>
            <a:custGeom>
              <a:avLst/>
              <a:gdLst/>
              <a:ahLst/>
              <a:cxnLst/>
              <a:rect l="l" t="t" r="r" b="b"/>
              <a:pathLst>
                <a:path w="4452620" h="2994025">
                  <a:moveTo>
                    <a:pt x="4452010" y="143992"/>
                  </a:moveTo>
                  <a:lnTo>
                    <a:pt x="4444670" y="98488"/>
                  </a:lnTo>
                  <a:lnTo>
                    <a:pt x="4424223" y="58953"/>
                  </a:lnTo>
                  <a:lnTo>
                    <a:pt x="4393044" y="27787"/>
                  </a:lnTo>
                  <a:lnTo>
                    <a:pt x="4353522" y="7340"/>
                  </a:lnTo>
                  <a:lnTo>
                    <a:pt x="4308005" y="0"/>
                  </a:lnTo>
                  <a:lnTo>
                    <a:pt x="144005" y="0"/>
                  </a:lnTo>
                  <a:lnTo>
                    <a:pt x="98488" y="7340"/>
                  </a:lnTo>
                  <a:lnTo>
                    <a:pt x="58953" y="27787"/>
                  </a:lnTo>
                  <a:lnTo>
                    <a:pt x="27787" y="58953"/>
                  </a:lnTo>
                  <a:lnTo>
                    <a:pt x="7340" y="98488"/>
                  </a:lnTo>
                  <a:lnTo>
                    <a:pt x="0" y="143992"/>
                  </a:lnTo>
                  <a:lnTo>
                    <a:pt x="0" y="2097925"/>
                  </a:lnTo>
                  <a:lnTo>
                    <a:pt x="7340" y="2143442"/>
                  </a:lnTo>
                  <a:lnTo>
                    <a:pt x="27787" y="2182977"/>
                  </a:lnTo>
                  <a:lnTo>
                    <a:pt x="58953" y="2214156"/>
                  </a:lnTo>
                  <a:lnTo>
                    <a:pt x="98488" y="2234603"/>
                  </a:lnTo>
                  <a:lnTo>
                    <a:pt x="144005" y="2241943"/>
                  </a:lnTo>
                  <a:lnTo>
                    <a:pt x="937145" y="2241943"/>
                  </a:lnTo>
                  <a:lnTo>
                    <a:pt x="1935200" y="2994025"/>
                  </a:lnTo>
                  <a:lnTo>
                    <a:pt x="1645424" y="2241943"/>
                  </a:lnTo>
                  <a:lnTo>
                    <a:pt x="4308005" y="2241943"/>
                  </a:lnTo>
                  <a:lnTo>
                    <a:pt x="4353522" y="2234603"/>
                  </a:lnTo>
                  <a:lnTo>
                    <a:pt x="4393044" y="2214156"/>
                  </a:lnTo>
                  <a:lnTo>
                    <a:pt x="4424223" y="2182977"/>
                  </a:lnTo>
                  <a:lnTo>
                    <a:pt x="4444670" y="2143442"/>
                  </a:lnTo>
                  <a:lnTo>
                    <a:pt x="4452010" y="2097925"/>
                  </a:lnTo>
                  <a:lnTo>
                    <a:pt x="4452010" y="143992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46924" y="1959706"/>
            <a:ext cx="3988435" cy="180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5110" marR="237490" indent="-635">
              <a:lnSpc>
                <a:spcPct val="129600"/>
              </a:lnSpc>
              <a:spcBef>
                <a:spcPts val="100"/>
              </a:spcBef>
            </a:pPr>
            <a:r>
              <a:rPr dirty="0" sz="1800" spc="100">
                <a:solidFill>
                  <a:srgbClr val="231F20"/>
                </a:solidFill>
                <a:latin typeface="Microsoft Sans Serif"/>
                <a:cs typeface="Microsoft Sans Serif"/>
              </a:rPr>
              <a:t>Факт </a:t>
            </a:r>
            <a:r>
              <a:rPr dirty="0" sz="1800" spc="200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те, </a:t>
            </a:r>
            <a:r>
              <a:rPr dirty="0" sz="1800" spc="185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соціально-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20"/>
                </a:solidFill>
                <a:latin typeface="Microsoft Sans Serif"/>
                <a:cs typeface="Microsoft Sans Serif"/>
              </a:rPr>
              <a:t>економічний</a:t>
            </a:r>
            <a:r>
              <a:rPr dirty="0" sz="18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20"/>
                </a:solidFill>
                <a:latin typeface="Microsoft Sans Serif"/>
                <a:cs typeface="Microsoft Sans Serif"/>
              </a:rPr>
              <a:t>рівень</a:t>
            </a:r>
            <a:r>
              <a:rPr dirty="0" sz="18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упливає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можливості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40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цікавість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endParaRPr sz="18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ct val="129600"/>
              </a:lnSpc>
            </a:pP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читання,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можу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застосувати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формулювання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20"/>
                </a:solidFill>
                <a:latin typeface="Microsoft Sans Serif"/>
                <a:cs typeface="Microsoft Sans Serif"/>
              </a:rPr>
              <a:t>доказів.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500" y="410475"/>
            <a:ext cx="569785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29" b="0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</a:t>
            </a:r>
            <a:r>
              <a:rPr dirty="0" sz="3500" spc="-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14" b="0">
                <a:solidFill>
                  <a:srgbClr val="231F20"/>
                </a:solidFill>
                <a:latin typeface="Microsoft Sans Serif"/>
                <a:cs typeface="Microsoft Sans Serif"/>
              </a:rPr>
              <a:t>4:</a:t>
            </a:r>
            <a:r>
              <a:rPr dirty="0" sz="3500" spc="-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04" b="0">
                <a:solidFill>
                  <a:srgbClr val="231F20"/>
                </a:solidFill>
                <a:latin typeface="Microsoft Sans Serif"/>
                <a:cs typeface="Microsoft Sans Serif"/>
              </a:rPr>
              <a:t>Інфографіка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862" y="2286861"/>
            <a:ext cx="2987040" cy="416369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just" marL="55244" indent="-3175">
              <a:lnSpc>
                <a:spcPct val="100000"/>
              </a:lnSpc>
              <a:spcBef>
                <a:spcPts val="20"/>
              </a:spcBef>
              <a:tabLst>
                <a:tab pos="1640205" algn="l"/>
                <a:tab pos="1678305" algn="l"/>
                <a:tab pos="1743710" algn="l"/>
              </a:tabLst>
            </a:pPr>
            <a:r>
              <a:rPr dirty="0" sz="700" spc="-5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Україні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 b="1">
                <a:latin typeface="Times New Roman"/>
                <a:cs typeface="Times New Roman"/>
              </a:rPr>
              <a:t>37,3</a:t>
            </a:r>
            <a:r>
              <a:rPr dirty="0" sz="700" spc="-20" b="1">
                <a:latin typeface="Times New Roman"/>
                <a:cs typeface="Times New Roman"/>
              </a:rPr>
              <a:t> </a:t>
            </a:r>
            <a:r>
              <a:rPr dirty="0" sz="700" spc="-55">
                <a:latin typeface="Times New Roman"/>
                <a:cs typeface="Times New Roman"/>
              </a:rPr>
              <a:t>%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учнів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1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студентів		</a:t>
            </a:r>
            <a:r>
              <a:rPr dirty="0" sz="700">
                <a:latin typeface="Times New Roman"/>
                <a:cs typeface="Times New Roman"/>
              </a:rPr>
              <a:t>Для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задоволення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частіше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читають </a:t>
            </a:r>
            <a:r>
              <a:rPr dirty="0" sz="700" spc="-16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не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читають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для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задоволення,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що	</a:t>
            </a:r>
            <a:r>
              <a:rPr dirty="0" sz="700" spc="-10">
                <a:latin typeface="Times New Roman"/>
                <a:cs typeface="Times New Roman"/>
              </a:rPr>
              <a:t>дівчата, </a:t>
            </a:r>
            <a:r>
              <a:rPr dirty="0" sz="700" spc="10">
                <a:latin typeface="Times New Roman"/>
                <a:cs typeface="Times New Roman"/>
              </a:rPr>
              <a:t>ніж </a:t>
            </a:r>
            <a:r>
              <a:rPr dirty="0" sz="700" spc="-5">
                <a:latin typeface="Times New Roman"/>
                <a:cs typeface="Times New Roman"/>
              </a:rPr>
              <a:t>хлопці. Дівчата більше </a:t>
            </a:r>
            <a:r>
              <a:rPr dirty="0" sz="700" spc="-16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негативно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впливає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на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результати			</a:t>
            </a:r>
            <a:r>
              <a:rPr dirty="0" sz="700" spc="5">
                <a:latin typeface="Times New Roman"/>
                <a:cs typeface="Times New Roman"/>
              </a:rPr>
              <a:t>вправні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читанні,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ніж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хлопці,</a:t>
            </a:r>
            <a:endParaRPr sz="700">
              <a:latin typeface="Times New Roman"/>
              <a:cs typeface="Times New Roman"/>
            </a:endParaRPr>
          </a:p>
          <a:p>
            <a:pPr algn="just" marL="1963420" marR="170815" indent="-1830070">
              <a:lnSpc>
                <a:spcPct val="100000"/>
              </a:lnSpc>
              <a:spcBef>
                <a:spcPts val="15"/>
              </a:spcBef>
              <a:tabLst>
                <a:tab pos="1830070" algn="l"/>
              </a:tabLst>
            </a:pP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ц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>
                <a:latin typeface="Times New Roman"/>
                <a:cs typeface="Times New Roman"/>
              </a:rPr>
              <a:t>в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P</a:t>
            </a:r>
            <a:r>
              <a:rPr dirty="0" sz="700" spc="-5">
                <a:latin typeface="Times New Roman"/>
                <a:cs typeface="Times New Roman"/>
              </a:rPr>
              <a:t>I</a:t>
            </a:r>
            <a:r>
              <a:rPr dirty="0" sz="700" spc="-40">
                <a:latin typeface="Times New Roman"/>
                <a:cs typeface="Times New Roman"/>
              </a:rPr>
              <a:t>SA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з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 spc="10">
                <a:latin typeface="Times New Roman"/>
                <a:cs typeface="Times New Roman"/>
              </a:rPr>
              <a:t>и</a:t>
            </a:r>
            <a:r>
              <a:rPr dirty="0" sz="700" spc="-5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н</a:t>
            </a:r>
            <a:r>
              <a:rPr dirty="0" sz="700" spc="20">
                <a:latin typeface="Times New Roman"/>
                <a:cs typeface="Times New Roman"/>
              </a:rPr>
              <a:t>н</a:t>
            </a:r>
            <a:r>
              <a:rPr dirty="0" sz="700" spc="10">
                <a:latin typeface="Times New Roman"/>
                <a:cs typeface="Times New Roman"/>
              </a:rPr>
              <a:t>я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м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ю</a:t>
            </a:r>
            <a:r>
              <a:rPr dirty="0" sz="700" spc="5">
                <a:latin typeface="Times New Roman"/>
                <a:cs typeface="Times New Roman"/>
              </a:rPr>
              <a:t>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>
                <a:latin typeface="Times New Roman"/>
                <a:cs typeface="Times New Roman"/>
              </a:rPr>
              <a:t>нше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у</a:t>
            </a:r>
            <a:r>
              <a:rPr dirty="0" sz="700">
                <a:latin typeface="Times New Roman"/>
                <a:cs typeface="Times New Roman"/>
              </a:rPr>
              <a:t>дн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щ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5">
                <a:latin typeface="Times New Roman"/>
                <a:cs typeface="Times New Roman"/>
              </a:rPr>
              <a:t>в  </a:t>
            </a:r>
            <a:r>
              <a:rPr dirty="0" sz="700" spc="-30">
                <a:latin typeface="Times New Roman"/>
                <a:cs typeface="Times New Roman"/>
              </a:rPr>
              <a:t>у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пр</a:t>
            </a:r>
            <a:r>
              <a:rPr dirty="0" sz="700" spc="-5">
                <a:latin typeface="Times New Roman"/>
                <a:cs typeface="Times New Roman"/>
              </a:rPr>
              <a:t>о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 spc="-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сі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чи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10">
                <a:latin typeface="Times New Roman"/>
                <a:cs typeface="Times New Roman"/>
              </a:rPr>
              <a:t>нн</a:t>
            </a:r>
            <a:r>
              <a:rPr dirty="0" sz="700" spc="5">
                <a:latin typeface="Times New Roman"/>
                <a:cs typeface="Times New Roman"/>
              </a:rPr>
              <a:t>я.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R="85725" indent="81915">
              <a:lnSpc>
                <a:spcPct val="100000"/>
              </a:lnSpc>
              <a:tabLst>
                <a:tab pos="1708785" algn="l"/>
                <a:tab pos="1796414" algn="l"/>
              </a:tabLst>
            </a:pPr>
            <a:r>
              <a:rPr dirty="0" sz="700" spc="-20">
                <a:latin typeface="Times New Roman"/>
                <a:cs typeface="Times New Roman"/>
              </a:rPr>
              <a:t>Учні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студенти,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які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читають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для		Більшість учнів </a:t>
            </a:r>
            <a:r>
              <a:rPr dirty="0" sz="700" spc="35">
                <a:latin typeface="Times New Roman"/>
                <a:cs typeface="Times New Roman"/>
              </a:rPr>
              <a:t>/ </a:t>
            </a:r>
            <a:r>
              <a:rPr dirty="0" sz="700" spc="-10">
                <a:latin typeface="Times New Roman"/>
                <a:cs typeface="Times New Roman"/>
              </a:rPr>
              <a:t>студентів 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я</a:t>
            </a:r>
            <a:r>
              <a:rPr dirty="0" sz="700" spc="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щ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р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5">
                <a:latin typeface="Times New Roman"/>
                <a:cs typeface="Times New Roman"/>
              </a:rPr>
              <a:t>у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ь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5">
                <a:latin typeface="Times New Roman"/>
                <a:cs typeface="Times New Roman"/>
              </a:rPr>
              <a:t>(</a:t>
            </a:r>
            <a:r>
              <a:rPr dirty="0" sz="700" spc="-25">
                <a:latin typeface="Times New Roman"/>
                <a:cs typeface="Times New Roman"/>
              </a:rPr>
              <a:t>91</a:t>
            </a:r>
            <a:r>
              <a:rPr dirty="0" sz="700" spc="-70">
                <a:latin typeface="Times New Roman"/>
                <a:cs typeface="Times New Roman"/>
              </a:rPr>
              <a:t>%</a:t>
            </a:r>
            <a:r>
              <a:rPr dirty="0" sz="700" spc="10">
                <a:latin typeface="Times New Roman"/>
                <a:cs typeface="Times New Roman"/>
              </a:rPr>
              <a:t>)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 spc="5">
                <a:latin typeface="Times New Roman"/>
                <a:cs typeface="Times New Roman"/>
              </a:rPr>
              <a:t>ит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ю</a:t>
            </a:r>
            <a:r>
              <a:rPr dirty="0" sz="700" spc="5">
                <a:latin typeface="Times New Roman"/>
                <a:cs typeface="Times New Roman"/>
              </a:rPr>
              <a:t>ть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endParaRPr sz="700">
              <a:latin typeface="Times New Roman"/>
              <a:cs typeface="Times New Roman"/>
            </a:endParaRPr>
          </a:p>
          <a:p>
            <a:pPr marL="129539" marR="27305" indent="-6350">
              <a:lnSpc>
                <a:spcPct val="100000"/>
              </a:lnSpc>
              <a:spcBef>
                <a:spcPts val="10"/>
              </a:spcBef>
              <a:tabLst>
                <a:tab pos="1649730" algn="l"/>
                <a:tab pos="1704975" algn="l"/>
              </a:tabLst>
            </a:pPr>
            <a:r>
              <a:rPr dirty="0" sz="700" spc="-15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15">
                <a:latin typeface="Times New Roman"/>
                <a:cs typeface="Times New Roman"/>
              </a:rPr>
              <a:t>ж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10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х</a:t>
            </a:r>
            <a:r>
              <a:rPr dirty="0" sz="700" spc="-25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15">
                <a:latin typeface="Times New Roman"/>
                <a:cs typeface="Times New Roman"/>
              </a:rPr>
              <a:t>х</a:t>
            </a:r>
            <a:r>
              <a:rPr dirty="0" sz="700" spc="-45">
                <a:latin typeface="Times New Roman"/>
                <a:cs typeface="Times New Roman"/>
              </a:rPr>
              <a:t>у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10">
                <a:latin typeface="Times New Roman"/>
                <a:cs typeface="Times New Roman"/>
              </a:rPr>
              <a:t>ж</a:t>
            </a:r>
            <a:r>
              <a:rPr dirty="0" sz="700">
                <a:latin typeface="Times New Roman"/>
                <a:cs typeface="Times New Roman"/>
              </a:rPr>
              <a:t>ні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>
                <a:latin typeface="Times New Roman"/>
                <a:cs typeface="Times New Roman"/>
              </a:rPr>
              <a:t>и,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м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2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ш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ю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5">
                <a:latin typeface="Times New Roman"/>
                <a:cs typeface="Times New Roman"/>
              </a:rPr>
              <a:t>ь 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л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30">
                <a:latin typeface="Times New Roman"/>
                <a:cs typeface="Times New Roman"/>
              </a:rPr>
              <a:t>л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>
                <a:latin typeface="Times New Roman"/>
                <a:cs typeface="Times New Roman"/>
              </a:rPr>
              <a:t>		</a:t>
            </a:r>
            <a:r>
              <a:rPr dirty="0" sz="700" spc="-10">
                <a:latin typeface="Times New Roman"/>
                <a:cs typeface="Times New Roman"/>
              </a:rPr>
              <a:t>п</a:t>
            </a:r>
            <a:r>
              <a:rPr dirty="0" sz="700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б</a:t>
            </a:r>
            <a:r>
              <a:rPr dirty="0" sz="700" spc="-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5">
                <a:latin typeface="Times New Roman"/>
                <a:cs typeface="Times New Roman"/>
              </a:rPr>
              <a:t>ти</a:t>
            </a:r>
            <a:r>
              <a:rPr dirty="0" sz="700" spc="-10">
                <a:latin typeface="Times New Roman"/>
                <a:cs typeface="Times New Roman"/>
              </a:rPr>
              <a:t>ч</a:t>
            </a:r>
            <a:r>
              <a:rPr dirty="0" sz="700">
                <a:latin typeface="Times New Roman"/>
                <a:cs typeface="Times New Roman"/>
              </a:rPr>
              <a:t>ні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о</a:t>
            </a:r>
            <a:r>
              <a:rPr dirty="0" sz="700" spc="-10">
                <a:latin typeface="Times New Roman"/>
                <a:cs typeface="Times New Roman"/>
              </a:rPr>
              <a:t>ф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й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5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-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>
                <a:latin typeface="Times New Roman"/>
                <a:cs typeface="Times New Roman"/>
              </a:rPr>
              <a:t>іл</a:t>
            </a:r>
            <a:r>
              <a:rPr dirty="0" sz="700" spc="-3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endParaRPr sz="700">
              <a:latin typeface="Times New Roman"/>
              <a:cs typeface="Times New Roman"/>
            </a:endParaRPr>
          </a:p>
          <a:p>
            <a:pPr marL="42545" marR="39370" indent="-17145">
              <a:lnSpc>
                <a:spcPct val="100000"/>
              </a:lnSpc>
              <a:spcBef>
                <a:spcPts val="10"/>
              </a:spcBef>
              <a:tabLst>
                <a:tab pos="1629410" algn="l"/>
                <a:tab pos="1688464" algn="l"/>
              </a:tabLst>
            </a:pP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д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д</a:t>
            </a:r>
            <a:r>
              <a:rPr dirty="0" sz="700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ж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с</a:t>
            </a:r>
            <a:r>
              <a:rPr dirty="0" sz="700" spc="-20">
                <a:latin typeface="Times New Roman"/>
                <a:cs typeface="Times New Roman"/>
              </a:rPr>
              <a:t>т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-10">
                <a:latin typeface="Times New Roman"/>
                <a:cs typeface="Times New Roman"/>
              </a:rPr>
              <a:t>з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ц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>
                <a:latin typeface="Times New Roman"/>
                <a:cs typeface="Times New Roman"/>
              </a:rPr>
              <a:t>		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5">
                <a:latin typeface="Times New Roman"/>
                <a:cs typeface="Times New Roman"/>
              </a:rPr>
              <a:t>к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(</a:t>
            </a:r>
            <a:r>
              <a:rPr dirty="0" sz="700" spc="-25">
                <a:latin typeface="Times New Roman"/>
                <a:cs typeface="Times New Roman"/>
              </a:rPr>
              <a:t>80</a:t>
            </a:r>
            <a:r>
              <a:rPr dirty="0" sz="700" spc="-60">
                <a:latin typeface="Times New Roman"/>
                <a:cs typeface="Times New Roman"/>
              </a:rPr>
              <a:t>%</a:t>
            </a:r>
            <a:r>
              <a:rPr dirty="0" sz="700" spc="10">
                <a:latin typeface="Times New Roman"/>
                <a:cs typeface="Times New Roman"/>
              </a:rPr>
              <a:t>)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г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з</a:t>
            </a:r>
            <a:r>
              <a:rPr dirty="0" sz="700" spc="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ж</a:t>
            </a:r>
            <a:r>
              <a:rPr dirty="0" sz="700" spc="10">
                <a:latin typeface="Times New Roman"/>
                <a:cs typeface="Times New Roman"/>
              </a:rPr>
              <a:t>у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0">
                <a:latin typeface="Times New Roman"/>
                <a:cs typeface="Times New Roman"/>
              </a:rPr>
              <a:t>и  </a:t>
            </a:r>
            <a:r>
              <a:rPr dirty="0" sz="700" spc="-25">
                <a:latin typeface="Times New Roman"/>
                <a:cs typeface="Times New Roman"/>
              </a:rPr>
              <a:t>с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4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д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20">
                <a:latin typeface="Times New Roman"/>
                <a:cs typeface="Times New Roman"/>
              </a:rPr>
              <a:t>х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20">
                <a:latin typeface="Times New Roman"/>
                <a:cs typeface="Times New Roman"/>
              </a:rPr>
              <a:t>б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в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P</a:t>
            </a:r>
            <a:r>
              <a:rPr dirty="0" sz="700" spc="-10">
                <a:latin typeface="Times New Roman"/>
                <a:cs typeface="Times New Roman"/>
              </a:rPr>
              <a:t>I</a:t>
            </a:r>
            <a:r>
              <a:rPr dirty="0" sz="700" spc="-70">
                <a:latin typeface="Times New Roman"/>
                <a:cs typeface="Times New Roman"/>
              </a:rPr>
              <a:t>S</a:t>
            </a:r>
            <a:r>
              <a:rPr dirty="0" sz="700" spc="-20">
                <a:latin typeface="Times New Roman"/>
                <a:cs typeface="Times New Roman"/>
              </a:rPr>
              <a:t>A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мі</a:t>
            </a:r>
            <a:r>
              <a:rPr dirty="0" sz="700" spc="25">
                <a:latin typeface="Times New Roman"/>
                <a:cs typeface="Times New Roman"/>
              </a:rPr>
              <a:t>ж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40">
                <a:latin typeface="Times New Roman"/>
                <a:cs typeface="Times New Roman"/>
              </a:rPr>
              <a:t>у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ям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5">
                <a:latin typeface="Times New Roman"/>
                <a:cs typeface="Times New Roman"/>
              </a:rPr>
              <a:t>(</a:t>
            </a:r>
            <a:r>
              <a:rPr dirty="0" sz="700" spc="-35">
                <a:latin typeface="Times New Roman"/>
                <a:cs typeface="Times New Roman"/>
              </a:rPr>
              <a:t>50</a:t>
            </a:r>
            <a:r>
              <a:rPr dirty="0" sz="700" spc="-50">
                <a:latin typeface="Times New Roman"/>
                <a:cs typeface="Times New Roman"/>
              </a:rPr>
              <a:t>%</a:t>
            </a:r>
            <a:r>
              <a:rPr dirty="0" sz="700" spc="5">
                <a:latin typeface="Times New Roman"/>
                <a:cs typeface="Times New Roman"/>
              </a:rPr>
              <a:t>)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20">
                <a:latin typeface="Times New Roman"/>
                <a:cs typeface="Times New Roman"/>
              </a:rPr>
              <a:t>Ж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10">
                <a:latin typeface="Times New Roman"/>
                <a:cs typeface="Times New Roman"/>
              </a:rPr>
              <a:t>дн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г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р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10">
                <a:latin typeface="Times New Roman"/>
                <a:cs typeface="Times New Roman"/>
              </a:rPr>
              <a:t>з</a:t>
            </a:r>
            <a:r>
              <a:rPr dirty="0" sz="700" spc="-30">
                <a:latin typeface="Times New Roman"/>
                <a:cs typeface="Times New Roman"/>
              </a:rPr>
              <a:t>у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30">
                <a:latin typeface="Times New Roman"/>
                <a:cs typeface="Times New Roman"/>
              </a:rPr>
              <a:t>у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4</a:t>
            </a:r>
            <a:r>
              <a:rPr dirty="0" sz="700" spc="-35" b="1">
                <a:latin typeface="Times New Roman"/>
                <a:cs typeface="Times New Roman"/>
              </a:rPr>
              <a:t> </a:t>
            </a:r>
            <a:r>
              <a:rPr dirty="0" sz="700" spc="-25" b="1">
                <a:latin typeface="Times New Roman"/>
                <a:cs typeface="Times New Roman"/>
              </a:rPr>
              <a:t>в</a:t>
            </a:r>
            <a:r>
              <a:rPr dirty="0" sz="700" spc="-10" b="1">
                <a:latin typeface="Times New Roman"/>
                <a:cs typeface="Times New Roman"/>
              </a:rPr>
              <a:t>и</a:t>
            </a:r>
            <a:r>
              <a:rPr dirty="0" sz="700" spc="-5" b="1">
                <a:latin typeface="Times New Roman"/>
                <a:cs typeface="Times New Roman"/>
              </a:rPr>
              <a:t>п</a:t>
            </a:r>
            <a:r>
              <a:rPr dirty="0" sz="700" spc="-20" b="1">
                <a:latin typeface="Times New Roman"/>
                <a:cs typeface="Times New Roman"/>
              </a:rPr>
              <a:t>адк</a:t>
            </a:r>
            <a:r>
              <a:rPr dirty="0" sz="700" spc="-35" b="1">
                <a:latin typeface="Times New Roman"/>
                <a:cs typeface="Times New Roman"/>
              </a:rPr>
              <a:t>а</a:t>
            </a:r>
            <a:r>
              <a:rPr dirty="0" sz="700" spc="-10" b="1">
                <a:latin typeface="Times New Roman"/>
                <a:cs typeface="Times New Roman"/>
              </a:rPr>
              <a:t>х  </a:t>
            </a:r>
            <a:r>
              <a:rPr dirty="0" sz="700" spc="-15">
                <a:latin typeface="Times New Roman"/>
                <a:cs typeface="Times New Roman"/>
              </a:rPr>
              <a:t>студентами,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які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часто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читають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для		</a:t>
            </a:r>
            <a:r>
              <a:rPr dirty="0" sz="700" spc="5" b="1">
                <a:latin typeface="Times New Roman"/>
                <a:cs typeface="Times New Roman"/>
              </a:rPr>
              <a:t>із</a:t>
            </a:r>
            <a:r>
              <a:rPr dirty="0" sz="700" spc="-35" b="1">
                <a:latin typeface="Times New Roman"/>
                <a:cs typeface="Times New Roman"/>
              </a:rPr>
              <a:t> </a:t>
            </a:r>
            <a:r>
              <a:rPr dirty="0" sz="700" spc="-5" b="1">
                <a:latin typeface="Times New Roman"/>
                <a:cs typeface="Times New Roman"/>
              </a:rPr>
              <a:t>10</a:t>
            </a:r>
            <a:r>
              <a:rPr dirty="0" sz="700" spc="-35" b="1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учні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за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останній</a:t>
            </a:r>
            <a:endParaRPr sz="700">
              <a:latin typeface="Times New Roman"/>
              <a:cs typeface="Times New Roman"/>
            </a:endParaRPr>
          </a:p>
          <a:p>
            <a:pPr marL="55244" indent="42545">
              <a:lnSpc>
                <a:spcPct val="100000"/>
              </a:lnSpc>
              <a:spcBef>
                <a:spcPts val="10"/>
              </a:spcBef>
              <a:tabLst>
                <a:tab pos="1616075" algn="l"/>
                <a:tab pos="1646555" algn="l"/>
                <a:tab pos="1890395" algn="l"/>
              </a:tabLst>
            </a:pPr>
            <a:r>
              <a:rPr dirty="0" sz="700">
                <a:latin typeface="Times New Roman"/>
                <a:cs typeface="Times New Roman"/>
              </a:rPr>
              <a:t>з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д</a:t>
            </a:r>
            <a:r>
              <a:rPr dirty="0" sz="700" spc="-35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в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35">
                <a:latin typeface="Times New Roman"/>
                <a:cs typeface="Times New Roman"/>
              </a:rPr>
              <a:t>е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5">
                <a:latin typeface="Times New Roman"/>
                <a:cs typeface="Times New Roman"/>
              </a:rPr>
              <a:t>я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як</a:t>
            </a:r>
            <a:r>
              <a:rPr dirty="0" sz="700" spc="5">
                <a:latin typeface="Times New Roman"/>
                <a:cs typeface="Times New Roman"/>
              </a:rPr>
              <a:t>і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й</a:t>
            </a:r>
            <a:r>
              <a:rPr dirty="0" sz="700" spc="-5">
                <a:latin typeface="Times New Roman"/>
                <a:cs typeface="Times New Roman"/>
              </a:rPr>
              <a:t>ж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-30">
                <a:latin typeface="Times New Roman"/>
                <a:cs typeface="Times New Roman"/>
              </a:rPr>
              <a:t>і</a:t>
            </a:r>
            <a:r>
              <a:rPr dirty="0" sz="700" spc="-15">
                <a:latin typeface="Times New Roman"/>
                <a:cs typeface="Times New Roman"/>
              </a:rPr>
              <a:t>к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		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с</a:t>
            </a:r>
            <a:r>
              <a:rPr dirty="0" sz="700" spc="15">
                <a:latin typeface="Times New Roman"/>
                <a:cs typeface="Times New Roman"/>
              </a:rPr>
              <a:t>я</a:t>
            </a:r>
            <a:r>
              <a:rPr dirty="0" sz="700" spc="10">
                <a:latin typeface="Times New Roman"/>
                <a:cs typeface="Times New Roman"/>
              </a:rPr>
              <a:t>ц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</a:t>
            </a:r>
            <a:r>
              <a:rPr dirty="0" sz="700" spc="10">
                <a:latin typeface="Times New Roman"/>
                <a:cs typeface="Times New Roman"/>
              </a:rPr>
              <a:t>и</a:t>
            </a:r>
            <a:r>
              <a:rPr dirty="0" sz="700" spc="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а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25">
                <a:latin typeface="Times New Roman"/>
                <a:cs typeface="Times New Roman"/>
              </a:rPr>
              <a:t>к</a:t>
            </a:r>
            <a:r>
              <a:rPr dirty="0" sz="700" spc="-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15">
                <a:latin typeface="Times New Roman"/>
                <a:cs typeface="Times New Roman"/>
              </a:rPr>
              <a:t>я</a:t>
            </a:r>
            <a:r>
              <a:rPr dirty="0" sz="700">
                <a:latin typeface="Times New Roman"/>
                <a:cs typeface="Times New Roman"/>
              </a:rPr>
              <a:t>к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м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ю</a:t>
            </a:r>
            <a:r>
              <a:rPr dirty="0" sz="700" spc="5">
                <a:latin typeface="Times New Roman"/>
                <a:cs typeface="Times New Roman"/>
              </a:rPr>
              <a:t>ть  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5">
                <a:latin typeface="Times New Roman"/>
                <a:cs typeface="Times New Roman"/>
              </a:rPr>
              <a:t>е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и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45">
                <a:latin typeface="Times New Roman"/>
                <a:cs typeface="Times New Roman"/>
              </a:rPr>
              <a:t>ю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ь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-15">
                <a:latin typeface="Times New Roman"/>
                <a:cs typeface="Times New Roman"/>
              </a:rPr>
              <a:t>а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ь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10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и</a:t>
            </a:r>
            <a:r>
              <a:rPr dirty="0" sz="700" spc="-25">
                <a:latin typeface="Times New Roman"/>
                <a:cs typeface="Times New Roman"/>
              </a:rPr>
              <a:t>б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-5">
                <a:latin typeface="Times New Roman"/>
                <a:cs typeface="Times New Roman"/>
              </a:rPr>
              <a:t>и</a:t>
            </a:r>
            <a:r>
              <a:rPr dirty="0" sz="700" spc="-5">
                <a:latin typeface="Times New Roman"/>
                <a:cs typeface="Times New Roman"/>
              </a:rPr>
              <a:t>з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25">
                <a:latin typeface="Times New Roman"/>
                <a:cs typeface="Times New Roman"/>
              </a:rPr>
              <a:t>г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5">
                <a:latin typeface="Times New Roman"/>
                <a:cs typeface="Times New Roman"/>
              </a:rPr>
              <a:t>ф</a:t>
            </a:r>
            <a:r>
              <a:rPr dirty="0" sz="700" spc="-25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к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б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и</a:t>
            </a:r>
            <a:r>
              <a:rPr dirty="0" sz="700">
                <a:latin typeface="Times New Roman"/>
                <a:cs typeface="Times New Roman"/>
              </a:rPr>
              <a:t>ц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>
                <a:latin typeface="Times New Roman"/>
                <a:cs typeface="Times New Roman"/>
              </a:rPr>
              <a:t> </a:t>
            </a:r>
            <a:r>
              <a:rPr dirty="0" sz="700" spc="-55">
                <a:latin typeface="Times New Roman"/>
                <a:cs typeface="Times New Roman"/>
              </a:rPr>
              <a:t> 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15">
                <a:latin typeface="Times New Roman"/>
                <a:cs typeface="Times New Roman"/>
              </a:rPr>
              <a:t>к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15">
                <a:latin typeface="Times New Roman"/>
                <a:cs typeface="Times New Roman"/>
              </a:rPr>
              <a:t>р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>
                <a:latin typeface="Times New Roman"/>
                <a:cs typeface="Times New Roman"/>
              </a:rPr>
              <a:t>ні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>
                <a:latin typeface="Times New Roman"/>
                <a:cs typeface="Times New Roman"/>
              </a:rPr>
              <a:t>е</a:t>
            </a:r>
            <a:r>
              <a:rPr dirty="0" sz="700" spc="-30">
                <a:latin typeface="Times New Roman"/>
                <a:cs typeface="Times New Roman"/>
              </a:rPr>
              <a:t>к</a:t>
            </a:r>
            <a:r>
              <a:rPr dirty="0" sz="700" spc="-5">
                <a:latin typeface="Times New Roman"/>
                <a:cs typeface="Times New Roman"/>
              </a:rPr>
              <a:t>с</a:t>
            </a:r>
            <a:r>
              <a:rPr dirty="0" sz="700" spc="-10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и  </a:t>
            </a:r>
            <a:r>
              <a:rPr dirty="0" sz="700" spc="-15" b="1">
                <a:latin typeface="Times New Roman"/>
                <a:cs typeface="Times New Roman"/>
              </a:rPr>
              <a:t>7</a:t>
            </a:r>
            <a:r>
              <a:rPr dirty="0" sz="700" b="1">
                <a:latin typeface="Times New Roman"/>
                <a:cs typeface="Times New Roman"/>
              </a:rPr>
              <a:t>5</a:t>
            </a:r>
            <a:r>
              <a:rPr dirty="0" sz="700" spc="-45" b="1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б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25">
                <a:latin typeface="Times New Roman"/>
                <a:cs typeface="Times New Roman"/>
              </a:rPr>
              <a:t>л</a:t>
            </a:r>
            <a:r>
              <a:rPr dirty="0" sz="700" spc="-15">
                <a:latin typeface="Times New Roman"/>
                <a:cs typeface="Times New Roman"/>
              </a:rPr>
              <a:t>ів</a:t>
            </a:r>
            <a:r>
              <a:rPr dirty="0" sz="700" spc="-15">
                <a:latin typeface="Times New Roman"/>
                <a:cs typeface="Times New Roman"/>
              </a:rPr>
              <a:t>,</a:t>
            </a:r>
            <a:r>
              <a:rPr dirty="0" sz="700" spc="-5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щ</a:t>
            </a:r>
            <a:r>
              <a:rPr dirty="0" sz="700" spc="5">
                <a:latin typeface="Times New Roman"/>
                <a:cs typeface="Times New Roman"/>
              </a:rPr>
              <a:t>о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ід</a:t>
            </a:r>
            <a:r>
              <a:rPr dirty="0" sz="700" spc="-10">
                <a:latin typeface="Times New Roman"/>
                <a:cs typeface="Times New Roman"/>
              </a:rPr>
              <a:t>п</a:t>
            </a:r>
            <a:r>
              <a:rPr dirty="0" sz="700" spc="-2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в</a:t>
            </a:r>
            <a:r>
              <a:rPr dirty="0" sz="700" spc="-25">
                <a:latin typeface="Times New Roman"/>
                <a:cs typeface="Times New Roman"/>
              </a:rPr>
              <a:t>ід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15">
                <a:latin typeface="Times New Roman"/>
                <a:cs typeface="Times New Roman"/>
              </a:rPr>
              <a:t>є</a:t>
            </a:r>
            <a:r>
              <a:rPr dirty="0" sz="700" spc="-40">
                <a:latin typeface="Times New Roman"/>
                <a:cs typeface="Times New Roman"/>
              </a:rPr>
              <a:t> </a:t>
            </a:r>
            <a:r>
              <a:rPr dirty="0" sz="700" spc="-15" b="1">
                <a:latin typeface="Times New Roman"/>
                <a:cs typeface="Times New Roman"/>
              </a:rPr>
              <a:t>2</a:t>
            </a:r>
            <a:r>
              <a:rPr dirty="0" sz="700" spc="-20" b="1">
                <a:latin typeface="Times New Roman"/>
                <a:cs typeface="Times New Roman"/>
              </a:rPr>
              <a:t>,</a:t>
            </a:r>
            <a:r>
              <a:rPr dirty="0" sz="700" b="1">
                <a:latin typeface="Times New Roman"/>
                <a:cs typeface="Times New Roman"/>
              </a:rPr>
              <a:t>5</a:t>
            </a:r>
            <a:r>
              <a:rPr dirty="0" sz="700" spc="-45" b="1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р</a:t>
            </a:r>
            <a:r>
              <a:rPr dirty="0" sz="700" spc="-15">
                <a:latin typeface="Times New Roman"/>
                <a:cs typeface="Times New Roman"/>
              </a:rPr>
              <a:t>о</a:t>
            </a:r>
            <a:r>
              <a:rPr dirty="0" sz="700" spc="-5">
                <a:latin typeface="Times New Roman"/>
                <a:cs typeface="Times New Roman"/>
              </a:rPr>
              <a:t>к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 spc="5">
                <a:latin typeface="Times New Roman"/>
                <a:cs typeface="Times New Roman"/>
              </a:rPr>
              <a:t>м</a:t>
            </a:r>
            <a:r>
              <a:rPr dirty="0" sz="700">
                <a:latin typeface="Times New Roman"/>
                <a:cs typeface="Times New Roman"/>
              </a:rPr>
              <a:t>			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 spc="10">
                <a:latin typeface="Times New Roman"/>
                <a:cs typeface="Times New Roman"/>
              </a:rPr>
              <a:t>з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г</a:t>
            </a:r>
            <a:r>
              <a:rPr dirty="0" sz="700" spc="-20">
                <a:latin typeface="Times New Roman"/>
                <a:cs typeface="Times New Roman"/>
              </a:rPr>
              <a:t>і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30">
                <a:latin typeface="Times New Roman"/>
                <a:cs typeface="Times New Roman"/>
              </a:rPr>
              <a:t>е</a:t>
            </a:r>
            <a:r>
              <a:rPr dirty="0" sz="700" spc="-5">
                <a:latin typeface="Times New Roman"/>
                <a:cs typeface="Times New Roman"/>
              </a:rPr>
              <a:t>р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5">
                <a:latin typeface="Times New Roman"/>
                <a:cs typeface="Times New Roman"/>
              </a:rPr>
              <a:t>о</a:t>
            </a:r>
            <a:r>
              <a:rPr dirty="0" sz="700" spc="-15">
                <a:latin typeface="Times New Roman"/>
                <a:cs typeface="Times New Roman"/>
              </a:rPr>
              <a:t>с</a:t>
            </a:r>
            <a:r>
              <a:rPr dirty="0" sz="700" spc="5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5">
                <a:latin typeface="Times New Roman"/>
                <a:cs typeface="Times New Roman"/>
              </a:rPr>
              <a:t>ан</a:t>
            </a:r>
            <a:r>
              <a:rPr dirty="0" sz="700" spc="-5">
                <a:latin typeface="Times New Roman"/>
                <a:cs typeface="Times New Roman"/>
              </a:rPr>
              <a:t>н</a:t>
            </a:r>
            <a:r>
              <a:rPr dirty="0" sz="700" spc="15">
                <a:latin typeface="Times New Roman"/>
                <a:cs typeface="Times New Roman"/>
              </a:rPr>
              <a:t>я</a:t>
            </a:r>
            <a:r>
              <a:rPr dirty="0" sz="700" spc="-5">
                <a:latin typeface="Times New Roman"/>
                <a:cs typeface="Times New Roman"/>
              </a:rPr>
              <a:t>м</a:t>
            </a:r>
            <a:r>
              <a:rPr dirty="0" sz="700">
                <a:latin typeface="Times New Roman"/>
                <a:cs typeface="Times New Roman"/>
              </a:rPr>
              <a:t>и</a:t>
            </a:r>
            <a:r>
              <a:rPr dirty="0" sz="700" spc="-15"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  <a:spcBef>
                <a:spcPts val="10"/>
              </a:spcBef>
            </a:pPr>
            <a:r>
              <a:rPr dirty="0" sz="700" spc="-10">
                <a:latin typeface="Times New Roman"/>
                <a:cs typeface="Times New Roman"/>
              </a:rPr>
              <a:t>навчання.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ctr" marL="1133475">
              <a:lnSpc>
                <a:spcPct val="100000"/>
              </a:lnSpc>
              <a:spcBef>
                <a:spcPts val="715"/>
              </a:spcBef>
            </a:pPr>
            <a:r>
              <a:rPr dirty="0" sz="700" spc="5">
                <a:latin typeface="Times New Roman"/>
                <a:cs typeface="Times New Roman"/>
              </a:rPr>
              <a:t>Читання </a:t>
            </a:r>
            <a:r>
              <a:rPr dirty="0" sz="700">
                <a:latin typeface="Times New Roman"/>
                <a:cs typeface="Times New Roman"/>
              </a:rPr>
              <a:t>онлайн </a:t>
            </a:r>
            <a:r>
              <a:rPr dirty="0" sz="700" spc="-10">
                <a:latin typeface="Times New Roman"/>
                <a:cs typeface="Times New Roman"/>
              </a:rPr>
              <a:t>будь-яких матеріалів, </a:t>
            </a:r>
            <a:r>
              <a:rPr dirty="0" sz="700" spc="-5">
                <a:latin typeface="Times New Roman"/>
                <a:cs typeface="Times New Roman"/>
              </a:rPr>
              <a:t> </a:t>
            </a:r>
            <a:r>
              <a:rPr dirty="0" sz="700" spc="-25">
                <a:latin typeface="Times New Roman"/>
                <a:cs typeface="Times New Roman"/>
              </a:rPr>
              <a:t>с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5">
                <a:latin typeface="Times New Roman"/>
                <a:cs typeface="Times New Roman"/>
              </a:rPr>
              <a:t>і</a:t>
            </a:r>
            <a:r>
              <a:rPr dirty="0" sz="700" spc="-15">
                <a:latin typeface="Times New Roman"/>
                <a:cs typeface="Times New Roman"/>
              </a:rPr>
              <a:t>л</a:t>
            </a:r>
            <a:r>
              <a:rPr dirty="0" sz="700" spc="15">
                <a:latin typeface="Times New Roman"/>
                <a:cs typeface="Times New Roman"/>
              </a:rPr>
              <a:t>к</a:t>
            </a:r>
            <a:r>
              <a:rPr dirty="0" sz="700" spc="-10">
                <a:latin typeface="Times New Roman"/>
                <a:cs typeface="Times New Roman"/>
              </a:rPr>
              <a:t>ув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20">
                <a:latin typeface="Times New Roman"/>
                <a:cs typeface="Times New Roman"/>
              </a:rPr>
              <a:t>ня</a:t>
            </a:r>
            <a:r>
              <a:rPr dirty="0" sz="700" spc="-45">
                <a:latin typeface="Times New Roman"/>
                <a:cs typeface="Times New Roman"/>
              </a:rPr>
              <a:t> </a:t>
            </a:r>
            <a:r>
              <a:rPr dirty="0" sz="700" spc="10">
                <a:latin typeface="Times New Roman"/>
                <a:cs typeface="Times New Roman"/>
              </a:rPr>
              <a:t>в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н</a:t>
            </a:r>
            <a:r>
              <a:rPr dirty="0" sz="700" spc="-5">
                <a:latin typeface="Times New Roman"/>
                <a:cs typeface="Times New Roman"/>
              </a:rPr>
              <a:t>л</a:t>
            </a:r>
            <a:r>
              <a:rPr dirty="0" sz="700" spc="5">
                <a:latin typeface="Times New Roman"/>
                <a:cs typeface="Times New Roman"/>
              </a:rPr>
              <a:t>а</a:t>
            </a:r>
            <a:r>
              <a:rPr dirty="0" sz="700" spc="-10">
                <a:latin typeface="Times New Roman"/>
                <a:cs typeface="Times New Roman"/>
              </a:rPr>
              <a:t>й</a:t>
            </a:r>
            <a:r>
              <a:rPr dirty="0" sz="700">
                <a:latin typeface="Times New Roman"/>
                <a:cs typeface="Times New Roman"/>
              </a:rPr>
              <a:t>н</a:t>
            </a:r>
            <a:r>
              <a:rPr dirty="0" sz="700" spc="10">
                <a:latin typeface="Times New Roman"/>
                <a:cs typeface="Times New Roman"/>
              </a:rPr>
              <a:t>-</a:t>
            </a:r>
            <a:r>
              <a:rPr dirty="0" sz="700" spc="-15">
                <a:latin typeface="Times New Roman"/>
                <a:cs typeface="Times New Roman"/>
              </a:rPr>
              <a:t>ч</a:t>
            </a:r>
            <a:r>
              <a:rPr dirty="0" sz="700" spc="-20">
                <a:latin typeface="Times New Roman"/>
                <a:cs typeface="Times New Roman"/>
              </a:rPr>
              <a:t>а</a:t>
            </a:r>
            <a:r>
              <a:rPr dirty="0" sz="700">
                <a:latin typeface="Times New Roman"/>
                <a:cs typeface="Times New Roman"/>
              </a:rPr>
              <a:t>т</a:t>
            </a:r>
            <a:r>
              <a:rPr dirty="0" sz="700" spc="-10">
                <a:latin typeface="Times New Roman"/>
                <a:cs typeface="Times New Roman"/>
              </a:rPr>
              <a:t>а</a:t>
            </a:r>
            <a:r>
              <a:rPr dirty="0" sz="700" spc="-20">
                <a:latin typeface="Times New Roman"/>
                <a:cs typeface="Times New Roman"/>
              </a:rPr>
              <a:t>х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5">
                <a:latin typeface="Times New Roman"/>
                <a:cs typeface="Times New Roman"/>
              </a:rPr>
              <a:t>т</a:t>
            </a:r>
            <a:r>
              <a:rPr dirty="0" sz="700" spc="-5">
                <a:latin typeface="Times New Roman"/>
                <a:cs typeface="Times New Roman"/>
              </a:rPr>
              <a:t>а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-20">
                <a:latin typeface="Times New Roman"/>
                <a:cs typeface="Times New Roman"/>
              </a:rPr>
              <a:t>о</a:t>
            </a:r>
            <a:r>
              <a:rPr dirty="0" sz="700" spc="5">
                <a:latin typeface="Times New Roman"/>
                <a:cs typeface="Times New Roman"/>
              </a:rPr>
              <a:t>ш</a:t>
            </a:r>
            <a:r>
              <a:rPr dirty="0" sz="700" spc="-10">
                <a:latin typeface="Times New Roman"/>
                <a:cs typeface="Times New Roman"/>
              </a:rPr>
              <a:t>ук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</a:t>
            </a:r>
            <a:r>
              <a:rPr dirty="0" sz="700" spc="5">
                <a:latin typeface="Times New Roman"/>
                <a:cs typeface="Times New Roman"/>
              </a:rPr>
              <a:t>рак</a:t>
            </a:r>
            <a:r>
              <a:rPr dirty="0" sz="700" spc="-5">
                <a:latin typeface="Times New Roman"/>
                <a:cs typeface="Times New Roman"/>
              </a:rPr>
              <a:t>т</a:t>
            </a:r>
            <a:r>
              <a:rPr dirty="0" sz="700" spc="10">
                <a:latin typeface="Times New Roman"/>
                <a:cs typeface="Times New Roman"/>
              </a:rPr>
              <a:t>и</a:t>
            </a:r>
            <a:r>
              <a:rPr dirty="0" sz="700" spc="-10">
                <a:latin typeface="Times New Roman"/>
                <a:cs typeface="Times New Roman"/>
              </a:rPr>
              <a:t>ч</a:t>
            </a:r>
            <a:r>
              <a:rPr dirty="0" sz="700" spc="-10">
                <a:latin typeface="Times New Roman"/>
                <a:cs typeface="Times New Roman"/>
              </a:rPr>
              <a:t>н</a:t>
            </a:r>
            <a:r>
              <a:rPr dirty="0" sz="700" spc="-10">
                <a:latin typeface="Times New Roman"/>
                <a:cs typeface="Times New Roman"/>
              </a:rPr>
              <a:t>о</a:t>
            </a:r>
            <a:r>
              <a:rPr dirty="0" sz="700" spc="-10">
                <a:latin typeface="Times New Roman"/>
                <a:cs typeface="Times New Roman"/>
              </a:rPr>
              <a:t>ї  </a:t>
            </a:r>
            <a:r>
              <a:rPr dirty="0" sz="700" spc="-5">
                <a:latin typeface="Times New Roman"/>
                <a:cs typeface="Times New Roman"/>
              </a:rPr>
              <a:t>інформації </a:t>
            </a:r>
            <a:r>
              <a:rPr dirty="0" sz="700">
                <a:latin typeface="Times New Roman"/>
                <a:cs typeface="Times New Roman"/>
              </a:rPr>
              <a:t>позитивно впливає на </a:t>
            </a:r>
            <a:r>
              <a:rPr dirty="0" sz="700" spc="-10">
                <a:latin typeface="Times New Roman"/>
                <a:cs typeface="Times New Roman"/>
              </a:rPr>
              <a:t>результати </a:t>
            </a:r>
            <a:r>
              <a:rPr dirty="0" sz="700" spc="-5">
                <a:latin typeface="Times New Roman"/>
                <a:cs typeface="Times New Roman"/>
              </a:rPr>
              <a:t> оцінювання читацької грамотності </a:t>
            </a:r>
            <a:r>
              <a:rPr dirty="0" sz="700" spc="-10">
                <a:latin typeface="Times New Roman"/>
                <a:cs typeface="Times New Roman"/>
              </a:rPr>
              <a:t>учнів </a:t>
            </a:r>
            <a:r>
              <a:rPr dirty="0" sz="700" spc="35">
                <a:latin typeface="Times New Roman"/>
                <a:cs typeface="Times New Roman"/>
              </a:rPr>
              <a:t>/ </a:t>
            </a:r>
            <a:r>
              <a:rPr dirty="0" sz="700" spc="4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студентів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України.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Електронні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матеріали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дівчата</a:t>
            </a:r>
            <a:endParaRPr sz="700">
              <a:latin typeface="Times New Roman"/>
              <a:cs typeface="Times New Roman"/>
            </a:endParaRPr>
          </a:p>
          <a:p>
            <a:pPr algn="ctr" marL="1208405" marR="68580">
              <a:lnSpc>
                <a:spcPct val="100000"/>
              </a:lnSpc>
              <a:spcBef>
                <a:spcPts val="20"/>
              </a:spcBef>
            </a:pP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хлопці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читають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практично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однаково,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ті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хто </a:t>
            </a:r>
            <a:r>
              <a:rPr dirty="0" sz="700" spc="-16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читає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частіше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мають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вищі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бали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із</a:t>
            </a:r>
            <a:r>
              <a:rPr dirty="0" sz="700" spc="-3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читання.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ctr" marL="15875" marR="19050">
              <a:lnSpc>
                <a:spcPct val="100000"/>
              </a:lnSpc>
              <a:spcBef>
                <a:spcPts val="635"/>
              </a:spcBef>
            </a:pPr>
            <a:r>
              <a:rPr dirty="0" sz="700" spc="-15">
                <a:latin typeface="Times New Roman"/>
                <a:cs typeface="Times New Roman"/>
              </a:rPr>
              <a:t>Учні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студенти</a:t>
            </a:r>
            <a:r>
              <a:rPr dirty="0" sz="700" spc="-1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із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низьким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соціально-економічним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статусом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читають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набагато </a:t>
            </a:r>
            <a:r>
              <a:rPr dirty="0" sz="700" spc="-16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менше, </a:t>
            </a:r>
            <a:r>
              <a:rPr dirty="0" sz="700" spc="5">
                <a:latin typeface="Times New Roman"/>
                <a:cs typeface="Times New Roman"/>
              </a:rPr>
              <a:t>ніж </a:t>
            </a:r>
            <a:r>
              <a:rPr dirty="0" sz="700" spc="-10">
                <a:latin typeface="Times New Roman"/>
                <a:cs typeface="Times New Roman"/>
              </a:rPr>
              <a:t>учні </a:t>
            </a:r>
            <a:r>
              <a:rPr dirty="0" sz="700" spc="35">
                <a:latin typeface="Times New Roman"/>
                <a:cs typeface="Times New Roman"/>
              </a:rPr>
              <a:t>/ </a:t>
            </a:r>
            <a:r>
              <a:rPr dirty="0" sz="700" spc="-10">
                <a:latin typeface="Times New Roman"/>
                <a:cs typeface="Times New Roman"/>
              </a:rPr>
              <a:t>студенти </a:t>
            </a:r>
            <a:r>
              <a:rPr dirty="0" sz="700" spc="-5">
                <a:latin typeface="Times New Roman"/>
                <a:cs typeface="Times New Roman"/>
              </a:rPr>
              <a:t>із </a:t>
            </a:r>
            <a:r>
              <a:rPr dirty="0" sz="700">
                <a:latin typeface="Times New Roman"/>
                <a:cs typeface="Times New Roman"/>
              </a:rPr>
              <a:t>сприятливими </a:t>
            </a:r>
            <a:r>
              <a:rPr dirty="0" sz="700" spc="-5">
                <a:latin typeface="Times New Roman"/>
                <a:cs typeface="Times New Roman"/>
              </a:rPr>
              <a:t>соціально-економічними </a:t>
            </a:r>
            <a:r>
              <a:rPr dirty="0" sz="70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передумовами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навчання.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9001" y="1254258"/>
            <a:ext cx="5961380" cy="5267960"/>
            <a:chOff x="549001" y="1254258"/>
            <a:chExt cx="5961380" cy="52679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790" y="5111192"/>
              <a:ext cx="700421" cy="7745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41193" y="1474246"/>
              <a:ext cx="0" cy="3552190"/>
            </a:xfrm>
            <a:custGeom>
              <a:avLst/>
              <a:gdLst/>
              <a:ahLst/>
              <a:cxnLst/>
              <a:rect l="l" t="t" r="r" b="b"/>
              <a:pathLst>
                <a:path w="0" h="3552190">
                  <a:moveTo>
                    <a:pt x="0" y="0"/>
                  </a:moveTo>
                  <a:lnTo>
                    <a:pt x="0" y="3552075"/>
                  </a:lnTo>
                </a:path>
              </a:pathLst>
            </a:custGeom>
            <a:ln w="8039">
              <a:solidFill>
                <a:srgbClr val="00ACE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41193" y="14590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241193" y="503346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8010" y="2897399"/>
              <a:ext cx="2933065" cy="0"/>
            </a:xfrm>
            <a:custGeom>
              <a:avLst/>
              <a:gdLst/>
              <a:ahLst/>
              <a:cxnLst/>
              <a:rect l="l" t="t" r="r" b="b"/>
              <a:pathLst>
                <a:path w="2933065" h="0">
                  <a:moveTo>
                    <a:pt x="0" y="0"/>
                  </a:moveTo>
                  <a:lnTo>
                    <a:pt x="2932963" y="0"/>
                  </a:lnTo>
                </a:path>
              </a:pathLst>
            </a:custGeom>
            <a:ln w="8039">
              <a:solidFill>
                <a:srgbClr val="00ACE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2824" y="28973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09014" y="28973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8010" y="5040615"/>
              <a:ext cx="2933065" cy="0"/>
            </a:xfrm>
            <a:custGeom>
              <a:avLst/>
              <a:gdLst/>
              <a:ahLst/>
              <a:cxnLst/>
              <a:rect l="l" t="t" r="r" b="b"/>
              <a:pathLst>
                <a:path w="2933065" h="0">
                  <a:moveTo>
                    <a:pt x="0" y="0"/>
                  </a:moveTo>
                  <a:lnTo>
                    <a:pt x="2932963" y="0"/>
                  </a:lnTo>
                </a:path>
              </a:pathLst>
            </a:custGeom>
            <a:ln w="8039">
              <a:solidFill>
                <a:srgbClr val="00ACE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2824" y="50406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09014" y="50406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8039">
              <a:solidFill>
                <a:srgbClr val="00AC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23855" y="3004609"/>
              <a:ext cx="622935" cy="622935"/>
            </a:xfrm>
            <a:custGeom>
              <a:avLst/>
              <a:gdLst/>
              <a:ahLst/>
              <a:cxnLst/>
              <a:rect l="l" t="t" r="r" b="b"/>
              <a:pathLst>
                <a:path w="622935" h="622935">
                  <a:moveTo>
                    <a:pt x="311785" y="0"/>
                  </a:moveTo>
                  <a:lnTo>
                    <a:pt x="265659" y="3375"/>
                  </a:lnTo>
                  <a:lnTo>
                    <a:pt x="221652" y="13181"/>
                  </a:lnTo>
                  <a:lnTo>
                    <a:pt x="180243" y="28940"/>
                  </a:lnTo>
                  <a:lnTo>
                    <a:pt x="141911" y="50171"/>
                  </a:lnTo>
                  <a:lnTo>
                    <a:pt x="107136" y="76396"/>
                  </a:lnTo>
                  <a:lnTo>
                    <a:pt x="76396" y="107136"/>
                  </a:lnTo>
                  <a:lnTo>
                    <a:pt x="50171" y="141911"/>
                  </a:lnTo>
                  <a:lnTo>
                    <a:pt x="28940" y="180243"/>
                  </a:lnTo>
                  <a:lnTo>
                    <a:pt x="13181" y="221652"/>
                  </a:lnTo>
                  <a:lnTo>
                    <a:pt x="3375" y="265659"/>
                  </a:lnTo>
                  <a:lnTo>
                    <a:pt x="0" y="311784"/>
                  </a:lnTo>
                  <a:lnTo>
                    <a:pt x="3375" y="357687"/>
                  </a:lnTo>
                  <a:lnTo>
                    <a:pt x="13181" y="401511"/>
                  </a:lnTo>
                  <a:lnTo>
                    <a:pt x="28940" y="442774"/>
                  </a:lnTo>
                  <a:lnTo>
                    <a:pt x="50171" y="480992"/>
                  </a:lnTo>
                  <a:lnTo>
                    <a:pt x="76396" y="515683"/>
                  </a:lnTo>
                  <a:lnTo>
                    <a:pt x="107136" y="546363"/>
                  </a:lnTo>
                  <a:lnTo>
                    <a:pt x="141911" y="572549"/>
                  </a:lnTo>
                  <a:lnTo>
                    <a:pt x="180243" y="593756"/>
                  </a:lnTo>
                  <a:lnTo>
                    <a:pt x="221652" y="609503"/>
                  </a:lnTo>
                  <a:lnTo>
                    <a:pt x="265659" y="619306"/>
                  </a:lnTo>
                  <a:lnTo>
                    <a:pt x="311785" y="622680"/>
                  </a:lnTo>
                  <a:lnTo>
                    <a:pt x="357687" y="619306"/>
                  </a:lnTo>
                  <a:lnTo>
                    <a:pt x="401511" y="609503"/>
                  </a:lnTo>
                  <a:lnTo>
                    <a:pt x="442774" y="593756"/>
                  </a:lnTo>
                  <a:lnTo>
                    <a:pt x="480992" y="572549"/>
                  </a:lnTo>
                  <a:lnTo>
                    <a:pt x="515683" y="546363"/>
                  </a:lnTo>
                  <a:lnTo>
                    <a:pt x="546363" y="515683"/>
                  </a:lnTo>
                  <a:lnTo>
                    <a:pt x="572549" y="480992"/>
                  </a:lnTo>
                  <a:lnTo>
                    <a:pt x="593756" y="442774"/>
                  </a:lnTo>
                  <a:lnTo>
                    <a:pt x="609503" y="401511"/>
                  </a:lnTo>
                  <a:lnTo>
                    <a:pt x="619306" y="357687"/>
                  </a:lnTo>
                  <a:lnTo>
                    <a:pt x="622681" y="311784"/>
                  </a:lnTo>
                  <a:lnTo>
                    <a:pt x="619306" y="265659"/>
                  </a:lnTo>
                  <a:lnTo>
                    <a:pt x="609503" y="221652"/>
                  </a:lnTo>
                  <a:lnTo>
                    <a:pt x="593756" y="180243"/>
                  </a:lnTo>
                  <a:lnTo>
                    <a:pt x="572549" y="141911"/>
                  </a:lnTo>
                  <a:lnTo>
                    <a:pt x="546363" y="107136"/>
                  </a:lnTo>
                  <a:lnTo>
                    <a:pt x="515683" y="76396"/>
                  </a:lnTo>
                  <a:lnTo>
                    <a:pt x="480992" y="50171"/>
                  </a:lnTo>
                  <a:lnTo>
                    <a:pt x="442774" y="28940"/>
                  </a:lnTo>
                  <a:lnTo>
                    <a:pt x="401511" y="13181"/>
                  </a:lnTo>
                  <a:lnTo>
                    <a:pt x="357687" y="3375"/>
                  </a:lnTo>
                  <a:lnTo>
                    <a:pt x="311785" y="0"/>
                  </a:lnTo>
                  <a:close/>
                </a:path>
              </a:pathLst>
            </a:custGeom>
            <a:solidFill>
              <a:srgbClr val="E70E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76093" y="3004609"/>
              <a:ext cx="622935" cy="622935"/>
            </a:xfrm>
            <a:custGeom>
              <a:avLst/>
              <a:gdLst/>
              <a:ahLst/>
              <a:cxnLst/>
              <a:rect l="l" t="t" r="r" b="b"/>
              <a:pathLst>
                <a:path w="622935" h="622935">
                  <a:moveTo>
                    <a:pt x="310895" y="0"/>
                  </a:moveTo>
                  <a:lnTo>
                    <a:pt x="264993" y="3375"/>
                  </a:lnTo>
                  <a:lnTo>
                    <a:pt x="221169" y="13181"/>
                  </a:lnTo>
                  <a:lnTo>
                    <a:pt x="179906" y="28940"/>
                  </a:lnTo>
                  <a:lnTo>
                    <a:pt x="141688" y="50171"/>
                  </a:lnTo>
                  <a:lnTo>
                    <a:pt x="106997" y="76396"/>
                  </a:lnTo>
                  <a:lnTo>
                    <a:pt x="76317" y="107136"/>
                  </a:lnTo>
                  <a:lnTo>
                    <a:pt x="50131" y="141911"/>
                  </a:lnTo>
                  <a:lnTo>
                    <a:pt x="28924" y="180243"/>
                  </a:lnTo>
                  <a:lnTo>
                    <a:pt x="13177" y="221652"/>
                  </a:lnTo>
                  <a:lnTo>
                    <a:pt x="3374" y="265659"/>
                  </a:lnTo>
                  <a:lnTo>
                    <a:pt x="0" y="311784"/>
                  </a:lnTo>
                  <a:lnTo>
                    <a:pt x="3374" y="357687"/>
                  </a:lnTo>
                  <a:lnTo>
                    <a:pt x="13177" y="401511"/>
                  </a:lnTo>
                  <a:lnTo>
                    <a:pt x="28924" y="442774"/>
                  </a:lnTo>
                  <a:lnTo>
                    <a:pt x="50131" y="480992"/>
                  </a:lnTo>
                  <a:lnTo>
                    <a:pt x="76317" y="515683"/>
                  </a:lnTo>
                  <a:lnTo>
                    <a:pt x="106997" y="546363"/>
                  </a:lnTo>
                  <a:lnTo>
                    <a:pt x="141688" y="572549"/>
                  </a:lnTo>
                  <a:lnTo>
                    <a:pt x="179906" y="593756"/>
                  </a:lnTo>
                  <a:lnTo>
                    <a:pt x="221169" y="609503"/>
                  </a:lnTo>
                  <a:lnTo>
                    <a:pt x="264993" y="619306"/>
                  </a:lnTo>
                  <a:lnTo>
                    <a:pt x="310895" y="622680"/>
                  </a:lnTo>
                  <a:lnTo>
                    <a:pt x="357021" y="619306"/>
                  </a:lnTo>
                  <a:lnTo>
                    <a:pt x="401028" y="609503"/>
                  </a:lnTo>
                  <a:lnTo>
                    <a:pt x="442437" y="593756"/>
                  </a:lnTo>
                  <a:lnTo>
                    <a:pt x="480769" y="572549"/>
                  </a:lnTo>
                  <a:lnTo>
                    <a:pt x="515544" y="546363"/>
                  </a:lnTo>
                  <a:lnTo>
                    <a:pt x="546284" y="515683"/>
                  </a:lnTo>
                  <a:lnTo>
                    <a:pt x="572509" y="480992"/>
                  </a:lnTo>
                  <a:lnTo>
                    <a:pt x="593740" y="442774"/>
                  </a:lnTo>
                  <a:lnTo>
                    <a:pt x="609499" y="401511"/>
                  </a:lnTo>
                  <a:lnTo>
                    <a:pt x="619305" y="357687"/>
                  </a:lnTo>
                  <a:lnTo>
                    <a:pt x="622680" y="311784"/>
                  </a:lnTo>
                  <a:lnTo>
                    <a:pt x="619305" y="265659"/>
                  </a:lnTo>
                  <a:lnTo>
                    <a:pt x="609499" y="221652"/>
                  </a:lnTo>
                  <a:lnTo>
                    <a:pt x="593740" y="180243"/>
                  </a:lnTo>
                  <a:lnTo>
                    <a:pt x="572509" y="141911"/>
                  </a:lnTo>
                  <a:lnTo>
                    <a:pt x="546284" y="107136"/>
                  </a:lnTo>
                  <a:lnTo>
                    <a:pt x="515544" y="76396"/>
                  </a:lnTo>
                  <a:lnTo>
                    <a:pt x="480769" y="50171"/>
                  </a:lnTo>
                  <a:lnTo>
                    <a:pt x="442437" y="28940"/>
                  </a:lnTo>
                  <a:lnTo>
                    <a:pt x="401028" y="13181"/>
                  </a:lnTo>
                  <a:lnTo>
                    <a:pt x="357021" y="3375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F891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530640" y="3162744"/>
              <a:ext cx="1125855" cy="313690"/>
            </a:xfrm>
            <a:custGeom>
              <a:avLst/>
              <a:gdLst/>
              <a:ahLst/>
              <a:cxnLst/>
              <a:rect l="l" t="t" r="r" b="b"/>
              <a:pathLst>
                <a:path w="1125854" h="313689">
                  <a:moveTo>
                    <a:pt x="113461" y="66992"/>
                  </a:moveTo>
                  <a:lnTo>
                    <a:pt x="67005" y="66992"/>
                  </a:lnTo>
                  <a:lnTo>
                    <a:pt x="67005" y="115239"/>
                  </a:lnTo>
                  <a:lnTo>
                    <a:pt x="113461" y="115239"/>
                  </a:lnTo>
                  <a:lnTo>
                    <a:pt x="113461" y="66992"/>
                  </a:lnTo>
                  <a:close/>
                </a:path>
                <a:path w="1125854" h="313689">
                  <a:moveTo>
                    <a:pt x="203695" y="129540"/>
                  </a:moveTo>
                  <a:lnTo>
                    <a:pt x="67005" y="129540"/>
                  </a:lnTo>
                  <a:lnTo>
                    <a:pt x="67005" y="177787"/>
                  </a:lnTo>
                  <a:lnTo>
                    <a:pt x="203695" y="177787"/>
                  </a:lnTo>
                  <a:lnTo>
                    <a:pt x="203695" y="129540"/>
                  </a:lnTo>
                  <a:close/>
                </a:path>
                <a:path w="1125854" h="313689">
                  <a:moveTo>
                    <a:pt x="292138" y="192074"/>
                  </a:moveTo>
                  <a:lnTo>
                    <a:pt x="67005" y="192074"/>
                  </a:lnTo>
                  <a:lnTo>
                    <a:pt x="67005" y="240322"/>
                  </a:lnTo>
                  <a:lnTo>
                    <a:pt x="292138" y="240322"/>
                  </a:lnTo>
                  <a:lnTo>
                    <a:pt x="292138" y="192074"/>
                  </a:lnTo>
                  <a:close/>
                </a:path>
                <a:path w="1125854" h="313689">
                  <a:moveTo>
                    <a:pt x="340385" y="268897"/>
                  </a:moveTo>
                  <a:lnTo>
                    <a:pt x="41986" y="268897"/>
                  </a:lnTo>
                  <a:lnTo>
                    <a:pt x="41986" y="50914"/>
                  </a:lnTo>
                  <a:lnTo>
                    <a:pt x="16078" y="50914"/>
                  </a:lnTo>
                  <a:lnTo>
                    <a:pt x="16078" y="77711"/>
                  </a:lnTo>
                  <a:lnTo>
                    <a:pt x="7150" y="77711"/>
                  </a:lnTo>
                  <a:lnTo>
                    <a:pt x="0" y="85750"/>
                  </a:lnTo>
                  <a:lnTo>
                    <a:pt x="0" y="103619"/>
                  </a:lnTo>
                  <a:lnTo>
                    <a:pt x="7150" y="111658"/>
                  </a:lnTo>
                  <a:lnTo>
                    <a:pt x="16078" y="111658"/>
                  </a:lnTo>
                  <a:lnTo>
                    <a:pt x="16078" y="147396"/>
                  </a:lnTo>
                  <a:lnTo>
                    <a:pt x="7150" y="147396"/>
                  </a:lnTo>
                  <a:lnTo>
                    <a:pt x="0" y="154546"/>
                  </a:lnTo>
                  <a:lnTo>
                    <a:pt x="0" y="173304"/>
                  </a:lnTo>
                  <a:lnTo>
                    <a:pt x="7150" y="180454"/>
                  </a:lnTo>
                  <a:lnTo>
                    <a:pt x="16078" y="180454"/>
                  </a:lnTo>
                  <a:lnTo>
                    <a:pt x="16078" y="217081"/>
                  </a:lnTo>
                  <a:lnTo>
                    <a:pt x="7150" y="217081"/>
                  </a:lnTo>
                  <a:lnTo>
                    <a:pt x="0" y="224231"/>
                  </a:lnTo>
                  <a:lnTo>
                    <a:pt x="0" y="242989"/>
                  </a:lnTo>
                  <a:lnTo>
                    <a:pt x="7150" y="250139"/>
                  </a:lnTo>
                  <a:lnTo>
                    <a:pt x="16078" y="250139"/>
                  </a:lnTo>
                  <a:lnTo>
                    <a:pt x="16078" y="294805"/>
                  </a:lnTo>
                  <a:lnTo>
                    <a:pt x="41986" y="294805"/>
                  </a:lnTo>
                  <a:lnTo>
                    <a:pt x="65227" y="294805"/>
                  </a:lnTo>
                  <a:lnTo>
                    <a:pt x="65227" y="306425"/>
                  </a:lnTo>
                  <a:lnTo>
                    <a:pt x="72377" y="313563"/>
                  </a:lnTo>
                  <a:lnTo>
                    <a:pt x="91135" y="313563"/>
                  </a:lnTo>
                  <a:lnTo>
                    <a:pt x="98285" y="306425"/>
                  </a:lnTo>
                  <a:lnTo>
                    <a:pt x="98285" y="294805"/>
                  </a:lnTo>
                  <a:lnTo>
                    <a:pt x="141160" y="294805"/>
                  </a:lnTo>
                  <a:lnTo>
                    <a:pt x="141160" y="295694"/>
                  </a:lnTo>
                  <a:lnTo>
                    <a:pt x="140271" y="296595"/>
                  </a:lnTo>
                  <a:lnTo>
                    <a:pt x="140271" y="306425"/>
                  </a:lnTo>
                  <a:lnTo>
                    <a:pt x="148310" y="313563"/>
                  </a:lnTo>
                  <a:lnTo>
                    <a:pt x="166179" y="313563"/>
                  </a:lnTo>
                  <a:lnTo>
                    <a:pt x="173329" y="306425"/>
                  </a:lnTo>
                  <a:lnTo>
                    <a:pt x="173329" y="294805"/>
                  </a:lnTo>
                  <a:lnTo>
                    <a:pt x="206375" y="294805"/>
                  </a:lnTo>
                  <a:lnTo>
                    <a:pt x="206375" y="306425"/>
                  </a:lnTo>
                  <a:lnTo>
                    <a:pt x="213525" y="313563"/>
                  </a:lnTo>
                  <a:lnTo>
                    <a:pt x="232283" y="313563"/>
                  </a:lnTo>
                  <a:lnTo>
                    <a:pt x="239433" y="306425"/>
                  </a:lnTo>
                  <a:lnTo>
                    <a:pt x="239433" y="294805"/>
                  </a:lnTo>
                  <a:lnTo>
                    <a:pt x="282321" y="294805"/>
                  </a:lnTo>
                  <a:lnTo>
                    <a:pt x="282321" y="295694"/>
                  </a:lnTo>
                  <a:lnTo>
                    <a:pt x="281419" y="296595"/>
                  </a:lnTo>
                  <a:lnTo>
                    <a:pt x="281419" y="306425"/>
                  </a:lnTo>
                  <a:lnTo>
                    <a:pt x="289458" y="313563"/>
                  </a:lnTo>
                  <a:lnTo>
                    <a:pt x="307327" y="313563"/>
                  </a:lnTo>
                  <a:lnTo>
                    <a:pt x="314477" y="306425"/>
                  </a:lnTo>
                  <a:lnTo>
                    <a:pt x="314477" y="294805"/>
                  </a:lnTo>
                  <a:lnTo>
                    <a:pt x="340385" y="294805"/>
                  </a:lnTo>
                  <a:lnTo>
                    <a:pt x="340385" y="268897"/>
                  </a:lnTo>
                  <a:close/>
                </a:path>
                <a:path w="1125854" h="313689">
                  <a:moveTo>
                    <a:pt x="727214" y="142049"/>
                  </a:moveTo>
                  <a:lnTo>
                    <a:pt x="683437" y="142049"/>
                  </a:lnTo>
                  <a:lnTo>
                    <a:pt x="683437" y="271589"/>
                  </a:lnTo>
                  <a:lnTo>
                    <a:pt x="727214" y="271589"/>
                  </a:lnTo>
                  <a:lnTo>
                    <a:pt x="727214" y="142049"/>
                  </a:lnTo>
                  <a:close/>
                </a:path>
                <a:path w="1125854" h="313689">
                  <a:moveTo>
                    <a:pt x="811187" y="52349"/>
                  </a:moveTo>
                  <a:lnTo>
                    <a:pt x="811072" y="49809"/>
                  </a:lnTo>
                  <a:lnTo>
                    <a:pt x="810933" y="49809"/>
                  </a:lnTo>
                  <a:lnTo>
                    <a:pt x="810933" y="48539"/>
                  </a:lnTo>
                  <a:lnTo>
                    <a:pt x="810577" y="48539"/>
                  </a:lnTo>
                  <a:lnTo>
                    <a:pt x="810577" y="39649"/>
                  </a:lnTo>
                  <a:lnTo>
                    <a:pt x="801357" y="39649"/>
                  </a:lnTo>
                  <a:lnTo>
                    <a:pt x="801357" y="49809"/>
                  </a:lnTo>
                  <a:lnTo>
                    <a:pt x="801357" y="52349"/>
                  </a:lnTo>
                  <a:lnTo>
                    <a:pt x="801357" y="264439"/>
                  </a:lnTo>
                  <a:lnTo>
                    <a:pt x="801357" y="266979"/>
                  </a:lnTo>
                  <a:lnTo>
                    <a:pt x="799020" y="266979"/>
                  </a:lnTo>
                  <a:lnTo>
                    <a:pt x="799020" y="265709"/>
                  </a:lnTo>
                  <a:lnTo>
                    <a:pt x="767410" y="265709"/>
                  </a:lnTo>
                  <a:lnTo>
                    <a:pt x="767410" y="48539"/>
                  </a:lnTo>
                  <a:lnTo>
                    <a:pt x="767524" y="49809"/>
                  </a:lnTo>
                  <a:lnTo>
                    <a:pt x="801357" y="49809"/>
                  </a:lnTo>
                  <a:lnTo>
                    <a:pt x="801357" y="39649"/>
                  </a:lnTo>
                  <a:lnTo>
                    <a:pt x="757580" y="39649"/>
                  </a:lnTo>
                  <a:lnTo>
                    <a:pt x="757580" y="48539"/>
                  </a:lnTo>
                  <a:lnTo>
                    <a:pt x="757580" y="265709"/>
                  </a:lnTo>
                  <a:lnTo>
                    <a:pt x="757580" y="266979"/>
                  </a:lnTo>
                  <a:lnTo>
                    <a:pt x="757580" y="275869"/>
                  </a:lnTo>
                  <a:lnTo>
                    <a:pt x="810653" y="275869"/>
                  </a:lnTo>
                  <a:lnTo>
                    <a:pt x="810653" y="266979"/>
                  </a:lnTo>
                  <a:lnTo>
                    <a:pt x="811098" y="266979"/>
                  </a:lnTo>
                  <a:lnTo>
                    <a:pt x="811098" y="264439"/>
                  </a:lnTo>
                  <a:lnTo>
                    <a:pt x="811187" y="52349"/>
                  </a:lnTo>
                  <a:close/>
                </a:path>
                <a:path w="1125854" h="313689">
                  <a:moveTo>
                    <a:pt x="884453" y="0"/>
                  </a:moveTo>
                  <a:lnTo>
                    <a:pt x="840676" y="0"/>
                  </a:lnTo>
                  <a:lnTo>
                    <a:pt x="840676" y="271589"/>
                  </a:lnTo>
                  <a:lnTo>
                    <a:pt x="884453" y="271589"/>
                  </a:lnTo>
                  <a:lnTo>
                    <a:pt x="884453" y="0"/>
                  </a:lnTo>
                  <a:close/>
                </a:path>
                <a:path w="1125854" h="313689">
                  <a:moveTo>
                    <a:pt x="968425" y="204584"/>
                  </a:moveTo>
                  <a:lnTo>
                    <a:pt x="968222" y="201904"/>
                  </a:lnTo>
                  <a:lnTo>
                    <a:pt x="967536" y="192963"/>
                  </a:lnTo>
                  <a:lnTo>
                    <a:pt x="958596" y="192290"/>
                  </a:lnTo>
                  <a:lnTo>
                    <a:pt x="958596" y="201904"/>
                  </a:lnTo>
                  <a:lnTo>
                    <a:pt x="958596" y="267119"/>
                  </a:lnTo>
                  <a:lnTo>
                    <a:pt x="955916" y="266230"/>
                  </a:lnTo>
                  <a:lnTo>
                    <a:pt x="924648" y="266230"/>
                  </a:lnTo>
                  <a:lnTo>
                    <a:pt x="924648" y="201904"/>
                  </a:lnTo>
                  <a:lnTo>
                    <a:pt x="958596" y="201904"/>
                  </a:lnTo>
                  <a:lnTo>
                    <a:pt x="958596" y="192290"/>
                  </a:lnTo>
                  <a:lnTo>
                    <a:pt x="955916" y="192074"/>
                  </a:lnTo>
                  <a:lnTo>
                    <a:pt x="927328" y="192074"/>
                  </a:lnTo>
                  <a:lnTo>
                    <a:pt x="914819" y="192963"/>
                  </a:lnTo>
                  <a:lnTo>
                    <a:pt x="914819" y="276047"/>
                  </a:lnTo>
                  <a:lnTo>
                    <a:pt x="967536" y="276047"/>
                  </a:lnTo>
                  <a:lnTo>
                    <a:pt x="968222" y="267119"/>
                  </a:lnTo>
                  <a:lnTo>
                    <a:pt x="968425" y="264439"/>
                  </a:lnTo>
                  <a:lnTo>
                    <a:pt x="968425" y="204584"/>
                  </a:lnTo>
                  <a:close/>
                </a:path>
                <a:path w="1125854" h="313689">
                  <a:moveTo>
                    <a:pt x="1041692" y="71462"/>
                  </a:moveTo>
                  <a:lnTo>
                    <a:pt x="998804" y="71462"/>
                  </a:lnTo>
                  <a:lnTo>
                    <a:pt x="998804" y="277837"/>
                  </a:lnTo>
                  <a:lnTo>
                    <a:pt x="1041692" y="277837"/>
                  </a:lnTo>
                  <a:lnTo>
                    <a:pt x="1041692" y="71462"/>
                  </a:lnTo>
                  <a:close/>
                </a:path>
                <a:path w="1125854" h="313689">
                  <a:moveTo>
                    <a:pt x="1125664" y="129819"/>
                  </a:moveTo>
                  <a:lnTo>
                    <a:pt x="1125524" y="129819"/>
                  </a:lnTo>
                  <a:lnTo>
                    <a:pt x="1125524" y="127279"/>
                  </a:lnTo>
                  <a:lnTo>
                    <a:pt x="1125118" y="127279"/>
                  </a:lnTo>
                  <a:lnTo>
                    <a:pt x="1125118" y="118389"/>
                  </a:lnTo>
                  <a:lnTo>
                    <a:pt x="1115834" y="118389"/>
                  </a:lnTo>
                  <a:lnTo>
                    <a:pt x="1115834" y="127279"/>
                  </a:lnTo>
                  <a:lnTo>
                    <a:pt x="1115834" y="129819"/>
                  </a:lnTo>
                  <a:lnTo>
                    <a:pt x="1115834" y="264439"/>
                  </a:lnTo>
                  <a:lnTo>
                    <a:pt x="1115834" y="266979"/>
                  </a:lnTo>
                  <a:lnTo>
                    <a:pt x="1113497" y="266979"/>
                  </a:lnTo>
                  <a:lnTo>
                    <a:pt x="1113497" y="265709"/>
                  </a:lnTo>
                  <a:lnTo>
                    <a:pt x="1081887" y="265709"/>
                  </a:lnTo>
                  <a:lnTo>
                    <a:pt x="1081887" y="129819"/>
                  </a:lnTo>
                  <a:lnTo>
                    <a:pt x="1081887" y="127279"/>
                  </a:lnTo>
                  <a:lnTo>
                    <a:pt x="1115834" y="127279"/>
                  </a:lnTo>
                  <a:lnTo>
                    <a:pt x="1115834" y="118389"/>
                  </a:lnTo>
                  <a:lnTo>
                    <a:pt x="1072591" y="118389"/>
                  </a:lnTo>
                  <a:lnTo>
                    <a:pt x="1072591" y="127279"/>
                  </a:lnTo>
                  <a:lnTo>
                    <a:pt x="1072197" y="127279"/>
                  </a:lnTo>
                  <a:lnTo>
                    <a:pt x="1072197" y="129819"/>
                  </a:lnTo>
                  <a:lnTo>
                    <a:pt x="1072057" y="129819"/>
                  </a:lnTo>
                  <a:lnTo>
                    <a:pt x="1072057" y="265709"/>
                  </a:lnTo>
                  <a:lnTo>
                    <a:pt x="1072057" y="266979"/>
                  </a:lnTo>
                  <a:lnTo>
                    <a:pt x="1072057" y="275869"/>
                  </a:lnTo>
                  <a:lnTo>
                    <a:pt x="1125118" y="275869"/>
                  </a:lnTo>
                  <a:lnTo>
                    <a:pt x="1125118" y="266979"/>
                  </a:lnTo>
                  <a:lnTo>
                    <a:pt x="1125562" y="266979"/>
                  </a:lnTo>
                  <a:lnTo>
                    <a:pt x="1125562" y="264439"/>
                  </a:lnTo>
                  <a:lnTo>
                    <a:pt x="1125664" y="129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07499" y="3007288"/>
              <a:ext cx="622935" cy="622935"/>
            </a:xfrm>
            <a:custGeom>
              <a:avLst/>
              <a:gdLst/>
              <a:ahLst/>
              <a:cxnLst/>
              <a:rect l="l" t="t" r="r" b="b"/>
              <a:pathLst>
                <a:path w="622935" h="622935">
                  <a:moveTo>
                    <a:pt x="311784" y="0"/>
                  </a:moveTo>
                  <a:lnTo>
                    <a:pt x="265659" y="3375"/>
                  </a:lnTo>
                  <a:lnTo>
                    <a:pt x="221652" y="13181"/>
                  </a:lnTo>
                  <a:lnTo>
                    <a:pt x="180243" y="28940"/>
                  </a:lnTo>
                  <a:lnTo>
                    <a:pt x="141911" y="50171"/>
                  </a:lnTo>
                  <a:lnTo>
                    <a:pt x="107136" y="76396"/>
                  </a:lnTo>
                  <a:lnTo>
                    <a:pt x="76396" y="107136"/>
                  </a:lnTo>
                  <a:lnTo>
                    <a:pt x="50171" y="141911"/>
                  </a:lnTo>
                  <a:lnTo>
                    <a:pt x="28940" y="180243"/>
                  </a:lnTo>
                  <a:lnTo>
                    <a:pt x="13181" y="221652"/>
                  </a:lnTo>
                  <a:lnTo>
                    <a:pt x="3375" y="265659"/>
                  </a:lnTo>
                  <a:lnTo>
                    <a:pt x="0" y="311784"/>
                  </a:lnTo>
                  <a:lnTo>
                    <a:pt x="3375" y="357687"/>
                  </a:lnTo>
                  <a:lnTo>
                    <a:pt x="13181" y="401511"/>
                  </a:lnTo>
                  <a:lnTo>
                    <a:pt x="28940" y="442774"/>
                  </a:lnTo>
                  <a:lnTo>
                    <a:pt x="50171" y="480992"/>
                  </a:lnTo>
                  <a:lnTo>
                    <a:pt x="76396" y="515683"/>
                  </a:lnTo>
                  <a:lnTo>
                    <a:pt x="107136" y="546363"/>
                  </a:lnTo>
                  <a:lnTo>
                    <a:pt x="141911" y="572549"/>
                  </a:lnTo>
                  <a:lnTo>
                    <a:pt x="180243" y="593756"/>
                  </a:lnTo>
                  <a:lnTo>
                    <a:pt x="221652" y="609503"/>
                  </a:lnTo>
                  <a:lnTo>
                    <a:pt x="265659" y="619306"/>
                  </a:lnTo>
                  <a:lnTo>
                    <a:pt x="311784" y="622680"/>
                  </a:lnTo>
                  <a:lnTo>
                    <a:pt x="357687" y="619306"/>
                  </a:lnTo>
                  <a:lnTo>
                    <a:pt x="401511" y="609503"/>
                  </a:lnTo>
                  <a:lnTo>
                    <a:pt x="442774" y="593756"/>
                  </a:lnTo>
                  <a:lnTo>
                    <a:pt x="480992" y="572549"/>
                  </a:lnTo>
                  <a:lnTo>
                    <a:pt x="515683" y="546363"/>
                  </a:lnTo>
                  <a:lnTo>
                    <a:pt x="546363" y="515683"/>
                  </a:lnTo>
                  <a:lnTo>
                    <a:pt x="572549" y="480992"/>
                  </a:lnTo>
                  <a:lnTo>
                    <a:pt x="593756" y="442774"/>
                  </a:lnTo>
                  <a:lnTo>
                    <a:pt x="609503" y="401511"/>
                  </a:lnTo>
                  <a:lnTo>
                    <a:pt x="619306" y="357687"/>
                  </a:lnTo>
                  <a:lnTo>
                    <a:pt x="622681" y="311784"/>
                  </a:lnTo>
                  <a:lnTo>
                    <a:pt x="619306" y="265659"/>
                  </a:lnTo>
                  <a:lnTo>
                    <a:pt x="609503" y="221652"/>
                  </a:lnTo>
                  <a:lnTo>
                    <a:pt x="593756" y="180243"/>
                  </a:lnTo>
                  <a:lnTo>
                    <a:pt x="572549" y="141911"/>
                  </a:lnTo>
                  <a:lnTo>
                    <a:pt x="546363" y="107136"/>
                  </a:lnTo>
                  <a:lnTo>
                    <a:pt x="515683" y="76396"/>
                  </a:lnTo>
                  <a:lnTo>
                    <a:pt x="480992" y="50171"/>
                  </a:lnTo>
                  <a:lnTo>
                    <a:pt x="442774" y="28940"/>
                  </a:lnTo>
                  <a:lnTo>
                    <a:pt x="401511" y="13181"/>
                  </a:lnTo>
                  <a:lnTo>
                    <a:pt x="357687" y="3375"/>
                  </a:lnTo>
                  <a:lnTo>
                    <a:pt x="311784" y="0"/>
                  </a:lnTo>
                  <a:close/>
                </a:path>
              </a:pathLst>
            </a:custGeom>
            <a:solidFill>
              <a:srgbClr val="E05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86111" y="3367316"/>
              <a:ext cx="554990" cy="141605"/>
            </a:xfrm>
            <a:custGeom>
              <a:avLst/>
              <a:gdLst/>
              <a:ahLst/>
              <a:cxnLst/>
              <a:rect l="l" t="t" r="r" b="b"/>
              <a:pathLst>
                <a:path w="554989" h="141604">
                  <a:moveTo>
                    <a:pt x="534238" y="0"/>
                  </a:moveTo>
                  <a:lnTo>
                    <a:pt x="20548" y="0"/>
                  </a:lnTo>
                  <a:lnTo>
                    <a:pt x="8668" y="321"/>
                  </a:lnTo>
                  <a:lnTo>
                    <a:pt x="2568" y="2568"/>
                  </a:lnTo>
                  <a:lnTo>
                    <a:pt x="321" y="8668"/>
                  </a:lnTo>
                  <a:lnTo>
                    <a:pt x="0" y="20548"/>
                  </a:lnTo>
                  <a:lnTo>
                    <a:pt x="0" y="120611"/>
                  </a:lnTo>
                  <a:lnTo>
                    <a:pt x="321" y="132491"/>
                  </a:lnTo>
                  <a:lnTo>
                    <a:pt x="2568" y="138591"/>
                  </a:lnTo>
                  <a:lnTo>
                    <a:pt x="8668" y="140839"/>
                  </a:lnTo>
                  <a:lnTo>
                    <a:pt x="20548" y="141160"/>
                  </a:lnTo>
                  <a:lnTo>
                    <a:pt x="534238" y="141160"/>
                  </a:lnTo>
                  <a:lnTo>
                    <a:pt x="546117" y="140839"/>
                  </a:lnTo>
                  <a:lnTo>
                    <a:pt x="552218" y="138591"/>
                  </a:lnTo>
                  <a:lnTo>
                    <a:pt x="554465" y="132491"/>
                  </a:lnTo>
                  <a:lnTo>
                    <a:pt x="554786" y="120611"/>
                  </a:lnTo>
                  <a:lnTo>
                    <a:pt x="554786" y="20548"/>
                  </a:lnTo>
                  <a:lnTo>
                    <a:pt x="554465" y="8668"/>
                  </a:lnTo>
                  <a:lnTo>
                    <a:pt x="552218" y="2568"/>
                  </a:lnTo>
                  <a:lnTo>
                    <a:pt x="546117" y="321"/>
                  </a:lnTo>
                  <a:lnTo>
                    <a:pt x="53423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85214" y="3490607"/>
              <a:ext cx="556895" cy="141605"/>
            </a:xfrm>
            <a:custGeom>
              <a:avLst/>
              <a:gdLst/>
              <a:ahLst/>
              <a:cxnLst/>
              <a:rect l="l" t="t" r="r" b="b"/>
              <a:pathLst>
                <a:path w="556894" h="141604">
                  <a:moveTo>
                    <a:pt x="556577" y="0"/>
                  </a:moveTo>
                  <a:lnTo>
                    <a:pt x="0" y="0"/>
                  </a:lnTo>
                  <a:lnTo>
                    <a:pt x="0" y="141147"/>
                  </a:lnTo>
                  <a:lnTo>
                    <a:pt x="556577" y="141147"/>
                  </a:lnTo>
                  <a:lnTo>
                    <a:pt x="556577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96894" y="354867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28587" y="0"/>
                  </a:moveTo>
                  <a:lnTo>
                    <a:pt x="18757" y="0"/>
                  </a:lnTo>
                  <a:lnTo>
                    <a:pt x="11304" y="1409"/>
                  </a:lnTo>
                  <a:lnTo>
                    <a:pt x="5359" y="5248"/>
                  </a:lnTo>
                  <a:lnTo>
                    <a:pt x="1423" y="10929"/>
                  </a:lnTo>
                  <a:lnTo>
                    <a:pt x="0" y="17868"/>
                  </a:lnTo>
                  <a:lnTo>
                    <a:pt x="1423" y="25321"/>
                  </a:lnTo>
                  <a:lnTo>
                    <a:pt x="5359" y="31267"/>
                  </a:lnTo>
                  <a:lnTo>
                    <a:pt x="11304" y="35203"/>
                  </a:lnTo>
                  <a:lnTo>
                    <a:pt x="18757" y="36626"/>
                  </a:lnTo>
                  <a:lnTo>
                    <a:pt x="25696" y="35203"/>
                  </a:lnTo>
                  <a:lnTo>
                    <a:pt x="31378" y="31267"/>
                  </a:lnTo>
                  <a:lnTo>
                    <a:pt x="35217" y="25321"/>
                  </a:lnTo>
                  <a:lnTo>
                    <a:pt x="36626" y="17868"/>
                  </a:lnTo>
                  <a:lnTo>
                    <a:pt x="36626" y="8039"/>
                  </a:lnTo>
                  <a:lnTo>
                    <a:pt x="28587" y="0"/>
                  </a:lnTo>
                  <a:close/>
                </a:path>
              </a:pathLst>
            </a:custGeom>
            <a:solidFill>
              <a:srgbClr val="41A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62106" y="354867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17868" y="0"/>
                  </a:moveTo>
                  <a:lnTo>
                    <a:pt x="8039" y="0"/>
                  </a:lnTo>
                  <a:lnTo>
                    <a:pt x="0" y="8039"/>
                  </a:lnTo>
                  <a:lnTo>
                    <a:pt x="0" y="17868"/>
                  </a:lnTo>
                  <a:lnTo>
                    <a:pt x="1409" y="25321"/>
                  </a:lnTo>
                  <a:lnTo>
                    <a:pt x="5248" y="31267"/>
                  </a:lnTo>
                  <a:lnTo>
                    <a:pt x="10929" y="35203"/>
                  </a:lnTo>
                  <a:lnTo>
                    <a:pt x="17868" y="36626"/>
                  </a:lnTo>
                  <a:lnTo>
                    <a:pt x="25321" y="35203"/>
                  </a:lnTo>
                  <a:lnTo>
                    <a:pt x="31267" y="31267"/>
                  </a:lnTo>
                  <a:lnTo>
                    <a:pt x="35203" y="25321"/>
                  </a:lnTo>
                  <a:lnTo>
                    <a:pt x="36626" y="17868"/>
                  </a:lnTo>
                  <a:lnTo>
                    <a:pt x="35203" y="10929"/>
                  </a:lnTo>
                  <a:lnTo>
                    <a:pt x="31267" y="5248"/>
                  </a:lnTo>
                  <a:lnTo>
                    <a:pt x="25321" y="1409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14758" y="3336048"/>
              <a:ext cx="426720" cy="133350"/>
            </a:xfrm>
            <a:custGeom>
              <a:avLst/>
              <a:gdLst/>
              <a:ahLst/>
              <a:cxnLst/>
              <a:rect l="l" t="t" r="r" b="b"/>
              <a:pathLst>
                <a:path w="426719" h="133350">
                  <a:moveTo>
                    <a:pt x="405599" y="0"/>
                  </a:moveTo>
                  <a:lnTo>
                    <a:pt x="20548" y="0"/>
                  </a:lnTo>
                  <a:lnTo>
                    <a:pt x="8668" y="321"/>
                  </a:lnTo>
                  <a:lnTo>
                    <a:pt x="2568" y="2568"/>
                  </a:lnTo>
                  <a:lnTo>
                    <a:pt x="321" y="8668"/>
                  </a:lnTo>
                  <a:lnTo>
                    <a:pt x="0" y="20548"/>
                  </a:lnTo>
                  <a:lnTo>
                    <a:pt x="0" y="112560"/>
                  </a:lnTo>
                  <a:lnTo>
                    <a:pt x="321" y="124439"/>
                  </a:lnTo>
                  <a:lnTo>
                    <a:pt x="2568" y="130540"/>
                  </a:lnTo>
                  <a:lnTo>
                    <a:pt x="8668" y="132787"/>
                  </a:lnTo>
                  <a:lnTo>
                    <a:pt x="20548" y="133108"/>
                  </a:lnTo>
                  <a:lnTo>
                    <a:pt x="405599" y="133108"/>
                  </a:lnTo>
                  <a:lnTo>
                    <a:pt x="417479" y="132787"/>
                  </a:lnTo>
                  <a:lnTo>
                    <a:pt x="423579" y="130540"/>
                  </a:lnTo>
                  <a:lnTo>
                    <a:pt x="425827" y="124439"/>
                  </a:lnTo>
                  <a:lnTo>
                    <a:pt x="426148" y="112560"/>
                  </a:lnTo>
                  <a:lnTo>
                    <a:pt x="426148" y="20548"/>
                  </a:lnTo>
                  <a:lnTo>
                    <a:pt x="425827" y="8668"/>
                  </a:lnTo>
                  <a:lnTo>
                    <a:pt x="423579" y="2568"/>
                  </a:lnTo>
                  <a:lnTo>
                    <a:pt x="417479" y="321"/>
                  </a:lnTo>
                  <a:lnTo>
                    <a:pt x="405599" y="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47815" y="3384290"/>
              <a:ext cx="393700" cy="36830"/>
            </a:xfrm>
            <a:custGeom>
              <a:avLst/>
              <a:gdLst/>
              <a:ahLst/>
              <a:cxnLst/>
              <a:rect l="l" t="t" r="r" b="b"/>
              <a:pathLst>
                <a:path w="393700" h="36829">
                  <a:moveTo>
                    <a:pt x="393090" y="0"/>
                  </a:moveTo>
                  <a:lnTo>
                    <a:pt x="0" y="0"/>
                  </a:lnTo>
                  <a:lnTo>
                    <a:pt x="0" y="36626"/>
                  </a:lnTo>
                  <a:lnTo>
                    <a:pt x="393090" y="36626"/>
                  </a:lnTo>
                  <a:lnTo>
                    <a:pt x="393090" y="0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7271" y="3141292"/>
              <a:ext cx="70573" cy="10631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65681" y="3140392"/>
              <a:ext cx="376555" cy="259079"/>
            </a:xfrm>
            <a:custGeom>
              <a:avLst/>
              <a:gdLst/>
              <a:ahLst/>
              <a:cxnLst/>
              <a:rect l="l" t="t" r="r" b="b"/>
              <a:pathLst>
                <a:path w="376555" h="259079">
                  <a:moveTo>
                    <a:pt x="376110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376110" y="259079"/>
                  </a:lnTo>
                  <a:lnTo>
                    <a:pt x="376110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46085" y="3185959"/>
              <a:ext cx="297815" cy="139700"/>
            </a:xfrm>
            <a:custGeom>
              <a:avLst/>
              <a:gdLst/>
              <a:ahLst/>
              <a:cxnLst/>
              <a:rect l="l" t="t" r="r" b="b"/>
              <a:pathLst>
                <a:path w="297814" h="139700">
                  <a:moveTo>
                    <a:pt x="297497" y="123291"/>
                  </a:moveTo>
                  <a:lnTo>
                    <a:pt x="0" y="123291"/>
                  </a:lnTo>
                  <a:lnTo>
                    <a:pt x="0" y="139382"/>
                  </a:lnTo>
                  <a:lnTo>
                    <a:pt x="297497" y="139382"/>
                  </a:lnTo>
                  <a:lnTo>
                    <a:pt x="297497" y="123291"/>
                  </a:lnTo>
                  <a:close/>
                </a:path>
                <a:path w="297814" h="139700">
                  <a:moveTo>
                    <a:pt x="297497" y="82194"/>
                  </a:moveTo>
                  <a:lnTo>
                    <a:pt x="0" y="82194"/>
                  </a:lnTo>
                  <a:lnTo>
                    <a:pt x="0" y="98285"/>
                  </a:lnTo>
                  <a:lnTo>
                    <a:pt x="297497" y="98285"/>
                  </a:lnTo>
                  <a:lnTo>
                    <a:pt x="297497" y="82194"/>
                  </a:lnTo>
                  <a:close/>
                </a:path>
                <a:path w="297814" h="139700">
                  <a:moveTo>
                    <a:pt x="297497" y="41097"/>
                  </a:moveTo>
                  <a:lnTo>
                    <a:pt x="0" y="41097"/>
                  </a:lnTo>
                  <a:lnTo>
                    <a:pt x="0" y="57175"/>
                  </a:lnTo>
                  <a:lnTo>
                    <a:pt x="297497" y="57175"/>
                  </a:lnTo>
                  <a:lnTo>
                    <a:pt x="297497" y="41097"/>
                  </a:lnTo>
                  <a:close/>
                </a:path>
                <a:path w="297814" h="139700">
                  <a:moveTo>
                    <a:pt x="297497" y="0"/>
                  </a:moveTo>
                  <a:lnTo>
                    <a:pt x="0" y="0"/>
                  </a:lnTo>
                  <a:lnTo>
                    <a:pt x="0" y="16078"/>
                  </a:lnTo>
                  <a:lnTo>
                    <a:pt x="297497" y="16078"/>
                  </a:lnTo>
                  <a:lnTo>
                    <a:pt x="29749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82592" y="1461738"/>
              <a:ext cx="361315" cy="511175"/>
            </a:xfrm>
            <a:custGeom>
              <a:avLst/>
              <a:gdLst/>
              <a:ahLst/>
              <a:cxnLst/>
              <a:rect l="l" t="t" r="r" b="b"/>
              <a:pathLst>
                <a:path w="361314" h="511175">
                  <a:moveTo>
                    <a:pt x="247472" y="0"/>
                  </a:moveTo>
                  <a:lnTo>
                    <a:pt x="243001" y="2679"/>
                  </a:lnTo>
                  <a:lnTo>
                    <a:pt x="26809" y="96481"/>
                  </a:lnTo>
                  <a:lnTo>
                    <a:pt x="19659" y="99161"/>
                  </a:lnTo>
                  <a:lnTo>
                    <a:pt x="14300" y="102743"/>
                  </a:lnTo>
                  <a:lnTo>
                    <a:pt x="8940" y="107200"/>
                  </a:lnTo>
                  <a:lnTo>
                    <a:pt x="4470" y="112572"/>
                  </a:lnTo>
                  <a:lnTo>
                    <a:pt x="0" y="119710"/>
                  </a:lnTo>
                  <a:lnTo>
                    <a:pt x="0" y="461873"/>
                  </a:lnTo>
                  <a:lnTo>
                    <a:pt x="27420" y="496193"/>
                  </a:lnTo>
                  <a:lnTo>
                    <a:pt x="67285" y="508863"/>
                  </a:lnTo>
                  <a:lnTo>
                    <a:pt x="90233" y="511009"/>
                  </a:lnTo>
                  <a:lnTo>
                    <a:pt x="101597" y="510507"/>
                  </a:lnTo>
                  <a:lnTo>
                    <a:pt x="351104" y="408279"/>
                  </a:lnTo>
                  <a:lnTo>
                    <a:pt x="360934" y="399338"/>
                  </a:lnTo>
                  <a:lnTo>
                    <a:pt x="360934" y="59855"/>
                  </a:lnTo>
                  <a:lnTo>
                    <a:pt x="360032" y="54495"/>
                  </a:lnTo>
                  <a:lnTo>
                    <a:pt x="358254" y="49136"/>
                  </a:lnTo>
                  <a:lnTo>
                    <a:pt x="353783" y="46456"/>
                  </a:lnTo>
                  <a:lnTo>
                    <a:pt x="350215" y="42887"/>
                  </a:lnTo>
                  <a:lnTo>
                    <a:pt x="344855" y="41986"/>
                  </a:lnTo>
                  <a:lnTo>
                    <a:pt x="340385" y="43776"/>
                  </a:lnTo>
                  <a:lnTo>
                    <a:pt x="124180" y="138480"/>
                  </a:lnTo>
                  <a:lnTo>
                    <a:pt x="116493" y="141337"/>
                  </a:lnTo>
                  <a:lnTo>
                    <a:pt x="108216" y="143276"/>
                  </a:lnTo>
                  <a:lnTo>
                    <a:pt x="99434" y="144379"/>
                  </a:lnTo>
                  <a:lnTo>
                    <a:pt x="90233" y="144729"/>
                  </a:lnTo>
                  <a:lnTo>
                    <a:pt x="77575" y="143946"/>
                  </a:lnTo>
                  <a:lnTo>
                    <a:pt x="39319" y="133108"/>
                  </a:lnTo>
                  <a:lnTo>
                    <a:pt x="33058" y="129540"/>
                  </a:lnTo>
                  <a:lnTo>
                    <a:pt x="33959" y="128651"/>
                  </a:lnTo>
                  <a:lnTo>
                    <a:pt x="34848" y="128651"/>
                  </a:lnTo>
                  <a:lnTo>
                    <a:pt x="234073" y="41986"/>
                  </a:lnTo>
                  <a:lnTo>
                    <a:pt x="263550" y="54495"/>
                  </a:lnTo>
                  <a:lnTo>
                    <a:pt x="263550" y="12509"/>
                  </a:lnTo>
                  <a:lnTo>
                    <a:pt x="260870" y="7150"/>
                  </a:lnTo>
                  <a:lnTo>
                    <a:pt x="252831" y="889"/>
                  </a:lnTo>
                  <a:lnTo>
                    <a:pt x="247472" y="0"/>
                  </a:lnTo>
                  <a:close/>
                </a:path>
              </a:pathLst>
            </a:custGeom>
            <a:solidFill>
              <a:srgbClr val="FAAA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138763" y="1386700"/>
              <a:ext cx="360045" cy="510540"/>
            </a:xfrm>
            <a:custGeom>
              <a:avLst/>
              <a:gdLst/>
              <a:ahLst/>
              <a:cxnLst/>
              <a:rect l="l" t="t" r="r" b="b"/>
              <a:pathLst>
                <a:path w="360044" h="510539">
                  <a:moveTo>
                    <a:pt x="247472" y="0"/>
                  </a:moveTo>
                  <a:lnTo>
                    <a:pt x="26797" y="95592"/>
                  </a:lnTo>
                  <a:lnTo>
                    <a:pt x="0" y="119710"/>
                  </a:lnTo>
                  <a:lnTo>
                    <a:pt x="889" y="128638"/>
                  </a:lnTo>
                  <a:lnTo>
                    <a:pt x="889" y="461873"/>
                  </a:lnTo>
                  <a:lnTo>
                    <a:pt x="27795" y="496042"/>
                  </a:lnTo>
                  <a:lnTo>
                    <a:pt x="67411" y="508106"/>
                  </a:lnTo>
                  <a:lnTo>
                    <a:pt x="90233" y="510120"/>
                  </a:lnTo>
                  <a:lnTo>
                    <a:pt x="96790" y="509952"/>
                  </a:lnTo>
                  <a:lnTo>
                    <a:pt x="103182" y="509446"/>
                  </a:lnTo>
                  <a:lnTo>
                    <a:pt x="109576" y="508604"/>
                  </a:lnTo>
                  <a:lnTo>
                    <a:pt x="116141" y="507428"/>
                  </a:lnTo>
                  <a:lnTo>
                    <a:pt x="116141" y="204584"/>
                  </a:lnTo>
                  <a:lnTo>
                    <a:pt x="116910" y="192742"/>
                  </a:lnTo>
                  <a:lnTo>
                    <a:pt x="138806" y="157551"/>
                  </a:lnTo>
                  <a:lnTo>
                    <a:pt x="360032" y="58064"/>
                  </a:lnTo>
                  <a:lnTo>
                    <a:pt x="360032" y="52705"/>
                  </a:lnTo>
                  <a:lnTo>
                    <a:pt x="358241" y="48234"/>
                  </a:lnTo>
                  <a:lnTo>
                    <a:pt x="354672" y="45554"/>
                  </a:lnTo>
                  <a:lnTo>
                    <a:pt x="350202" y="42875"/>
                  </a:lnTo>
                  <a:lnTo>
                    <a:pt x="344843" y="41986"/>
                  </a:lnTo>
                  <a:lnTo>
                    <a:pt x="340372" y="43776"/>
                  </a:lnTo>
                  <a:lnTo>
                    <a:pt x="124180" y="137579"/>
                  </a:lnTo>
                  <a:lnTo>
                    <a:pt x="116488" y="140436"/>
                  </a:lnTo>
                  <a:lnTo>
                    <a:pt x="108211" y="142374"/>
                  </a:lnTo>
                  <a:lnTo>
                    <a:pt x="99432" y="143478"/>
                  </a:lnTo>
                  <a:lnTo>
                    <a:pt x="90233" y="143827"/>
                  </a:lnTo>
                  <a:lnTo>
                    <a:pt x="77950" y="143186"/>
                  </a:lnTo>
                  <a:lnTo>
                    <a:pt x="39306" y="133108"/>
                  </a:lnTo>
                  <a:lnTo>
                    <a:pt x="33058" y="128638"/>
                  </a:lnTo>
                  <a:lnTo>
                    <a:pt x="34836" y="128638"/>
                  </a:lnTo>
                  <a:lnTo>
                    <a:pt x="35737" y="127749"/>
                  </a:lnTo>
                  <a:lnTo>
                    <a:pt x="36626" y="127749"/>
                  </a:lnTo>
                  <a:lnTo>
                    <a:pt x="234061" y="41986"/>
                  </a:lnTo>
                  <a:lnTo>
                    <a:pt x="263550" y="54495"/>
                  </a:lnTo>
                  <a:lnTo>
                    <a:pt x="263550" y="11607"/>
                  </a:lnTo>
                  <a:lnTo>
                    <a:pt x="260870" y="7137"/>
                  </a:lnTo>
                  <a:lnTo>
                    <a:pt x="257289" y="3568"/>
                  </a:lnTo>
                  <a:lnTo>
                    <a:pt x="252831" y="889"/>
                  </a:lnTo>
                  <a:lnTo>
                    <a:pt x="247472" y="0"/>
                  </a:lnTo>
                  <a:close/>
                </a:path>
              </a:pathLst>
            </a:custGeom>
            <a:solidFill>
              <a:srgbClr val="D24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7752" y="1649347"/>
              <a:ext cx="336807" cy="34395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800438" y="1863762"/>
              <a:ext cx="258445" cy="300355"/>
            </a:xfrm>
            <a:custGeom>
              <a:avLst/>
              <a:gdLst/>
              <a:ahLst/>
              <a:cxnLst/>
              <a:rect l="l" t="t" r="r" b="b"/>
              <a:pathLst>
                <a:path w="258444" h="300355">
                  <a:moveTo>
                    <a:pt x="184035" y="27698"/>
                  </a:moveTo>
                  <a:lnTo>
                    <a:pt x="183146" y="25019"/>
                  </a:lnTo>
                  <a:lnTo>
                    <a:pt x="181356" y="24130"/>
                  </a:lnTo>
                  <a:lnTo>
                    <a:pt x="178676" y="22339"/>
                  </a:lnTo>
                  <a:lnTo>
                    <a:pt x="175996" y="21450"/>
                  </a:lnTo>
                  <a:lnTo>
                    <a:pt x="174205" y="23228"/>
                  </a:lnTo>
                  <a:lnTo>
                    <a:pt x="63423" y="71475"/>
                  </a:lnTo>
                  <a:lnTo>
                    <a:pt x="58064" y="73266"/>
                  </a:lnTo>
                  <a:lnTo>
                    <a:pt x="51816" y="74155"/>
                  </a:lnTo>
                  <a:lnTo>
                    <a:pt x="37515" y="74155"/>
                  </a:lnTo>
                  <a:lnTo>
                    <a:pt x="28587" y="72364"/>
                  </a:lnTo>
                  <a:lnTo>
                    <a:pt x="22339" y="69684"/>
                  </a:lnTo>
                  <a:lnTo>
                    <a:pt x="19659" y="68795"/>
                  </a:lnTo>
                  <a:lnTo>
                    <a:pt x="16979" y="66116"/>
                  </a:lnTo>
                  <a:lnTo>
                    <a:pt x="18757" y="66116"/>
                  </a:lnTo>
                  <a:lnTo>
                    <a:pt x="119710" y="21450"/>
                  </a:lnTo>
                  <a:lnTo>
                    <a:pt x="134010" y="28587"/>
                  </a:lnTo>
                  <a:lnTo>
                    <a:pt x="134010" y="6261"/>
                  </a:lnTo>
                  <a:lnTo>
                    <a:pt x="133108" y="3581"/>
                  </a:lnTo>
                  <a:lnTo>
                    <a:pt x="131330" y="2679"/>
                  </a:lnTo>
                  <a:lnTo>
                    <a:pt x="129540" y="901"/>
                  </a:lnTo>
                  <a:lnTo>
                    <a:pt x="126860" y="0"/>
                  </a:lnTo>
                  <a:lnTo>
                    <a:pt x="124180" y="1790"/>
                  </a:lnTo>
                  <a:lnTo>
                    <a:pt x="13398" y="50038"/>
                  </a:lnTo>
                  <a:lnTo>
                    <a:pt x="9829" y="50927"/>
                  </a:lnTo>
                  <a:lnTo>
                    <a:pt x="7150" y="52717"/>
                  </a:lnTo>
                  <a:lnTo>
                    <a:pt x="4470" y="55397"/>
                  </a:lnTo>
                  <a:lnTo>
                    <a:pt x="1790" y="57175"/>
                  </a:lnTo>
                  <a:lnTo>
                    <a:pt x="0" y="61645"/>
                  </a:lnTo>
                  <a:lnTo>
                    <a:pt x="0" y="243001"/>
                  </a:lnTo>
                  <a:lnTo>
                    <a:pt x="34277" y="260934"/>
                  </a:lnTo>
                  <a:lnTo>
                    <a:pt x="45567" y="261759"/>
                  </a:lnTo>
                  <a:lnTo>
                    <a:pt x="50025" y="261759"/>
                  </a:lnTo>
                  <a:lnTo>
                    <a:pt x="54495" y="260870"/>
                  </a:lnTo>
                  <a:lnTo>
                    <a:pt x="58966" y="260870"/>
                  </a:lnTo>
                  <a:lnTo>
                    <a:pt x="58966" y="97383"/>
                  </a:lnTo>
                  <a:lnTo>
                    <a:pt x="61645" y="89344"/>
                  </a:lnTo>
                  <a:lnTo>
                    <a:pt x="67894" y="83985"/>
                  </a:lnTo>
                  <a:lnTo>
                    <a:pt x="71475" y="80403"/>
                  </a:lnTo>
                  <a:lnTo>
                    <a:pt x="75933" y="76835"/>
                  </a:lnTo>
                  <a:lnTo>
                    <a:pt x="81292" y="75044"/>
                  </a:lnTo>
                  <a:lnTo>
                    <a:pt x="184035" y="30378"/>
                  </a:lnTo>
                  <a:lnTo>
                    <a:pt x="184035" y="27698"/>
                  </a:lnTo>
                  <a:close/>
                </a:path>
                <a:path w="258444" h="300355">
                  <a:moveTo>
                    <a:pt x="258191" y="67005"/>
                  </a:moveTo>
                  <a:lnTo>
                    <a:pt x="256413" y="64325"/>
                  </a:lnTo>
                  <a:lnTo>
                    <a:pt x="252831" y="60744"/>
                  </a:lnTo>
                  <a:lnTo>
                    <a:pt x="250151" y="60744"/>
                  </a:lnTo>
                  <a:lnTo>
                    <a:pt x="247472" y="61645"/>
                  </a:lnTo>
                  <a:lnTo>
                    <a:pt x="136690" y="109880"/>
                  </a:lnTo>
                  <a:lnTo>
                    <a:pt x="131330" y="111671"/>
                  </a:lnTo>
                  <a:lnTo>
                    <a:pt x="125971" y="112560"/>
                  </a:lnTo>
                  <a:lnTo>
                    <a:pt x="110782" y="112560"/>
                  </a:lnTo>
                  <a:lnTo>
                    <a:pt x="101854" y="110782"/>
                  </a:lnTo>
                  <a:lnTo>
                    <a:pt x="95605" y="108102"/>
                  </a:lnTo>
                  <a:lnTo>
                    <a:pt x="90246" y="105422"/>
                  </a:lnTo>
                  <a:lnTo>
                    <a:pt x="91135" y="104521"/>
                  </a:lnTo>
                  <a:lnTo>
                    <a:pt x="92024" y="104521"/>
                  </a:lnTo>
                  <a:lnTo>
                    <a:pt x="192976" y="60744"/>
                  </a:lnTo>
                  <a:lnTo>
                    <a:pt x="208165" y="67005"/>
                  </a:lnTo>
                  <a:lnTo>
                    <a:pt x="208165" y="60744"/>
                  </a:lnTo>
                  <a:lnTo>
                    <a:pt x="208165" y="45554"/>
                  </a:lnTo>
                  <a:lnTo>
                    <a:pt x="207276" y="42875"/>
                  </a:lnTo>
                  <a:lnTo>
                    <a:pt x="204597" y="41097"/>
                  </a:lnTo>
                  <a:lnTo>
                    <a:pt x="202806" y="39306"/>
                  </a:lnTo>
                  <a:lnTo>
                    <a:pt x="200126" y="39306"/>
                  </a:lnTo>
                  <a:lnTo>
                    <a:pt x="197446" y="40195"/>
                  </a:lnTo>
                  <a:lnTo>
                    <a:pt x="86664" y="88442"/>
                  </a:lnTo>
                  <a:lnTo>
                    <a:pt x="83096" y="89331"/>
                  </a:lnTo>
                  <a:lnTo>
                    <a:pt x="80416" y="91122"/>
                  </a:lnTo>
                  <a:lnTo>
                    <a:pt x="75057" y="96481"/>
                  </a:lnTo>
                  <a:lnTo>
                    <a:pt x="73266" y="100050"/>
                  </a:lnTo>
                  <a:lnTo>
                    <a:pt x="73266" y="281406"/>
                  </a:lnTo>
                  <a:lnTo>
                    <a:pt x="107911" y="299364"/>
                  </a:lnTo>
                  <a:lnTo>
                    <a:pt x="119722" y="300177"/>
                  </a:lnTo>
                  <a:lnTo>
                    <a:pt x="126873" y="300177"/>
                  </a:lnTo>
                  <a:lnTo>
                    <a:pt x="252831" y="248361"/>
                  </a:lnTo>
                  <a:lnTo>
                    <a:pt x="258191" y="243890"/>
                  </a:lnTo>
                  <a:lnTo>
                    <a:pt x="258191" y="112560"/>
                  </a:lnTo>
                  <a:lnTo>
                    <a:pt x="258191" y="67005"/>
                  </a:lnTo>
                  <a:close/>
                </a:path>
              </a:pathLst>
            </a:custGeom>
            <a:solidFill>
              <a:srgbClr val="D24D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0478" y="1387594"/>
              <a:ext cx="176889" cy="4431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1165" y="1889671"/>
              <a:ext cx="259091" cy="26354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7456" y="1387589"/>
              <a:ext cx="142938" cy="44043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4177" y="1259433"/>
              <a:ext cx="3376929" cy="5257800"/>
            </a:xfrm>
            <a:custGeom>
              <a:avLst/>
              <a:gdLst/>
              <a:ahLst/>
              <a:cxnLst/>
              <a:rect l="l" t="t" r="r" b="b"/>
              <a:pathLst>
                <a:path w="3376929" h="5257800">
                  <a:moveTo>
                    <a:pt x="0" y="5257406"/>
                  </a:moveTo>
                  <a:lnTo>
                    <a:pt x="3376637" y="5257406"/>
                  </a:lnTo>
                  <a:lnTo>
                    <a:pt x="3376637" y="0"/>
                  </a:lnTo>
                  <a:lnTo>
                    <a:pt x="0" y="0"/>
                  </a:lnTo>
                  <a:lnTo>
                    <a:pt x="0" y="5257406"/>
                  </a:lnTo>
                  <a:close/>
                </a:path>
              </a:pathLst>
            </a:custGeom>
            <a:ln w="1035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59358" y="1259433"/>
              <a:ext cx="3376929" cy="5257800"/>
            </a:xfrm>
            <a:custGeom>
              <a:avLst/>
              <a:gdLst/>
              <a:ahLst/>
              <a:cxnLst/>
              <a:rect l="l" t="t" r="r" b="b"/>
              <a:pathLst>
                <a:path w="3376929" h="5257800">
                  <a:moveTo>
                    <a:pt x="3376637" y="0"/>
                  </a:moveTo>
                  <a:lnTo>
                    <a:pt x="0" y="0"/>
                  </a:lnTo>
                  <a:lnTo>
                    <a:pt x="0" y="5257406"/>
                  </a:lnTo>
                  <a:lnTo>
                    <a:pt x="3376637" y="5257406"/>
                  </a:lnTo>
                  <a:lnTo>
                    <a:pt x="337663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255897" y="4757140"/>
              <a:ext cx="2254250" cy="1493520"/>
            </a:xfrm>
            <a:custGeom>
              <a:avLst/>
              <a:gdLst/>
              <a:ahLst/>
              <a:cxnLst/>
              <a:rect l="l" t="t" r="r" b="b"/>
              <a:pathLst>
                <a:path w="2254250" h="1493520">
                  <a:moveTo>
                    <a:pt x="2253881" y="542925"/>
                  </a:moveTo>
                  <a:lnTo>
                    <a:pt x="1992261" y="0"/>
                  </a:lnTo>
                  <a:lnTo>
                    <a:pt x="274904" y="628777"/>
                  </a:lnTo>
                  <a:lnTo>
                    <a:pt x="180251" y="389978"/>
                  </a:lnTo>
                  <a:lnTo>
                    <a:pt x="0" y="1079207"/>
                  </a:lnTo>
                  <a:lnTo>
                    <a:pt x="617651" y="1493329"/>
                  </a:lnTo>
                  <a:lnTo>
                    <a:pt x="492887" y="1178636"/>
                  </a:lnTo>
                  <a:lnTo>
                    <a:pt x="2253881" y="542925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56094" y="6035331"/>
              <a:ext cx="3335654" cy="430530"/>
            </a:xfrm>
            <a:custGeom>
              <a:avLst/>
              <a:gdLst/>
              <a:ahLst/>
              <a:cxnLst/>
              <a:rect l="l" t="t" r="r" b="b"/>
              <a:pathLst>
                <a:path w="3335654" h="430529">
                  <a:moveTo>
                    <a:pt x="3335502" y="0"/>
                  </a:moveTo>
                  <a:lnTo>
                    <a:pt x="0" y="0"/>
                  </a:lnTo>
                  <a:lnTo>
                    <a:pt x="0" y="430275"/>
                  </a:lnTo>
                  <a:lnTo>
                    <a:pt x="3335502" y="430275"/>
                  </a:lnTo>
                  <a:lnTo>
                    <a:pt x="3335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554177" y="6048755"/>
            <a:ext cx="3376929" cy="441959"/>
          </a:xfrm>
          <a:prstGeom prst="rect">
            <a:avLst/>
          </a:prstGeom>
          <a:ln w="63499">
            <a:solidFill>
              <a:srgbClr val="42BB93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algn="ctr" marL="224154" marR="200025">
              <a:lnSpc>
                <a:spcPct val="100000"/>
              </a:lnSpc>
              <a:spcBef>
                <a:spcPts val="520"/>
              </a:spcBef>
            </a:pPr>
            <a:r>
              <a:rPr dirty="0" sz="700" spc="-15">
                <a:latin typeface="Times New Roman"/>
                <a:cs typeface="Times New Roman"/>
              </a:rPr>
              <a:t>Учні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35">
                <a:latin typeface="Times New Roman"/>
                <a:cs typeface="Times New Roman"/>
              </a:rPr>
              <a:t>/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студенти</a:t>
            </a:r>
            <a:r>
              <a:rPr dirty="0" sz="700" spc="-1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із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низьким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соціально-економічним</a:t>
            </a:r>
            <a:r>
              <a:rPr dirty="0" sz="700" spc="-2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статусом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читають</a:t>
            </a:r>
            <a:r>
              <a:rPr dirty="0" sz="700" spc="-25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набагато </a:t>
            </a:r>
            <a:r>
              <a:rPr dirty="0" sz="700" spc="-160">
                <a:latin typeface="Times New Roman"/>
                <a:cs typeface="Times New Roman"/>
              </a:rPr>
              <a:t> </a:t>
            </a:r>
            <a:r>
              <a:rPr dirty="0" sz="700" spc="-15">
                <a:latin typeface="Times New Roman"/>
                <a:cs typeface="Times New Roman"/>
              </a:rPr>
              <a:t>менше, </a:t>
            </a:r>
            <a:r>
              <a:rPr dirty="0" sz="700" spc="5">
                <a:latin typeface="Times New Roman"/>
                <a:cs typeface="Times New Roman"/>
              </a:rPr>
              <a:t>ніж </a:t>
            </a:r>
            <a:r>
              <a:rPr dirty="0" sz="700" spc="-10">
                <a:latin typeface="Times New Roman"/>
                <a:cs typeface="Times New Roman"/>
              </a:rPr>
              <a:t>учні </a:t>
            </a:r>
            <a:r>
              <a:rPr dirty="0" sz="700" spc="35">
                <a:latin typeface="Times New Roman"/>
                <a:cs typeface="Times New Roman"/>
              </a:rPr>
              <a:t>/ </a:t>
            </a:r>
            <a:r>
              <a:rPr dirty="0" sz="700" spc="-10">
                <a:latin typeface="Times New Roman"/>
                <a:cs typeface="Times New Roman"/>
              </a:rPr>
              <a:t>студенти </a:t>
            </a:r>
            <a:r>
              <a:rPr dirty="0" sz="700" spc="-5">
                <a:latin typeface="Times New Roman"/>
                <a:cs typeface="Times New Roman"/>
              </a:rPr>
              <a:t>із </a:t>
            </a:r>
            <a:r>
              <a:rPr dirty="0" sz="700">
                <a:latin typeface="Times New Roman"/>
                <a:cs typeface="Times New Roman"/>
              </a:rPr>
              <a:t>сприятливими </a:t>
            </a:r>
            <a:r>
              <a:rPr dirty="0" sz="700" spc="-5">
                <a:latin typeface="Times New Roman"/>
                <a:cs typeface="Times New Roman"/>
              </a:rPr>
              <a:t>соціально-економічними </a:t>
            </a:r>
            <a:r>
              <a:rPr dirty="0" sz="70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передумовами</a:t>
            </a:r>
            <a:r>
              <a:rPr dirty="0" sz="700" spc="-30">
                <a:latin typeface="Times New Roman"/>
                <a:cs typeface="Times New Roman"/>
              </a:rPr>
              <a:t> </a:t>
            </a:r>
            <a:r>
              <a:rPr dirty="0" sz="700" spc="-5">
                <a:latin typeface="Times New Roman"/>
                <a:cs typeface="Times New Roman"/>
              </a:rPr>
              <a:t>навчання.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375389"/>
            <a:ext cx="422592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Розподіляємо</a:t>
            </a:r>
            <a:r>
              <a:rPr dirty="0" sz="3500" spc="-5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04" b="0">
                <a:solidFill>
                  <a:srgbClr val="231F20"/>
                </a:solidFill>
                <a:latin typeface="Microsoft Sans Serif"/>
                <a:cs typeface="Microsoft Sans Serif"/>
              </a:rPr>
              <a:t>час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138296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295" y="491177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6295" y="541136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591095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9299" y="1285219"/>
            <a:ext cx="6424295" cy="490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marR="141605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Тепер,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коли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нас є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план,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як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ми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можемо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 розподілити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час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читання?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Упродовж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цієї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сесії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маємо:</a:t>
            </a:r>
            <a:endParaRPr sz="2000">
              <a:latin typeface="Microsoft Sans Serif"/>
              <a:cs typeface="Microsoft Sans Serif"/>
            </a:endParaRPr>
          </a:p>
          <a:p>
            <a:pPr marL="732155" indent="-360680">
              <a:lnSpc>
                <a:spcPct val="100000"/>
              </a:lnSpc>
              <a:spcBef>
                <a:spcPts val="965"/>
              </a:spcBef>
              <a:buClr>
                <a:srgbClr val="615780"/>
              </a:buClr>
              <a:buFont typeface="Wingdings"/>
              <a:buChar char=""/>
              <a:tabLst>
                <a:tab pos="732155" algn="l"/>
                <a:tab pos="732790" algn="l"/>
              </a:tabLst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прочитати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огляд;</a:t>
            </a:r>
            <a:endParaRPr sz="2000">
              <a:latin typeface="Microsoft Sans Serif"/>
              <a:cs typeface="Microsoft Sans Serif"/>
            </a:endParaRPr>
          </a:p>
          <a:p>
            <a:pPr marL="732155" indent="-360680">
              <a:lnSpc>
                <a:spcPct val="100000"/>
              </a:lnSpc>
              <a:spcBef>
                <a:spcPts val="965"/>
              </a:spcBef>
              <a:buClr>
                <a:srgbClr val="615780"/>
              </a:buClr>
              <a:buFont typeface="Wingdings"/>
              <a:buChar char=""/>
              <a:tabLst>
                <a:tab pos="732155" algn="l"/>
                <a:tab pos="732790" algn="l"/>
              </a:tabLst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прочитати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всі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матеріали;</a:t>
            </a:r>
            <a:endParaRPr sz="2000">
              <a:latin typeface="Microsoft Sans Serif"/>
              <a:cs typeface="Microsoft Sans Serif"/>
            </a:endParaRPr>
          </a:p>
          <a:p>
            <a:pPr marL="732155" indent="-360680">
              <a:lnSpc>
                <a:spcPct val="100000"/>
              </a:lnSpc>
              <a:spcBef>
                <a:spcPts val="970"/>
              </a:spcBef>
              <a:buClr>
                <a:srgbClr val="615780"/>
              </a:buClr>
              <a:buFont typeface="Wingdings"/>
              <a:buChar char=""/>
              <a:tabLst>
                <a:tab pos="732155" algn="l"/>
                <a:tab pos="732790" algn="l"/>
              </a:tabLst>
            </a:pP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заповнити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структурованого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есе.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нас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25-30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хвилин.</a:t>
            </a:r>
            <a:endParaRPr sz="2000">
              <a:latin typeface="Microsoft Sans Serif"/>
              <a:cs typeface="Microsoft Sans Serif"/>
            </a:endParaRPr>
          </a:p>
          <a:p>
            <a:pPr marL="372110" marR="5080">
              <a:lnSpc>
                <a:spcPct val="163900"/>
              </a:lnSpc>
              <a:spcBef>
                <a:spcPts val="1420"/>
              </a:spcBef>
            </a:pP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малих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групах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вирішіть,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розподілити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час.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Розмістіть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свій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розподілу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часу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стіні.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1535"/>
              </a:spcBef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Поділіться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думками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нього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класом.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602" y="2417528"/>
            <a:ext cx="1885272" cy="187057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93075"/>
            <a:ext cx="223202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85" b="0">
                <a:solidFill>
                  <a:srgbClr val="231F20"/>
                </a:solidFill>
                <a:latin typeface="Microsoft Sans Serif"/>
                <a:cs typeface="Microsoft Sans Serif"/>
              </a:rPr>
              <a:t>Заняття</a:t>
            </a:r>
            <a:r>
              <a:rPr dirty="0" sz="3500" spc="-6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55" b="0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172095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1623204"/>
            <a:ext cx="5283835" cy="2591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Продемонструйте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свої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знання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 написання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сильного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формального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есе.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сильний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початок.</a:t>
            </a:r>
            <a:endParaRPr sz="2000">
              <a:latin typeface="Microsoft Sans Serif"/>
              <a:cs typeface="Microsoft Sans Serif"/>
            </a:endParaRPr>
          </a:p>
          <a:p>
            <a:pPr marL="12700" marR="180340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Розвивайте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аргументацію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доказами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коментарями.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Сформуйте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сильну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кінцівку.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257614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307575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6295" y="393094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4146" y="3420274"/>
            <a:ext cx="3699578" cy="288807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07075"/>
            <a:ext cx="714629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80" b="0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Формальне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10" b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складається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-15" b="0">
                <a:solidFill>
                  <a:srgbClr val="231F20"/>
                </a:solidFill>
                <a:latin typeface="Microsoft Sans Serif"/>
                <a:cs typeface="Microsoft Sans Serif"/>
              </a:rPr>
              <a:t>з: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265479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2607855"/>
            <a:ext cx="3684270" cy="3183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Вступу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огляду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теми;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тези;</a:t>
            </a:r>
            <a:endParaRPr sz="2000">
              <a:latin typeface="Microsoft Sans Serif"/>
              <a:cs typeface="Microsoft Sans Serif"/>
            </a:endParaRPr>
          </a:p>
          <a:p>
            <a:pPr marL="12700" marR="50165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доказів,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вводять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текст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ключовими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фразами;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63900"/>
              </a:lnSpc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посилань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джерела;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коментарів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доказів;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висновків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закликів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дій.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315441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365400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6295" y="450919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66295" y="500881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6295" y="550840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28600" y="4964329"/>
            <a:ext cx="313309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6700"/>
              </a:lnSpc>
              <a:spcBef>
                <a:spcPts val="100"/>
              </a:spcBef>
            </a:pPr>
            <a:r>
              <a:rPr dirty="0" sz="2000" spc="80" b="1">
                <a:solidFill>
                  <a:srgbClr val="42BB93"/>
                </a:solidFill>
                <a:latin typeface="Tahoma"/>
                <a:cs typeface="Tahoma"/>
              </a:rPr>
              <a:t>Порівняйте </a:t>
            </a:r>
            <a:r>
              <a:rPr dirty="0" sz="2000" spc="60" b="1">
                <a:solidFill>
                  <a:srgbClr val="42BB93"/>
                </a:solidFill>
                <a:latin typeface="Tahoma"/>
                <a:cs typeface="Tahoma"/>
              </a:rPr>
              <a:t>зі </a:t>
            </a: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своїм </a:t>
            </a:r>
            <a:r>
              <a:rPr dirty="0" sz="2000" spc="9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списком.</a:t>
            </a:r>
            <a:r>
              <a:rPr dirty="0" sz="2000" spc="-3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42BB93"/>
                </a:solidFill>
                <a:latin typeface="Tahoma"/>
                <a:cs typeface="Tahoma"/>
              </a:rPr>
              <a:t>Що</a:t>
            </a:r>
            <a:r>
              <a:rPr dirty="0" sz="2000" spc="-3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2BB93"/>
                </a:solidFill>
                <a:latin typeface="Tahoma"/>
                <a:cs typeface="Tahoma"/>
              </a:rPr>
              <a:t>спільне?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dirty="0" sz="2000" spc="70" b="1">
                <a:solidFill>
                  <a:srgbClr val="42BB93"/>
                </a:solidFill>
                <a:latin typeface="Tahoma"/>
                <a:cs typeface="Tahoma"/>
              </a:rPr>
              <a:t>Що</a:t>
            </a:r>
            <a:r>
              <a:rPr dirty="0" sz="2000" spc="-4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2BB93"/>
                </a:solidFill>
                <a:latin typeface="Tahoma"/>
                <a:cs typeface="Tahoma"/>
              </a:rPr>
              <a:t>відмінне?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002" y="2304006"/>
            <a:ext cx="3082414" cy="238394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3994" y="2636399"/>
            <a:ext cx="3708006" cy="39818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34095" y="2956304"/>
            <a:ext cx="2040255" cy="7467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81280">
              <a:lnSpc>
                <a:spcPts val="2800"/>
              </a:lnSpc>
              <a:spcBef>
                <a:spcPts val="260"/>
              </a:spcBef>
            </a:pPr>
            <a:r>
              <a:rPr dirty="0" sz="2400" spc="204">
                <a:solidFill>
                  <a:srgbClr val="231F20"/>
                </a:solidFill>
                <a:latin typeface="Microsoft Sans Serif"/>
                <a:cs typeface="Microsoft Sans Serif"/>
              </a:rPr>
              <a:t>Спробуймо </a:t>
            </a:r>
            <a:r>
              <a:rPr dirty="0" sz="2400" spc="-6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0">
                <a:solidFill>
                  <a:srgbClr val="231F20"/>
                </a:solidFill>
                <a:latin typeface="Microsoft Sans Serif"/>
                <a:cs typeface="Microsoft Sans Serif"/>
              </a:rPr>
              <a:t>кожен</a:t>
            </a:r>
            <a:r>
              <a:rPr dirty="0" sz="24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4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них!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500" y="695476"/>
            <a:ext cx="485648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Показати,</a:t>
            </a:r>
            <a:r>
              <a:rPr dirty="0" sz="3500" spc="-2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60" b="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500" spc="-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3500" spc="-2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0" b="0">
                <a:solidFill>
                  <a:srgbClr val="231F20"/>
                </a:solidFill>
                <a:latin typeface="Microsoft Sans Serif"/>
                <a:cs typeface="Microsoft Sans Serif"/>
              </a:rPr>
              <a:t>знаю</a:t>
            </a:r>
            <a:endParaRPr sz="35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0005" y="2527837"/>
            <a:ext cx="254635" cy="1969135"/>
            <a:chOff x="540005" y="2527837"/>
            <a:chExt cx="254635" cy="1969135"/>
          </a:xfrm>
        </p:grpSpPr>
        <p:sp>
          <p:nvSpPr>
            <p:cNvPr id="6" name="object 6"/>
            <p:cNvSpPr/>
            <p:nvPr/>
          </p:nvSpPr>
          <p:spPr>
            <a:xfrm>
              <a:off x="574295" y="2562127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5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4295" y="3133726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4295" y="3705325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4295" y="4276925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4">
                  <a:moveTo>
                    <a:pt x="92722" y="185470"/>
                  </a:moveTo>
                  <a:lnTo>
                    <a:pt x="128813" y="178181"/>
                  </a:lnTo>
                  <a:lnTo>
                    <a:pt x="158286" y="158303"/>
                  </a:lnTo>
                  <a:lnTo>
                    <a:pt x="178158" y="128822"/>
                  </a:lnTo>
                  <a:lnTo>
                    <a:pt x="185445" y="92722"/>
                  </a:lnTo>
                  <a:lnTo>
                    <a:pt x="178158" y="56637"/>
                  </a:lnTo>
                  <a:lnTo>
                    <a:pt x="158286" y="27163"/>
                  </a:lnTo>
                  <a:lnTo>
                    <a:pt x="128813" y="7288"/>
                  </a:lnTo>
                  <a:lnTo>
                    <a:pt x="92722" y="0"/>
                  </a:lnTo>
                  <a:lnTo>
                    <a:pt x="56632" y="7288"/>
                  </a:lnTo>
                  <a:lnTo>
                    <a:pt x="27158" y="27163"/>
                  </a:lnTo>
                  <a:lnTo>
                    <a:pt x="7287" y="56637"/>
                  </a:lnTo>
                  <a:lnTo>
                    <a:pt x="0" y="92722"/>
                  </a:lnTo>
                  <a:lnTo>
                    <a:pt x="7287" y="128822"/>
                  </a:lnTo>
                  <a:lnTo>
                    <a:pt x="27158" y="158303"/>
                  </a:lnTo>
                  <a:lnTo>
                    <a:pt x="56632" y="178181"/>
                  </a:lnTo>
                  <a:lnTo>
                    <a:pt x="92722" y="185470"/>
                  </a:lnTo>
                  <a:close/>
                </a:path>
              </a:pathLst>
            </a:custGeom>
            <a:ln w="6858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27300" y="1943575"/>
            <a:ext cx="5246370" cy="297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30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знаю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сильне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есе:</a:t>
            </a:r>
            <a:endParaRPr sz="2000">
              <a:latin typeface="Microsoft Sans Serif"/>
              <a:cs typeface="Microsoft Sans Serif"/>
            </a:endParaRPr>
          </a:p>
          <a:p>
            <a:pPr marL="372110" marR="219710">
              <a:lnSpc>
                <a:spcPct val="187500"/>
              </a:lnSpc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вступ,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мою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231F20"/>
                </a:solidFill>
                <a:latin typeface="Microsoft Sans Serif"/>
                <a:cs typeface="Microsoft Sans Serif"/>
              </a:rPr>
              <a:t>тезу;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посилання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джерела;</a:t>
            </a:r>
            <a:endParaRPr sz="2000">
              <a:latin typeface="Microsoft Sans Serif"/>
              <a:cs typeface="Microsoft Sans Serif"/>
            </a:endParaRPr>
          </a:p>
          <a:p>
            <a:pPr marL="372110" marR="598170">
              <a:lnSpc>
                <a:spcPct val="187500"/>
              </a:lnSpc>
            </a:pP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доказ,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пов’язаний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тезою;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містить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40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дії.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9065" y="4330459"/>
            <a:ext cx="1957830" cy="22877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500" y="569475"/>
            <a:ext cx="531749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85" b="0">
                <a:solidFill>
                  <a:srgbClr val="231F20"/>
                </a:solidFill>
                <a:latin typeface="Microsoft Sans Serif"/>
                <a:cs typeface="Microsoft Sans Serif"/>
              </a:rPr>
              <a:t>Вступ: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0" b="0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моя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25" b="0">
                <a:solidFill>
                  <a:srgbClr val="231F20"/>
                </a:solidFill>
                <a:latin typeface="Microsoft Sans Serif"/>
                <a:cs typeface="Microsoft Sans Serif"/>
              </a:rPr>
              <a:t>теза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541574"/>
            <a:ext cx="15201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00" b="1">
                <a:solidFill>
                  <a:srgbClr val="231F20"/>
                </a:solidFill>
                <a:latin typeface="Tahoma"/>
                <a:cs typeface="Tahoma"/>
              </a:rPr>
              <a:t>Приклад</a:t>
            </a:r>
            <a:r>
              <a:rPr dirty="0" sz="2000" spc="-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-315" b="1">
                <a:solidFill>
                  <a:srgbClr val="231F20"/>
                </a:solidFill>
                <a:latin typeface="Tahoma"/>
                <a:cs typeface="Tahoma"/>
              </a:rPr>
              <a:t>1: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062374"/>
            <a:ext cx="6943090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5260">
              <a:lnSpc>
                <a:spcPct val="116700"/>
              </a:lnSpc>
              <a:spcBef>
                <a:spcPts val="100"/>
              </a:spcBef>
            </a:pPr>
            <a:r>
              <a:rPr dirty="0" sz="2000" spc="55" b="1">
                <a:solidFill>
                  <a:srgbClr val="42BB93"/>
                </a:solidFill>
                <a:latin typeface="Tahoma"/>
                <a:cs typeface="Tahoma"/>
              </a:rPr>
              <a:t>Багато 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сучасних </a:t>
            </a:r>
            <a:r>
              <a:rPr dirty="0" sz="2000" spc="100" b="1">
                <a:solidFill>
                  <a:srgbClr val="42BB93"/>
                </a:solidFill>
                <a:latin typeface="Tahoma"/>
                <a:cs typeface="Tahoma"/>
              </a:rPr>
              <a:t>досліджень 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демонструють </a:t>
            </a:r>
            <a:r>
              <a:rPr dirty="0" sz="2000" spc="10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42BB93"/>
                </a:solidFill>
                <a:latin typeface="Tahoma"/>
                <a:cs typeface="Tahoma"/>
              </a:rPr>
              <a:t>безпрецедентну</a:t>
            </a:r>
            <a:r>
              <a:rPr dirty="0" sz="20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10" b="1">
                <a:solidFill>
                  <a:srgbClr val="42BB93"/>
                </a:solidFill>
                <a:latin typeface="Tahoma"/>
                <a:cs typeface="Tahoma"/>
              </a:rPr>
              <a:t>користь</a:t>
            </a:r>
            <a:r>
              <a:rPr dirty="0" sz="20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42BB93"/>
                </a:solidFill>
                <a:latin typeface="Tahoma"/>
                <a:cs typeface="Tahoma"/>
              </a:rPr>
              <a:t>читання</a:t>
            </a:r>
            <a:r>
              <a:rPr dirty="0" sz="20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для</a:t>
            </a:r>
            <a:r>
              <a:rPr dirty="0" sz="20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42BB93"/>
                </a:solidFill>
                <a:latin typeface="Tahoma"/>
                <a:cs typeface="Tahoma"/>
              </a:rPr>
              <a:t>людства.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80" b="1">
                <a:solidFill>
                  <a:srgbClr val="615780"/>
                </a:solidFill>
                <a:latin typeface="Tahoma"/>
                <a:cs typeface="Tahoma"/>
              </a:rPr>
              <a:t>Тому</a:t>
            </a:r>
            <a:r>
              <a:rPr dirty="0" sz="2000" spc="-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15780"/>
                </a:solidFill>
                <a:latin typeface="Tahoma"/>
                <a:cs typeface="Tahoma"/>
              </a:rPr>
              <a:t>читання</a:t>
            </a:r>
            <a:r>
              <a:rPr dirty="0" sz="2000" spc="-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615780"/>
                </a:solidFill>
                <a:latin typeface="Tahoma"/>
                <a:cs typeface="Tahoma"/>
              </a:rPr>
              <a:t>досі</a:t>
            </a:r>
            <a:r>
              <a:rPr dirty="0" sz="2000" spc="-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135" b="1">
                <a:solidFill>
                  <a:srgbClr val="615780"/>
                </a:solidFill>
                <a:latin typeface="Tahoma"/>
                <a:cs typeface="Tahoma"/>
              </a:rPr>
              <a:t>є</a:t>
            </a:r>
            <a:r>
              <a:rPr dirty="0" sz="2000" spc="-1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615780"/>
                </a:solidFill>
                <a:latin typeface="Tahoma"/>
                <a:cs typeface="Tahoma"/>
              </a:rPr>
              <a:t>необхідним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для</a:t>
            </a:r>
            <a:r>
              <a:rPr dirty="0" sz="20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615780"/>
                </a:solidFill>
                <a:latin typeface="Tahoma"/>
                <a:cs typeface="Tahoma"/>
              </a:rPr>
              <a:t>розвитку</a:t>
            </a:r>
            <a:r>
              <a:rPr dirty="0" sz="20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615780"/>
                </a:solidFill>
                <a:latin typeface="Tahoma"/>
                <a:cs typeface="Tahoma"/>
              </a:rPr>
              <a:t>особистості</a:t>
            </a:r>
            <a:r>
              <a:rPr dirty="0" sz="20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130" b="1">
                <a:solidFill>
                  <a:srgbClr val="615780"/>
                </a:solidFill>
                <a:latin typeface="Tahoma"/>
                <a:cs typeface="Tahoma"/>
              </a:rPr>
              <a:t>й</a:t>
            </a:r>
            <a:r>
              <a:rPr dirty="0" sz="2000" spc="-5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суспільства</a:t>
            </a:r>
            <a:r>
              <a:rPr dirty="0" sz="200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615780"/>
                </a:solidFill>
                <a:latin typeface="Tahoma"/>
                <a:cs typeface="Tahoma"/>
              </a:rPr>
              <a:t>загалом.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4047173"/>
            <a:ext cx="7152640" cy="2324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00" b="1">
                <a:solidFill>
                  <a:srgbClr val="231F20"/>
                </a:solidFill>
                <a:latin typeface="Tahoma"/>
                <a:cs typeface="Tahoma"/>
              </a:rPr>
              <a:t>Приклад</a:t>
            </a:r>
            <a:r>
              <a:rPr dirty="0" sz="20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2000" spc="-120" b="1">
                <a:solidFill>
                  <a:srgbClr val="231F20"/>
                </a:solidFill>
                <a:latin typeface="Tahoma"/>
                <a:cs typeface="Tahoma"/>
              </a:rPr>
              <a:t>2: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  <a:spcBef>
                <a:spcPts val="1700"/>
              </a:spcBef>
            </a:pP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Розвиток </a:t>
            </a:r>
            <a:r>
              <a:rPr dirty="0" sz="2000" spc="65" b="1">
                <a:solidFill>
                  <a:srgbClr val="42BB93"/>
                </a:solidFill>
                <a:latin typeface="Tahoma"/>
                <a:cs typeface="Tahoma"/>
              </a:rPr>
              <a:t>технологій </a:t>
            </a:r>
            <a:r>
              <a:rPr dirty="0" sz="2000" spc="30" b="1">
                <a:solidFill>
                  <a:srgbClr val="42BB93"/>
                </a:solidFill>
                <a:latin typeface="Tahoma"/>
                <a:cs typeface="Tahoma"/>
              </a:rPr>
              <a:t>і </a:t>
            </a:r>
            <a:r>
              <a:rPr dirty="0" sz="2000" spc="75" b="1">
                <a:solidFill>
                  <a:srgbClr val="42BB93"/>
                </a:solidFill>
                <a:latin typeface="Tahoma"/>
                <a:cs typeface="Tahoma"/>
              </a:rPr>
              <a:t>зміна </a:t>
            </a:r>
            <a:r>
              <a:rPr dirty="0" sz="2000" spc="55" b="1">
                <a:solidFill>
                  <a:srgbClr val="42BB93"/>
                </a:solidFill>
                <a:latin typeface="Tahoma"/>
                <a:cs typeface="Tahoma"/>
              </a:rPr>
              <a:t>поглядів </a:t>
            </a: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суспільства </a:t>
            </a:r>
            <a:r>
              <a:rPr dirty="0" sz="2000" spc="9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42BB93"/>
                </a:solidFill>
                <a:latin typeface="Tahoma"/>
                <a:cs typeface="Tahoma"/>
              </a:rPr>
              <a:t>впливають</a:t>
            </a:r>
            <a:r>
              <a:rPr dirty="0" sz="20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42BB93"/>
                </a:solidFill>
                <a:latin typeface="Tahoma"/>
                <a:cs typeface="Tahoma"/>
              </a:rPr>
              <a:t>на</a:t>
            </a:r>
            <a:r>
              <a:rPr dirty="0" sz="200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42BB93"/>
                </a:solidFill>
                <a:latin typeface="Tahoma"/>
                <a:cs typeface="Tahoma"/>
              </a:rPr>
              <a:t>абсолютно</a:t>
            </a:r>
            <a:r>
              <a:rPr dirty="0" sz="200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42BB93"/>
                </a:solidFill>
                <a:latin typeface="Tahoma"/>
                <a:cs typeface="Tahoma"/>
              </a:rPr>
              <a:t>всі</a:t>
            </a:r>
            <a:r>
              <a:rPr dirty="0" sz="200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сфери</a:t>
            </a:r>
            <a:r>
              <a:rPr dirty="0" sz="200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2BB93"/>
                </a:solidFill>
                <a:latin typeface="Tahoma"/>
                <a:cs typeface="Tahoma"/>
              </a:rPr>
              <a:t>нашого</a:t>
            </a:r>
            <a:r>
              <a:rPr dirty="0" sz="2000" spc="-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42BB93"/>
                </a:solidFill>
                <a:latin typeface="Tahoma"/>
                <a:cs typeface="Tahoma"/>
              </a:rPr>
              <a:t>життя. </a:t>
            </a:r>
            <a:r>
              <a:rPr dirty="0" sz="2000" spc="-57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615780"/>
                </a:solidFill>
                <a:latin typeface="Tahoma"/>
                <a:cs typeface="Tahoma"/>
              </a:rPr>
              <a:t>Зміни </a:t>
            </a:r>
            <a:r>
              <a:rPr dirty="0" sz="2000" spc="35" b="1">
                <a:solidFill>
                  <a:srgbClr val="615780"/>
                </a:solidFill>
                <a:latin typeface="Tahoma"/>
                <a:cs typeface="Tahoma"/>
              </a:rPr>
              <a:t>в </a:t>
            </a:r>
            <a:r>
              <a:rPr dirty="0" sz="2000" spc="105" b="1">
                <a:solidFill>
                  <a:srgbClr val="615780"/>
                </a:solidFill>
                <a:latin typeface="Tahoma"/>
                <a:cs typeface="Tahoma"/>
              </a:rPr>
              <a:t>сучасному </a:t>
            </a:r>
            <a:r>
              <a:rPr dirty="0" sz="2000" spc="65" b="1">
                <a:solidFill>
                  <a:srgbClr val="615780"/>
                </a:solidFill>
                <a:latin typeface="Tahoma"/>
                <a:cs typeface="Tahoma"/>
              </a:rPr>
              <a:t>світі </a:t>
            </a:r>
            <a:r>
              <a:rPr dirty="0" sz="2000" spc="130" b="1">
                <a:solidFill>
                  <a:srgbClr val="615780"/>
                </a:solidFill>
                <a:latin typeface="Tahoma"/>
                <a:cs typeface="Tahoma"/>
              </a:rPr>
              <a:t>й </a:t>
            </a:r>
            <a:r>
              <a:rPr dirty="0" sz="2000" spc="50" b="1">
                <a:solidFill>
                  <a:srgbClr val="615780"/>
                </a:solidFill>
                <a:latin typeface="Tahoma"/>
                <a:cs typeface="Tahoma"/>
              </a:rPr>
              <a:t>поява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інших </a:t>
            </a:r>
            <a:r>
              <a:rPr dirty="0" sz="2000" spc="105" b="1">
                <a:solidFill>
                  <a:srgbClr val="615780"/>
                </a:solidFill>
                <a:latin typeface="Tahoma"/>
                <a:cs typeface="Tahoma"/>
              </a:rPr>
              <a:t>джерел </a:t>
            </a:r>
            <a:r>
              <a:rPr dirty="0" sz="2000" spc="11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615780"/>
                </a:solidFill>
                <a:latin typeface="Tahoma"/>
                <a:cs typeface="Tahoma"/>
              </a:rPr>
              <a:t>інформації </a:t>
            </a:r>
            <a:r>
              <a:rPr dirty="0" sz="2000" spc="70" b="1">
                <a:solidFill>
                  <a:srgbClr val="615780"/>
                </a:solidFill>
                <a:latin typeface="Tahoma"/>
                <a:cs typeface="Tahoma"/>
              </a:rPr>
              <a:t>ставлять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під </a:t>
            </a:r>
            <a:r>
              <a:rPr dirty="0" sz="2000" spc="90" b="1">
                <a:solidFill>
                  <a:srgbClr val="615780"/>
                </a:solidFill>
                <a:latin typeface="Tahoma"/>
                <a:cs typeface="Tahoma"/>
              </a:rPr>
              <a:t>сумнів </a:t>
            </a:r>
            <a:r>
              <a:rPr dirty="0" sz="2000" spc="85" b="1">
                <a:solidFill>
                  <a:srgbClr val="615780"/>
                </a:solidFill>
                <a:latin typeface="Tahoma"/>
                <a:cs typeface="Tahoma"/>
              </a:rPr>
              <a:t>необхідність </a:t>
            </a:r>
            <a:r>
              <a:rPr dirty="0" sz="2000" spc="9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15780"/>
                </a:solidFill>
                <a:latin typeface="Tahoma"/>
                <a:cs typeface="Tahoma"/>
              </a:rPr>
              <a:t>читання.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5299" y="759975"/>
            <a:ext cx="88074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14" b="1">
                <a:solidFill>
                  <a:srgbClr val="42BB93"/>
                </a:solidFill>
                <a:latin typeface="Tahoma"/>
                <a:cs typeface="Tahoma"/>
              </a:rPr>
              <a:t>О</a:t>
            </a:r>
            <a:r>
              <a:rPr dirty="0" sz="2000" spc="-10" b="1">
                <a:solidFill>
                  <a:srgbClr val="42BB93"/>
                </a:solidFill>
                <a:latin typeface="Tahoma"/>
                <a:cs typeface="Tahoma"/>
              </a:rPr>
              <a:t>г</a:t>
            </a: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ляд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2370" y="759975"/>
            <a:ext cx="12712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80" b="1">
                <a:solidFill>
                  <a:srgbClr val="615780"/>
                </a:solidFill>
                <a:latin typeface="Tahoma"/>
                <a:cs typeface="Tahoma"/>
              </a:rPr>
              <a:t>Моя</a:t>
            </a:r>
            <a:r>
              <a:rPr dirty="0" sz="2000" spc="-70" b="1">
                <a:solidFill>
                  <a:srgbClr val="615780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15780"/>
                </a:solidFill>
                <a:latin typeface="Tahoma"/>
                <a:cs typeface="Tahoma"/>
              </a:rPr>
              <a:t>теза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1985" y="2039949"/>
            <a:ext cx="2529205" cy="2023110"/>
          </a:xfrm>
          <a:custGeom>
            <a:avLst/>
            <a:gdLst/>
            <a:ahLst/>
            <a:cxnLst/>
            <a:rect l="l" t="t" r="r" b="b"/>
            <a:pathLst>
              <a:path w="2529204" h="2023110">
                <a:moveTo>
                  <a:pt x="2529001" y="143992"/>
                </a:moveTo>
                <a:lnTo>
                  <a:pt x="2521661" y="98475"/>
                </a:lnTo>
                <a:lnTo>
                  <a:pt x="2501227" y="58953"/>
                </a:lnTo>
                <a:lnTo>
                  <a:pt x="2470048" y="27787"/>
                </a:lnTo>
                <a:lnTo>
                  <a:pt x="2430526" y="7340"/>
                </a:lnTo>
                <a:lnTo>
                  <a:pt x="2385009" y="0"/>
                </a:lnTo>
                <a:lnTo>
                  <a:pt x="144005" y="0"/>
                </a:lnTo>
                <a:lnTo>
                  <a:pt x="98488" y="7340"/>
                </a:lnTo>
                <a:lnTo>
                  <a:pt x="58966" y="27787"/>
                </a:lnTo>
                <a:lnTo>
                  <a:pt x="27787" y="58953"/>
                </a:lnTo>
                <a:lnTo>
                  <a:pt x="7340" y="98475"/>
                </a:lnTo>
                <a:lnTo>
                  <a:pt x="0" y="143992"/>
                </a:lnTo>
                <a:lnTo>
                  <a:pt x="0" y="1314005"/>
                </a:lnTo>
                <a:lnTo>
                  <a:pt x="7340" y="1359522"/>
                </a:lnTo>
                <a:lnTo>
                  <a:pt x="27787" y="1399044"/>
                </a:lnTo>
                <a:lnTo>
                  <a:pt x="58966" y="1430223"/>
                </a:lnTo>
                <a:lnTo>
                  <a:pt x="98488" y="1450657"/>
                </a:lnTo>
                <a:lnTo>
                  <a:pt x="144005" y="1457998"/>
                </a:lnTo>
                <a:lnTo>
                  <a:pt x="944029" y="1457998"/>
                </a:lnTo>
                <a:lnTo>
                  <a:pt x="1084821" y="2022652"/>
                </a:lnTo>
                <a:lnTo>
                  <a:pt x="1267510" y="1457998"/>
                </a:lnTo>
                <a:lnTo>
                  <a:pt x="2385009" y="1457998"/>
                </a:lnTo>
                <a:lnTo>
                  <a:pt x="2430526" y="1450657"/>
                </a:lnTo>
                <a:lnTo>
                  <a:pt x="2470048" y="1430223"/>
                </a:lnTo>
                <a:lnTo>
                  <a:pt x="2501227" y="1399044"/>
                </a:lnTo>
                <a:lnTo>
                  <a:pt x="2521661" y="1359522"/>
                </a:lnTo>
                <a:lnTo>
                  <a:pt x="2529001" y="1314005"/>
                </a:lnTo>
                <a:lnTo>
                  <a:pt x="2529001" y="143992"/>
                </a:lnTo>
                <a:close/>
              </a:path>
            </a:pathLst>
          </a:custGeom>
          <a:solidFill>
            <a:srgbClr val="9BD3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033749" y="2159687"/>
            <a:ext cx="209486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9600"/>
              </a:lnSpc>
              <a:spcBef>
                <a:spcPts val="100"/>
              </a:spcBef>
            </a:pP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Обидва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зразки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20"/>
                </a:solidFill>
                <a:latin typeface="Microsoft Sans Serif"/>
                <a:cs typeface="Microsoft Sans Serif"/>
              </a:rPr>
              <a:t>містять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огляд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5">
                <a:solidFill>
                  <a:srgbClr val="231F20"/>
                </a:solidFill>
                <a:latin typeface="Microsoft Sans Serif"/>
                <a:cs typeface="Microsoft Sans Serif"/>
              </a:rPr>
              <a:t>проблеми</a:t>
            </a:r>
            <a:r>
              <a:rPr dirty="0" sz="180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40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18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35">
                <a:solidFill>
                  <a:srgbClr val="231F20"/>
                </a:solidFill>
                <a:latin typeface="Microsoft Sans Serif"/>
                <a:cs typeface="Microsoft Sans Serif"/>
              </a:rPr>
              <a:t>тезу.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00" y="530897"/>
            <a:ext cx="287274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Ваша</a:t>
            </a:r>
            <a:r>
              <a:rPr dirty="0" sz="3500" spc="-5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35" b="0">
                <a:solidFill>
                  <a:srgbClr val="231F20"/>
                </a:solidFill>
                <a:latin typeface="Microsoft Sans Serif"/>
                <a:cs typeface="Microsoft Sans Serif"/>
              </a:rPr>
              <a:t>черга!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4295" y="146811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7255" y="1370362"/>
            <a:ext cx="5795645" cy="490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436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Подивіться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верхню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частину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вашого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планувальника.</a:t>
            </a:r>
            <a:endParaRPr sz="2000">
              <a:latin typeface="Microsoft Sans Serif"/>
              <a:cs typeface="Microsoft Sans Serif"/>
            </a:endParaRPr>
          </a:p>
          <a:p>
            <a:pPr marL="12700" marR="998219" indent="-635">
              <a:lnSpc>
                <a:spcPct val="116700"/>
              </a:lnSpc>
              <a:spcBef>
                <a:spcPts val="1130"/>
              </a:spcBef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вступ,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проблеми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вашу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тезу.</a:t>
            </a:r>
            <a:endParaRPr sz="2000">
              <a:latin typeface="Microsoft Sans Serif"/>
              <a:cs typeface="Microsoft Sans Serif"/>
            </a:endParaRPr>
          </a:p>
          <a:p>
            <a:pPr marL="12700" marR="201295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Обміняйтеся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паперами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однокласником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однокласницею.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Дайте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одному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зворотний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зв’язок:</a:t>
            </a:r>
            <a:endParaRPr sz="2000">
              <a:latin typeface="Microsoft Sans Serif"/>
              <a:cs typeface="Microsoft Sans Serif"/>
            </a:endParaRPr>
          </a:p>
          <a:p>
            <a:pPr marL="372110" marR="5080" indent="-360045">
              <a:lnSpc>
                <a:spcPct val="116700"/>
              </a:lnSpc>
              <a:spcBef>
                <a:spcPts val="844"/>
              </a:spcBef>
              <a:buClr>
                <a:srgbClr val="615780"/>
              </a:buClr>
              <a:buFont typeface="Tahoma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додали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достатньо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інформації,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людина,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яка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нічого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не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знає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проблему,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змогла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зрозуміти?</a:t>
            </a:r>
            <a:endParaRPr sz="2000">
              <a:latin typeface="Microsoft Sans Serif"/>
              <a:cs typeface="Microsoft Sans Serif"/>
            </a:endParaRPr>
          </a:p>
          <a:p>
            <a:pPr marL="372110" marR="782955" indent="-360045">
              <a:lnSpc>
                <a:spcPct val="116700"/>
              </a:lnSpc>
              <a:spcBef>
                <a:spcPts val="570"/>
              </a:spcBef>
              <a:buClr>
                <a:srgbClr val="615780"/>
              </a:buClr>
              <a:buFont typeface="Tahoma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ваша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теза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зрозуміла?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Дискусійна?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можна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обстоювати?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295" y="232330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4295" y="317849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4295" y="403371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7099862" y="1964434"/>
            <a:ext cx="2614295" cy="2586355"/>
            <a:chOff x="7099862" y="1964434"/>
            <a:chExt cx="2614295" cy="2586355"/>
          </a:xfrm>
        </p:grpSpPr>
        <p:sp>
          <p:nvSpPr>
            <p:cNvPr id="9" name="object 9"/>
            <p:cNvSpPr/>
            <p:nvPr/>
          </p:nvSpPr>
          <p:spPr>
            <a:xfrm>
              <a:off x="7685331" y="1964434"/>
              <a:ext cx="1221105" cy="2569845"/>
            </a:xfrm>
            <a:custGeom>
              <a:avLst/>
              <a:gdLst/>
              <a:ahLst/>
              <a:cxnLst/>
              <a:rect l="l" t="t" r="r" b="b"/>
              <a:pathLst>
                <a:path w="1221104" h="2569845">
                  <a:moveTo>
                    <a:pt x="827519" y="0"/>
                  </a:moveTo>
                  <a:lnTo>
                    <a:pt x="685152" y="3047"/>
                  </a:lnTo>
                  <a:lnTo>
                    <a:pt x="644505" y="11964"/>
                  </a:lnTo>
                  <a:lnTo>
                    <a:pt x="610260" y="35559"/>
                  </a:lnTo>
                  <a:lnTo>
                    <a:pt x="595461" y="26850"/>
                  </a:lnTo>
                  <a:lnTo>
                    <a:pt x="579578" y="20621"/>
                  </a:lnTo>
                  <a:lnTo>
                    <a:pt x="562974" y="16950"/>
                  </a:lnTo>
                  <a:lnTo>
                    <a:pt x="546011" y="15913"/>
                  </a:lnTo>
                  <a:lnTo>
                    <a:pt x="403631" y="18948"/>
                  </a:lnTo>
                  <a:lnTo>
                    <a:pt x="372611" y="24267"/>
                  </a:lnTo>
                  <a:lnTo>
                    <a:pt x="344889" y="38033"/>
                  </a:lnTo>
                  <a:lnTo>
                    <a:pt x="322083" y="59042"/>
                  </a:lnTo>
                  <a:lnTo>
                    <a:pt x="305816" y="86093"/>
                  </a:lnTo>
                  <a:lnTo>
                    <a:pt x="199313" y="88341"/>
                  </a:lnTo>
                  <a:lnTo>
                    <a:pt x="157365" y="97562"/>
                  </a:lnTo>
                  <a:lnTo>
                    <a:pt x="122199" y="122224"/>
                  </a:lnTo>
                  <a:lnTo>
                    <a:pt x="99034" y="158407"/>
                  </a:lnTo>
                  <a:lnTo>
                    <a:pt x="91605" y="200723"/>
                  </a:lnTo>
                  <a:lnTo>
                    <a:pt x="99187" y="583780"/>
                  </a:lnTo>
                  <a:lnTo>
                    <a:pt x="104587" y="636551"/>
                  </a:lnTo>
                  <a:lnTo>
                    <a:pt x="118344" y="687336"/>
                  </a:lnTo>
                  <a:lnTo>
                    <a:pt x="139996" y="735143"/>
                  </a:lnTo>
                  <a:lnTo>
                    <a:pt x="169079" y="778976"/>
                  </a:lnTo>
                  <a:lnTo>
                    <a:pt x="205130" y="817841"/>
                  </a:lnTo>
                  <a:lnTo>
                    <a:pt x="200343" y="841814"/>
                  </a:lnTo>
                  <a:lnTo>
                    <a:pt x="190022" y="899473"/>
                  </a:lnTo>
                  <a:lnTo>
                    <a:pt x="178822" y="969005"/>
                  </a:lnTo>
                  <a:lnTo>
                    <a:pt x="166883" y="1049118"/>
                  </a:lnTo>
                  <a:lnTo>
                    <a:pt x="154344" y="1138518"/>
                  </a:lnTo>
                  <a:lnTo>
                    <a:pt x="141345" y="1235913"/>
                  </a:lnTo>
                  <a:lnTo>
                    <a:pt x="121293" y="1394169"/>
                  </a:lnTo>
                  <a:lnTo>
                    <a:pt x="100994" y="1563141"/>
                  </a:lnTo>
                  <a:lnTo>
                    <a:pt x="80921" y="1738466"/>
                  </a:lnTo>
                  <a:lnTo>
                    <a:pt x="61546" y="1915781"/>
                  </a:lnTo>
                  <a:lnTo>
                    <a:pt x="43343" y="2090723"/>
                  </a:lnTo>
                  <a:lnTo>
                    <a:pt x="26783" y="2258929"/>
                  </a:lnTo>
                  <a:lnTo>
                    <a:pt x="12338" y="2416035"/>
                  </a:lnTo>
                  <a:lnTo>
                    <a:pt x="4117" y="2512451"/>
                  </a:lnTo>
                  <a:lnTo>
                    <a:pt x="0" y="2563799"/>
                  </a:lnTo>
                  <a:lnTo>
                    <a:pt x="4572" y="2569146"/>
                  </a:lnTo>
                  <a:lnTo>
                    <a:pt x="11582" y="2569667"/>
                  </a:lnTo>
                  <a:lnTo>
                    <a:pt x="17335" y="2569667"/>
                  </a:lnTo>
                  <a:lnTo>
                    <a:pt x="22212" y="2565234"/>
                  </a:lnTo>
                  <a:lnTo>
                    <a:pt x="30319" y="2466226"/>
                  </a:lnTo>
                  <a:lnTo>
                    <a:pt x="39206" y="2365430"/>
                  </a:lnTo>
                  <a:lnTo>
                    <a:pt x="54542" y="2202851"/>
                  </a:lnTo>
                  <a:lnTo>
                    <a:pt x="71855" y="2030577"/>
                  </a:lnTo>
                  <a:lnTo>
                    <a:pt x="90661" y="1853076"/>
                  </a:lnTo>
                  <a:lnTo>
                    <a:pt x="110476" y="1674812"/>
                  </a:lnTo>
                  <a:lnTo>
                    <a:pt x="130818" y="1500252"/>
                  </a:lnTo>
                  <a:lnTo>
                    <a:pt x="151202" y="1333862"/>
                  </a:lnTo>
                  <a:lnTo>
                    <a:pt x="164576" y="1229679"/>
                  </a:lnTo>
                  <a:lnTo>
                    <a:pt x="177612" y="1132436"/>
                  </a:lnTo>
                  <a:lnTo>
                    <a:pt x="190164" y="1043455"/>
                  </a:lnTo>
                  <a:lnTo>
                    <a:pt x="202091" y="964059"/>
                  </a:lnTo>
                  <a:lnTo>
                    <a:pt x="213249" y="895572"/>
                  </a:lnTo>
                  <a:lnTo>
                    <a:pt x="223495" y="839317"/>
                  </a:lnTo>
                  <a:lnTo>
                    <a:pt x="229082" y="812241"/>
                  </a:lnTo>
                  <a:lnTo>
                    <a:pt x="227736" y="808151"/>
                  </a:lnTo>
                  <a:lnTo>
                    <a:pt x="189574" y="768972"/>
                  </a:lnTo>
                  <a:lnTo>
                    <a:pt x="161221" y="727506"/>
                  </a:lnTo>
                  <a:lnTo>
                    <a:pt x="140106" y="682081"/>
                  </a:lnTo>
                  <a:lnTo>
                    <a:pt x="126694" y="633692"/>
                  </a:lnTo>
                  <a:lnTo>
                    <a:pt x="121450" y="583336"/>
                  </a:lnTo>
                  <a:lnTo>
                    <a:pt x="113855" y="200266"/>
                  </a:lnTo>
                  <a:lnTo>
                    <a:pt x="115170" y="182958"/>
                  </a:lnTo>
                  <a:lnTo>
                    <a:pt x="138252" y="137617"/>
                  </a:lnTo>
                  <a:lnTo>
                    <a:pt x="182566" y="112642"/>
                  </a:lnTo>
                  <a:lnTo>
                    <a:pt x="318477" y="108076"/>
                  </a:lnTo>
                  <a:lnTo>
                    <a:pt x="322605" y="105054"/>
                  </a:lnTo>
                  <a:lnTo>
                    <a:pt x="354958" y="58161"/>
                  </a:lnTo>
                  <a:lnTo>
                    <a:pt x="404101" y="41198"/>
                  </a:lnTo>
                  <a:lnTo>
                    <a:pt x="546481" y="38150"/>
                  </a:lnTo>
                  <a:lnTo>
                    <a:pt x="562121" y="39277"/>
                  </a:lnTo>
                  <a:lnTo>
                    <a:pt x="577238" y="43238"/>
                  </a:lnTo>
                  <a:lnTo>
                    <a:pt x="591449" y="49907"/>
                  </a:lnTo>
                  <a:lnTo>
                    <a:pt x="604367" y="59156"/>
                  </a:lnTo>
                  <a:lnTo>
                    <a:pt x="606640" y="61137"/>
                  </a:lnTo>
                  <a:lnTo>
                    <a:pt x="609663" y="62077"/>
                  </a:lnTo>
                  <a:lnTo>
                    <a:pt x="615657" y="61544"/>
                  </a:lnTo>
                  <a:lnTo>
                    <a:pt x="618413" y="60058"/>
                  </a:lnTo>
                  <a:lnTo>
                    <a:pt x="620306" y="57708"/>
                  </a:lnTo>
                  <a:lnTo>
                    <a:pt x="633740" y="44261"/>
                  </a:lnTo>
                  <a:lnTo>
                    <a:pt x="649487" y="34188"/>
                  </a:lnTo>
                  <a:lnTo>
                    <a:pt x="666972" y="27772"/>
                  </a:lnTo>
                  <a:lnTo>
                    <a:pt x="685622" y="25298"/>
                  </a:lnTo>
                  <a:lnTo>
                    <a:pt x="827989" y="22250"/>
                  </a:lnTo>
                  <a:lnTo>
                    <a:pt x="844960" y="23525"/>
                  </a:lnTo>
                  <a:lnTo>
                    <a:pt x="861187" y="28127"/>
                  </a:lnTo>
                  <a:lnTo>
                    <a:pt x="876241" y="35877"/>
                  </a:lnTo>
                  <a:lnTo>
                    <a:pt x="889698" y="46596"/>
                  </a:lnTo>
                  <a:lnTo>
                    <a:pt x="893787" y="50571"/>
                  </a:lnTo>
                  <a:lnTo>
                    <a:pt x="900239" y="50799"/>
                  </a:lnTo>
                  <a:lnTo>
                    <a:pt x="943498" y="28398"/>
                  </a:lnTo>
                  <a:lnTo>
                    <a:pt x="1100404" y="23812"/>
                  </a:lnTo>
                  <a:lnTo>
                    <a:pt x="1117402" y="25100"/>
                  </a:lnTo>
                  <a:lnTo>
                    <a:pt x="1162126" y="48171"/>
                  </a:lnTo>
                  <a:lnTo>
                    <a:pt x="1186798" y="92517"/>
                  </a:lnTo>
                  <a:lnTo>
                    <a:pt x="1198575" y="577265"/>
                  </a:lnTo>
                  <a:lnTo>
                    <a:pt x="1196028" y="626301"/>
                  </a:lnTo>
                  <a:lnTo>
                    <a:pt x="1186569" y="673624"/>
                  </a:lnTo>
                  <a:lnTo>
                    <a:pt x="1170597" y="718593"/>
                  </a:lnTo>
                  <a:lnTo>
                    <a:pt x="1148510" y="760566"/>
                  </a:lnTo>
                  <a:lnTo>
                    <a:pt x="1120707" y="798901"/>
                  </a:lnTo>
                  <a:lnTo>
                    <a:pt x="1087588" y="832956"/>
                  </a:lnTo>
                  <a:lnTo>
                    <a:pt x="1049551" y="862090"/>
                  </a:lnTo>
                  <a:lnTo>
                    <a:pt x="1006995" y="885659"/>
                  </a:lnTo>
                  <a:lnTo>
                    <a:pt x="1003058" y="887463"/>
                  </a:lnTo>
                  <a:lnTo>
                    <a:pt x="1000531" y="891400"/>
                  </a:lnTo>
                  <a:lnTo>
                    <a:pt x="995273" y="2564650"/>
                  </a:lnTo>
                  <a:lnTo>
                    <a:pt x="1000239" y="2569641"/>
                  </a:lnTo>
                  <a:lnTo>
                    <a:pt x="1012545" y="2569667"/>
                  </a:lnTo>
                  <a:lnTo>
                    <a:pt x="1017524" y="2564701"/>
                  </a:lnTo>
                  <a:lnTo>
                    <a:pt x="1022756" y="902817"/>
                  </a:lnTo>
                  <a:lnTo>
                    <a:pt x="1066828" y="877303"/>
                  </a:lnTo>
                  <a:lnTo>
                    <a:pt x="1106191" y="846134"/>
                  </a:lnTo>
                  <a:lnTo>
                    <a:pt x="1140442" y="809961"/>
                  </a:lnTo>
                  <a:lnTo>
                    <a:pt x="1169174" y="769434"/>
                  </a:lnTo>
                  <a:lnTo>
                    <a:pt x="1191985" y="725203"/>
                  </a:lnTo>
                  <a:lnTo>
                    <a:pt x="1208468" y="677919"/>
                  </a:lnTo>
                  <a:lnTo>
                    <a:pt x="1218221" y="628233"/>
                  </a:lnTo>
                  <a:lnTo>
                    <a:pt x="1220838" y="576795"/>
                  </a:lnTo>
                  <a:lnTo>
                    <a:pt x="1211072" y="109296"/>
                  </a:lnTo>
                  <a:lnTo>
                    <a:pt x="1201974" y="67360"/>
                  </a:lnTo>
                  <a:lnTo>
                    <a:pt x="1177607" y="32207"/>
                  </a:lnTo>
                  <a:lnTo>
                    <a:pt x="1141847" y="9050"/>
                  </a:lnTo>
                  <a:lnTo>
                    <a:pt x="1099934" y="1562"/>
                  </a:lnTo>
                  <a:lnTo>
                    <a:pt x="957554" y="4610"/>
                  </a:lnTo>
                  <a:lnTo>
                    <a:pt x="941583" y="6126"/>
                  </a:lnTo>
                  <a:lnTo>
                    <a:pt x="926218" y="9932"/>
                  </a:lnTo>
                  <a:lnTo>
                    <a:pt x="911618" y="15970"/>
                  </a:lnTo>
                  <a:lnTo>
                    <a:pt x="897940" y="24180"/>
                  </a:lnTo>
                  <a:lnTo>
                    <a:pt x="882213" y="13480"/>
                  </a:lnTo>
                  <a:lnTo>
                    <a:pt x="865058" y="5784"/>
                  </a:lnTo>
                  <a:lnTo>
                    <a:pt x="846739" y="1242"/>
                  </a:lnTo>
                  <a:lnTo>
                    <a:pt x="827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78166" y="2135886"/>
              <a:ext cx="22860" cy="346075"/>
            </a:xfrm>
            <a:custGeom>
              <a:avLst/>
              <a:gdLst/>
              <a:ahLst/>
              <a:cxnLst/>
              <a:rect l="l" t="t" r="r" b="b"/>
              <a:pathLst>
                <a:path w="22859" h="346075">
                  <a:moveTo>
                    <a:pt x="22250" y="0"/>
                  </a:moveTo>
                  <a:lnTo>
                    <a:pt x="0" y="0"/>
                  </a:lnTo>
                  <a:lnTo>
                    <a:pt x="0" y="345516"/>
                  </a:lnTo>
                  <a:lnTo>
                    <a:pt x="22250" y="345516"/>
                  </a:lnTo>
                  <a:lnTo>
                    <a:pt x="22250" y="0"/>
                  </a:lnTo>
                  <a:close/>
                </a:path>
              </a:pathLst>
            </a:custGeom>
            <a:solidFill>
              <a:srgbClr val="1F2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099862" y="2135892"/>
              <a:ext cx="2187575" cy="349250"/>
            </a:xfrm>
            <a:custGeom>
              <a:avLst/>
              <a:gdLst/>
              <a:ahLst/>
              <a:cxnLst/>
              <a:rect l="l" t="t" r="r" b="b"/>
              <a:pathLst>
                <a:path w="2187575" h="349250">
                  <a:moveTo>
                    <a:pt x="2187498" y="0"/>
                  </a:moveTo>
                  <a:lnTo>
                    <a:pt x="94716" y="0"/>
                  </a:lnTo>
                  <a:lnTo>
                    <a:pt x="57848" y="9137"/>
                  </a:lnTo>
                  <a:lnTo>
                    <a:pt x="27741" y="34055"/>
                  </a:lnTo>
                  <a:lnTo>
                    <a:pt x="7443" y="71012"/>
                  </a:lnTo>
                  <a:lnTo>
                    <a:pt x="0" y="116268"/>
                  </a:lnTo>
                  <a:lnTo>
                    <a:pt x="0" y="232524"/>
                  </a:lnTo>
                  <a:lnTo>
                    <a:pt x="7443" y="277780"/>
                  </a:lnTo>
                  <a:lnTo>
                    <a:pt x="27741" y="314737"/>
                  </a:lnTo>
                  <a:lnTo>
                    <a:pt x="57848" y="339655"/>
                  </a:lnTo>
                  <a:lnTo>
                    <a:pt x="94716" y="348792"/>
                  </a:lnTo>
                  <a:lnTo>
                    <a:pt x="2187498" y="348792"/>
                  </a:lnTo>
                  <a:lnTo>
                    <a:pt x="2187498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10995" y="2147020"/>
              <a:ext cx="154305" cy="327025"/>
            </a:xfrm>
            <a:custGeom>
              <a:avLst/>
              <a:gdLst/>
              <a:ahLst/>
              <a:cxnLst/>
              <a:rect l="l" t="t" r="r" b="b"/>
              <a:pathLst>
                <a:path w="154304" h="327025">
                  <a:moveTo>
                    <a:pt x="154165" y="0"/>
                  </a:moveTo>
                  <a:lnTo>
                    <a:pt x="83578" y="0"/>
                  </a:lnTo>
                  <a:lnTo>
                    <a:pt x="51076" y="8275"/>
                  </a:lnTo>
                  <a:lnTo>
                    <a:pt x="24506" y="30830"/>
                  </a:lnTo>
                  <a:lnTo>
                    <a:pt x="6578" y="64256"/>
                  </a:lnTo>
                  <a:lnTo>
                    <a:pt x="0" y="105143"/>
                  </a:lnTo>
                  <a:lnTo>
                    <a:pt x="0" y="221399"/>
                  </a:lnTo>
                  <a:lnTo>
                    <a:pt x="6578" y="262286"/>
                  </a:lnTo>
                  <a:lnTo>
                    <a:pt x="24506" y="295711"/>
                  </a:lnTo>
                  <a:lnTo>
                    <a:pt x="51076" y="318266"/>
                  </a:lnTo>
                  <a:lnTo>
                    <a:pt x="83578" y="326542"/>
                  </a:lnTo>
                  <a:lnTo>
                    <a:pt x="154165" y="326542"/>
                  </a:lnTo>
                  <a:lnTo>
                    <a:pt x="154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99859" y="2135898"/>
              <a:ext cx="2614295" cy="349250"/>
            </a:xfrm>
            <a:custGeom>
              <a:avLst/>
              <a:gdLst/>
              <a:ahLst/>
              <a:cxnLst/>
              <a:rect l="l" t="t" r="r" b="b"/>
              <a:pathLst>
                <a:path w="2614295" h="349250">
                  <a:moveTo>
                    <a:pt x="176415" y="0"/>
                  </a:moveTo>
                  <a:lnTo>
                    <a:pt x="154165" y="0"/>
                  </a:lnTo>
                  <a:lnTo>
                    <a:pt x="154165" y="22250"/>
                  </a:lnTo>
                  <a:lnTo>
                    <a:pt x="154165" y="326542"/>
                  </a:lnTo>
                  <a:lnTo>
                    <a:pt x="94703" y="326542"/>
                  </a:lnTo>
                  <a:lnTo>
                    <a:pt x="66535" y="319151"/>
                  </a:lnTo>
                  <a:lnTo>
                    <a:pt x="43497" y="298970"/>
                  </a:lnTo>
                  <a:lnTo>
                    <a:pt x="27952" y="269087"/>
                  </a:lnTo>
                  <a:lnTo>
                    <a:pt x="22250" y="232524"/>
                  </a:lnTo>
                  <a:lnTo>
                    <a:pt x="22250" y="116268"/>
                  </a:lnTo>
                  <a:lnTo>
                    <a:pt x="27952" y="79705"/>
                  </a:lnTo>
                  <a:lnTo>
                    <a:pt x="43497" y="49822"/>
                  </a:lnTo>
                  <a:lnTo>
                    <a:pt x="66535" y="29654"/>
                  </a:lnTo>
                  <a:lnTo>
                    <a:pt x="94703" y="22250"/>
                  </a:lnTo>
                  <a:lnTo>
                    <a:pt x="154165" y="22250"/>
                  </a:lnTo>
                  <a:lnTo>
                    <a:pt x="154165" y="0"/>
                  </a:lnTo>
                  <a:lnTo>
                    <a:pt x="94703" y="0"/>
                  </a:lnTo>
                  <a:lnTo>
                    <a:pt x="57848" y="9144"/>
                  </a:lnTo>
                  <a:lnTo>
                    <a:pt x="27749" y="34061"/>
                  </a:lnTo>
                  <a:lnTo>
                    <a:pt x="7442" y="71018"/>
                  </a:lnTo>
                  <a:lnTo>
                    <a:pt x="0" y="116268"/>
                  </a:lnTo>
                  <a:lnTo>
                    <a:pt x="0" y="232524"/>
                  </a:lnTo>
                  <a:lnTo>
                    <a:pt x="7442" y="277787"/>
                  </a:lnTo>
                  <a:lnTo>
                    <a:pt x="27749" y="314744"/>
                  </a:lnTo>
                  <a:lnTo>
                    <a:pt x="57848" y="339661"/>
                  </a:lnTo>
                  <a:lnTo>
                    <a:pt x="94703" y="348792"/>
                  </a:lnTo>
                  <a:lnTo>
                    <a:pt x="176415" y="348792"/>
                  </a:lnTo>
                  <a:lnTo>
                    <a:pt x="176415" y="326542"/>
                  </a:lnTo>
                  <a:lnTo>
                    <a:pt x="176415" y="22250"/>
                  </a:lnTo>
                  <a:lnTo>
                    <a:pt x="176415" y="0"/>
                  </a:lnTo>
                  <a:close/>
                </a:path>
                <a:path w="2614295" h="349250">
                  <a:moveTo>
                    <a:pt x="2614130" y="174396"/>
                  </a:moveTo>
                  <a:lnTo>
                    <a:pt x="2555075" y="150380"/>
                  </a:lnTo>
                  <a:lnTo>
                    <a:pt x="2555075" y="174396"/>
                  </a:lnTo>
                  <a:lnTo>
                    <a:pt x="2209127" y="315112"/>
                  </a:lnTo>
                  <a:lnTo>
                    <a:pt x="2209127" y="33680"/>
                  </a:lnTo>
                  <a:lnTo>
                    <a:pt x="2555075" y="174396"/>
                  </a:lnTo>
                  <a:lnTo>
                    <a:pt x="2555075" y="150380"/>
                  </a:lnTo>
                  <a:lnTo>
                    <a:pt x="2268182" y="33680"/>
                  </a:lnTo>
                  <a:lnTo>
                    <a:pt x="2186876" y="609"/>
                  </a:lnTo>
                  <a:lnTo>
                    <a:pt x="2186876" y="348183"/>
                  </a:lnTo>
                  <a:lnTo>
                    <a:pt x="2268182" y="315112"/>
                  </a:lnTo>
                  <a:lnTo>
                    <a:pt x="2614130" y="174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04842" y="2225225"/>
              <a:ext cx="209550" cy="170180"/>
            </a:xfrm>
            <a:custGeom>
              <a:avLst/>
              <a:gdLst/>
              <a:ahLst/>
              <a:cxnLst/>
              <a:rect l="l" t="t" r="r" b="b"/>
              <a:pathLst>
                <a:path w="209550" h="170180">
                  <a:moveTo>
                    <a:pt x="0" y="0"/>
                  </a:moveTo>
                  <a:lnTo>
                    <a:pt x="0" y="170141"/>
                  </a:lnTo>
                  <a:lnTo>
                    <a:pt x="209156" y="85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4874" y="2460800"/>
              <a:ext cx="114541" cy="787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59335" y="1985326"/>
              <a:ext cx="1026160" cy="895350"/>
            </a:xfrm>
            <a:custGeom>
              <a:avLst/>
              <a:gdLst/>
              <a:ahLst/>
              <a:cxnLst/>
              <a:rect l="l" t="t" r="r" b="b"/>
              <a:pathLst>
                <a:path w="1026159" h="895350">
                  <a:moveTo>
                    <a:pt x="374332" y="15900"/>
                  </a:moveTo>
                  <a:lnTo>
                    <a:pt x="230073" y="18973"/>
                  </a:lnTo>
                  <a:lnTo>
                    <a:pt x="168806" y="46199"/>
                  </a:lnTo>
                  <a:lnTo>
                    <a:pt x="144030" y="109219"/>
                  </a:lnTo>
                  <a:lnTo>
                    <a:pt x="144145" y="118922"/>
                  </a:lnTo>
                  <a:lnTo>
                    <a:pt x="0" y="121716"/>
                  </a:lnTo>
                  <a:lnTo>
                    <a:pt x="5854" y="401789"/>
                  </a:lnTo>
                  <a:lnTo>
                    <a:pt x="31746" y="468150"/>
                  </a:lnTo>
                  <a:lnTo>
                    <a:pt x="110312" y="492391"/>
                  </a:lnTo>
                  <a:lnTo>
                    <a:pt x="112776" y="505091"/>
                  </a:lnTo>
                  <a:lnTo>
                    <a:pt x="159435" y="849414"/>
                  </a:lnTo>
                  <a:lnTo>
                    <a:pt x="208859" y="860492"/>
                  </a:lnTo>
                  <a:lnTo>
                    <a:pt x="281877" y="869240"/>
                  </a:lnTo>
                  <a:lnTo>
                    <a:pt x="330804" y="873549"/>
                  </a:lnTo>
                  <a:lnTo>
                    <a:pt x="388189" y="877604"/>
                  </a:lnTo>
                  <a:lnTo>
                    <a:pt x="454162" y="881247"/>
                  </a:lnTo>
                  <a:lnTo>
                    <a:pt x="528859" y="884320"/>
                  </a:lnTo>
                  <a:lnTo>
                    <a:pt x="612411" y="886665"/>
                  </a:lnTo>
                  <a:lnTo>
                    <a:pt x="714438" y="888225"/>
                  </a:lnTo>
                  <a:lnTo>
                    <a:pt x="714603" y="895235"/>
                  </a:lnTo>
                  <a:lnTo>
                    <a:pt x="761667" y="889361"/>
                  </a:lnTo>
                  <a:lnTo>
                    <a:pt x="806401" y="876998"/>
                  </a:lnTo>
                  <a:lnTo>
                    <a:pt x="848329" y="858647"/>
                  </a:lnTo>
                  <a:lnTo>
                    <a:pt x="886979" y="834808"/>
                  </a:lnTo>
                  <a:lnTo>
                    <a:pt x="921876" y="805982"/>
                  </a:lnTo>
                  <a:lnTo>
                    <a:pt x="952547" y="772670"/>
                  </a:lnTo>
                  <a:lnTo>
                    <a:pt x="978517" y="735372"/>
                  </a:lnTo>
                  <a:lnTo>
                    <a:pt x="999313" y="694589"/>
                  </a:lnTo>
                  <a:lnTo>
                    <a:pt x="1014461" y="650821"/>
                  </a:lnTo>
                  <a:lnTo>
                    <a:pt x="1023488" y="604570"/>
                  </a:lnTo>
                  <a:lnTo>
                    <a:pt x="1025918" y="556336"/>
                  </a:lnTo>
                  <a:lnTo>
                    <a:pt x="1016152" y="88836"/>
                  </a:lnTo>
                  <a:lnTo>
                    <a:pt x="1008676" y="54893"/>
                  </a:lnTo>
                  <a:lnTo>
                    <a:pt x="1001117" y="43878"/>
                  </a:lnTo>
                  <a:lnTo>
                    <a:pt x="438912" y="43878"/>
                  </a:lnTo>
                  <a:lnTo>
                    <a:pt x="431241" y="37249"/>
                  </a:lnTo>
                  <a:lnTo>
                    <a:pt x="418545" y="28105"/>
                  </a:lnTo>
                  <a:lnTo>
                    <a:pt x="404596" y="21412"/>
                  </a:lnTo>
                  <a:lnTo>
                    <a:pt x="389743" y="17300"/>
                  </a:lnTo>
                  <a:lnTo>
                    <a:pt x="374332" y="15900"/>
                  </a:lnTo>
                  <a:close/>
                </a:path>
                <a:path w="1026159" h="895350">
                  <a:moveTo>
                    <a:pt x="655840" y="0"/>
                  </a:moveTo>
                  <a:lnTo>
                    <a:pt x="511594" y="3060"/>
                  </a:lnTo>
                  <a:lnTo>
                    <a:pt x="458900" y="22314"/>
                  </a:lnTo>
                  <a:lnTo>
                    <a:pt x="438912" y="43878"/>
                  </a:lnTo>
                  <a:lnTo>
                    <a:pt x="1001117" y="43878"/>
                  </a:lnTo>
                  <a:lnTo>
                    <a:pt x="992209" y="30899"/>
                  </a:lnTo>
                  <a:lnTo>
                    <a:pt x="722960" y="30899"/>
                  </a:lnTo>
                  <a:lnTo>
                    <a:pt x="716622" y="24739"/>
                  </a:lnTo>
                  <a:lnTo>
                    <a:pt x="703385" y="14139"/>
                  </a:lnTo>
                  <a:lnTo>
                    <a:pt x="688594" y="6383"/>
                  </a:lnTo>
                  <a:lnTo>
                    <a:pt x="672620" y="1620"/>
                  </a:lnTo>
                  <a:lnTo>
                    <a:pt x="655840" y="0"/>
                  </a:lnTo>
                  <a:close/>
                </a:path>
                <a:path w="1026159" h="895350">
                  <a:moveTo>
                    <a:pt x="928268" y="1562"/>
                  </a:moveTo>
                  <a:lnTo>
                    <a:pt x="783996" y="4622"/>
                  </a:lnTo>
                  <a:lnTo>
                    <a:pt x="741917" y="16545"/>
                  </a:lnTo>
                  <a:lnTo>
                    <a:pt x="722960" y="30899"/>
                  </a:lnTo>
                  <a:lnTo>
                    <a:pt x="992209" y="30899"/>
                  </a:lnTo>
                  <a:lnTo>
                    <a:pt x="989636" y="27149"/>
                  </a:lnTo>
                  <a:lnTo>
                    <a:pt x="961883" y="8430"/>
                  </a:lnTo>
                  <a:lnTo>
                    <a:pt x="928268" y="1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844904" y="1998078"/>
              <a:ext cx="1062355" cy="740410"/>
            </a:xfrm>
            <a:custGeom>
              <a:avLst/>
              <a:gdLst/>
              <a:ahLst/>
              <a:cxnLst/>
              <a:rect l="l" t="t" r="r" b="b"/>
              <a:pathLst>
                <a:path w="1062354" h="740410">
                  <a:moveTo>
                    <a:pt x="1061758" y="440016"/>
                  </a:moveTo>
                  <a:lnTo>
                    <a:pt x="980325" y="226225"/>
                  </a:lnTo>
                  <a:lnTo>
                    <a:pt x="976185" y="223380"/>
                  </a:lnTo>
                  <a:lnTo>
                    <a:pt x="749858" y="223380"/>
                  </a:lnTo>
                  <a:lnTo>
                    <a:pt x="749858" y="4978"/>
                  </a:lnTo>
                  <a:lnTo>
                    <a:pt x="744880" y="0"/>
                  </a:lnTo>
                  <a:lnTo>
                    <a:pt x="732586" y="0"/>
                  </a:lnTo>
                  <a:lnTo>
                    <a:pt x="727608" y="4978"/>
                  </a:lnTo>
                  <a:lnTo>
                    <a:pt x="727608" y="223380"/>
                  </a:lnTo>
                  <a:lnTo>
                    <a:pt x="491782" y="223380"/>
                  </a:lnTo>
                  <a:lnTo>
                    <a:pt x="473303" y="225539"/>
                  </a:lnTo>
                  <a:lnTo>
                    <a:pt x="463664" y="229108"/>
                  </a:lnTo>
                  <a:lnTo>
                    <a:pt x="463664" y="9817"/>
                  </a:lnTo>
                  <a:lnTo>
                    <a:pt x="458685" y="4838"/>
                  </a:lnTo>
                  <a:lnTo>
                    <a:pt x="446392" y="4838"/>
                  </a:lnTo>
                  <a:lnTo>
                    <a:pt x="441413" y="9817"/>
                  </a:lnTo>
                  <a:lnTo>
                    <a:pt x="441413" y="241820"/>
                  </a:lnTo>
                  <a:lnTo>
                    <a:pt x="441159" y="241985"/>
                  </a:lnTo>
                  <a:lnTo>
                    <a:pt x="428599" y="255714"/>
                  </a:lnTo>
                  <a:lnTo>
                    <a:pt x="419557" y="271957"/>
                  </a:lnTo>
                  <a:lnTo>
                    <a:pt x="414693" y="289471"/>
                  </a:lnTo>
                  <a:lnTo>
                    <a:pt x="414108" y="307644"/>
                  </a:lnTo>
                  <a:lnTo>
                    <a:pt x="417906" y="325856"/>
                  </a:lnTo>
                  <a:lnTo>
                    <a:pt x="430339" y="354418"/>
                  </a:lnTo>
                  <a:lnTo>
                    <a:pt x="441413" y="371043"/>
                  </a:lnTo>
                  <a:lnTo>
                    <a:pt x="441413" y="409435"/>
                  </a:lnTo>
                  <a:lnTo>
                    <a:pt x="432930" y="452653"/>
                  </a:lnTo>
                  <a:lnTo>
                    <a:pt x="409829" y="487984"/>
                  </a:lnTo>
                  <a:lnTo>
                    <a:pt x="375577" y="511822"/>
                  </a:lnTo>
                  <a:lnTo>
                    <a:pt x="333679" y="520573"/>
                  </a:lnTo>
                  <a:lnTo>
                    <a:pt x="291795" y="511822"/>
                  </a:lnTo>
                  <a:lnTo>
                    <a:pt x="257543" y="487984"/>
                  </a:lnTo>
                  <a:lnTo>
                    <a:pt x="234442" y="452653"/>
                  </a:lnTo>
                  <a:lnTo>
                    <a:pt x="225958" y="409435"/>
                  </a:lnTo>
                  <a:lnTo>
                    <a:pt x="225958" y="388632"/>
                  </a:lnTo>
                  <a:lnTo>
                    <a:pt x="225183" y="387870"/>
                  </a:lnTo>
                  <a:lnTo>
                    <a:pt x="225983" y="383959"/>
                  </a:lnTo>
                  <a:lnTo>
                    <a:pt x="225983" y="186182"/>
                  </a:lnTo>
                  <a:lnTo>
                    <a:pt x="216890" y="122339"/>
                  </a:lnTo>
                  <a:lnTo>
                    <a:pt x="190296" y="63601"/>
                  </a:lnTo>
                  <a:lnTo>
                    <a:pt x="180124" y="56896"/>
                  </a:lnTo>
                  <a:lnTo>
                    <a:pt x="169748" y="63487"/>
                  </a:lnTo>
                  <a:lnTo>
                    <a:pt x="168211" y="70370"/>
                  </a:lnTo>
                  <a:lnTo>
                    <a:pt x="171513" y="75552"/>
                  </a:lnTo>
                  <a:lnTo>
                    <a:pt x="185445" y="101282"/>
                  </a:lnTo>
                  <a:lnTo>
                    <a:pt x="195529" y="128562"/>
                  </a:lnTo>
                  <a:lnTo>
                    <a:pt x="201663" y="156984"/>
                  </a:lnTo>
                  <a:lnTo>
                    <a:pt x="203733" y="186182"/>
                  </a:lnTo>
                  <a:lnTo>
                    <a:pt x="203733" y="383959"/>
                  </a:lnTo>
                  <a:lnTo>
                    <a:pt x="196583" y="419239"/>
                  </a:lnTo>
                  <a:lnTo>
                    <a:pt x="177114" y="448094"/>
                  </a:lnTo>
                  <a:lnTo>
                    <a:pt x="148272" y="467550"/>
                  </a:lnTo>
                  <a:lnTo>
                    <a:pt x="112991" y="474700"/>
                  </a:lnTo>
                  <a:lnTo>
                    <a:pt x="77698" y="467550"/>
                  </a:lnTo>
                  <a:lnTo>
                    <a:pt x="48856" y="448094"/>
                  </a:lnTo>
                  <a:lnTo>
                    <a:pt x="29387" y="419239"/>
                  </a:lnTo>
                  <a:lnTo>
                    <a:pt x="22250" y="383959"/>
                  </a:lnTo>
                  <a:lnTo>
                    <a:pt x="22250" y="247764"/>
                  </a:lnTo>
                  <a:lnTo>
                    <a:pt x="17272" y="242785"/>
                  </a:lnTo>
                  <a:lnTo>
                    <a:pt x="4978" y="242785"/>
                  </a:lnTo>
                  <a:lnTo>
                    <a:pt x="0" y="247764"/>
                  </a:lnTo>
                  <a:lnTo>
                    <a:pt x="0" y="383959"/>
                  </a:lnTo>
                  <a:lnTo>
                    <a:pt x="8890" y="427888"/>
                  </a:lnTo>
                  <a:lnTo>
                    <a:pt x="33134" y="463816"/>
                  </a:lnTo>
                  <a:lnTo>
                    <a:pt x="69049" y="488048"/>
                  </a:lnTo>
                  <a:lnTo>
                    <a:pt x="112991" y="496951"/>
                  </a:lnTo>
                  <a:lnTo>
                    <a:pt x="156933" y="488048"/>
                  </a:lnTo>
                  <a:lnTo>
                    <a:pt x="192849" y="463816"/>
                  </a:lnTo>
                  <a:lnTo>
                    <a:pt x="208597" y="440474"/>
                  </a:lnTo>
                  <a:lnTo>
                    <a:pt x="210350" y="451548"/>
                  </a:lnTo>
                  <a:lnTo>
                    <a:pt x="228815" y="488162"/>
                  </a:lnTo>
                  <a:lnTo>
                    <a:pt x="256971" y="517055"/>
                  </a:lnTo>
                  <a:lnTo>
                    <a:pt x="292646" y="536016"/>
                  </a:lnTo>
                  <a:lnTo>
                    <a:pt x="333679" y="542823"/>
                  </a:lnTo>
                  <a:lnTo>
                    <a:pt x="374713" y="536016"/>
                  </a:lnTo>
                  <a:lnTo>
                    <a:pt x="410387" y="517055"/>
                  </a:lnTo>
                  <a:lnTo>
                    <a:pt x="438543" y="488162"/>
                  </a:lnTo>
                  <a:lnTo>
                    <a:pt x="457022" y="451548"/>
                  </a:lnTo>
                  <a:lnTo>
                    <a:pt x="463664" y="409435"/>
                  </a:lnTo>
                  <a:lnTo>
                    <a:pt x="463664" y="397040"/>
                  </a:lnTo>
                  <a:lnTo>
                    <a:pt x="468909" y="402501"/>
                  </a:lnTo>
                  <a:lnTo>
                    <a:pt x="494093" y="420839"/>
                  </a:lnTo>
                  <a:lnTo>
                    <a:pt x="573214" y="468325"/>
                  </a:lnTo>
                  <a:lnTo>
                    <a:pt x="555307" y="484657"/>
                  </a:lnTo>
                  <a:lnTo>
                    <a:pt x="526415" y="523989"/>
                  </a:lnTo>
                  <a:lnTo>
                    <a:pt x="506006" y="565150"/>
                  </a:lnTo>
                  <a:lnTo>
                    <a:pt x="492645" y="605980"/>
                  </a:lnTo>
                  <a:lnTo>
                    <a:pt x="484911" y="644334"/>
                  </a:lnTo>
                  <a:lnTo>
                    <a:pt x="480669" y="705053"/>
                  </a:lnTo>
                  <a:lnTo>
                    <a:pt x="481317" y="723099"/>
                  </a:lnTo>
                  <a:lnTo>
                    <a:pt x="482587" y="735736"/>
                  </a:lnTo>
                  <a:lnTo>
                    <a:pt x="487387" y="739863"/>
                  </a:lnTo>
                  <a:lnTo>
                    <a:pt x="492925" y="739863"/>
                  </a:lnTo>
                  <a:lnTo>
                    <a:pt x="500380" y="739038"/>
                  </a:lnTo>
                  <a:lnTo>
                    <a:pt x="504710" y="733488"/>
                  </a:lnTo>
                  <a:lnTo>
                    <a:pt x="503135" y="717778"/>
                  </a:lnTo>
                  <a:lnTo>
                    <a:pt x="502500" y="696798"/>
                  </a:lnTo>
                  <a:lnTo>
                    <a:pt x="508774" y="630745"/>
                  </a:lnTo>
                  <a:lnTo>
                    <a:pt x="519125" y="590689"/>
                  </a:lnTo>
                  <a:lnTo>
                    <a:pt x="536587" y="549313"/>
                  </a:lnTo>
                  <a:lnTo>
                    <a:pt x="562876" y="509117"/>
                  </a:lnTo>
                  <a:lnTo>
                    <a:pt x="599732" y="472617"/>
                  </a:lnTo>
                  <a:lnTo>
                    <a:pt x="648881" y="442315"/>
                  </a:lnTo>
                  <a:lnTo>
                    <a:pt x="712025" y="420751"/>
                  </a:lnTo>
                  <a:lnTo>
                    <a:pt x="718019" y="419366"/>
                  </a:lnTo>
                  <a:lnTo>
                    <a:pt x="721741" y="413385"/>
                  </a:lnTo>
                  <a:lnTo>
                    <a:pt x="718972" y="401421"/>
                  </a:lnTo>
                  <a:lnTo>
                    <a:pt x="712978" y="397700"/>
                  </a:lnTo>
                  <a:lnTo>
                    <a:pt x="707009" y="399072"/>
                  </a:lnTo>
                  <a:lnTo>
                    <a:pt x="644182" y="420039"/>
                  </a:lnTo>
                  <a:lnTo>
                    <a:pt x="594093" y="449287"/>
                  </a:lnTo>
                  <a:lnTo>
                    <a:pt x="590384" y="452666"/>
                  </a:lnTo>
                  <a:lnTo>
                    <a:pt x="505548" y="401764"/>
                  </a:lnTo>
                  <a:lnTo>
                    <a:pt x="483552" y="385737"/>
                  </a:lnTo>
                  <a:lnTo>
                    <a:pt x="464858" y="366242"/>
                  </a:lnTo>
                  <a:lnTo>
                    <a:pt x="463664" y="364451"/>
                  </a:lnTo>
                  <a:lnTo>
                    <a:pt x="463664" y="364172"/>
                  </a:lnTo>
                  <a:lnTo>
                    <a:pt x="463105" y="363626"/>
                  </a:lnTo>
                  <a:lnTo>
                    <a:pt x="449884" y="343763"/>
                  </a:lnTo>
                  <a:lnTo>
                    <a:pt x="439013" y="318820"/>
                  </a:lnTo>
                  <a:lnTo>
                    <a:pt x="436308" y="305816"/>
                  </a:lnTo>
                  <a:lnTo>
                    <a:pt x="436727" y="292836"/>
                  </a:lnTo>
                  <a:lnTo>
                    <a:pt x="455625" y="258927"/>
                  </a:lnTo>
                  <a:lnTo>
                    <a:pt x="491782" y="245630"/>
                  </a:lnTo>
                  <a:lnTo>
                    <a:pt x="963891" y="245630"/>
                  </a:lnTo>
                  <a:lnTo>
                    <a:pt x="1040980" y="447929"/>
                  </a:lnTo>
                  <a:lnTo>
                    <a:pt x="1047419" y="450799"/>
                  </a:lnTo>
                  <a:lnTo>
                    <a:pt x="1058887" y="446443"/>
                  </a:lnTo>
                  <a:lnTo>
                    <a:pt x="1061758" y="440016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885941" y="2116593"/>
              <a:ext cx="9525" cy="410209"/>
            </a:xfrm>
            <a:custGeom>
              <a:avLst/>
              <a:gdLst/>
              <a:ahLst/>
              <a:cxnLst/>
              <a:rect l="l" t="t" r="r" b="b"/>
              <a:pathLst>
                <a:path w="9525" h="410210">
                  <a:moveTo>
                    <a:pt x="0" y="0"/>
                  </a:moveTo>
                  <a:lnTo>
                    <a:pt x="8953" y="40987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874690" y="2105473"/>
              <a:ext cx="31750" cy="432434"/>
            </a:xfrm>
            <a:custGeom>
              <a:avLst/>
              <a:gdLst/>
              <a:ahLst/>
              <a:cxnLst/>
              <a:rect l="l" t="t" r="r" b="b"/>
              <a:pathLst>
                <a:path w="31750" h="432435">
                  <a:moveTo>
                    <a:pt x="11010" y="0"/>
                  </a:moveTo>
                  <a:lnTo>
                    <a:pt x="4864" y="127"/>
                  </a:lnTo>
                  <a:lnTo>
                    <a:pt x="0" y="5219"/>
                  </a:lnTo>
                  <a:lnTo>
                    <a:pt x="9207" y="427304"/>
                  </a:lnTo>
                  <a:lnTo>
                    <a:pt x="14160" y="432130"/>
                  </a:lnTo>
                  <a:lnTo>
                    <a:pt x="20205" y="432130"/>
                  </a:lnTo>
                  <a:lnTo>
                    <a:pt x="26593" y="431990"/>
                  </a:lnTo>
                  <a:lnTo>
                    <a:pt x="31457" y="426897"/>
                  </a:lnTo>
                  <a:lnTo>
                    <a:pt x="22250" y="4749"/>
                  </a:lnTo>
                  <a:lnTo>
                    <a:pt x="17157" y="228"/>
                  </a:lnTo>
                  <a:lnTo>
                    <a:pt x="11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46465" y="3113011"/>
              <a:ext cx="929005" cy="1021715"/>
            </a:xfrm>
            <a:custGeom>
              <a:avLst/>
              <a:gdLst/>
              <a:ahLst/>
              <a:cxnLst/>
              <a:rect l="l" t="t" r="r" b="b"/>
              <a:pathLst>
                <a:path w="929004" h="1021714">
                  <a:moveTo>
                    <a:pt x="928954" y="265036"/>
                  </a:moveTo>
                  <a:lnTo>
                    <a:pt x="925144" y="208267"/>
                  </a:lnTo>
                  <a:lnTo>
                    <a:pt x="913980" y="159740"/>
                  </a:lnTo>
                  <a:lnTo>
                    <a:pt x="896289" y="118884"/>
                  </a:lnTo>
                  <a:lnTo>
                    <a:pt x="872947" y="85128"/>
                  </a:lnTo>
                  <a:lnTo>
                    <a:pt x="844778" y="57912"/>
                  </a:lnTo>
                  <a:lnTo>
                    <a:pt x="812622" y="36664"/>
                  </a:lnTo>
                  <a:lnTo>
                    <a:pt x="777341" y="20828"/>
                  </a:lnTo>
                  <a:lnTo>
                    <a:pt x="739775" y="9804"/>
                  </a:lnTo>
                  <a:lnTo>
                    <a:pt x="700760" y="3048"/>
                  </a:lnTo>
                  <a:lnTo>
                    <a:pt x="661162" y="0"/>
                  </a:lnTo>
                  <a:lnTo>
                    <a:pt x="621817" y="63"/>
                  </a:lnTo>
                  <a:lnTo>
                    <a:pt x="583552" y="2692"/>
                  </a:lnTo>
                  <a:lnTo>
                    <a:pt x="513715" y="13347"/>
                  </a:lnTo>
                  <a:lnTo>
                    <a:pt x="445287" y="32600"/>
                  </a:lnTo>
                  <a:lnTo>
                    <a:pt x="389610" y="57162"/>
                  </a:lnTo>
                  <a:lnTo>
                    <a:pt x="348208" y="83248"/>
                  </a:lnTo>
                  <a:lnTo>
                    <a:pt x="314248" y="124790"/>
                  </a:lnTo>
                  <a:lnTo>
                    <a:pt x="324713" y="132664"/>
                  </a:lnTo>
                  <a:lnTo>
                    <a:pt x="348272" y="133057"/>
                  </a:lnTo>
                  <a:lnTo>
                    <a:pt x="353936" y="138988"/>
                  </a:lnTo>
                  <a:lnTo>
                    <a:pt x="335775" y="165252"/>
                  </a:lnTo>
                  <a:lnTo>
                    <a:pt x="287870" y="226631"/>
                  </a:lnTo>
                  <a:lnTo>
                    <a:pt x="253276" y="273138"/>
                  </a:lnTo>
                  <a:lnTo>
                    <a:pt x="227774" y="311531"/>
                  </a:lnTo>
                  <a:lnTo>
                    <a:pt x="195618" y="326275"/>
                  </a:lnTo>
                  <a:lnTo>
                    <a:pt x="158254" y="349161"/>
                  </a:lnTo>
                  <a:lnTo>
                    <a:pt x="123990" y="376186"/>
                  </a:lnTo>
                  <a:lnTo>
                    <a:pt x="93167" y="407009"/>
                  </a:lnTo>
                  <a:lnTo>
                    <a:pt x="66141" y="441274"/>
                  </a:lnTo>
                  <a:lnTo>
                    <a:pt x="43256" y="478637"/>
                  </a:lnTo>
                  <a:lnTo>
                    <a:pt x="24841" y="518769"/>
                  </a:lnTo>
                  <a:lnTo>
                    <a:pt x="11277" y="561289"/>
                  </a:lnTo>
                  <a:lnTo>
                    <a:pt x="2870" y="605891"/>
                  </a:lnTo>
                  <a:lnTo>
                    <a:pt x="0" y="652195"/>
                  </a:lnTo>
                  <a:lnTo>
                    <a:pt x="2870" y="698500"/>
                  </a:lnTo>
                  <a:lnTo>
                    <a:pt x="11277" y="743089"/>
                  </a:lnTo>
                  <a:lnTo>
                    <a:pt x="24841" y="785622"/>
                  </a:lnTo>
                  <a:lnTo>
                    <a:pt x="43256" y="825741"/>
                  </a:lnTo>
                  <a:lnTo>
                    <a:pt x="66141" y="863104"/>
                  </a:lnTo>
                  <a:lnTo>
                    <a:pt x="93167" y="897382"/>
                  </a:lnTo>
                  <a:lnTo>
                    <a:pt x="123990" y="928192"/>
                  </a:lnTo>
                  <a:lnTo>
                    <a:pt x="158254" y="955230"/>
                  </a:lnTo>
                  <a:lnTo>
                    <a:pt x="195618" y="978115"/>
                  </a:lnTo>
                  <a:lnTo>
                    <a:pt x="235750" y="996518"/>
                  </a:lnTo>
                  <a:lnTo>
                    <a:pt x="278269" y="1010094"/>
                  </a:lnTo>
                  <a:lnTo>
                    <a:pt x="322859" y="1018489"/>
                  </a:lnTo>
                  <a:lnTo>
                    <a:pt x="369176" y="1021372"/>
                  </a:lnTo>
                  <a:lnTo>
                    <a:pt x="415480" y="1018489"/>
                  </a:lnTo>
                  <a:lnTo>
                    <a:pt x="460070" y="1010094"/>
                  </a:lnTo>
                  <a:lnTo>
                    <a:pt x="502602" y="996518"/>
                  </a:lnTo>
                  <a:lnTo>
                    <a:pt x="542721" y="978115"/>
                  </a:lnTo>
                  <a:lnTo>
                    <a:pt x="580085" y="955230"/>
                  </a:lnTo>
                  <a:lnTo>
                    <a:pt x="614349" y="928192"/>
                  </a:lnTo>
                  <a:lnTo>
                    <a:pt x="645172" y="897382"/>
                  </a:lnTo>
                  <a:lnTo>
                    <a:pt x="672198" y="863104"/>
                  </a:lnTo>
                  <a:lnTo>
                    <a:pt x="695083" y="825741"/>
                  </a:lnTo>
                  <a:lnTo>
                    <a:pt x="713486" y="785622"/>
                  </a:lnTo>
                  <a:lnTo>
                    <a:pt x="727062" y="743089"/>
                  </a:lnTo>
                  <a:lnTo>
                    <a:pt x="735457" y="698500"/>
                  </a:lnTo>
                  <a:lnTo>
                    <a:pt x="737171" y="670814"/>
                  </a:lnTo>
                  <a:lnTo>
                    <a:pt x="745134" y="662127"/>
                  </a:lnTo>
                  <a:lnTo>
                    <a:pt x="775373" y="625500"/>
                  </a:lnTo>
                  <a:lnTo>
                    <a:pt x="803871" y="587121"/>
                  </a:lnTo>
                  <a:lnTo>
                    <a:pt x="830326" y="547395"/>
                  </a:lnTo>
                  <a:lnTo>
                    <a:pt x="854354" y="506730"/>
                  </a:lnTo>
                  <a:lnTo>
                    <a:pt x="875652" y="465518"/>
                  </a:lnTo>
                  <a:lnTo>
                    <a:pt x="893851" y="424154"/>
                  </a:lnTo>
                  <a:lnTo>
                    <a:pt x="900226" y="406400"/>
                  </a:lnTo>
                  <a:lnTo>
                    <a:pt x="901420" y="403885"/>
                  </a:lnTo>
                  <a:lnTo>
                    <a:pt x="902360" y="400443"/>
                  </a:lnTo>
                  <a:lnTo>
                    <a:pt x="908621" y="383019"/>
                  </a:lnTo>
                  <a:lnTo>
                    <a:pt x="919619" y="342531"/>
                  </a:lnTo>
                  <a:lnTo>
                    <a:pt x="926515" y="303072"/>
                  </a:lnTo>
                  <a:lnTo>
                    <a:pt x="928954" y="265036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28880" y="3309483"/>
              <a:ext cx="1137920" cy="1230630"/>
            </a:xfrm>
            <a:custGeom>
              <a:avLst/>
              <a:gdLst/>
              <a:ahLst/>
              <a:cxnLst/>
              <a:rect l="l" t="t" r="r" b="b"/>
              <a:pathLst>
                <a:path w="1137920" h="1230629">
                  <a:moveTo>
                    <a:pt x="613216" y="0"/>
                  </a:moveTo>
                  <a:lnTo>
                    <a:pt x="567376" y="3772"/>
                  </a:lnTo>
                  <a:lnTo>
                    <a:pt x="521617" y="12257"/>
                  </a:lnTo>
                  <a:lnTo>
                    <a:pt x="476264" y="25576"/>
                  </a:lnTo>
                  <a:lnTo>
                    <a:pt x="431642" y="43852"/>
                  </a:lnTo>
                  <a:lnTo>
                    <a:pt x="389126" y="66648"/>
                  </a:lnTo>
                  <a:lnTo>
                    <a:pt x="349852" y="93290"/>
                  </a:lnTo>
                  <a:lnTo>
                    <a:pt x="313971" y="123451"/>
                  </a:lnTo>
                  <a:lnTo>
                    <a:pt x="281637" y="156803"/>
                  </a:lnTo>
                  <a:lnTo>
                    <a:pt x="253004" y="193021"/>
                  </a:lnTo>
                  <a:lnTo>
                    <a:pt x="228223" y="231777"/>
                  </a:lnTo>
                  <a:lnTo>
                    <a:pt x="207449" y="272744"/>
                  </a:lnTo>
                  <a:lnTo>
                    <a:pt x="190834" y="315596"/>
                  </a:lnTo>
                  <a:lnTo>
                    <a:pt x="178532" y="360006"/>
                  </a:lnTo>
                  <a:lnTo>
                    <a:pt x="170695" y="405646"/>
                  </a:lnTo>
                  <a:lnTo>
                    <a:pt x="167476" y="452190"/>
                  </a:lnTo>
                  <a:lnTo>
                    <a:pt x="169030" y="499311"/>
                  </a:lnTo>
                  <a:lnTo>
                    <a:pt x="175508" y="546683"/>
                  </a:lnTo>
                  <a:lnTo>
                    <a:pt x="159271" y="542711"/>
                  </a:lnTo>
                  <a:lnTo>
                    <a:pt x="142480" y="540757"/>
                  </a:lnTo>
                  <a:lnTo>
                    <a:pt x="125296" y="540934"/>
                  </a:lnTo>
                  <a:lnTo>
                    <a:pt x="107880" y="543356"/>
                  </a:lnTo>
                  <a:lnTo>
                    <a:pt x="67112" y="558811"/>
                  </a:lnTo>
                  <a:lnTo>
                    <a:pt x="34378" y="585263"/>
                  </a:lnTo>
                  <a:lnTo>
                    <a:pt x="11425" y="620064"/>
                  </a:lnTo>
                  <a:lnTo>
                    <a:pt x="0" y="660567"/>
                  </a:lnTo>
                  <a:lnTo>
                    <a:pt x="1848" y="704125"/>
                  </a:lnTo>
                  <a:lnTo>
                    <a:pt x="17304" y="744893"/>
                  </a:lnTo>
                  <a:lnTo>
                    <a:pt x="43755" y="777627"/>
                  </a:lnTo>
                  <a:lnTo>
                    <a:pt x="78556" y="800578"/>
                  </a:lnTo>
                  <a:lnTo>
                    <a:pt x="119059" y="811999"/>
                  </a:lnTo>
                  <a:lnTo>
                    <a:pt x="162617" y="810144"/>
                  </a:lnTo>
                  <a:lnTo>
                    <a:pt x="181964" y="804666"/>
                  </a:lnTo>
                  <a:lnTo>
                    <a:pt x="199844" y="796616"/>
                  </a:lnTo>
                  <a:lnTo>
                    <a:pt x="216110" y="786256"/>
                  </a:lnTo>
                  <a:lnTo>
                    <a:pt x="230613" y="773848"/>
                  </a:lnTo>
                  <a:lnTo>
                    <a:pt x="232607" y="781912"/>
                  </a:lnTo>
                  <a:lnTo>
                    <a:pt x="238898" y="814154"/>
                  </a:lnTo>
                  <a:lnTo>
                    <a:pt x="241262" y="871584"/>
                  </a:lnTo>
                  <a:lnTo>
                    <a:pt x="239940" y="996218"/>
                  </a:lnTo>
                  <a:lnTo>
                    <a:pt x="235173" y="1230070"/>
                  </a:lnTo>
                  <a:lnTo>
                    <a:pt x="808273" y="1230070"/>
                  </a:lnTo>
                  <a:lnTo>
                    <a:pt x="808273" y="908811"/>
                  </a:lnTo>
                  <a:lnTo>
                    <a:pt x="849002" y="900810"/>
                  </a:lnTo>
                  <a:lnTo>
                    <a:pt x="895390" y="888479"/>
                  </a:lnTo>
                  <a:lnTo>
                    <a:pt x="938524" y="870658"/>
                  </a:lnTo>
                  <a:lnTo>
                    <a:pt x="978142" y="847841"/>
                  </a:lnTo>
                  <a:lnTo>
                    <a:pt x="1013987" y="820522"/>
                  </a:lnTo>
                  <a:lnTo>
                    <a:pt x="1045799" y="789193"/>
                  </a:lnTo>
                  <a:lnTo>
                    <a:pt x="1073318" y="754349"/>
                  </a:lnTo>
                  <a:lnTo>
                    <a:pt x="1096285" y="716483"/>
                  </a:lnTo>
                  <a:lnTo>
                    <a:pt x="1114441" y="676089"/>
                  </a:lnTo>
                  <a:lnTo>
                    <a:pt x="1127526" y="633660"/>
                  </a:lnTo>
                  <a:lnTo>
                    <a:pt x="1135281" y="589690"/>
                  </a:lnTo>
                  <a:lnTo>
                    <a:pt x="1137447" y="544671"/>
                  </a:lnTo>
                  <a:lnTo>
                    <a:pt x="1133764" y="499099"/>
                  </a:lnTo>
                  <a:lnTo>
                    <a:pt x="1123973" y="453466"/>
                  </a:lnTo>
                  <a:lnTo>
                    <a:pt x="1107815" y="408266"/>
                  </a:lnTo>
                  <a:lnTo>
                    <a:pt x="1051148" y="277570"/>
                  </a:lnTo>
                  <a:lnTo>
                    <a:pt x="1029718" y="234374"/>
                  </a:lnTo>
                  <a:lnTo>
                    <a:pt x="1004465" y="194417"/>
                  </a:lnTo>
                  <a:lnTo>
                    <a:pt x="975713" y="157822"/>
                  </a:lnTo>
                  <a:lnTo>
                    <a:pt x="943789" y="124712"/>
                  </a:lnTo>
                  <a:lnTo>
                    <a:pt x="909018" y="95209"/>
                  </a:lnTo>
                  <a:lnTo>
                    <a:pt x="871724" y="69436"/>
                  </a:lnTo>
                  <a:lnTo>
                    <a:pt x="832234" y="47516"/>
                  </a:lnTo>
                  <a:lnTo>
                    <a:pt x="790872" y="29571"/>
                  </a:lnTo>
                  <a:lnTo>
                    <a:pt x="747964" y="15724"/>
                  </a:lnTo>
                  <a:lnTo>
                    <a:pt x="703835" y="6098"/>
                  </a:lnTo>
                  <a:lnTo>
                    <a:pt x="658811" y="816"/>
                  </a:lnTo>
                  <a:lnTo>
                    <a:pt x="613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16786" y="3298290"/>
              <a:ext cx="1160780" cy="1252855"/>
            </a:xfrm>
            <a:custGeom>
              <a:avLst/>
              <a:gdLst/>
              <a:ahLst/>
              <a:cxnLst/>
              <a:rect l="l" t="t" r="r" b="b"/>
              <a:pathLst>
                <a:path w="1160779" h="1252854">
                  <a:moveTo>
                    <a:pt x="621455" y="0"/>
                  </a:moveTo>
                  <a:lnTo>
                    <a:pt x="574857" y="4210"/>
                  </a:lnTo>
                  <a:lnTo>
                    <a:pt x="528728" y="13118"/>
                  </a:lnTo>
                  <a:lnTo>
                    <a:pt x="483350" y="26710"/>
                  </a:lnTo>
                  <a:lnTo>
                    <a:pt x="439005" y="44975"/>
                  </a:lnTo>
                  <a:lnTo>
                    <a:pt x="396777" y="67533"/>
                  </a:lnTo>
                  <a:lnTo>
                    <a:pt x="357621" y="93828"/>
                  </a:lnTo>
                  <a:lnTo>
                    <a:pt x="321691" y="123557"/>
                  </a:lnTo>
                  <a:lnTo>
                    <a:pt x="289141" y="156417"/>
                  </a:lnTo>
                  <a:lnTo>
                    <a:pt x="260126" y="192104"/>
                  </a:lnTo>
                  <a:lnTo>
                    <a:pt x="234800" y="230317"/>
                  </a:lnTo>
                  <a:lnTo>
                    <a:pt x="213318" y="270751"/>
                  </a:lnTo>
                  <a:lnTo>
                    <a:pt x="195834" y="313104"/>
                  </a:lnTo>
                  <a:lnTo>
                    <a:pt x="182503" y="357073"/>
                  </a:lnTo>
                  <a:lnTo>
                    <a:pt x="173479" y="402354"/>
                  </a:lnTo>
                  <a:lnTo>
                    <a:pt x="168916" y="448645"/>
                  </a:lnTo>
                  <a:lnTo>
                    <a:pt x="168968" y="495642"/>
                  </a:lnTo>
                  <a:lnTo>
                    <a:pt x="173791" y="543044"/>
                  </a:lnTo>
                  <a:lnTo>
                    <a:pt x="159826" y="541192"/>
                  </a:lnTo>
                  <a:lnTo>
                    <a:pt x="117733" y="543653"/>
                  </a:lnTo>
                  <a:lnTo>
                    <a:pt x="64730" y="565902"/>
                  </a:lnTo>
                  <a:lnTo>
                    <a:pt x="24376" y="606848"/>
                  </a:lnTo>
                  <a:lnTo>
                    <a:pt x="2622" y="660063"/>
                  </a:lnTo>
                  <a:lnTo>
                    <a:pt x="0" y="688614"/>
                  </a:lnTo>
                  <a:lnTo>
                    <a:pt x="3052" y="717554"/>
                  </a:lnTo>
                  <a:lnTo>
                    <a:pt x="25292" y="770567"/>
                  </a:lnTo>
                  <a:lnTo>
                    <a:pt x="66248" y="810912"/>
                  </a:lnTo>
                  <a:lnTo>
                    <a:pt x="119453" y="832675"/>
                  </a:lnTo>
                  <a:lnTo>
                    <a:pt x="148006" y="835299"/>
                  </a:lnTo>
                  <a:lnTo>
                    <a:pt x="176954" y="832235"/>
                  </a:lnTo>
                  <a:lnTo>
                    <a:pt x="192648" y="828102"/>
                  </a:lnTo>
                  <a:lnTo>
                    <a:pt x="207707" y="822296"/>
                  </a:lnTo>
                  <a:lnTo>
                    <a:pt x="222013" y="814878"/>
                  </a:lnTo>
                  <a:lnTo>
                    <a:pt x="235450" y="805908"/>
                  </a:lnTo>
                  <a:lnTo>
                    <a:pt x="237319" y="834097"/>
                  </a:lnTo>
                  <a:lnTo>
                    <a:pt x="238505" y="874363"/>
                  </a:lnTo>
                  <a:lnTo>
                    <a:pt x="239110" y="923689"/>
                  </a:lnTo>
                  <a:lnTo>
                    <a:pt x="239233" y="979060"/>
                  </a:lnTo>
                  <a:lnTo>
                    <a:pt x="238975" y="1037460"/>
                  </a:lnTo>
                  <a:lnTo>
                    <a:pt x="237716" y="1151285"/>
                  </a:lnTo>
                  <a:lnTo>
                    <a:pt x="236009" y="1247170"/>
                  </a:lnTo>
                  <a:lnTo>
                    <a:pt x="240885" y="1252262"/>
                  </a:lnTo>
                  <a:lnTo>
                    <a:pt x="260311" y="1127378"/>
                  </a:lnTo>
                  <a:lnTo>
                    <a:pt x="261057" y="1061663"/>
                  </a:lnTo>
                  <a:lnTo>
                    <a:pt x="261483" y="991922"/>
                  </a:lnTo>
                  <a:lnTo>
                    <a:pt x="261363" y="924041"/>
                  </a:lnTo>
                  <a:lnTo>
                    <a:pt x="260474" y="863907"/>
                  </a:lnTo>
                  <a:lnTo>
                    <a:pt x="258591" y="817406"/>
                  </a:lnTo>
                  <a:lnTo>
                    <a:pt x="252557" y="778489"/>
                  </a:lnTo>
                  <a:lnTo>
                    <a:pt x="241901" y="773218"/>
                  </a:lnTo>
                  <a:lnTo>
                    <a:pt x="237748" y="774298"/>
                  </a:lnTo>
                  <a:lnTo>
                    <a:pt x="234904" y="777105"/>
                  </a:lnTo>
                  <a:lnTo>
                    <a:pt x="221191" y="788791"/>
                  </a:lnTo>
                  <a:lnTo>
                    <a:pt x="206070" y="798322"/>
                  </a:lnTo>
                  <a:lnTo>
                    <a:pt x="189761" y="805578"/>
                  </a:lnTo>
                  <a:lnTo>
                    <a:pt x="172483" y="810442"/>
                  </a:lnTo>
                  <a:lnTo>
                    <a:pt x="147908" y="813028"/>
                  </a:lnTo>
                  <a:lnTo>
                    <a:pt x="123663" y="810799"/>
                  </a:lnTo>
                  <a:lnTo>
                    <a:pt x="78490" y="792345"/>
                  </a:lnTo>
                  <a:lnTo>
                    <a:pt x="43729" y="758086"/>
                  </a:lnTo>
                  <a:lnTo>
                    <a:pt x="24846" y="713084"/>
                  </a:lnTo>
                  <a:lnTo>
                    <a:pt x="24715" y="663466"/>
                  </a:lnTo>
                  <a:lnTo>
                    <a:pt x="43002" y="619129"/>
                  </a:lnTo>
                  <a:lnTo>
                    <a:pt x="76550" y="584861"/>
                  </a:lnTo>
                  <a:lnTo>
                    <a:pt x="122204" y="565446"/>
                  </a:lnTo>
                  <a:lnTo>
                    <a:pt x="137789" y="563276"/>
                  </a:lnTo>
                  <a:lnTo>
                    <a:pt x="153479" y="563065"/>
                  </a:lnTo>
                  <a:lnTo>
                    <a:pt x="169058" y="564807"/>
                  </a:lnTo>
                  <a:lnTo>
                    <a:pt x="184307" y="568494"/>
                  </a:lnTo>
                  <a:lnTo>
                    <a:pt x="188028" y="569663"/>
                  </a:lnTo>
                  <a:lnTo>
                    <a:pt x="192105" y="568774"/>
                  </a:lnTo>
                  <a:lnTo>
                    <a:pt x="197921" y="563567"/>
                  </a:lnTo>
                  <a:lnTo>
                    <a:pt x="199255" y="559642"/>
                  </a:lnTo>
                  <a:lnTo>
                    <a:pt x="198531" y="555794"/>
                  </a:lnTo>
                  <a:lnTo>
                    <a:pt x="192183" y="509326"/>
                  </a:lnTo>
                  <a:lnTo>
                    <a:pt x="190682" y="463163"/>
                  </a:lnTo>
                  <a:lnTo>
                    <a:pt x="193870" y="417619"/>
                  </a:lnTo>
                  <a:lnTo>
                    <a:pt x="201585" y="373008"/>
                  </a:lnTo>
                  <a:lnTo>
                    <a:pt x="213669" y="329641"/>
                  </a:lnTo>
                  <a:lnTo>
                    <a:pt x="229962" y="287833"/>
                  </a:lnTo>
                  <a:lnTo>
                    <a:pt x="250305" y="247896"/>
                  </a:lnTo>
                  <a:lnTo>
                    <a:pt x="274539" y="210143"/>
                  </a:lnTo>
                  <a:lnTo>
                    <a:pt x="302503" y="174888"/>
                  </a:lnTo>
                  <a:lnTo>
                    <a:pt x="334039" y="142444"/>
                  </a:lnTo>
                  <a:lnTo>
                    <a:pt x="368987" y="113123"/>
                  </a:lnTo>
                  <a:lnTo>
                    <a:pt x="407187" y="87239"/>
                  </a:lnTo>
                  <a:lnTo>
                    <a:pt x="448480" y="65104"/>
                  </a:lnTo>
                  <a:lnTo>
                    <a:pt x="496861" y="45578"/>
                  </a:lnTo>
                  <a:lnTo>
                    <a:pt x="546477" y="31870"/>
                  </a:lnTo>
                  <a:lnTo>
                    <a:pt x="596927" y="23997"/>
                  </a:lnTo>
                  <a:lnTo>
                    <a:pt x="647809" y="21974"/>
                  </a:lnTo>
                  <a:lnTo>
                    <a:pt x="698723" y="25818"/>
                  </a:lnTo>
                  <a:lnTo>
                    <a:pt x="749266" y="35546"/>
                  </a:lnTo>
                  <a:lnTo>
                    <a:pt x="799038" y="51173"/>
                  </a:lnTo>
                  <a:lnTo>
                    <a:pt x="846733" y="72316"/>
                  </a:lnTo>
                  <a:lnTo>
                    <a:pt x="891110" y="98399"/>
                  </a:lnTo>
                  <a:lnTo>
                    <a:pt x="931878" y="129143"/>
                  </a:lnTo>
                  <a:lnTo>
                    <a:pt x="968745" y="164272"/>
                  </a:lnTo>
                  <a:lnTo>
                    <a:pt x="1001421" y="203508"/>
                  </a:lnTo>
                  <a:lnTo>
                    <a:pt x="1029616" y="246576"/>
                  </a:lnTo>
                  <a:lnTo>
                    <a:pt x="1053038" y="293196"/>
                  </a:lnTo>
                  <a:lnTo>
                    <a:pt x="1109692" y="423892"/>
                  </a:lnTo>
                  <a:lnTo>
                    <a:pt x="1126810" y="473071"/>
                  </a:lnTo>
                  <a:lnTo>
                    <a:pt x="1136297" y="523518"/>
                  </a:lnTo>
                  <a:lnTo>
                    <a:pt x="1138183" y="574460"/>
                  </a:lnTo>
                  <a:lnTo>
                    <a:pt x="1132500" y="625120"/>
                  </a:lnTo>
                  <a:lnTo>
                    <a:pt x="1119276" y="674724"/>
                  </a:lnTo>
                  <a:lnTo>
                    <a:pt x="1098542" y="722495"/>
                  </a:lnTo>
                  <a:lnTo>
                    <a:pt x="1070964" y="766672"/>
                  </a:lnTo>
                  <a:lnTo>
                    <a:pt x="1037615" y="805704"/>
                  </a:lnTo>
                  <a:lnTo>
                    <a:pt x="999117" y="839125"/>
                  </a:lnTo>
                  <a:lnTo>
                    <a:pt x="956091" y="866471"/>
                  </a:lnTo>
                  <a:lnTo>
                    <a:pt x="909159" y="887278"/>
                  </a:lnTo>
                  <a:lnTo>
                    <a:pt x="858944" y="901082"/>
                  </a:lnTo>
                  <a:lnTo>
                    <a:pt x="812995" y="910112"/>
                  </a:lnTo>
                  <a:lnTo>
                    <a:pt x="809236" y="914684"/>
                  </a:lnTo>
                  <a:lnTo>
                    <a:pt x="809236" y="1247411"/>
                  </a:lnTo>
                  <a:lnTo>
                    <a:pt x="814214" y="1252389"/>
                  </a:lnTo>
                  <a:lnTo>
                    <a:pt x="820361" y="1252389"/>
                  </a:lnTo>
                  <a:lnTo>
                    <a:pt x="826508" y="1252389"/>
                  </a:lnTo>
                  <a:lnTo>
                    <a:pt x="831486" y="1247411"/>
                  </a:lnTo>
                  <a:lnTo>
                    <a:pt x="831486" y="929162"/>
                  </a:lnTo>
                  <a:lnTo>
                    <a:pt x="863249" y="922913"/>
                  </a:lnTo>
                  <a:lnTo>
                    <a:pt x="909248" y="910784"/>
                  </a:lnTo>
                  <a:lnTo>
                    <a:pt x="952753" y="893130"/>
                  </a:lnTo>
                  <a:lnTo>
                    <a:pt x="993344" y="870261"/>
                  </a:lnTo>
                  <a:lnTo>
                    <a:pt x="1030605" y="842488"/>
                  </a:lnTo>
                  <a:lnTo>
                    <a:pt x="1064117" y="810121"/>
                  </a:lnTo>
                  <a:lnTo>
                    <a:pt x="1093464" y="773470"/>
                  </a:lnTo>
                  <a:lnTo>
                    <a:pt x="1118227" y="732845"/>
                  </a:lnTo>
                  <a:lnTo>
                    <a:pt x="1137635" y="689404"/>
                  </a:lnTo>
                  <a:lnTo>
                    <a:pt x="1151172" y="644443"/>
                  </a:lnTo>
                  <a:lnTo>
                    <a:pt x="1158819" y="598482"/>
                  </a:lnTo>
                  <a:lnTo>
                    <a:pt x="1160556" y="552041"/>
                  </a:lnTo>
                  <a:lnTo>
                    <a:pt x="1156363" y="505638"/>
                  </a:lnTo>
                  <a:lnTo>
                    <a:pt x="1146223" y="459794"/>
                  </a:lnTo>
                  <a:lnTo>
                    <a:pt x="1130114" y="415028"/>
                  </a:lnTo>
                  <a:lnTo>
                    <a:pt x="1073459" y="284345"/>
                  </a:lnTo>
                  <a:lnTo>
                    <a:pt x="1052229" y="241335"/>
                  </a:lnTo>
                  <a:lnTo>
                    <a:pt x="1027135" y="201154"/>
                  </a:lnTo>
                  <a:lnTo>
                    <a:pt x="998383" y="163994"/>
                  </a:lnTo>
                  <a:lnTo>
                    <a:pt x="966176" y="130052"/>
                  </a:lnTo>
                  <a:lnTo>
                    <a:pt x="930719" y="99523"/>
                  </a:lnTo>
                  <a:lnTo>
                    <a:pt x="892215" y="72600"/>
                  </a:lnTo>
                  <a:lnTo>
                    <a:pt x="850870" y="49480"/>
                  </a:lnTo>
                  <a:lnTo>
                    <a:pt x="806886" y="30357"/>
                  </a:lnTo>
                  <a:lnTo>
                    <a:pt x="761237" y="15664"/>
                  </a:lnTo>
                  <a:lnTo>
                    <a:pt x="714927" y="5715"/>
                  </a:lnTo>
                  <a:lnTo>
                    <a:pt x="668239" y="497"/>
                  </a:lnTo>
                  <a:lnTo>
                    <a:pt x="621455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7836" y="3919938"/>
              <a:ext cx="142989" cy="1004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202002" y="3413198"/>
              <a:ext cx="186055" cy="301625"/>
            </a:xfrm>
            <a:custGeom>
              <a:avLst/>
              <a:gdLst/>
              <a:ahLst/>
              <a:cxnLst/>
              <a:rect l="l" t="t" r="r" b="b"/>
              <a:pathLst>
                <a:path w="186054" h="301625">
                  <a:moveTo>
                    <a:pt x="84452" y="0"/>
                  </a:moveTo>
                  <a:lnTo>
                    <a:pt x="46239" y="17418"/>
                  </a:lnTo>
                  <a:lnTo>
                    <a:pt x="16215" y="52551"/>
                  </a:lnTo>
                  <a:lnTo>
                    <a:pt x="1078" y="99256"/>
                  </a:lnTo>
                  <a:lnTo>
                    <a:pt x="0" y="128851"/>
                  </a:lnTo>
                  <a:lnTo>
                    <a:pt x="4651" y="157854"/>
                  </a:lnTo>
                  <a:lnTo>
                    <a:pt x="14778" y="185296"/>
                  </a:lnTo>
                  <a:lnTo>
                    <a:pt x="30123" y="210204"/>
                  </a:lnTo>
                  <a:lnTo>
                    <a:pt x="98741" y="299700"/>
                  </a:lnTo>
                  <a:lnTo>
                    <a:pt x="102056" y="301199"/>
                  </a:lnTo>
                  <a:lnTo>
                    <a:pt x="105396" y="301199"/>
                  </a:lnTo>
                  <a:lnTo>
                    <a:pt x="107758" y="301199"/>
                  </a:lnTo>
                  <a:lnTo>
                    <a:pt x="110133" y="300450"/>
                  </a:lnTo>
                  <a:lnTo>
                    <a:pt x="117029" y="295167"/>
                  </a:lnTo>
                  <a:lnTo>
                    <a:pt x="117956" y="288182"/>
                  </a:lnTo>
                  <a:lnTo>
                    <a:pt x="47789" y="196665"/>
                  </a:lnTo>
                  <a:lnTo>
                    <a:pt x="34750" y="175491"/>
                  </a:lnTo>
                  <a:lnTo>
                    <a:pt x="26146" y="152145"/>
                  </a:lnTo>
                  <a:lnTo>
                    <a:pt x="22198" y="127457"/>
                  </a:lnTo>
                  <a:lnTo>
                    <a:pt x="23125" y="102254"/>
                  </a:lnTo>
                  <a:lnTo>
                    <a:pt x="35557" y="63552"/>
                  </a:lnTo>
                  <a:lnTo>
                    <a:pt x="61149" y="33928"/>
                  </a:lnTo>
                  <a:lnTo>
                    <a:pt x="88783" y="21817"/>
                  </a:lnTo>
                  <a:lnTo>
                    <a:pt x="121844" y="22521"/>
                  </a:lnTo>
                  <a:lnTo>
                    <a:pt x="167804" y="40519"/>
                  </a:lnTo>
                  <a:lnTo>
                    <a:pt x="173150" y="43554"/>
                  </a:lnTo>
                  <a:lnTo>
                    <a:pt x="179945" y="41687"/>
                  </a:lnTo>
                  <a:lnTo>
                    <a:pt x="186028" y="31007"/>
                  </a:lnTo>
                  <a:lnTo>
                    <a:pt x="184149" y="24225"/>
                  </a:lnTo>
                  <a:lnTo>
                    <a:pt x="178815" y="21177"/>
                  </a:lnTo>
                  <a:lnTo>
                    <a:pt x="124819" y="401"/>
                  </a:lnTo>
                  <a:lnTo>
                    <a:pt x="84452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4462" y="3563089"/>
              <a:ext cx="77069" cy="921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3688" y="3501599"/>
              <a:ext cx="77174" cy="921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93923" y="3795342"/>
              <a:ext cx="256540" cy="224154"/>
            </a:xfrm>
            <a:custGeom>
              <a:avLst/>
              <a:gdLst/>
              <a:ahLst/>
              <a:cxnLst/>
              <a:rect l="l" t="t" r="r" b="b"/>
              <a:pathLst>
                <a:path w="256540" h="224154">
                  <a:moveTo>
                    <a:pt x="256374" y="0"/>
                  </a:moveTo>
                  <a:lnTo>
                    <a:pt x="0" y="1282"/>
                  </a:lnTo>
                  <a:lnTo>
                    <a:pt x="81565" y="168197"/>
                  </a:lnTo>
                  <a:lnTo>
                    <a:pt x="135459" y="223702"/>
                  </a:lnTo>
                  <a:lnTo>
                    <a:pt x="185717" y="167676"/>
                  </a:lnTo>
                  <a:lnTo>
                    <a:pt x="256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082242" y="3783994"/>
              <a:ext cx="280035" cy="155575"/>
            </a:xfrm>
            <a:custGeom>
              <a:avLst/>
              <a:gdLst/>
              <a:ahLst/>
              <a:cxnLst/>
              <a:rect l="l" t="t" r="r" b="b"/>
              <a:pathLst>
                <a:path w="280034" h="155575">
                  <a:moveTo>
                    <a:pt x="271398" y="0"/>
                  </a:moveTo>
                  <a:lnTo>
                    <a:pt x="268008" y="228"/>
                  </a:lnTo>
                  <a:lnTo>
                    <a:pt x="7848" y="1523"/>
                  </a:lnTo>
                  <a:lnTo>
                    <a:pt x="4330" y="3467"/>
                  </a:lnTo>
                  <a:lnTo>
                    <a:pt x="266" y="9867"/>
                  </a:lnTo>
                  <a:lnTo>
                    <a:pt x="0" y="13881"/>
                  </a:lnTo>
                  <a:lnTo>
                    <a:pt x="1600" y="17310"/>
                  </a:lnTo>
                  <a:lnTo>
                    <a:pt x="30884" y="68324"/>
                  </a:lnTo>
                  <a:lnTo>
                    <a:pt x="62217" y="108343"/>
                  </a:lnTo>
                  <a:lnTo>
                    <a:pt x="102104" y="141467"/>
                  </a:lnTo>
                  <a:lnTo>
                    <a:pt x="148615" y="155270"/>
                  </a:lnTo>
                  <a:lnTo>
                    <a:pt x="150050" y="155270"/>
                  </a:lnTo>
                  <a:lnTo>
                    <a:pt x="150761" y="155244"/>
                  </a:lnTo>
                  <a:lnTo>
                    <a:pt x="185999" y="145675"/>
                  </a:lnTo>
                  <a:lnTo>
                    <a:pt x="201795" y="132994"/>
                  </a:lnTo>
                  <a:lnTo>
                    <a:pt x="150152" y="132994"/>
                  </a:lnTo>
                  <a:lnTo>
                    <a:pt x="111532" y="121290"/>
                  </a:lnTo>
                  <a:lnTo>
                    <a:pt x="77036" y="91595"/>
                  </a:lnTo>
                  <a:lnTo>
                    <a:pt x="49034" y="55266"/>
                  </a:lnTo>
                  <a:lnTo>
                    <a:pt x="29895" y="23660"/>
                  </a:lnTo>
                  <a:lnTo>
                    <a:pt x="275040" y="22555"/>
                  </a:lnTo>
                  <a:lnTo>
                    <a:pt x="278396" y="15455"/>
                  </a:lnTo>
                  <a:lnTo>
                    <a:pt x="279755" y="12026"/>
                  </a:lnTo>
                  <a:lnTo>
                    <a:pt x="279336" y="8127"/>
                  </a:lnTo>
                  <a:lnTo>
                    <a:pt x="275158" y="2019"/>
                  </a:lnTo>
                  <a:lnTo>
                    <a:pt x="271398" y="0"/>
                  </a:lnTo>
                  <a:close/>
                </a:path>
                <a:path w="280034" h="155575">
                  <a:moveTo>
                    <a:pt x="275040" y="22555"/>
                  </a:moveTo>
                  <a:lnTo>
                    <a:pt x="251383" y="22555"/>
                  </a:lnTo>
                  <a:lnTo>
                    <a:pt x="227601" y="69757"/>
                  </a:lnTo>
                  <a:lnTo>
                    <a:pt x="202596" y="104139"/>
                  </a:lnTo>
                  <a:lnTo>
                    <a:pt x="176678" y="125339"/>
                  </a:lnTo>
                  <a:lnTo>
                    <a:pt x="150152" y="132994"/>
                  </a:lnTo>
                  <a:lnTo>
                    <a:pt x="201795" y="132994"/>
                  </a:lnTo>
                  <a:lnTo>
                    <a:pt x="219094" y="119106"/>
                  </a:lnTo>
                  <a:lnTo>
                    <a:pt x="249931" y="75659"/>
                  </a:lnTo>
                  <a:lnTo>
                    <a:pt x="275040" y="22555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597074" y="3359015"/>
              <a:ext cx="253365" cy="478790"/>
            </a:xfrm>
            <a:custGeom>
              <a:avLst/>
              <a:gdLst/>
              <a:ahLst/>
              <a:cxnLst/>
              <a:rect l="l" t="t" r="r" b="b"/>
              <a:pathLst>
                <a:path w="253365" h="478789">
                  <a:moveTo>
                    <a:pt x="252614" y="0"/>
                  </a:moveTo>
                  <a:lnTo>
                    <a:pt x="209731" y="24552"/>
                  </a:lnTo>
                  <a:lnTo>
                    <a:pt x="170334" y="53073"/>
                  </a:lnTo>
                  <a:lnTo>
                    <a:pt x="134590" y="85207"/>
                  </a:lnTo>
                  <a:lnTo>
                    <a:pt x="102663" y="120600"/>
                  </a:lnTo>
                  <a:lnTo>
                    <a:pt x="74720" y="158897"/>
                  </a:lnTo>
                  <a:lnTo>
                    <a:pt x="50927" y="199744"/>
                  </a:lnTo>
                  <a:lnTo>
                    <a:pt x="31448" y="242785"/>
                  </a:lnTo>
                  <a:lnTo>
                    <a:pt x="16450" y="287666"/>
                  </a:lnTo>
                  <a:lnTo>
                    <a:pt x="6099" y="334032"/>
                  </a:lnTo>
                  <a:lnTo>
                    <a:pt x="560" y="381530"/>
                  </a:lnTo>
                  <a:lnTo>
                    <a:pt x="0" y="429803"/>
                  </a:lnTo>
                  <a:lnTo>
                    <a:pt x="4583" y="478497"/>
                  </a:lnTo>
                  <a:lnTo>
                    <a:pt x="43846" y="447468"/>
                  </a:lnTo>
                  <a:lnTo>
                    <a:pt x="80214" y="414222"/>
                  </a:lnTo>
                  <a:lnTo>
                    <a:pt x="113541" y="378943"/>
                  </a:lnTo>
                  <a:lnTo>
                    <a:pt x="143682" y="341813"/>
                  </a:lnTo>
                  <a:lnTo>
                    <a:pt x="170490" y="303014"/>
                  </a:lnTo>
                  <a:lnTo>
                    <a:pt x="193821" y="262728"/>
                  </a:lnTo>
                  <a:lnTo>
                    <a:pt x="213528" y="221137"/>
                  </a:lnTo>
                  <a:lnTo>
                    <a:pt x="229466" y="178425"/>
                  </a:lnTo>
                  <a:lnTo>
                    <a:pt x="241489" y="134772"/>
                  </a:lnTo>
                  <a:lnTo>
                    <a:pt x="249452" y="90362"/>
                  </a:lnTo>
                  <a:lnTo>
                    <a:pt x="253209" y="45377"/>
                  </a:lnTo>
                  <a:lnTo>
                    <a:pt x="252614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5291" y="3451320"/>
              <a:ext cx="242925" cy="1803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65869" y="3375751"/>
              <a:ext cx="153976" cy="1534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918959" y="4101815"/>
              <a:ext cx="330200" cy="129539"/>
            </a:xfrm>
            <a:custGeom>
              <a:avLst/>
              <a:gdLst/>
              <a:ahLst/>
              <a:cxnLst/>
              <a:rect l="l" t="t" r="r" b="b"/>
              <a:pathLst>
                <a:path w="330200" h="129539">
                  <a:moveTo>
                    <a:pt x="15608" y="0"/>
                  </a:moveTo>
                  <a:lnTo>
                    <a:pt x="8559" y="63"/>
                  </a:lnTo>
                  <a:lnTo>
                    <a:pt x="0" y="8851"/>
                  </a:lnTo>
                  <a:lnTo>
                    <a:pt x="76" y="15887"/>
                  </a:lnTo>
                  <a:lnTo>
                    <a:pt x="42149" y="50622"/>
                  </a:lnTo>
                  <a:lnTo>
                    <a:pt x="83540" y="76587"/>
                  </a:lnTo>
                  <a:lnTo>
                    <a:pt x="138144" y="102154"/>
                  </a:lnTo>
                  <a:lnTo>
                    <a:pt x="204593" y="121653"/>
                  </a:lnTo>
                  <a:lnTo>
                    <a:pt x="281520" y="129412"/>
                  </a:lnTo>
                  <a:lnTo>
                    <a:pt x="300175" y="128962"/>
                  </a:lnTo>
                  <a:lnTo>
                    <a:pt x="325386" y="126949"/>
                  </a:lnTo>
                  <a:lnTo>
                    <a:pt x="329857" y="121500"/>
                  </a:lnTo>
                  <a:lnTo>
                    <a:pt x="328663" y="109283"/>
                  </a:lnTo>
                  <a:lnTo>
                    <a:pt x="323278" y="104736"/>
                  </a:lnTo>
                  <a:lnTo>
                    <a:pt x="317106" y="105409"/>
                  </a:lnTo>
                  <a:lnTo>
                    <a:pt x="246001" y="105247"/>
                  </a:lnTo>
                  <a:lnTo>
                    <a:pt x="182432" y="93035"/>
                  </a:lnTo>
                  <a:lnTo>
                    <a:pt x="127610" y="73144"/>
                  </a:lnTo>
                  <a:lnTo>
                    <a:pt x="82748" y="49949"/>
                  </a:lnTo>
                  <a:lnTo>
                    <a:pt x="49055" y="27823"/>
                  </a:lnTo>
                  <a:lnTo>
                    <a:pt x="20027" y="4267"/>
                  </a:lnTo>
                  <a:lnTo>
                    <a:pt x="15608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500" y="531374"/>
            <a:ext cx="7500620" cy="2051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170">
                <a:solidFill>
                  <a:srgbClr val="231F20"/>
                </a:solidFill>
                <a:latin typeface="Microsoft Sans Serif"/>
                <a:cs typeface="Microsoft Sans Serif"/>
              </a:rPr>
              <a:t>Докази:</a:t>
            </a:r>
            <a:r>
              <a:rPr dirty="0" sz="35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20">
                <a:solidFill>
                  <a:srgbClr val="231F20"/>
                </a:solidFill>
                <a:latin typeface="Microsoft Sans Serif"/>
                <a:cs typeface="Microsoft Sans Serif"/>
              </a:rPr>
              <a:t>посилання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25">
                <a:solidFill>
                  <a:srgbClr val="231F20"/>
                </a:solidFill>
                <a:latin typeface="Microsoft Sans Serif"/>
                <a:cs typeface="Microsoft Sans Serif"/>
              </a:rPr>
              <a:t>джерела, </a:t>
            </a:r>
            <a:r>
              <a:rPr dirty="0" sz="3500" spc="-9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5">
                <a:solidFill>
                  <a:srgbClr val="231F20"/>
                </a:solidFill>
                <a:latin typeface="Microsoft Sans Serif"/>
                <a:cs typeface="Microsoft Sans Serif"/>
              </a:rPr>
              <a:t>сигнальні</a:t>
            </a:r>
            <a:r>
              <a:rPr dirty="0" sz="3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50">
                <a:solidFill>
                  <a:srgbClr val="231F20"/>
                </a:solidFill>
                <a:latin typeface="Microsoft Sans Serif"/>
                <a:cs typeface="Microsoft Sans Serif"/>
              </a:rPr>
              <a:t>фрази,</a:t>
            </a:r>
            <a:r>
              <a:rPr dirty="0" sz="3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0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</a:t>
            </a:r>
            <a:endParaRPr sz="3500">
              <a:latin typeface="Microsoft Sans Serif"/>
              <a:cs typeface="Microsoft Sans Serif"/>
            </a:endParaRPr>
          </a:p>
          <a:p>
            <a:pPr marL="23495" marR="1009015">
              <a:lnSpc>
                <a:spcPct val="104200"/>
              </a:lnSpc>
              <a:spcBef>
                <a:spcPts val="2950"/>
              </a:spcBef>
            </a:pPr>
            <a:r>
              <a:rPr dirty="0" sz="1600" spc="40" b="1">
                <a:solidFill>
                  <a:srgbClr val="F47E69"/>
                </a:solidFill>
                <a:latin typeface="Tahoma"/>
                <a:cs typeface="Tahoma"/>
              </a:rPr>
              <a:t>Доказ:</a:t>
            </a:r>
            <a:r>
              <a:rPr dirty="0" sz="1600" spc="-15" b="1">
                <a:solidFill>
                  <a:srgbClr val="F47E69"/>
                </a:solidFill>
                <a:latin typeface="Tahoma"/>
                <a:cs typeface="Tahoma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45">
                <a:solidFill>
                  <a:srgbClr val="231F20"/>
                </a:solidFill>
                <a:latin typeface="Microsoft Sans Serif"/>
                <a:cs typeface="Microsoft Sans Serif"/>
              </a:rPr>
              <a:t>знижує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рівень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75">
                <a:solidFill>
                  <a:srgbClr val="231F20"/>
                </a:solidFill>
                <a:latin typeface="Microsoft Sans Serif"/>
                <a:cs typeface="Microsoft Sans Serif"/>
              </a:rPr>
              <a:t>стресу,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допомагає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пережити </a:t>
            </a:r>
            <a:r>
              <a:rPr dirty="0" sz="1600" spc="-40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0">
                <a:solidFill>
                  <a:srgbClr val="231F20"/>
                </a:solidFill>
                <a:latin typeface="Microsoft Sans Serif"/>
                <a:cs typeface="Microsoft Sans Serif"/>
              </a:rPr>
              <a:t>емоційно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складні</a:t>
            </a:r>
            <a:r>
              <a:rPr dirty="0" sz="16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0">
                <a:solidFill>
                  <a:srgbClr val="231F20"/>
                </a:solidFill>
                <a:latin typeface="Microsoft Sans Serif"/>
                <a:cs typeface="Microsoft Sans Serif"/>
              </a:rPr>
              <a:t>періоди</a:t>
            </a:r>
            <a:r>
              <a:rPr dirty="0" sz="16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5">
                <a:solidFill>
                  <a:srgbClr val="231F20"/>
                </a:solidFill>
                <a:latin typeface="Microsoft Sans Serif"/>
                <a:cs typeface="Microsoft Sans Serif"/>
              </a:rPr>
              <a:t>життя,</a:t>
            </a:r>
            <a:r>
              <a:rPr dirty="0" sz="16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45">
                <a:solidFill>
                  <a:srgbClr val="231F20"/>
                </a:solidFill>
                <a:latin typeface="Microsoft Sans Serif"/>
                <a:cs typeface="Microsoft Sans Serif"/>
              </a:rPr>
              <a:t>підвищує</a:t>
            </a:r>
            <a:r>
              <a:rPr dirty="0" sz="16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самооцінку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60">
                <a:solidFill>
                  <a:srgbClr val="231F20"/>
                </a:solidFill>
                <a:latin typeface="Microsoft Sans Serif"/>
                <a:cs typeface="Microsoft Sans Serif"/>
              </a:rPr>
              <a:t>—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допомагає</a:t>
            </a:r>
            <a:r>
              <a:rPr dirty="0" spc="-5"/>
              <a:t> </a:t>
            </a:r>
            <a:r>
              <a:rPr dirty="0" spc="155"/>
              <a:t>людині</a:t>
            </a:r>
            <a:r>
              <a:rPr dirty="0"/>
              <a:t> </a:t>
            </a:r>
            <a:r>
              <a:rPr dirty="0" spc="120"/>
              <a:t>почуватися</a:t>
            </a:r>
            <a:r>
              <a:rPr dirty="0"/>
              <a:t> </a:t>
            </a:r>
            <a:r>
              <a:rPr dirty="0" spc="114"/>
              <a:t>щасливою.</a:t>
            </a:r>
            <a:r>
              <a:rPr dirty="0"/>
              <a:t> </a:t>
            </a:r>
            <a:r>
              <a:rPr dirty="0" spc="110"/>
              <a:t>(Читання</a:t>
            </a:r>
            <a:r>
              <a:rPr dirty="0" spc="-5"/>
              <a:t> </a:t>
            </a:r>
            <a:r>
              <a:rPr dirty="0" spc="-145"/>
              <a:t>1)</a:t>
            </a:r>
          </a:p>
          <a:p>
            <a:pPr marL="12700" marR="24130">
              <a:lnSpc>
                <a:spcPct val="104200"/>
              </a:lnSpc>
              <a:spcBef>
                <a:spcPts val="1700"/>
              </a:spcBef>
            </a:pPr>
            <a:r>
              <a:rPr dirty="0" spc="105"/>
              <a:t>Тепер </a:t>
            </a:r>
            <a:r>
              <a:rPr dirty="0" spc="130"/>
              <a:t>порівняймо. </a:t>
            </a:r>
            <a:r>
              <a:rPr dirty="0" spc="30">
                <a:solidFill>
                  <a:srgbClr val="615780"/>
                </a:solidFill>
              </a:rPr>
              <a:t>За </a:t>
            </a:r>
            <a:r>
              <a:rPr dirty="0" spc="155">
                <a:solidFill>
                  <a:srgbClr val="615780"/>
                </a:solidFill>
              </a:rPr>
              <a:t>даними </a:t>
            </a:r>
            <a:r>
              <a:rPr dirty="0" spc="60">
                <a:solidFill>
                  <a:srgbClr val="615780"/>
                </a:solidFill>
              </a:rPr>
              <a:t>GfK </a:t>
            </a:r>
            <a:r>
              <a:rPr dirty="0" spc="85">
                <a:solidFill>
                  <a:srgbClr val="615780"/>
                </a:solidFill>
              </a:rPr>
              <a:t>(Товариства </a:t>
            </a:r>
            <a:r>
              <a:rPr dirty="0" spc="150">
                <a:solidFill>
                  <a:srgbClr val="615780"/>
                </a:solidFill>
              </a:rPr>
              <a:t>споживчих </a:t>
            </a:r>
            <a:r>
              <a:rPr dirty="0" spc="155">
                <a:solidFill>
                  <a:srgbClr val="615780"/>
                </a:solidFill>
              </a:rPr>
              <a:t> </a:t>
            </a:r>
            <a:r>
              <a:rPr dirty="0" spc="130">
                <a:solidFill>
                  <a:srgbClr val="615780"/>
                </a:solidFill>
              </a:rPr>
              <a:t>до</a:t>
            </a:r>
            <a:r>
              <a:rPr dirty="0" spc="85">
                <a:solidFill>
                  <a:srgbClr val="615780"/>
                </a:solidFill>
              </a:rPr>
              <a:t>с</a:t>
            </a:r>
            <a:r>
              <a:rPr dirty="0" spc="120">
                <a:solidFill>
                  <a:srgbClr val="615780"/>
                </a:solidFill>
              </a:rPr>
              <a:t>лід</a:t>
            </a:r>
            <a:r>
              <a:rPr dirty="0" spc="155">
                <a:solidFill>
                  <a:srgbClr val="615780"/>
                </a:solidFill>
              </a:rPr>
              <a:t>ж</a:t>
            </a:r>
            <a:r>
              <a:rPr dirty="0" spc="100">
                <a:solidFill>
                  <a:srgbClr val="615780"/>
                </a:solidFill>
              </a:rPr>
              <a:t>ень)</a:t>
            </a:r>
            <a:r>
              <a:rPr dirty="0" spc="5">
                <a:solidFill>
                  <a:srgbClr val="615780"/>
                </a:solidFill>
              </a:rPr>
              <a:t> </a:t>
            </a:r>
            <a:r>
              <a:rPr dirty="0" spc="60">
                <a:solidFill>
                  <a:srgbClr val="615780"/>
                </a:solidFill>
              </a:rPr>
              <a:t>за</a:t>
            </a:r>
            <a:r>
              <a:rPr dirty="0" spc="5">
                <a:solidFill>
                  <a:srgbClr val="615780"/>
                </a:solidFill>
              </a:rPr>
              <a:t> </a:t>
            </a:r>
            <a:r>
              <a:rPr dirty="0" spc="20">
                <a:solidFill>
                  <a:srgbClr val="615780"/>
                </a:solidFill>
              </a:rPr>
              <a:t>2</a:t>
            </a:r>
            <a:r>
              <a:rPr dirty="0" spc="170">
                <a:solidFill>
                  <a:srgbClr val="615780"/>
                </a:solidFill>
              </a:rPr>
              <a:t>0</a:t>
            </a:r>
            <a:r>
              <a:rPr dirty="0" spc="20">
                <a:solidFill>
                  <a:srgbClr val="615780"/>
                </a:solidFill>
              </a:rPr>
              <a:t>2</a:t>
            </a:r>
            <a:r>
              <a:rPr dirty="0" spc="175">
                <a:solidFill>
                  <a:srgbClr val="615780"/>
                </a:solidFill>
              </a:rPr>
              <a:t>0</a:t>
            </a:r>
            <a:r>
              <a:rPr dirty="0" spc="5">
                <a:solidFill>
                  <a:srgbClr val="615780"/>
                </a:solidFill>
              </a:rPr>
              <a:t> </a:t>
            </a:r>
            <a:r>
              <a:rPr dirty="0" spc="90">
                <a:solidFill>
                  <a:srgbClr val="615780"/>
                </a:solidFill>
              </a:rPr>
              <a:t>рік,</a:t>
            </a:r>
            <a:r>
              <a:rPr dirty="0" spc="5">
                <a:solidFill>
                  <a:srgbClr val="615780"/>
                </a:solidFill>
              </a:rPr>
              <a:t> </a:t>
            </a:r>
            <a:r>
              <a:rPr dirty="0" spc="195">
                <a:solidFill>
                  <a:srgbClr val="615780"/>
                </a:solidFill>
              </a:rPr>
              <a:t>4</a:t>
            </a:r>
            <a:r>
              <a:rPr dirty="0" spc="140">
                <a:solidFill>
                  <a:srgbClr val="615780"/>
                </a:solidFill>
              </a:rPr>
              <a:t>8</a:t>
            </a:r>
            <a:r>
              <a:rPr dirty="0" spc="-215">
                <a:solidFill>
                  <a:srgbClr val="615780"/>
                </a:solidFill>
              </a:rPr>
              <a:t> </a:t>
            </a:r>
            <a:r>
              <a:rPr dirty="0" spc="-75">
                <a:solidFill>
                  <a:srgbClr val="615780"/>
                </a:solidFill>
              </a:rPr>
              <a:t>%</a:t>
            </a:r>
            <a:r>
              <a:rPr dirty="0" spc="5">
                <a:solidFill>
                  <a:srgbClr val="615780"/>
                </a:solidFill>
              </a:rPr>
              <a:t> </a:t>
            </a:r>
            <a:r>
              <a:rPr dirty="0" spc="165">
                <a:solidFill>
                  <a:srgbClr val="615780"/>
                </a:solidFill>
              </a:rPr>
              <a:t>меш</a:t>
            </a:r>
            <a:r>
              <a:rPr dirty="0" spc="100">
                <a:solidFill>
                  <a:srgbClr val="615780"/>
                </a:solidFill>
              </a:rPr>
              <a:t>к</a:t>
            </a:r>
            <a:r>
              <a:rPr dirty="0" spc="130">
                <a:solidFill>
                  <a:srgbClr val="615780"/>
                </a:solidFill>
              </a:rPr>
              <a:t>анців</a:t>
            </a:r>
            <a:r>
              <a:rPr dirty="0" spc="5">
                <a:solidFill>
                  <a:srgbClr val="615780"/>
                </a:solidFill>
              </a:rPr>
              <a:t> </a:t>
            </a:r>
            <a:r>
              <a:rPr dirty="0" spc="20">
                <a:solidFill>
                  <a:srgbClr val="615780"/>
                </a:solidFill>
              </a:rPr>
              <a:t>К</a:t>
            </a:r>
            <a:r>
              <a:rPr dirty="0" spc="160">
                <a:solidFill>
                  <a:srgbClr val="615780"/>
                </a:solidFill>
              </a:rPr>
              <a:t>ор</a:t>
            </a:r>
            <a:r>
              <a:rPr dirty="0" spc="150">
                <a:solidFill>
                  <a:srgbClr val="615780"/>
                </a:solidFill>
              </a:rPr>
              <a:t>о</a:t>
            </a:r>
            <a:r>
              <a:rPr dirty="0" spc="105">
                <a:solidFill>
                  <a:srgbClr val="615780"/>
                </a:solidFill>
              </a:rPr>
              <a:t>лів</a:t>
            </a:r>
            <a:r>
              <a:rPr dirty="0" spc="105">
                <a:solidFill>
                  <a:srgbClr val="615780"/>
                </a:solidFill>
              </a:rPr>
              <a:t>с</a:t>
            </a:r>
            <a:r>
              <a:rPr dirty="0" spc="80">
                <a:solidFill>
                  <a:srgbClr val="615780"/>
                </a:solidFill>
              </a:rPr>
              <a:t>тва</a:t>
            </a:r>
            <a:r>
              <a:rPr dirty="0" spc="5">
                <a:solidFill>
                  <a:srgbClr val="615780"/>
                </a:solidFill>
              </a:rPr>
              <a:t> </a:t>
            </a:r>
            <a:r>
              <a:rPr dirty="0" spc="135">
                <a:solidFill>
                  <a:srgbClr val="615780"/>
                </a:solidFill>
              </a:rPr>
              <a:t>Ніде</a:t>
            </a:r>
            <a:r>
              <a:rPr dirty="0" spc="135">
                <a:solidFill>
                  <a:srgbClr val="615780"/>
                </a:solidFill>
              </a:rPr>
              <a:t>р</a:t>
            </a:r>
            <a:r>
              <a:rPr dirty="0" spc="120">
                <a:solidFill>
                  <a:srgbClr val="615780"/>
                </a:solidFill>
              </a:rPr>
              <a:t>ланди  </a:t>
            </a:r>
            <a:r>
              <a:rPr dirty="0" spc="125">
                <a:solidFill>
                  <a:srgbClr val="615780"/>
                </a:solidFill>
              </a:rPr>
              <a:t>читали </a:t>
            </a:r>
            <a:r>
              <a:rPr dirty="0" spc="110">
                <a:solidFill>
                  <a:srgbClr val="615780"/>
                </a:solidFill>
              </a:rPr>
              <a:t>щодня. </a:t>
            </a:r>
            <a:r>
              <a:rPr dirty="0" spc="95">
                <a:solidFill>
                  <a:srgbClr val="42BB93"/>
                </a:solidFill>
              </a:rPr>
              <a:t>Гуглимо </a:t>
            </a:r>
            <a:r>
              <a:rPr dirty="0" spc="125">
                <a:solidFill>
                  <a:srgbClr val="42BB93"/>
                </a:solidFill>
              </a:rPr>
              <a:t>інформацію </a:t>
            </a:r>
            <a:r>
              <a:rPr dirty="0" spc="145">
                <a:solidFill>
                  <a:srgbClr val="42BB93"/>
                </a:solidFill>
              </a:rPr>
              <a:t>щодо рівня </a:t>
            </a:r>
            <a:r>
              <a:rPr dirty="0" spc="130">
                <a:solidFill>
                  <a:srgbClr val="42BB93"/>
                </a:solidFill>
              </a:rPr>
              <a:t>життя в </a:t>
            </a:r>
            <a:r>
              <a:rPr dirty="0" spc="95">
                <a:solidFill>
                  <a:srgbClr val="42BB93"/>
                </a:solidFill>
              </a:rPr>
              <a:t>країні, </a:t>
            </a:r>
            <a:r>
              <a:rPr dirty="0" spc="100">
                <a:solidFill>
                  <a:srgbClr val="42BB93"/>
                </a:solidFill>
              </a:rPr>
              <a:t> </a:t>
            </a:r>
            <a:r>
              <a:rPr dirty="0" spc="130">
                <a:solidFill>
                  <a:srgbClr val="42BB93"/>
                </a:solidFill>
              </a:rPr>
              <a:t>отримуємо </a:t>
            </a:r>
            <a:r>
              <a:rPr dirty="0" spc="140">
                <a:solidFill>
                  <a:srgbClr val="42BB93"/>
                </a:solidFill>
              </a:rPr>
              <a:t>промовисті </a:t>
            </a:r>
            <a:r>
              <a:rPr dirty="0" spc="75">
                <a:solidFill>
                  <a:srgbClr val="42BB93"/>
                </a:solidFill>
              </a:rPr>
              <a:t>дані, </a:t>
            </a:r>
            <a:r>
              <a:rPr dirty="0" spc="50">
                <a:solidFill>
                  <a:srgbClr val="42BB93"/>
                </a:solidFill>
              </a:rPr>
              <a:t>а </a:t>
            </a:r>
            <a:r>
              <a:rPr dirty="0" spc="125">
                <a:solidFill>
                  <a:srgbClr val="42BB93"/>
                </a:solidFill>
              </a:rPr>
              <a:t>на </a:t>
            </a:r>
            <a:r>
              <a:rPr dirty="0" spc="110">
                <a:solidFill>
                  <a:srgbClr val="42BB93"/>
                </a:solidFill>
              </a:rPr>
              <a:t>додачу </a:t>
            </a:r>
            <a:r>
              <a:rPr dirty="0" spc="660">
                <a:solidFill>
                  <a:srgbClr val="42BB93"/>
                </a:solidFill>
              </a:rPr>
              <a:t>— </a:t>
            </a:r>
            <a:r>
              <a:rPr dirty="0" spc="165">
                <a:solidFill>
                  <a:srgbClr val="42BB93"/>
                </a:solidFill>
              </a:rPr>
              <a:t>високий </a:t>
            </a:r>
            <a:r>
              <a:rPr dirty="0" spc="95">
                <a:solidFill>
                  <a:srgbClr val="42BB93"/>
                </a:solidFill>
              </a:rPr>
              <a:t>бал </a:t>
            </a:r>
            <a:r>
              <a:rPr dirty="0" spc="100">
                <a:solidFill>
                  <a:srgbClr val="42BB93"/>
                </a:solidFill>
              </a:rPr>
              <a:t> </a:t>
            </a:r>
            <a:r>
              <a:rPr dirty="0" spc="110">
                <a:solidFill>
                  <a:srgbClr val="42BB93"/>
                </a:solidFill>
              </a:rPr>
              <a:t>задоволеності</a:t>
            </a:r>
            <a:r>
              <a:rPr dirty="0" spc="5">
                <a:solidFill>
                  <a:srgbClr val="42BB93"/>
                </a:solidFill>
              </a:rPr>
              <a:t> </a:t>
            </a:r>
            <a:r>
              <a:rPr dirty="0" spc="114">
                <a:solidFill>
                  <a:srgbClr val="42BB93"/>
                </a:solidFill>
              </a:rPr>
              <a:t>своїм</a:t>
            </a:r>
            <a:r>
              <a:rPr dirty="0" spc="10">
                <a:solidFill>
                  <a:srgbClr val="42BB93"/>
                </a:solidFill>
              </a:rPr>
              <a:t> </a:t>
            </a:r>
            <a:r>
              <a:rPr dirty="0" spc="130">
                <a:solidFill>
                  <a:srgbClr val="42BB93"/>
                </a:solidFill>
              </a:rPr>
              <a:t>життям</a:t>
            </a:r>
            <a:r>
              <a:rPr dirty="0" spc="10">
                <a:solidFill>
                  <a:srgbClr val="42BB93"/>
                </a:solidFill>
              </a:rPr>
              <a:t> </a:t>
            </a:r>
            <a:r>
              <a:rPr dirty="0" spc="125">
                <a:solidFill>
                  <a:srgbClr val="42BB93"/>
                </a:solidFill>
              </a:rPr>
              <a:t>(нідерландці</a:t>
            </a:r>
            <a:r>
              <a:rPr dirty="0" spc="5">
                <a:solidFill>
                  <a:srgbClr val="42BB93"/>
                </a:solidFill>
              </a:rPr>
              <a:t> </a:t>
            </a:r>
            <a:r>
              <a:rPr dirty="0" spc="130">
                <a:solidFill>
                  <a:srgbClr val="42BB93"/>
                </a:solidFill>
              </a:rPr>
              <a:t>поставили</a:t>
            </a:r>
            <a:r>
              <a:rPr dirty="0" spc="10">
                <a:solidFill>
                  <a:srgbClr val="42BB93"/>
                </a:solidFill>
              </a:rPr>
              <a:t> </a:t>
            </a:r>
            <a:r>
              <a:rPr dirty="0" spc="150">
                <a:solidFill>
                  <a:srgbClr val="42BB93"/>
                </a:solidFill>
              </a:rPr>
              <a:t>йому</a:t>
            </a:r>
            <a:r>
              <a:rPr dirty="0" spc="10">
                <a:solidFill>
                  <a:srgbClr val="42BB93"/>
                </a:solidFill>
              </a:rPr>
              <a:t> </a:t>
            </a:r>
            <a:r>
              <a:rPr dirty="0" spc="110">
                <a:solidFill>
                  <a:srgbClr val="42BB93"/>
                </a:solidFill>
              </a:rPr>
              <a:t>сімку</a:t>
            </a:r>
            <a:r>
              <a:rPr dirty="0" spc="10">
                <a:solidFill>
                  <a:srgbClr val="42BB93"/>
                </a:solidFill>
              </a:rPr>
              <a:t> </a:t>
            </a:r>
            <a:r>
              <a:rPr dirty="0" spc="60">
                <a:solidFill>
                  <a:srgbClr val="42BB93"/>
                </a:solidFill>
              </a:rPr>
              <a:t>за </a:t>
            </a:r>
            <a:r>
              <a:rPr dirty="0" spc="-409">
                <a:solidFill>
                  <a:srgbClr val="42BB93"/>
                </a:solidFill>
              </a:rPr>
              <a:t> </a:t>
            </a:r>
            <a:r>
              <a:rPr dirty="0" spc="125">
                <a:solidFill>
                  <a:srgbClr val="42BB93"/>
                </a:solidFill>
              </a:rPr>
              <a:t>десятибальною</a:t>
            </a:r>
            <a:r>
              <a:rPr dirty="0">
                <a:solidFill>
                  <a:srgbClr val="42BB93"/>
                </a:solidFill>
              </a:rPr>
              <a:t> </a:t>
            </a:r>
            <a:r>
              <a:rPr dirty="0" spc="95">
                <a:solidFill>
                  <a:srgbClr val="42BB93"/>
                </a:solidFill>
              </a:rPr>
              <a:t>шкалою).</a:t>
            </a:r>
          </a:p>
          <a:p>
            <a:pPr marL="12700" marR="5080">
              <a:lnSpc>
                <a:spcPct val="104200"/>
              </a:lnSpc>
              <a:spcBef>
                <a:spcPts val="1700"/>
              </a:spcBef>
            </a:pPr>
            <a:r>
              <a:rPr dirty="0" spc="140"/>
              <a:t>8 </a:t>
            </a:r>
            <a:r>
              <a:rPr dirty="0" spc="-75"/>
              <a:t>% </a:t>
            </a:r>
            <a:r>
              <a:rPr dirty="0" spc="130"/>
              <a:t>українців </a:t>
            </a:r>
            <a:r>
              <a:rPr dirty="0" spc="155"/>
              <a:t>проти </a:t>
            </a:r>
            <a:r>
              <a:rPr dirty="0" spc="165"/>
              <a:t>48 </a:t>
            </a:r>
            <a:r>
              <a:rPr dirty="0" spc="-75"/>
              <a:t>% </a:t>
            </a:r>
            <a:r>
              <a:rPr dirty="0" spc="140"/>
              <a:t>нідерландців… </a:t>
            </a:r>
            <a:r>
              <a:rPr dirty="0" spc="105">
                <a:solidFill>
                  <a:srgbClr val="F47E69"/>
                </a:solidFill>
              </a:rPr>
              <a:t>Ці </a:t>
            </a:r>
            <a:r>
              <a:rPr dirty="0" spc="155">
                <a:solidFill>
                  <a:srgbClr val="F47E69"/>
                </a:solidFill>
              </a:rPr>
              <a:t>цифри </a:t>
            </a:r>
            <a:r>
              <a:rPr dirty="0" spc="90">
                <a:solidFill>
                  <a:srgbClr val="F47E69"/>
                </a:solidFill>
              </a:rPr>
              <a:t>багато </a:t>
            </a:r>
            <a:r>
              <a:rPr dirty="0" spc="160">
                <a:solidFill>
                  <a:srgbClr val="F47E69"/>
                </a:solidFill>
              </a:rPr>
              <a:t>що </a:t>
            </a:r>
            <a:r>
              <a:rPr dirty="0" spc="165">
                <a:solidFill>
                  <a:srgbClr val="F47E69"/>
                </a:solidFill>
              </a:rPr>
              <a:t> </a:t>
            </a:r>
            <a:r>
              <a:rPr dirty="0" spc="114">
                <a:solidFill>
                  <a:srgbClr val="F47E69"/>
                </a:solidFill>
              </a:rPr>
              <a:t>пояснюють, </a:t>
            </a:r>
            <a:r>
              <a:rPr dirty="0" spc="95">
                <a:solidFill>
                  <a:srgbClr val="F47E69"/>
                </a:solidFill>
              </a:rPr>
              <a:t>хоч </a:t>
            </a:r>
            <a:r>
              <a:rPr dirty="0" spc="60">
                <a:solidFill>
                  <a:srgbClr val="F47E69"/>
                </a:solidFill>
              </a:rPr>
              <a:t>за </a:t>
            </a:r>
            <a:r>
              <a:rPr dirty="0" spc="155">
                <a:solidFill>
                  <a:srgbClr val="F47E69"/>
                </a:solidFill>
              </a:rPr>
              <a:t>даними </a:t>
            </a:r>
            <a:r>
              <a:rPr dirty="0" spc="135">
                <a:solidFill>
                  <a:srgbClr val="F47E69"/>
                </a:solidFill>
              </a:rPr>
              <a:t>дослідження </a:t>
            </a:r>
            <a:r>
              <a:rPr dirty="0" spc="114">
                <a:solidFill>
                  <a:srgbClr val="F47E69"/>
                </a:solidFill>
              </a:rPr>
              <a:t>Українського </a:t>
            </a:r>
            <a:r>
              <a:rPr dirty="0" spc="110">
                <a:solidFill>
                  <a:srgbClr val="F47E69"/>
                </a:solidFill>
              </a:rPr>
              <a:t>інституту </a:t>
            </a:r>
            <a:r>
              <a:rPr dirty="0" spc="114">
                <a:solidFill>
                  <a:srgbClr val="F47E69"/>
                </a:solidFill>
              </a:rPr>
              <a:t> </a:t>
            </a:r>
            <a:r>
              <a:rPr dirty="0" spc="190">
                <a:solidFill>
                  <a:srgbClr val="F47E69"/>
                </a:solidFill>
              </a:rPr>
              <a:t>книги </a:t>
            </a:r>
            <a:r>
              <a:rPr dirty="0" spc="85">
                <a:solidFill>
                  <a:srgbClr val="F47E69"/>
                </a:solidFill>
              </a:rPr>
              <a:t>«більшість </a:t>
            </a:r>
            <a:r>
              <a:rPr dirty="0" spc="130">
                <a:solidFill>
                  <a:srgbClr val="F47E69"/>
                </a:solidFill>
              </a:rPr>
              <a:t>українців </a:t>
            </a:r>
            <a:r>
              <a:rPr dirty="0" spc="125">
                <a:solidFill>
                  <a:srgbClr val="F47E69"/>
                </a:solidFill>
              </a:rPr>
              <a:t>погоджуються </a:t>
            </a:r>
            <a:r>
              <a:rPr dirty="0" spc="130">
                <a:solidFill>
                  <a:srgbClr val="F47E69"/>
                </a:solidFill>
              </a:rPr>
              <a:t>як </a:t>
            </a:r>
            <a:r>
              <a:rPr dirty="0" spc="70">
                <a:solidFill>
                  <a:srgbClr val="F47E69"/>
                </a:solidFill>
              </a:rPr>
              <a:t>із </a:t>
            </a:r>
            <a:r>
              <a:rPr dirty="0" spc="80">
                <a:solidFill>
                  <a:srgbClr val="F47E69"/>
                </a:solidFill>
              </a:rPr>
              <a:t>тим, </a:t>
            </a:r>
            <a:r>
              <a:rPr dirty="0" spc="160">
                <a:solidFill>
                  <a:srgbClr val="F47E69"/>
                </a:solidFill>
              </a:rPr>
              <a:t>що </a:t>
            </a:r>
            <a:r>
              <a:rPr dirty="0" spc="135">
                <a:solidFill>
                  <a:srgbClr val="F47E69"/>
                </a:solidFill>
              </a:rPr>
              <a:t>“читання </a:t>
            </a:r>
            <a:r>
              <a:rPr dirty="0" spc="140">
                <a:solidFill>
                  <a:srgbClr val="F47E69"/>
                </a:solidFill>
              </a:rPr>
              <a:t> </a:t>
            </a:r>
            <a:r>
              <a:rPr dirty="0" spc="125">
                <a:solidFill>
                  <a:srgbClr val="F47E69"/>
                </a:solidFill>
              </a:rPr>
              <a:t>допомагає</a:t>
            </a:r>
            <a:r>
              <a:rPr dirty="0" spc="15">
                <a:solidFill>
                  <a:srgbClr val="F47E69"/>
                </a:solidFill>
              </a:rPr>
              <a:t> </a:t>
            </a:r>
            <a:r>
              <a:rPr dirty="0" spc="145">
                <a:solidFill>
                  <a:srgbClr val="F47E69"/>
                </a:solidFill>
              </a:rPr>
              <a:t>зробити</a:t>
            </a:r>
            <a:r>
              <a:rPr dirty="0" spc="15">
                <a:solidFill>
                  <a:srgbClr val="F47E69"/>
                </a:solidFill>
              </a:rPr>
              <a:t> </a:t>
            </a:r>
            <a:r>
              <a:rPr dirty="0" spc="145">
                <a:solidFill>
                  <a:srgbClr val="F47E69"/>
                </a:solidFill>
              </a:rPr>
              <a:t>складний</a:t>
            </a:r>
            <a:r>
              <a:rPr dirty="0" spc="20">
                <a:solidFill>
                  <a:srgbClr val="F47E69"/>
                </a:solidFill>
              </a:rPr>
              <a:t> </a:t>
            </a:r>
            <a:r>
              <a:rPr dirty="0" spc="110">
                <a:solidFill>
                  <a:srgbClr val="F47E69"/>
                </a:solidFill>
              </a:rPr>
              <a:t>вибір,</a:t>
            </a:r>
            <a:r>
              <a:rPr dirty="0" spc="15">
                <a:solidFill>
                  <a:srgbClr val="F47E69"/>
                </a:solidFill>
              </a:rPr>
              <a:t> </a:t>
            </a:r>
            <a:r>
              <a:rPr dirty="0" spc="145">
                <a:solidFill>
                  <a:srgbClr val="F47E69"/>
                </a:solidFill>
              </a:rPr>
              <a:t>коли</a:t>
            </a:r>
            <a:r>
              <a:rPr dirty="0" spc="20">
                <a:solidFill>
                  <a:srgbClr val="F47E69"/>
                </a:solidFill>
              </a:rPr>
              <a:t> </a:t>
            </a:r>
            <a:r>
              <a:rPr dirty="0" spc="130">
                <a:solidFill>
                  <a:srgbClr val="F47E69"/>
                </a:solidFill>
              </a:rPr>
              <a:t>цього</a:t>
            </a:r>
            <a:r>
              <a:rPr dirty="0" spc="15">
                <a:solidFill>
                  <a:srgbClr val="F47E69"/>
                </a:solidFill>
              </a:rPr>
              <a:t> </a:t>
            </a:r>
            <a:r>
              <a:rPr dirty="0" spc="114">
                <a:solidFill>
                  <a:srgbClr val="F47E69"/>
                </a:solidFill>
              </a:rPr>
              <a:t>вимагають</a:t>
            </a:r>
            <a:r>
              <a:rPr dirty="0" spc="20">
                <a:solidFill>
                  <a:srgbClr val="F47E69"/>
                </a:solidFill>
              </a:rPr>
              <a:t> </a:t>
            </a:r>
            <a:r>
              <a:rPr dirty="0" spc="120">
                <a:solidFill>
                  <a:srgbClr val="F47E69"/>
                </a:solidFill>
              </a:rPr>
              <a:t>життєві </a:t>
            </a:r>
            <a:r>
              <a:rPr dirty="0" spc="-409">
                <a:solidFill>
                  <a:srgbClr val="F47E69"/>
                </a:solidFill>
              </a:rPr>
              <a:t> </a:t>
            </a:r>
            <a:r>
              <a:rPr dirty="0" spc="114">
                <a:solidFill>
                  <a:srgbClr val="F47E69"/>
                </a:solidFill>
              </a:rPr>
              <a:t>обставини”, </a:t>
            </a:r>
            <a:r>
              <a:rPr dirty="0" spc="85">
                <a:solidFill>
                  <a:srgbClr val="F47E69"/>
                </a:solidFill>
              </a:rPr>
              <a:t>так і </a:t>
            </a:r>
            <a:r>
              <a:rPr dirty="0" spc="70">
                <a:solidFill>
                  <a:srgbClr val="F47E69"/>
                </a:solidFill>
              </a:rPr>
              <a:t>з </a:t>
            </a:r>
            <a:r>
              <a:rPr dirty="0" spc="150">
                <a:solidFill>
                  <a:srgbClr val="F47E69"/>
                </a:solidFill>
              </a:rPr>
              <a:t>його </a:t>
            </a:r>
            <a:r>
              <a:rPr dirty="0" spc="155">
                <a:solidFill>
                  <a:srgbClr val="F47E69"/>
                </a:solidFill>
              </a:rPr>
              <a:t>позитивним </a:t>
            </a:r>
            <a:r>
              <a:rPr dirty="0" spc="145">
                <a:solidFill>
                  <a:srgbClr val="F47E69"/>
                </a:solidFill>
              </a:rPr>
              <a:t>упливом </a:t>
            </a:r>
            <a:r>
              <a:rPr dirty="0" spc="125">
                <a:solidFill>
                  <a:srgbClr val="F47E69"/>
                </a:solidFill>
              </a:rPr>
              <a:t>на </a:t>
            </a:r>
            <a:r>
              <a:rPr dirty="0" spc="105">
                <a:solidFill>
                  <a:srgbClr val="F47E69"/>
                </a:solidFill>
              </a:rPr>
              <a:t>саморозвиток, </a:t>
            </a:r>
            <a:r>
              <a:rPr dirty="0" spc="110">
                <a:solidFill>
                  <a:srgbClr val="F47E69"/>
                </a:solidFill>
              </a:rPr>
              <a:t> </a:t>
            </a:r>
            <a:r>
              <a:rPr dirty="0" spc="135">
                <a:solidFill>
                  <a:srgbClr val="F47E69"/>
                </a:solidFill>
              </a:rPr>
              <a:t>професійне</a:t>
            </a:r>
            <a:r>
              <a:rPr dirty="0" spc="5">
                <a:solidFill>
                  <a:srgbClr val="F47E69"/>
                </a:solidFill>
              </a:rPr>
              <a:t> </a:t>
            </a:r>
            <a:r>
              <a:rPr dirty="0" spc="105">
                <a:solidFill>
                  <a:srgbClr val="F47E69"/>
                </a:solidFill>
              </a:rPr>
              <a:t>зростання,</a:t>
            </a:r>
            <a:r>
              <a:rPr dirty="0" spc="5">
                <a:solidFill>
                  <a:srgbClr val="F47E69"/>
                </a:solidFill>
              </a:rPr>
              <a:t> </a:t>
            </a:r>
            <a:r>
              <a:rPr dirty="0" spc="125">
                <a:solidFill>
                  <a:srgbClr val="F47E69"/>
                </a:solidFill>
              </a:rPr>
              <a:t>розслаблення</a:t>
            </a:r>
            <a:r>
              <a:rPr dirty="0" spc="5">
                <a:solidFill>
                  <a:srgbClr val="F47E69"/>
                </a:solidFill>
              </a:rPr>
              <a:t> </a:t>
            </a:r>
            <a:r>
              <a:rPr dirty="0" spc="50">
                <a:solidFill>
                  <a:srgbClr val="F47E69"/>
                </a:solidFill>
              </a:rPr>
              <a:t>та</a:t>
            </a:r>
            <a:r>
              <a:rPr dirty="0" spc="5">
                <a:solidFill>
                  <a:srgbClr val="F47E69"/>
                </a:solidFill>
              </a:rPr>
              <a:t> </a:t>
            </a:r>
            <a:r>
              <a:rPr dirty="0" spc="130">
                <a:solidFill>
                  <a:srgbClr val="F47E69"/>
                </a:solidFill>
              </a:rPr>
              <a:t>комунікацію</a:t>
            </a:r>
            <a:r>
              <a:rPr dirty="0" spc="5">
                <a:solidFill>
                  <a:srgbClr val="F47E69"/>
                </a:solidFill>
              </a:rPr>
              <a:t> </a:t>
            </a:r>
            <a:r>
              <a:rPr dirty="0" spc="70">
                <a:solidFill>
                  <a:srgbClr val="F47E69"/>
                </a:solidFill>
              </a:rPr>
              <a:t>з</a:t>
            </a:r>
            <a:r>
              <a:rPr dirty="0" spc="5">
                <a:solidFill>
                  <a:srgbClr val="F47E69"/>
                </a:solidFill>
              </a:rPr>
              <a:t> </a:t>
            </a:r>
            <a:r>
              <a:rPr dirty="0" spc="85">
                <a:solidFill>
                  <a:srgbClr val="F47E69"/>
                </a:solidFill>
              </a:rPr>
              <a:t>людьми».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78630" y="619434"/>
            <a:ext cx="1386205" cy="72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5459">
              <a:lnSpc>
                <a:spcPct val="115199"/>
              </a:lnSpc>
              <a:spcBef>
                <a:spcPts val="100"/>
              </a:spcBef>
            </a:pPr>
            <a:r>
              <a:rPr dirty="0" sz="2000" spc="90" b="1">
                <a:solidFill>
                  <a:srgbClr val="F47E69"/>
                </a:solidFill>
                <a:latin typeface="Tahoma"/>
                <a:cs typeface="Tahoma"/>
              </a:rPr>
              <a:t>доказ </a:t>
            </a:r>
            <a:r>
              <a:rPr dirty="0" sz="2000" spc="-575" b="1">
                <a:solidFill>
                  <a:srgbClr val="F47E69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42BB93"/>
                </a:solidFill>
                <a:latin typeface="Tahoma"/>
                <a:cs typeface="Tahoma"/>
              </a:rPr>
              <a:t>к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оментар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посилання</a:t>
            </a:r>
            <a:r>
              <a:rPr dirty="0" spc="-45"/>
              <a:t> </a:t>
            </a:r>
            <a:r>
              <a:rPr dirty="0" spc="65"/>
              <a:t>на</a:t>
            </a:r>
            <a:r>
              <a:rPr dirty="0" spc="-45"/>
              <a:t> </a:t>
            </a:r>
            <a:r>
              <a:rPr dirty="0" spc="95"/>
              <a:t>джерела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1994" y="1598148"/>
            <a:ext cx="2529001" cy="50200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47997" y="1677107"/>
            <a:ext cx="201866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 marR="5080" indent="-222885">
              <a:lnSpc>
                <a:spcPct val="129600"/>
              </a:lnSpc>
              <a:spcBef>
                <a:spcPts val="100"/>
              </a:spcBef>
            </a:pP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8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напишу</a:t>
            </a:r>
            <a:r>
              <a:rPr dirty="0" sz="18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20"/>
                </a:solidFill>
                <a:latin typeface="Microsoft Sans Serif"/>
                <a:cs typeface="Microsoft Sans Serif"/>
              </a:rPr>
              <a:t>абзац,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5">
                <a:solidFill>
                  <a:srgbClr val="231F20"/>
                </a:solidFill>
                <a:latin typeface="Microsoft Sans Serif"/>
                <a:cs typeface="Microsoft Sans Serif"/>
              </a:rPr>
              <a:t>який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містить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40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98607" y="2743907"/>
            <a:ext cx="231711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9600"/>
              </a:lnSpc>
              <a:spcBef>
                <a:spcPts val="100"/>
              </a:spcBef>
            </a:pP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підтримує</a:t>
            </a:r>
            <a:r>
              <a:rPr dirty="0" sz="1800" spc="-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потребу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регулярному </a:t>
            </a:r>
            <a:r>
              <a:rPr dirty="0" sz="1800" spc="1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читанні.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500" y="531374"/>
            <a:ext cx="7500620" cy="544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170">
                <a:solidFill>
                  <a:srgbClr val="231F20"/>
                </a:solidFill>
                <a:latin typeface="Microsoft Sans Serif"/>
                <a:cs typeface="Microsoft Sans Serif"/>
              </a:rPr>
              <a:t>Докази:</a:t>
            </a:r>
            <a:r>
              <a:rPr dirty="0" sz="35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20">
                <a:solidFill>
                  <a:srgbClr val="231F20"/>
                </a:solidFill>
                <a:latin typeface="Microsoft Sans Serif"/>
                <a:cs typeface="Microsoft Sans Serif"/>
              </a:rPr>
              <a:t>посилання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25">
                <a:solidFill>
                  <a:srgbClr val="231F20"/>
                </a:solidFill>
                <a:latin typeface="Microsoft Sans Serif"/>
                <a:cs typeface="Microsoft Sans Serif"/>
              </a:rPr>
              <a:t>джерела, </a:t>
            </a:r>
            <a:r>
              <a:rPr dirty="0" sz="3500" spc="-9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5">
                <a:solidFill>
                  <a:srgbClr val="231F20"/>
                </a:solidFill>
                <a:latin typeface="Microsoft Sans Serif"/>
                <a:cs typeface="Microsoft Sans Serif"/>
              </a:rPr>
              <a:t>сигнальні</a:t>
            </a:r>
            <a:r>
              <a:rPr dirty="0" sz="3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50">
                <a:solidFill>
                  <a:srgbClr val="231F20"/>
                </a:solidFill>
                <a:latin typeface="Microsoft Sans Serif"/>
                <a:cs typeface="Microsoft Sans Serif"/>
              </a:rPr>
              <a:t>фрази,</a:t>
            </a:r>
            <a:r>
              <a:rPr dirty="0" sz="3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0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</a:t>
            </a:r>
            <a:endParaRPr sz="3500">
              <a:latin typeface="Microsoft Sans Serif"/>
              <a:cs typeface="Microsoft Sans Serif"/>
            </a:endParaRPr>
          </a:p>
          <a:p>
            <a:pPr marL="23495" marR="1917700">
              <a:lnSpc>
                <a:spcPct val="102899"/>
              </a:lnSpc>
              <a:spcBef>
                <a:spcPts val="3394"/>
              </a:spcBef>
            </a:pPr>
            <a:r>
              <a:rPr dirty="0" sz="1700" spc="40" b="1">
                <a:solidFill>
                  <a:srgbClr val="F47E69"/>
                </a:solidFill>
                <a:latin typeface="Tahoma"/>
                <a:cs typeface="Tahoma"/>
              </a:rPr>
              <a:t>Доказ:</a:t>
            </a:r>
            <a:r>
              <a:rPr dirty="0" sz="1700" spc="-5" b="1">
                <a:solidFill>
                  <a:srgbClr val="F47E69"/>
                </a:solidFill>
                <a:latin typeface="Tahoma"/>
                <a:cs typeface="Tahoma"/>
              </a:rPr>
              <a:t> </a:t>
            </a:r>
            <a:r>
              <a:rPr dirty="0" sz="1700" spc="135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17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позитивно</a:t>
            </a:r>
            <a:r>
              <a:rPr dirty="0" sz="17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впливає</a:t>
            </a:r>
            <a:r>
              <a:rPr dirty="0" sz="17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17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231F20"/>
                </a:solidFill>
                <a:latin typeface="Microsoft Sans Serif"/>
                <a:cs typeface="Microsoft Sans Serif"/>
              </a:rPr>
              <a:t>розвиток </a:t>
            </a:r>
            <a:r>
              <a:rPr dirty="0" sz="1700" spc="-4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0">
                <a:solidFill>
                  <a:srgbClr val="231F20"/>
                </a:solidFill>
                <a:latin typeface="Microsoft Sans Serif"/>
                <a:cs typeface="Microsoft Sans Serif"/>
              </a:rPr>
              <a:t>когнітивних</a:t>
            </a:r>
            <a:r>
              <a:rPr dirty="0" sz="17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7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231F20"/>
                </a:solidFill>
                <a:latin typeface="Microsoft Sans Serif"/>
                <a:cs typeface="Microsoft Sans Serif"/>
              </a:rPr>
              <a:t>соціальних</a:t>
            </a:r>
            <a:r>
              <a:rPr dirty="0" sz="17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здібностей.</a:t>
            </a:r>
            <a:r>
              <a:rPr dirty="0" sz="17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231F20"/>
                </a:solidFill>
                <a:latin typeface="Microsoft Sans Serif"/>
                <a:cs typeface="Microsoft Sans Serif"/>
              </a:rPr>
              <a:t>(Читання</a:t>
            </a:r>
            <a:r>
              <a:rPr dirty="0" sz="1700" spc="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">
                <a:solidFill>
                  <a:srgbClr val="231F20"/>
                </a:solidFill>
                <a:latin typeface="Microsoft Sans Serif"/>
                <a:cs typeface="Microsoft Sans Serif"/>
              </a:rPr>
              <a:t>3)</a:t>
            </a:r>
            <a:endParaRPr sz="1700">
              <a:latin typeface="Microsoft Sans Serif"/>
              <a:cs typeface="Microsoft Sans Serif"/>
            </a:endParaRPr>
          </a:p>
          <a:p>
            <a:pPr marL="23495" marR="1237615">
              <a:lnSpc>
                <a:spcPct val="102899"/>
              </a:lnSpc>
              <a:spcBef>
                <a:spcPts val="1700"/>
              </a:spcBef>
            </a:pPr>
            <a:r>
              <a:rPr dirty="0" sz="1700" spc="140">
                <a:solidFill>
                  <a:srgbClr val="615780"/>
                </a:solidFill>
                <a:latin typeface="Microsoft Sans Serif"/>
                <a:cs typeface="Microsoft Sans Serif"/>
              </a:rPr>
              <a:t>Дослідники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615780"/>
                </a:solidFill>
                <a:latin typeface="Microsoft Sans Serif"/>
                <a:cs typeface="Microsoft Sans Serif"/>
              </a:rPr>
              <a:t>спостерігали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615780"/>
                </a:solidFill>
                <a:latin typeface="Microsoft Sans Serif"/>
                <a:cs typeface="Microsoft Sans Serif"/>
              </a:rPr>
              <a:t>за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615780"/>
                </a:solidFill>
                <a:latin typeface="Microsoft Sans Serif"/>
                <a:cs typeface="Microsoft Sans Serif"/>
              </a:rPr>
              <a:t>розвитком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0">
                <a:solidFill>
                  <a:srgbClr val="615780"/>
                </a:solidFill>
                <a:latin typeface="Microsoft Sans Serif"/>
                <a:cs typeface="Microsoft Sans Serif"/>
              </a:rPr>
              <a:t>понад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65">
                <a:solidFill>
                  <a:srgbClr val="615780"/>
                </a:solidFill>
                <a:latin typeface="Microsoft Sans Serif"/>
                <a:cs typeface="Microsoft Sans Serif"/>
              </a:rPr>
              <a:t>10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5">
                <a:solidFill>
                  <a:srgbClr val="615780"/>
                </a:solidFill>
                <a:latin typeface="Microsoft Sans Serif"/>
                <a:cs typeface="Microsoft Sans Serif"/>
              </a:rPr>
              <a:t>тисяч </a:t>
            </a:r>
            <a:r>
              <a:rPr dirty="0" sz="1700" spc="-434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615780"/>
                </a:solidFill>
                <a:latin typeface="Microsoft Sans Serif"/>
                <a:cs typeface="Microsoft Sans Serif"/>
              </a:rPr>
              <a:t>ді</a:t>
            </a:r>
            <a:r>
              <a:rPr dirty="0" sz="1700" spc="60">
                <a:solidFill>
                  <a:srgbClr val="615780"/>
                </a:solidFill>
                <a:latin typeface="Microsoft Sans Serif"/>
                <a:cs typeface="Microsoft Sans Serif"/>
              </a:rPr>
              <a:t>т</a:t>
            </a:r>
            <a:r>
              <a:rPr dirty="0" sz="1700" spc="175">
                <a:solidFill>
                  <a:srgbClr val="615780"/>
                </a:solidFill>
                <a:latin typeface="Microsoft Sans Serif"/>
                <a:cs typeface="Microsoft Sans Serif"/>
              </a:rPr>
              <a:t>ей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0">
                <a:solidFill>
                  <a:srgbClr val="615780"/>
                </a:solidFill>
                <a:latin typeface="Microsoft Sans Serif"/>
                <a:cs typeface="Microsoft Sans Serif"/>
              </a:rPr>
              <a:t>у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615780"/>
                </a:solidFill>
                <a:latin typeface="Microsoft Sans Serif"/>
                <a:cs typeface="Microsoft Sans Serif"/>
              </a:rPr>
              <a:t>віці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0">
                <a:solidFill>
                  <a:srgbClr val="615780"/>
                </a:solidFill>
                <a:latin typeface="Microsoft Sans Serif"/>
                <a:cs typeface="Microsoft Sans Serif"/>
              </a:rPr>
              <a:t>від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0">
                <a:solidFill>
                  <a:srgbClr val="615780"/>
                </a:solidFill>
                <a:latin typeface="Microsoft Sans Serif"/>
                <a:cs typeface="Microsoft Sans Serif"/>
              </a:rPr>
              <a:t>9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615780"/>
                </a:solidFill>
                <a:latin typeface="Microsoft Sans Serif"/>
                <a:cs typeface="Microsoft Sans Serif"/>
              </a:rPr>
              <a:t>до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45">
                <a:solidFill>
                  <a:srgbClr val="615780"/>
                </a:solidFill>
                <a:latin typeface="Microsoft Sans Serif"/>
                <a:cs typeface="Microsoft Sans Serif"/>
              </a:rPr>
              <a:t>13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0">
                <a:solidFill>
                  <a:srgbClr val="615780"/>
                </a:solidFill>
                <a:latin typeface="Microsoft Sans Serif"/>
                <a:cs typeface="Microsoft Sans Serif"/>
              </a:rPr>
              <a:t>років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615780"/>
                </a:solidFill>
                <a:latin typeface="Microsoft Sans Serif"/>
                <a:cs typeface="Microsoft Sans Serif"/>
              </a:rPr>
              <a:t>з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225">
                <a:solidFill>
                  <a:srgbClr val="615780"/>
                </a:solidFill>
                <a:latin typeface="Microsoft Sans Serif"/>
                <a:cs typeface="Microsoft Sans Serif"/>
              </a:rPr>
              <a:t>р</a:t>
            </a:r>
            <a:r>
              <a:rPr dirty="0" sz="1700" spc="70">
                <a:solidFill>
                  <a:srgbClr val="615780"/>
                </a:solidFill>
                <a:latin typeface="Microsoft Sans Serif"/>
                <a:cs typeface="Microsoft Sans Serif"/>
              </a:rPr>
              <a:t>і</a:t>
            </a:r>
            <a:r>
              <a:rPr dirty="0" sz="1700" spc="145">
                <a:solidFill>
                  <a:srgbClr val="615780"/>
                </a:solidFill>
                <a:latin typeface="Microsoft Sans Serif"/>
                <a:cs typeface="Microsoft Sans Serif"/>
              </a:rPr>
              <a:t>зних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615780"/>
                </a:solidFill>
                <a:latin typeface="Microsoft Sans Serif"/>
                <a:cs typeface="Microsoft Sans Serif"/>
              </a:rPr>
              <a:t>е</a:t>
            </a:r>
            <a:r>
              <a:rPr dirty="0" sz="1700" spc="140">
                <a:solidFill>
                  <a:srgbClr val="615780"/>
                </a:solidFill>
                <a:latin typeface="Microsoft Sans Serif"/>
                <a:cs typeface="Microsoft Sans Serif"/>
              </a:rPr>
              <a:t>тнічних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60">
                <a:solidFill>
                  <a:srgbClr val="615780"/>
                </a:solidFill>
                <a:latin typeface="Microsoft Sans Serif"/>
                <a:cs typeface="Microsoft Sans Serif"/>
              </a:rPr>
              <a:t>г</a:t>
            </a:r>
            <a:r>
              <a:rPr dirty="0" sz="1700" spc="204">
                <a:solidFill>
                  <a:srgbClr val="615780"/>
                </a:solidFill>
                <a:latin typeface="Microsoft Sans Serif"/>
                <a:cs typeface="Microsoft Sans Serif"/>
              </a:rPr>
              <a:t>р</a:t>
            </a:r>
            <a:r>
              <a:rPr dirty="0" sz="1700" spc="160">
                <a:solidFill>
                  <a:srgbClr val="615780"/>
                </a:solidFill>
                <a:latin typeface="Microsoft Sans Serif"/>
                <a:cs typeface="Microsoft Sans Serif"/>
              </a:rPr>
              <a:t>уп</a:t>
            </a:r>
            <a:endParaRPr sz="1700">
              <a:latin typeface="Microsoft Sans Serif"/>
              <a:cs typeface="Microsoft Sans Serif"/>
            </a:endParaRPr>
          </a:p>
          <a:p>
            <a:pPr marL="23495">
              <a:lnSpc>
                <a:spcPct val="100000"/>
              </a:lnSpc>
              <a:spcBef>
                <a:spcPts val="60"/>
              </a:spcBef>
            </a:pPr>
            <a:r>
              <a:rPr dirty="0" sz="1700" spc="90">
                <a:solidFill>
                  <a:srgbClr val="615780"/>
                </a:solidFill>
                <a:latin typeface="Microsoft Sans Serif"/>
                <a:cs typeface="Microsoft Sans Serif"/>
              </a:rPr>
              <a:t>і</a:t>
            </a:r>
            <a:r>
              <a:rPr dirty="0" sz="1700" spc="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615780"/>
                </a:solidFill>
                <a:latin typeface="Microsoft Sans Serif"/>
                <a:cs typeface="Microsoft Sans Serif"/>
              </a:rPr>
              <a:t>різного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615780"/>
                </a:solidFill>
                <a:latin typeface="Microsoft Sans Serif"/>
                <a:cs typeface="Microsoft Sans Serif"/>
              </a:rPr>
              <a:t>соціально-економічного</a:t>
            </a:r>
            <a:r>
              <a:rPr dirty="0" sz="1700" spc="10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615780"/>
                </a:solidFill>
                <a:latin typeface="Microsoft Sans Serif"/>
                <a:cs typeface="Microsoft Sans Serif"/>
              </a:rPr>
              <a:t>статусу.</a:t>
            </a:r>
            <a:endParaRPr sz="1700">
              <a:latin typeface="Microsoft Sans Serif"/>
              <a:cs typeface="Microsoft Sans Serif"/>
            </a:endParaRPr>
          </a:p>
          <a:p>
            <a:pPr marL="23495">
              <a:lnSpc>
                <a:spcPct val="100000"/>
              </a:lnSpc>
              <a:spcBef>
                <a:spcPts val="1760"/>
              </a:spcBef>
            </a:pPr>
            <a:r>
              <a:rPr dirty="0" sz="1700" spc="150">
                <a:solidFill>
                  <a:srgbClr val="42BB93"/>
                </a:solidFill>
                <a:latin typeface="Microsoft Sans Serif"/>
                <a:cs typeface="Microsoft Sans Serif"/>
              </a:rPr>
              <a:t>Половина</a:t>
            </a:r>
            <a:r>
              <a:rPr dirty="0" sz="1700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85">
                <a:solidFill>
                  <a:srgbClr val="42BB93"/>
                </a:solidFill>
                <a:latin typeface="Microsoft Sans Serif"/>
                <a:cs typeface="Microsoft Sans Serif"/>
              </a:rPr>
              <a:t>групи</a:t>
            </a:r>
            <a:r>
              <a:rPr dirty="0" sz="1700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42BB93"/>
                </a:solidFill>
                <a:latin typeface="Microsoft Sans Serif"/>
                <a:cs typeface="Microsoft Sans Serif"/>
              </a:rPr>
              <a:t>почала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5">
                <a:solidFill>
                  <a:srgbClr val="42BB93"/>
                </a:solidFill>
                <a:latin typeface="Microsoft Sans Serif"/>
                <a:cs typeface="Microsoft Sans Serif"/>
              </a:rPr>
              <a:t>читати</a:t>
            </a:r>
            <a:r>
              <a:rPr dirty="0" sz="1700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5">
                <a:solidFill>
                  <a:srgbClr val="42BB93"/>
                </a:solidFill>
                <a:latin typeface="Microsoft Sans Serif"/>
                <a:cs typeface="Microsoft Sans Serif"/>
              </a:rPr>
              <a:t>рано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42BB93"/>
                </a:solidFill>
                <a:latin typeface="Microsoft Sans Serif"/>
                <a:cs typeface="Microsoft Sans Serif"/>
              </a:rPr>
              <a:t>в</a:t>
            </a:r>
            <a:r>
              <a:rPr dirty="0" sz="1700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42BB93"/>
                </a:solidFill>
                <a:latin typeface="Microsoft Sans Serif"/>
                <a:cs typeface="Microsoft Sans Serif"/>
              </a:rPr>
              <a:t>дитинстві,</a:t>
            </a:r>
            <a:endParaRPr sz="1700">
              <a:latin typeface="Microsoft Sans Serif"/>
              <a:cs typeface="Microsoft Sans Serif"/>
            </a:endParaRPr>
          </a:p>
          <a:p>
            <a:pPr marL="23495" marR="1021715">
              <a:lnSpc>
                <a:spcPct val="102899"/>
              </a:lnSpc>
            </a:pPr>
            <a:r>
              <a:rPr dirty="0" sz="1700" spc="55">
                <a:solidFill>
                  <a:srgbClr val="42BB93"/>
                </a:solidFill>
                <a:latin typeface="Microsoft Sans Serif"/>
                <a:cs typeface="Microsoft Sans Serif"/>
              </a:rPr>
              <a:t>а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5">
                <a:solidFill>
                  <a:srgbClr val="42BB93"/>
                </a:solidFill>
                <a:latin typeface="Microsoft Sans Serif"/>
                <a:cs typeface="Microsoft Sans Serif"/>
              </a:rPr>
              <a:t>інша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5">
                <a:solidFill>
                  <a:srgbClr val="42BB93"/>
                </a:solidFill>
                <a:latin typeface="Microsoft Sans Serif"/>
                <a:cs typeface="Microsoft Sans Serif"/>
              </a:rPr>
              <a:t>половина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0">
                <a:solidFill>
                  <a:srgbClr val="42BB93"/>
                </a:solidFill>
                <a:latin typeface="Microsoft Sans Serif"/>
                <a:cs typeface="Microsoft Sans Serif"/>
              </a:rPr>
              <a:t>ніколи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65">
                <a:solidFill>
                  <a:srgbClr val="42BB93"/>
                </a:solidFill>
                <a:latin typeface="Microsoft Sans Serif"/>
                <a:cs typeface="Microsoft Sans Serif"/>
              </a:rPr>
              <a:t>не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5">
                <a:solidFill>
                  <a:srgbClr val="42BB93"/>
                </a:solidFill>
                <a:latin typeface="Microsoft Sans Serif"/>
                <a:cs typeface="Microsoft Sans Serif"/>
              </a:rPr>
              <a:t>читала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42BB93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5">
                <a:solidFill>
                  <a:srgbClr val="42BB93"/>
                </a:solidFill>
                <a:latin typeface="Microsoft Sans Serif"/>
                <a:cs typeface="Microsoft Sans Serif"/>
              </a:rPr>
              <a:t>ранньому</a:t>
            </a:r>
            <a:r>
              <a:rPr dirty="0" sz="1700" spc="10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42BB93"/>
                </a:solidFill>
                <a:latin typeface="Microsoft Sans Serif"/>
                <a:cs typeface="Microsoft Sans Serif"/>
              </a:rPr>
              <a:t>дитинстві </a:t>
            </a:r>
            <a:r>
              <a:rPr dirty="0" sz="1700" spc="-440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42BB93"/>
                </a:solidFill>
                <a:latin typeface="Microsoft Sans Serif"/>
                <a:cs typeface="Microsoft Sans Serif"/>
              </a:rPr>
              <a:t>або</a:t>
            </a:r>
            <a:r>
              <a:rPr dirty="0" sz="1700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42BB93"/>
                </a:solidFill>
                <a:latin typeface="Microsoft Sans Serif"/>
                <a:cs typeface="Microsoft Sans Serif"/>
              </a:rPr>
              <a:t>почала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5">
                <a:solidFill>
                  <a:srgbClr val="42BB93"/>
                </a:solidFill>
                <a:latin typeface="Microsoft Sans Serif"/>
                <a:cs typeface="Microsoft Sans Serif"/>
              </a:rPr>
              <a:t>читати</a:t>
            </a:r>
            <a:r>
              <a:rPr dirty="0" sz="1700" spc="5">
                <a:solidFill>
                  <a:srgbClr val="42BB93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42BB93"/>
                </a:solidFill>
                <a:latin typeface="Microsoft Sans Serif"/>
                <a:cs typeface="Microsoft Sans Serif"/>
              </a:rPr>
              <a:t>пізно.</a:t>
            </a:r>
            <a:endParaRPr sz="1700">
              <a:latin typeface="Microsoft Sans Serif"/>
              <a:cs typeface="Microsoft Sans Serif"/>
            </a:endParaRPr>
          </a:p>
          <a:p>
            <a:pPr marL="23495" marR="740410">
              <a:lnSpc>
                <a:spcPct val="102899"/>
              </a:lnSpc>
              <a:spcBef>
                <a:spcPts val="1705"/>
              </a:spcBef>
            </a:pPr>
            <a:r>
              <a:rPr dirty="0" sz="1700" spc="135">
                <a:solidFill>
                  <a:srgbClr val="F47E69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5">
                <a:solidFill>
                  <a:srgbClr val="F47E69"/>
                </a:solidFill>
                <a:latin typeface="Microsoft Sans Serif"/>
                <a:cs typeface="Microsoft Sans Serif"/>
              </a:rPr>
              <a:t>для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F47E69"/>
                </a:solidFill>
                <a:latin typeface="Microsoft Sans Serif"/>
                <a:cs typeface="Microsoft Sans Serif"/>
              </a:rPr>
              <a:t>задоволення</a:t>
            </a:r>
            <a:r>
              <a:rPr dirty="0" sz="1700" spc="1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F47E69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5">
                <a:solidFill>
                  <a:srgbClr val="F47E69"/>
                </a:solidFill>
                <a:latin typeface="Microsoft Sans Serif"/>
                <a:cs typeface="Microsoft Sans Serif"/>
              </a:rPr>
              <a:t>ранньому</a:t>
            </a:r>
            <a:r>
              <a:rPr dirty="0" sz="1700" spc="1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F47E69"/>
                </a:solidFill>
                <a:latin typeface="Microsoft Sans Serif"/>
                <a:cs typeface="Microsoft Sans Serif"/>
              </a:rPr>
              <a:t>дитинстві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F47E69"/>
                </a:solidFill>
                <a:latin typeface="Microsoft Sans Serif"/>
                <a:cs typeface="Microsoft Sans Serif"/>
              </a:rPr>
              <a:t>пов’язане </a:t>
            </a:r>
            <a:r>
              <a:rPr dirty="0" sz="1700" spc="-434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F47E69"/>
                </a:solidFill>
                <a:latin typeface="Microsoft Sans Serif"/>
                <a:cs typeface="Microsoft Sans Serif"/>
              </a:rPr>
              <a:t>з</a:t>
            </a:r>
            <a:r>
              <a:rPr dirty="0" sz="170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75">
                <a:solidFill>
                  <a:srgbClr val="F47E69"/>
                </a:solidFill>
                <a:latin typeface="Microsoft Sans Serif"/>
                <a:cs typeface="Microsoft Sans Serif"/>
              </a:rPr>
              <a:t>кращими</a:t>
            </a:r>
            <a:r>
              <a:rPr dirty="0" sz="1700" spc="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F47E69"/>
                </a:solidFill>
                <a:latin typeface="Microsoft Sans Serif"/>
                <a:cs typeface="Microsoft Sans Serif"/>
              </a:rPr>
              <a:t>освітніми</a:t>
            </a:r>
            <a:r>
              <a:rPr dirty="0" sz="1700" spc="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60">
                <a:solidFill>
                  <a:srgbClr val="F47E69"/>
                </a:solidFill>
                <a:latin typeface="Microsoft Sans Serif"/>
                <a:cs typeface="Microsoft Sans Serif"/>
              </a:rPr>
              <a:t>досягненнями</a:t>
            </a:r>
            <a:r>
              <a:rPr dirty="0" sz="1700" spc="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F47E69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5">
                <a:solidFill>
                  <a:srgbClr val="F47E69"/>
                </a:solidFill>
                <a:latin typeface="Microsoft Sans Serif"/>
                <a:cs typeface="Microsoft Sans Serif"/>
              </a:rPr>
              <a:t>підлітковому</a:t>
            </a:r>
            <a:r>
              <a:rPr dirty="0" sz="1700" spc="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F47E69"/>
                </a:solidFill>
                <a:latin typeface="Microsoft Sans Serif"/>
                <a:cs typeface="Microsoft Sans Serif"/>
              </a:rPr>
              <a:t>віці,</a:t>
            </a:r>
            <a:endParaRPr sz="1700">
              <a:latin typeface="Microsoft Sans Serif"/>
              <a:cs typeface="Microsoft Sans Serif"/>
            </a:endParaRPr>
          </a:p>
          <a:p>
            <a:pPr marL="23495" marR="1699895">
              <a:lnSpc>
                <a:spcPct val="102899"/>
              </a:lnSpc>
            </a:pPr>
            <a:r>
              <a:rPr dirty="0" sz="1700" spc="55">
                <a:solidFill>
                  <a:srgbClr val="F47E69"/>
                </a:solidFill>
                <a:latin typeface="Microsoft Sans Serif"/>
                <a:cs typeface="Microsoft Sans Serif"/>
              </a:rPr>
              <a:t>а</a:t>
            </a:r>
            <a:r>
              <a:rPr dirty="0" sz="1700" spc="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F47E69"/>
                </a:solidFill>
                <a:latin typeface="Microsoft Sans Serif"/>
                <a:cs typeface="Microsoft Sans Serif"/>
              </a:rPr>
              <a:t>також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F47E69"/>
                </a:solidFill>
                <a:latin typeface="Microsoft Sans Serif"/>
                <a:cs typeface="Microsoft Sans Serif"/>
              </a:rPr>
              <a:t>з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80">
                <a:solidFill>
                  <a:srgbClr val="F47E69"/>
                </a:solidFill>
                <a:latin typeface="Microsoft Sans Serif"/>
                <a:cs typeface="Microsoft Sans Serif"/>
              </a:rPr>
              <a:t>меншою</a:t>
            </a:r>
            <a:r>
              <a:rPr dirty="0" sz="1700" spc="5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0">
                <a:solidFill>
                  <a:srgbClr val="F47E69"/>
                </a:solidFill>
                <a:latin typeface="Microsoft Sans Serif"/>
                <a:cs typeface="Microsoft Sans Serif"/>
              </a:rPr>
              <a:t>кількістю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5">
                <a:solidFill>
                  <a:srgbClr val="F47E69"/>
                </a:solidFill>
                <a:latin typeface="Microsoft Sans Serif"/>
                <a:cs typeface="Microsoft Sans Serif"/>
              </a:rPr>
              <a:t>проблем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F47E69"/>
                </a:solidFill>
                <a:latin typeface="Microsoft Sans Serif"/>
                <a:cs typeface="Microsoft Sans Serif"/>
              </a:rPr>
              <a:t>із</a:t>
            </a:r>
            <a:r>
              <a:rPr dirty="0" sz="1700" spc="1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5">
                <a:solidFill>
                  <a:srgbClr val="F47E69"/>
                </a:solidFill>
                <a:latin typeface="Microsoft Sans Serif"/>
                <a:cs typeface="Microsoft Sans Serif"/>
              </a:rPr>
              <a:t>психічним </a:t>
            </a:r>
            <a:r>
              <a:rPr dirty="0" sz="1700" spc="-440">
                <a:solidFill>
                  <a:srgbClr val="F47E69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5">
                <a:solidFill>
                  <a:srgbClr val="F47E69"/>
                </a:solidFill>
                <a:latin typeface="Microsoft Sans Serif"/>
                <a:cs typeface="Microsoft Sans Serif"/>
              </a:rPr>
              <a:t>здоров’ям.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8630" y="619434"/>
            <a:ext cx="1386205" cy="72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5459">
              <a:lnSpc>
                <a:spcPct val="115199"/>
              </a:lnSpc>
              <a:spcBef>
                <a:spcPts val="100"/>
              </a:spcBef>
            </a:pPr>
            <a:r>
              <a:rPr dirty="0" sz="2000" spc="90" b="1">
                <a:solidFill>
                  <a:srgbClr val="F47E69"/>
                </a:solidFill>
                <a:latin typeface="Tahoma"/>
                <a:cs typeface="Tahoma"/>
              </a:rPr>
              <a:t>доказ </a:t>
            </a:r>
            <a:r>
              <a:rPr dirty="0" sz="2000" spc="-575" b="1">
                <a:solidFill>
                  <a:srgbClr val="F47E69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42BB93"/>
                </a:solidFill>
                <a:latin typeface="Tahoma"/>
                <a:cs typeface="Tahoma"/>
              </a:rPr>
              <a:t>к</a:t>
            </a: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оментар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посилання</a:t>
            </a:r>
            <a:r>
              <a:rPr dirty="0" spc="-45"/>
              <a:t> </a:t>
            </a:r>
            <a:r>
              <a:rPr dirty="0" spc="65"/>
              <a:t>на</a:t>
            </a:r>
            <a:r>
              <a:rPr dirty="0" spc="-45"/>
              <a:t> </a:t>
            </a:r>
            <a:r>
              <a:rPr dirty="0" spc="95"/>
              <a:t>джерела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1994" y="1598148"/>
            <a:ext cx="2529001" cy="50200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30394" y="1677107"/>
            <a:ext cx="2053589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2729" marR="22225" indent="-222885">
              <a:lnSpc>
                <a:spcPct val="129600"/>
              </a:lnSpc>
              <a:spcBef>
                <a:spcPts val="100"/>
              </a:spcBef>
            </a:pPr>
            <a:r>
              <a:rPr dirty="0" sz="1800" spc="15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8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напишу</a:t>
            </a:r>
            <a:r>
              <a:rPr dirty="0" sz="18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20"/>
                </a:solidFill>
                <a:latin typeface="Microsoft Sans Serif"/>
                <a:cs typeface="Microsoft Sans Serif"/>
              </a:rPr>
              <a:t>абзац,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5">
                <a:solidFill>
                  <a:srgbClr val="231F20"/>
                </a:solidFill>
                <a:latin typeface="Microsoft Sans Serif"/>
                <a:cs typeface="Microsoft Sans Serif"/>
              </a:rPr>
              <a:t>який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містить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40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endParaRPr sz="18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ct val="129600"/>
              </a:lnSpc>
            </a:pP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підтримує</a:t>
            </a:r>
            <a:r>
              <a:rPr dirty="0" sz="18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думку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0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користь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00" y="350895"/>
            <a:ext cx="287274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Ваша</a:t>
            </a:r>
            <a:r>
              <a:rPr dirty="0" sz="3500" spc="-5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35" b="0">
                <a:solidFill>
                  <a:srgbClr val="231F20"/>
                </a:solidFill>
                <a:latin typeface="Microsoft Sans Serif"/>
                <a:cs typeface="Microsoft Sans Serif"/>
              </a:rPr>
              <a:t>черга!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4295" y="285075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4295" y="327833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295" y="370594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4295" y="527675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4295" y="570433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4295" y="613194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7300" y="1232994"/>
            <a:ext cx="9456420" cy="518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Clr>
                <a:srgbClr val="615780"/>
              </a:buClr>
              <a:buFont typeface="Tahoma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Подивіться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середню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частину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вашого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планувальника.</a:t>
            </a:r>
            <a:endParaRPr sz="2000">
              <a:latin typeface="Microsoft Sans Serif"/>
              <a:cs typeface="Microsoft Sans Serif"/>
            </a:endParaRPr>
          </a:p>
          <a:p>
            <a:pPr marL="372110" indent="-360045">
              <a:lnSpc>
                <a:spcPct val="100000"/>
              </a:lnSpc>
              <a:spcBef>
                <a:spcPts val="2100"/>
              </a:spcBef>
              <a:buClr>
                <a:srgbClr val="615780"/>
              </a:buClr>
              <a:buFont typeface="Tahoma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Оберіть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із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нього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один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доказ.</a:t>
            </a:r>
            <a:endParaRPr sz="2000">
              <a:latin typeface="Microsoft Sans Serif"/>
              <a:cs typeface="Microsoft Sans Serif"/>
            </a:endParaRPr>
          </a:p>
          <a:p>
            <a:pPr marL="372110" indent="-360045">
              <a:lnSpc>
                <a:spcPct val="100000"/>
              </a:lnSpc>
              <a:spcBef>
                <a:spcPts val="2100"/>
              </a:spcBef>
              <a:buClr>
                <a:srgbClr val="615780"/>
              </a:buClr>
              <a:buFont typeface="Tahoma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абзац,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якому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ви:</a:t>
            </a:r>
            <a:endParaRPr sz="2000">
              <a:latin typeface="Microsoft Sans Serif"/>
              <a:cs typeface="Microsoft Sans Serif"/>
            </a:endParaRPr>
          </a:p>
          <a:p>
            <a:pPr marL="732155" marR="575945">
              <a:lnSpc>
                <a:spcPct val="140300"/>
              </a:lnSpc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посилаєтеся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джерела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використовуєте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сигнальні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фрази;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додаєте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докази;</a:t>
            </a:r>
            <a:endParaRPr sz="2000">
              <a:latin typeface="Microsoft Sans Serif"/>
              <a:cs typeface="Microsoft Sans Serif"/>
            </a:endParaRPr>
          </a:p>
          <a:p>
            <a:pPr marL="732155">
              <a:lnSpc>
                <a:spcPct val="100000"/>
              </a:lnSpc>
              <a:spcBef>
                <a:spcPts val="965"/>
              </a:spcBef>
            </a:pP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коментуєте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доказ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231F20"/>
                </a:solidFill>
                <a:latin typeface="Microsoft Sans Serif"/>
                <a:cs typeface="Microsoft Sans Serif"/>
              </a:rPr>
              <a:t>так,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він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підтримував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тезу.</a:t>
            </a:r>
            <a:endParaRPr sz="2000">
              <a:latin typeface="Microsoft Sans Serif"/>
              <a:cs typeface="Microsoft Sans Serif"/>
            </a:endParaRPr>
          </a:p>
          <a:p>
            <a:pPr marL="372110" indent="-360045">
              <a:lnSpc>
                <a:spcPct val="100000"/>
              </a:lnSpc>
              <a:spcBef>
                <a:spcPts val="2105"/>
              </a:spcBef>
              <a:buClr>
                <a:srgbClr val="615780"/>
              </a:buClr>
              <a:buFont typeface="Tahoma"/>
              <a:buAutoNum type="arabicPeriod" startAt="4"/>
              <a:tabLst>
                <a:tab pos="372745" algn="l"/>
              </a:tabLst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Поміняйтеся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напрацюваннями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однокласником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однокласницею.</a:t>
            </a:r>
            <a:endParaRPr sz="2000">
              <a:latin typeface="Microsoft Sans Serif"/>
              <a:cs typeface="Microsoft Sans Serif"/>
            </a:endParaRPr>
          </a:p>
          <a:p>
            <a:pPr marL="372110" indent="-360045">
              <a:lnSpc>
                <a:spcPct val="100000"/>
              </a:lnSpc>
              <a:spcBef>
                <a:spcPts val="2100"/>
              </a:spcBef>
              <a:buClr>
                <a:srgbClr val="615780"/>
              </a:buClr>
              <a:buFont typeface="Tahoma"/>
              <a:buAutoNum type="arabicPeriod" startAt="4"/>
              <a:tabLst>
                <a:tab pos="372110" algn="l"/>
                <a:tab pos="372745" algn="l"/>
              </a:tabLst>
            </a:pP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Дайте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одному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зворотний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зв’язок:</a:t>
            </a:r>
            <a:endParaRPr sz="2000">
              <a:latin typeface="Microsoft Sans Serif"/>
              <a:cs typeface="Microsoft Sans Serif"/>
            </a:endParaRPr>
          </a:p>
          <a:p>
            <a:pPr marL="732155" marR="584835">
              <a:lnSpc>
                <a:spcPct val="140300"/>
              </a:lnSpc>
            </a:pP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посилалися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джерела?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додали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сигнальні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фрази?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додали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докази?</a:t>
            </a:r>
            <a:endParaRPr sz="2000">
              <a:latin typeface="Microsoft Sans Serif"/>
              <a:cs typeface="Microsoft Sans Serif"/>
            </a:endParaRPr>
          </a:p>
          <a:p>
            <a:pPr marL="732155">
              <a:lnSpc>
                <a:spcPct val="100000"/>
              </a:lnSpc>
              <a:spcBef>
                <a:spcPts val="965"/>
              </a:spcBef>
            </a:pP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прокоментували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доказ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231F20"/>
                </a:solidFill>
                <a:latin typeface="Microsoft Sans Serif"/>
                <a:cs typeface="Microsoft Sans Serif"/>
              </a:rPr>
              <a:t>так,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він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підтримував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вашу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тезу?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1543" y="459021"/>
            <a:ext cx="1934458" cy="191382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28326"/>
            <a:ext cx="10692130" cy="3075305"/>
            <a:chOff x="0" y="4128326"/>
            <a:chExt cx="10692130" cy="3075305"/>
          </a:xfrm>
        </p:grpSpPr>
        <p:sp>
          <p:nvSpPr>
            <p:cNvPr id="3" name="object 3"/>
            <p:cNvSpPr/>
            <p:nvPr/>
          </p:nvSpPr>
          <p:spPr>
            <a:xfrm>
              <a:off x="6502796" y="4532403"/>
              <a:ext cx="1454785" cy="946150"/>
            </a:xfrm>
            <a:custGeom>
              <a:avLst/>
              <a:gdLst/>
              <a:ahLst/>
              <a:cxnLst/>
              <a:rect l="l" t="t" r="r" b="b"/>
              <a:pathLst>
                <a:path w="1454784" h="946150">
                  <a:moveTo>
                    <a:pt x="149250" y="0"/>
                  </a:moveTo>
                  <a:lnTo>
                    <a:pt x="0" y="844105"/>
                  </a:lnTo>
                  <a:lnTo>
                    <a:pt x="1454442" y="945807"/>
                  </a:lnTo>
                  <a:lnTo>
                    <a:pt x="149250" y="0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9065" y="4330459"/>
              <a:ext cx="1957830" cy="22877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87995" y="4128326"/>
              <a:ext cx="4452620" cy="1932305"/>
            </a:xfrm>
            <a:custGeom>
              <a:avLst/>
              <a:gdLst/>
              <a:ahLst/>
              <a:cxnLst/>
              <a:rect l="l" t="t" r="r" b="b"/>
              <a:pathLst>
                <a:path w="4452620" h="1932304">
                  <a:moveTo>
                    <a:pt x="4308005" y="0"/>
                  </a:moveTo>
                  <a:lnTo>
                    <a:pt x="144005" y="0"/>
                  </a:lnTo>
                  <a:lnTo>
                    <a:pt x="98490" y="7343"/>
                  </a:lnTo>
                  <a:lnTo>
                    <a:pt x="58959" y="27790"/>
                  </a:lnTo>
                  <a:lnTo>
                    <a:pt x="27785" y="58967"/>
                  </a:lnTo>
                  <a:lnTo>
                    <a:pt x="7341" y="98501"/>
                  </a:lnTo>
                  <a:lnTo>
                    <a:pt x="0" y="144018"/>
                  </a:lnTo>
                  <a:lnTo>
                    <a:pt x="0" y="1787702"/>
                  </a:lnTo>
                  <a:lnTo>
                    <a:pt x="7341" y="1833211"/>
                  </a:lnTo>
                  <a:lnTo>
                    <a:pt x="27785" y="1872738"/>
                  </a:lnTo>
                  <a:lnTo>
                    <a:pt x="58959" y="1903910"/>
                  </a:lnTo>
                  <a:lnTo>
                    <a:pt x="98490" y="1924353"/>
                  </a:lnTo>
                  <a:lnTo>
                    <a:pt x="144005" y="1931695"/>
                  </a:lnTo>
                  <a:lnTo>
                    <a:pt x="4308005" y="1931695"/>
                  </a:lnTo>
                  <a:lnTo>
                    <a:pt x="4353520" y="1924353"/>
                  </a:lnTo>
                  <a:lnTo>
                    <a:pt x="4393050" y="1903910"/>
                  </a:lnTo>
                  <a:lnTo>
                    <a:pt x="4424224" y="1872738"/>
                  </a:lnTo>
                  <a:lnTo>
                    <a:pt x="4444668" y="1833211"/>
                  </a:lnTo>
                  <a:lnTo>
                    <a:pt x="4452010" y="1787702"/>
                  </a:lnTo>
                  <a:lnTo>
                    <a:pt x="4452010" y="144018"/>
                  </a:lnTo>
                  <a:lnTo>
                    <a:pt x="4444668" y="98501"/>
                  </a:lnTo>
                  <a:lnTo>
                    <a:pt x="4424224" y="58967"/>
                  </a:lnTo>
                  <a:lnTo>
                    <a:pt x="4393050" y="27790"/>
                  </a:lnTo>
                  <a:lnTo>
                    <a:pt x="4353520" y="7343"/>
                  </a:lnTo>
                  <a:lnTo>
                    <a:pt x="4308005" y="0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207824" y="4335236"/>
            <a:ext cx="3964940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29600"/>
              </a:lnSpc>
              <a:spcBef>
                <a:spcPts val="100"/>
              </a:spcBef>
            </a:pP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Цей </a:t>
            </a:r>
            <a:r>
              <a:rPr dirty="0" sz="1800" spc="170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підсумовує </a:t>
            </a:r>
            <a:r>
              <a:rPr dirty="0" sz="1800" spc="95">
                <a:solidFill>
                  <a:srgbClr val="231F20"/>
                </a:solidFill>
                <a:latin typeface="Microsoft Sans Serif"/>
                <a:cs typeface="Microsoft Sans Serif"/>
              </a:rPr>
              <a:t>і </a:t>
            </a:r>
            <a:r>
              <a:rPr dirty="0" sz="1800" spc="1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60">
                <a:solidFill>
                  <a:srgbClr val="231F20"/>
                </a:solidFill>
                <a:latin typeface="Microsoft Sans Serif"/>
                <a:cs typeface="Microsoft Sans Serif"/>
              </a:rPr>
              <a:t>дії: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«Ми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маємо </a:t>
            </a:r>
            <a:r>
              <a:rPr dirty="0" sz="1800" spc="-4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разом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змінювати підходи до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20"/>
                </a:solidFill>
                <a:latin typeface="Microsoft Sans Serif"/>
                <a:cs typeface="Microsoft Sans Serif"/>
              </a:rPr>
              <a:t>читання».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500" y="569475"/>
            <a:ext cx="778954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330" b="0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 b="0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0" b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14" b="0">
                <a:solidFill>
                  <a:srgbClr val="231F20"/>
                </a:solidFill>
                <a:latin typeface="Microsoft Sans Serif"/>
                <a:cs typeface="Microsoft Sans Serif"/>
              </a:rPr>
              <a:t>дії: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зразок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-655" b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1490774"/>
            <a:ext cx="9227820" cy="180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 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книжок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упливає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всі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сфери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життя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суспільства </a:t>
            </a:r>
            <a:r>
              <a:rPr dirty="0" sz="2000" spc="825">
                <a:solidFill>
                  <a:srgbClr val="231F20"/>
                </a:solidFill>
                <a:latin typeface="Microsoft Sans Serif"/>
                <a:cs typeface="Microsoft Sans Serif"/>
              </a:rPr>
              <a:t>—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від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соціальної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фізіологічної.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явище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важко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переоцінити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навіть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сучасного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світу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його постійними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змінами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новими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джерелами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інформації. Суспільство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держава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мають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спільно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дбати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2000" spc="22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підвищення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престижу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рівня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людей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різного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віку.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28326"/>
            <a:ext cx="10692130" cy="3075305"/>
            <a:chOff x="0" y="4128326"/>
            <a:chExt cx="10692130" cy="3075305"/>
          </a:xfrm>
        </p:grpSpPr>
        <p:sp>
          <p:nvSpPr>
            <p:cNvPr id="3" name="object 3"/>
            <p:cNvSpPr/>
            <p:nvPr/>
          </p:nvSpPr>
          <p:spPr>
            <a:xfrm>
              <a:off x="6502796" y="4532403"/>
              <a:ext cx="1454785" cy="946150"/>
            </a:xfrm>
            <a:custGeom>
              <a:avLst/>
              <a:gdLst/>
              <a:ahLst/>
              <a:cxnLst/>
              <a:rect l="l" t="t" r="r" b="b"/>
              <a:pathLst>
                <a:path w="1454784" h="946150">
                  <a:moveTo>
                    <a:pt x="149250" y="0"/>
                  </a:moveTo>
                  <a:lnTo>
                    <a:pt x="0" y="844105"/>
                  </a:lnTo>
                  <a:lnTo>
                    <a:pt x="1454442" y="945807"/>
                  </a:lnTo>
                  <a:lnTo>
                    <a:pt x="149250" y="0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9065" y="4330459"/>
              <a:ext cx="1957830" cy="22877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87995" y="4128326"/>
              <a:ext cx="4452620" cy="1932305"/>
            </a:xfrm>
            <a:custGeom>
              <a:avLst/>
              <a:gdLst/>
              <a:ahLst/>
              <a:cxnLst/>
              <a:rect l="l" t="t" r="r" b="b"/>
              <a:pathLst>
                <a:path w="4452620" h="1932304">
                  <a:moveTo>
                    <a:pt x="4308005" y="0"/>
                  </a:moveTo>
                  <a:lnTo>
                    <a:pt x="144005" y="0"/>
                  </a:lnTo>
                  <a:lnTo>
                    <a:pt x="98490" y="7343"/>
                  </a:lnTo>
                  <a:lnTo>
                    <a:pt x="58959" y="27790"/>
                  </a:lnTo>
                  <a:lnTo>
                    <a:pt x="27785" y="58967"/>
                  </a:lnTo>
                  <a:lnTo>
                    <a:pt x="7341" y="98501"/>
                  </a:lnTo>
                  <a:lnTo>
                    <a:pt x="0" y="144018"/>
                  </a:lnTo>
                  <a:lnTo>
                    <a:pt x="0" y="1787702"/>
                  </a:lnTo>
                  <a:lnTo>
                    <a:pt x="7341" y="1833211"/>
                  </a:lnTo>
                  <a:lnTo>
                    <a:pt x="27785" y="1872738"/>
                  </a:lnTo>
                  <a:lnTo>
                    <a:pt x="58959" y="1903910"/>
                  </a:lnTo>
                  <a:lnTo>
                    <a:pt x="98490" y="1924353"/>
                  </a:lnTo>
                  <a:lnTo>
                    <a:pt x="144005" y="1931695"/>
                  </a:lnTo>
                  <a:lnTo>
                    <a:pt x="4308005" y="1931695"/>
                  </a:lnTo>
                  <a:lnTo>
                    <a:pt x="4353520" y="1924353"/>
                  </a:lnTo>
                  <a:lnTo>
                    <a:pt x="4393050" y="1903910"/>
                  </a:lnTo>
                  <a:lnTo>
                    <a:pt x="4424224" y="1872738"/>
                  </a:lnTo>
                  <a:lnTo>
                    <a:pt x="4444668" y="1833211"/>
                  </a:lnTo>
                  <a:lnTo>
                    <a:pt x="4452010" y="1787702"/>
                  </a:lnTo>
                  <a:lnTo>
                    <a:pt x="4452010" y="144018"/>
                  </a:lnTo>
                  <a:lnTo>
                    <a:pt x="4444668" y="98501"/>
                  </a:lnTo>
                  <a:lnTo>
                    <a:pt x="4424224" y="58967"/>
                  </a:lnTo>
                  <a:lnTo>
                    <a:pt x="4393050" y="27790"/>
                  </a:lnTo>
                  <a:lnTo>
                    <a:pt x="4353520" y="7343"/>
                  </a:lnTo>
                  <a:lnTo>
                    <a:pt x="4308005" y="0"/>
                  </a:lnTo>
                  <a:close/>
                </a:path>
              </a:pathLst>
            </a:custGeom>
            <a:solidFill>
              <a:srgbClr val="9BD3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88732" y="4335236"/>
            <a:ext cx="4003040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37515" marR="429895">
              <a:lnSpc>
                <a:spcPct val="129600"/>
              </a:lnSpc>
              <a:spcBef>
                <a:spcPts val="100"/>
              </a:spcBef>
            </a:pP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Цей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20"/>
                </a:solidFill>
                <a:latin typeface="Microsoft Sans Serif"/>
                <a:cs typeface="Microsoft Sans Serif"/>
              </a:rPr>
              <a:t>підсумовує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18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60">
                <a:solidFill>
                  <a:srgbClr val="231F20"/>
                </a:solidFill>
                <a:latin typeface="Microsoft Sans Serif"/>
                <a:cs typeface="Microsoft Sans Serif"/>
              </a:rPr>
              <a:t>дії:</a:t>
            </a:r>
            <a:endParaRPr sz="18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ct val="129600"/>
              </a:lnSpc>
            </a:pPr>
            <a:r>
              <a:rPr dirty="0" sz="1800" spc="125">
                <a:solidFill>
                  <a:srgbClr val="231F20"/>
                </a:solidFill>
                <a:latin typeface="Microsoft Sans Serif"/>
                <a:cs typeface="Microsoft Sans Serif"/>
              </a:rPr>
              <a:t>«Обирати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свій</a:t>
            </a:r>
            <a:r>
              <a:rPr dirty="0" sz="18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спосіб</a:t>
            </a:r>
            <a:r>
              <a:rPr dirty="0" sz="18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20"/>
                </a:solidFill>
                <a:latin typeface="Microsoft Sans Serif"/>
                <a:cs typeface="Microsoft Sans Serif"/>
              </a:rPr>
              <a:t>отримання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нової</a:t>
            </a:r>
            <a:r>
              <a:rPr dirty="0" sz="18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інформації».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500" y="569475"/>
            <a:ext cx="787971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330" b="0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90" b="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 b="0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0" b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14" b="0">
                <a:solidFill>
                  <a:srgbClr val="231F20"/>
                </a:solidFill>
                <a:latin typeface="Microsoft Sans Serif"/>
                <a:cs typeface="Microsoft Sans Serif"/>
              </a:rPr>
              <a:t>дії: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зразок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60" b="0">
                <a:solidFill>
                  <a:srgbClr val="231F20"/>
                </a:solidFill>
                <a:latin typeface="Microsoft Sans Serif"/>
                <a:cs typeface="Microsoft Sans Serif"/>
              </a:rPr>
              <a:t>2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1490774"/>
            <a:ext cx="8100059" cy="180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Якщо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суть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читання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полягає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насамперед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отриманні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знань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нової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інформації,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зробити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можна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іншими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способами,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які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пропонують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сучасні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технології.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Нам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варто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давати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змогу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кожному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кожній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обирати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свій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зручний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спосіб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взаємодії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інформацією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даними.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00" y="530897"/>
            <a:ext cx="287274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Ваша</a:t>
            </a:r>
            <a:r>
              <a:rPr dirty="0" sz="3500" spc="-5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35" b="0">
                <a:solidFill>
                  <a:srgbClr val="231F20"/>
                </a:solidFill>
                <a:latin typeface="Microsoft Sans Serif"/>
                <a:cs typeface="Microsoft Sans Serif"/>
              </a:rPr>
              <a:t>черга!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4295" y="146811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7255" y="1370362"/>
            <a:ext cx="5238115" cy="409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525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Подивіться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0">
                <a:solidFill>
                  <a:srgbClr val="231F20"/>
                </a:solidFill>
                <a:latin typeface="Microsoft Sans Serif"/>
                <a:cs typeface="Microsoft Sans Serif"/>
              </a:rPr>
              <a:t>нижню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частину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вашого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планувальника.</a:t>
            </a:r>
            <a:endParaRPr sz="2000">
              <a:latin typeface="Microsoft Sans Serif"/>
              <a:cs typeface="Microsoft Sans Serif"/>
            </a:endParaRPr>
          </a:p>
          <a:p>
            <a:pPr marL="12700" marR="72390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підсумовує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дії.</a:t>
            </a:r>
            <a:endParaRPr sz="2000">
              <a:latin typeface="Microsoft Sans Serif"/>
              <a:cs typeface="Microsoft Sans Serif"/>
            </a:endParaRPr>
          </a:p>
          <a:p>
            <a:pPr marL="12700" marR="616585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Обміняйтеся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напрацюваннями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однокласником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однокласницею.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Дайте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одному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зворотний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зв’язок:</a:t>
            </a:r>
            <a:endParaRPr sz="2000">
              <a:latin typeface="Microsoft Sans Serif"/>
              <a:cs typeface="Microsoft Sans Serif"/>
            </a:endParaRPr>
          </a:p>
          <a:p>
            <a:pPr marL="372110" indent="-360045">
              <a:lnSpc>
                <a:spcPct val="100000"/>
              </a:lnSpc>
              <a:spcBef>
                <a:spcPts val="1250"/>
              </a:spcBef>
              <a:buClr>
                <a:srgbClr val="615780"/>
              </a:buClr>
              <a:buFont typeface="Tahoma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підсумували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цікаво?</a:t>
            </a:r>
            <a:endParaRPr sz="2000">
              <a:latin typeface="Microsoft Sans Serif"/>
              <a:cs typeface="Microsoft Sans Serif"/>
            </a:endParaRPr>
          </a:p>
          <a:p>
            <a:pPr marL="372110" indent="-360045">
              <a:lnSpc>
                <a:spcPct val="100000"/>
              </a:lnSpc>
              <a:spcBef>
                <a:spcPts val="1250"/>
              </a:spcBef>
              <a:buClr>
                <a:srgbClr val="615780"/>
              </a:buClr>
              <a:buFont typeface="Tahoma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додали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дії?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295" y="239531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4295" y="332251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4295" y="424971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7099862" y="2268034"/>
            <a:ext cx="2614295" cy="2586355"/>
            <a:chOff x="7099862" y="2268034"/>
            <a:chExt cx="2614295" cy="2586355"/>
          </a:xfrm>
        </p:grpSpPr>
        <p:sp>
          <p:nvSpPr>
            <p:cNvPr id="9" name="object 9"/>
            <p:cNvSpPr/>
            <p:nvPr/>
          </p:nvSpPr>
          <p:spPr>
            <a:xfrm>
              <a:off x="7685331" y="2268034"/>
              <a:ext cx="1221105" cy="2569845"/>
            </a:xfrm>
            <a:custGeom>
              <a:avLst/>
              <a:gdLst/>
              <a:ahLst/>
              <a:cxnLst/>
              <a:rect l="l" t="t" r="r" b="b"/>
              <a:pathLst>
                <a:path w="1221104" h="2569845">
                  <a:moveTo>
                    <a:pt x="827519" y="0"/>
                  </a:moveTo>
                  <a:lnTo>
                    <a:pt x="685152" y="3048"/>
                  </a:lnTo>
                  <a:lnTo>
                    <a:pt x="644505" y="11964"/>
                  </a:lnTo>
                  <a:lnTo>
                    <a:pt x="610260" y="35560"/>
                  </a:lnTo>
                  <a:lnTo>
                    <a:pt x="595461" y="26850"/>
                  </a:lnTo>
                  <a:lnTo>
                    <a:pt x="579578" y="20621"/>
                  </a:lnTo>
                  <a:lnTo>
                    <a:pt x="562974" y="16950"/>
                  </a:lnTo>
                  <a:lnTo>
                    <a:pt x="546011" y="15913"/>
                  </a:lnTo>
                  <a:lnTo>
                    <a:pt x="403631" y="18948"/>
                  </a:lnTo>
                  <a:lnTo>
                    <a:pt x="372611" y="24267"/>
                  </a:lnTo>
                  <a:lnTo>
                    <a:pt x="344889" y="38033"/>
                  </a:lnTo>
                  <a:lnTo>
                    <a:pt x="322083" y="59042"/>
                  </a:lnTo>
                  <a:lnTo>
                    <a:pt x="305816" y="86093"/>
                  </a:lnTo>
                  <a:lnTo>
                    <a:pt x="199313" y="88341"/>
                  </a:lnTo>
                  <a:lnTo>
                    <a:pt x="157365" y="97562"/>
                  </a:lnTo>
                  <a:lnTo>
                    <a:pt x="122199" y="122224"/>
                  </a:lnTo>
                  <a:lnTo>
                    <a:pt x="99034" y="158407"/>
                  </a:lnTo>
                  <a:lnTo>
                    <a:pt x="91605" y="200723"/>
                  </a:lnTo>
                  <a:lnTo>
                    <a:pt x="99187" y="583780"/>
                  </a:lnTo>
                  <a:lnTo>
                    <a:pt x="104587" y="636551"/>
                  </a:lnTo>
                  <a:lnTo>
                    <a:pt x="118344" y="687336"/>
                  </a:lnTo>
                  <a:lnTo>
                    <a:pt x="139996" y="735143"/>
                  </a:lnTo>
                  <a:lnTo>
                    <a:pt x="169079" y="778976"/>
                  </a:lnTo>
                  <a:lnTo>
                    <a:pt x="205130" y="817841"/>
                  </a:lnTo>
                  <a:lnTo>
                    <a:pt x="200343" y="841814"/>
                  </a:lnTo>
                  <a:lnTo>
                    <a:pt x="190022" y="899473"/>
                  </a:lnTo>
                  <a:lnTo>
                    <a:pt x="178822" y="969005"/>
                  </a:lnTo>
                  <a:lnTo>
                    <a:pt x="166883" y="1049118"/>
                  </a:lnTo>
                  <a:lnTo>
                    <a:pt x="154344" y="1138518"/>
                  </a:lnTo>
                  <a:lnTo>
                    <a:pt x="141345" y="1235913"/>
                  </a:lnTo>
                  <a:lnTo>
                    <a:pt x="121293" y="1394169"/>
                  </a:lnTo>
                  <a:lnTo>
                    <a:pt x="100994" y="1563141"/>
                  </a:lnTo>
                  <a:lnTo>
                    <a:pt x="80921" y="1738466"/>
                  </a:lnTo>
                  <a:lnTo>
                    <a:pt x="61546" y="1915781"/>
                  </a:lnTo>
                  <a:lnTo>
                    <a:pt x="43343" y="2090723"/>
                  </a:lnTo>
                  <a:lnTo>
                    <a:pt x="26783" y="2258929"/>
                  </a:lnTo>
                  <a:lnTo>
                    <a:pt x="12338" y="2416035"/>
                  </a:lnTo>
                  <a:lnTo>
                    <a:pt x="4117" y="2512451"/>
                  </a:lnTo>
                  <a:lnTo>
                    <a:pt x="0" y="2563799"/>
                  </a:lnTo>
                  <a:lnTo>
                    <a:pt x="4572" y="2569146"/>
                  </a:lnTo>
                  <a:lnTo>
                    <a:pt x="11582" y="2569667"/>
                  </a:lnTo>
                  <a:lnTo>
                    <a:pt x="17335" y="2569667"/>
                  </a:lnTo>
                  <a:lnTo>
                    <a:pt x="22212" y="2565234"/>
                  </a:lnTo>
                  <a:lnTo>
                    <a:pt x="30319" y="2466226"/>
                  </a:lnTo>
                  <a:lnTo>
                    <a:pt x="39206" y="2365430"/>
                  </a:lnTo>
                  <a:lnTo>
                    <a:pt x="54542" y="2202851"/>
                  </a:lnTo>
                  <a:lnTo>
                    <a:pt x="71855" y="2030577"/>
                  </a:lnTo>
                  <a:lnTo>
                    <a:pt x="90661" y="1853076"/>
                  </a:lnTo>
                  <a:lnTo>
                    <a:pt x="110476" y="1674812"/>
                  </a:lnTo>
                  <a:lnTo>
                    <a:pt x="130818" y="1500252"/>
                  </a:lnTo>
                  <a:lnTo>
                    <a:pt x="151202" y="1333862"/>
                  </a:lnTo>
                  <a:lnTo>
                    <a:pt x="164576" y="1229679"/>
                  </a:lnTo>
                  <a:lnTo>
                    <a:pt x="177612" y="1132436"/>
                  </a:lnTo>
                  <a:lnTo>
                    <a:pt x="190164" y="1043455"/>
                  </a:lnTo>
                  <a:lnTo>
                    <a:pt x="202091" y="964059"/>
                  </a:lnTo>
                  <a:lnTo>
                    <a:pt x="213249" y="895572"/>
                  </a:lnTo>
                  <a:lnTo>
                    <a:pt x="223495" y="839317"/>
                  </a:lnTo>
                  <a:lnTo>
                    <a:pt x="229082" y="812241"/>
                  </a:lnTo>
                  <a:lnTo>
                    <a:pt x="227736" y="808151"/>
                  </a:lnTo>
                  <a:lnTo>
                    <a:pt x="189574" y="768972"/>
                  </a:lnTo>
                  <a:lnTo>
                    <a:pt x="161221" y="727506"/>
                  </a:lnTo>
                  <a:lnTo>
                    <a:pt x="140106" y="682081"/>
                  </a:lnTo>
                  <a:lnTo>
                    <a:pt x="126694" y="633692"/>
                  </a:lnTo>
                  <a:lnTo>
                    <a:pt x="121450" y="583336"/>
                  </a:lnTo>
                  <a:lnTo>
                    <a:pt x="113855" y="200266"/>
                  </a:lnTo>
                  <a:lnTo>
                    <a:pt x="115170" y="182958"/>
                  </a:lnTo>
                  <a:lnTo>
                    <a:pt x="138252" y="137617"/>
                  </a:lnTo>
                  <a:lnTo>
                    <a:pt x="182566" y="112642"/>
                  </a:lnTo>
                  <a:lnTo>
                    <a:pt x="318477" y="108077"/>
                  </a:lnTo>
                  <a:lnTo>
                    <a:pt x="322605" y="105054"/>
                  </a:lnTo>
                  <a:lnTo>
                    <a:pt x="354958" y="58161"/>
                  </a:lnTo>
                  <a:lnTo>
                    <a:pt x="404101" y="41198"/>
                  </a:lnTo>
                  <a:lnTo>
                    <a:pt x="546481" y="38150"/>
                  </a:lnTo>
                  <a:lnTo>
                    <a:pt x="562121" y="39277"/>
                  </a:lnTo>
                  <a:lnTo>
                    <a:pt x="577238" y="43238"/>
                  </a:lnTo>
                  <a:lnTo>
                    <a:pt x="591449" y="49907"/>
                  </a:lnTo>
                  <a:lnTo>
                    <a:pt x="604367" y="59156"/>
                  </a:lnTo>
                  <a:lnTo>
                    <a:pt x="606640" y="61137"/>
                  </a:lnTo>
                  <a:lnTo>
                    <a:pt x="609663" y="62077"/>
                  </a:lnTo>
                  <a:lnTo>
                    <a:pt x="615657" y="61544"/>
                  </a:lnTo>
                  <a:lnTo>
                    <a:pt x="618413" y="60058"/>
                  </a:lnTo>
                  <a:lnTo>
                    <a:pt x="620306" y="57708"/>
                  </a:lnTo>
                  <a:lnTo>
                    <a:pt x="633740" y="44261"/>
                  </a:lnTo>
                  <a:lnTo>
                    <a:pt x="649487" y="34188"/>
                  </a:lnTo>
                  <a:lnTo>
                    <a:pt x="666972" y="27772"/>
                  </a:lnTo>
                  <a:lnTo>
                    <a:pt x="685622" y="25298"/>
                  </a:lnTo>
                  <a:lnTo>
                    <a:pt x="827989" y="22250"/>
                  </a:lnTo>
                  <a:lnTo>
                    <a:pt x="844960" y="23525"/>
                  </a:lnTo>
                  <a:lnTo>
                    <a:pt x="861187" y="28127"/>
                  </a:lnTo>
                  <a:lnTo>
                    <a:pt x="876241" y="35877"/>
                  </a:lnTo>
                  <a:lnTo>
                    <a:pt x="889698" y="46596"/>
                  </a:lnTo>
                  <a:lnTo>
                    <a:pt x="893787" y="50571"/>
                  </a:lnTo>
                  <a:lnTo>
                    <a:pt x="900239" y="50800"/>
                  </a:lnTo>
                  <a:lnTo>
                    <a:pt x="943498" y="28398"/>
                  </a:lnTo>
                  <a:lnTo>
                    <a:pt x="1100404" y="23812"/>
                  </a:lnTo>
                  <a:lnTo>
                    <a:pt x="1117402" y="25100"/>
                  </a:lnTo>
                  <a:lnTo>
                    <a:pt x="1162126" y="48171"/>
                  </a:lnTo>
                  <a:lnTo>
                    <a:pt x="1186798" y="92517"/>
                  </a:lnTo>
                  <a:lnTo>
                    <a:pt x="1198575" y="577265"/>
                  </a:lnTo>
                  <a:lnTo>
                    <a:pt x="1196028" y="626301"/>
                  </a:lnTo>
                  <a:lnTo>
                    <a:pt x="1186569" y="673624"/>
                  </a:lnTo>
                  <a:lnTo>
                    <a:pt x="1170597" y="718593"/>
                  </a:lnTo>
                  <a:lnTo>
                    <a:pt x="1148510" y="760566"/>
                  </a:lnTo>
                  <a:lnTo>
                    <a:pt x="1120707" y="798901"/>
                  </a:lnTo>
                  <a:lnTo>
                    <a:pt x="1087588" y="832956"/>
                  </a:lnTo>
                  <a:lnTo>
                    <a:pt x="1049551" y="862090"/>
                  </a:lnTo>
                  <a:lnTo>
                    <a:pt x="1006995" y="885659"/>
                  </a:lnTo>
                  <a:lnTo>
                    <a:pt x="1003058" y="887463"/>
                  </a:lnTo>
                  <a:lnTo>
                    <a:pt x="1000531" y="891400"/>
                  </a:lnTo>
                  <a:lnTo>
                    <a:pt x="995273" y="2564650"/>
                  </a:lnTo>
                  <a:lnTo>
                    <a:pt x="1000239" y="2569641"/>
                  </a:lnTo>
                  <a:lnTo>
                    <a:pt x="1012545" y="2569667"/>
                  </a:lnTo>
                  <a:lnTo>
                    <a:pt x="1017524" y="2564701"/>
                  </a:lnTo>
                  <a:lnTo>
                    <a:pt x="1022756" y="902817"/>
                  </a:lnTo>
                  <a:lnTo>
                    <a:pt x="1066828" y="877303"/>
                  </a:lnTo>
                  <a:lnTo>
                    <a:pt x="1106191" y="846134"/>
                  </a:lnTo>
                  <a:lnTo>
                    <a:pt x="1140442" y="809961"/>
                  </a:lnTo>
                  <a:lnTo>
                    <a:pt x="1169174" y="769434"/>
                  </a:lnTo>
                  <a:lnTo>
                    <a:pt x="1191985" y="725203"/>
                  </a:lnTo>
                  <a:lnTo>
                    <a:pt x="1208468" y="677919"/>
                  </a:lnTo>
                  <a:lnTo>
                    <a:pt x="1218221" y="628233"/>
                  </a:lnTo>
                  <a:lnTo>
                    <a:pt x="1220838" y="576795"/>
                  </a:lnTo>
                  <a:lnTo>
                    <a:pt x="1211072" y="109296"/>
                  </a:lnTo>
                  <a:lnTo>
                    <a:pt x="1201974" y="67360"/>
                  </a:lnTo>
                  <a:lnTo>
                    <a:pt x="1177607" y="32207"/>
                  </a:lnTo>
                  <a:lnTo>
                    <a:pt x="1141847" y="9050"/>
                  </a:lnTo>
                  <a:lnTo>
                    <a:pt x="1099934" y="1562"/>
                  </a:lnTo>
                  <a:lnTo>
                    <a:pt x="957554" y="4610"/>
                  </a:lnTo>
                  <a:lnTo>
                    <a:pt x="941583" y="6126"/>
                  </a:lnTo>
                  <a:lnTo>
                    <a:pt x="926218" y="9932"/>
                  </a:lnTo>
                  <a:lnTo>
                    <a:pt x="911618" y="15970"/>
                  </a:lnTo>
                  <a:lnTo>
                    <a:pt x="897940" y="24180"/>
                  </a:lnTo>
                  <a:lnTo>
                    <a:pt x="882213" y="13480"/>
                  </a:lnTo>
                  <a:lnTo>
                    <a:pt x="865058" y="5784"/>
                  </a:lnTo>
                  <a:lnTo>
                    <a:pt x="846739" y="1242"/>
                  </a:lnTo>
                  <a:lnTo>
                    <a:pt x="827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78166" y="2439492"/>
              <a:ext cx="22860" cy="346075"/>
            </a:xfrm>
            <a:custGeom>
              <a:avLst/>
              <a:gdLst/>
              <a:ahLst/>
              <a:cxnLst/>
              <a:rect l="l" t="t" r="r" b="b"/>
              <a:pathLst>
                <a:path w="22859" h="346075">
                  <a:moveTo>
                    <a:pt x="22250" y="0"/>
                  </a:moveTo>
                  <a:lnTo>
                    <a:pt x="0" y="0"/>
                  </a:lnTo>
                  <a:lnTo>
                    <a:pt x="0" y="345516"/>
                  </a:lnTo>
                  <a:lnTo>
                    <a:pt x="22250" y="345516"/>
                  </a:lnTo>
                  <a:lnTo>
                    <a:pt x="22250" y="0"/>
                  </a:lnTo>
                  <a:close/>
                </a:path>
              </a:pathLst>
            </a:custGeom>
            <a:solidFill>
              <a:srgbClr val="1F2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099862" y="2439493"/>
              <a:ext cx="2187575" cy="349250"/>
            </a:xfrm>
            <a:custGeom>
              <a:avLst/>
              <a:gdLst/>
              <a:ahLst/>
              <a:cxnLst/>
              <a:rect l="l" t="t" r="r" b="b"/>
              <a:pathLst>
                <a:path w="2187575" h="349250">
                  <a:moveTo>
                    <a:pt x="2187498" y="0"/>
                  </a:moveTo>
                  <a:lnTo>
                    <a:pt x="94716" y="0"/>
                  </a:lnTo>
                  <a:lnTo>
                    <a:pt x="57848" y="9137"/>
                  </a:lnTo>
                  <a:lnTo>
                    <a:pt x="27741" y="34055"/>
                  </a:lnTo>
                  <a:lnTo>
                    <a:pt x="7443" y="71012"/>
                  </a:lnTo>
                  <a:lnTo>
                    <a:pt x="0" y="116268"/>
                  </a:lnTo>
                  <a:lnTo>
                    <a:pt x="0" y="232524"/>
                  </a:lnTo>
                  <a:lnTo>
                    <a:pt x="7443" y="277780"/>
                  </a:lnTo>
                  <a:lnTo>
                    <a:pt x="27741" y="314737"/>
                  </a:lnTo>
                  <a:lnTo>
                    <a:pt x="57848" y="339655"/>
                  </a:lnTo>
                  <a:lnTo>
                    <a:pt x="94716" y="348792"/>
                  </a:lnTo>
                  <a:lnTo>
                    <a:pt x="2187498" y="348792"/>
                  </a:lnTo>
                  <a:lnTo>
                    <a:pt x="2187498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10995" y="2450619"/>
              <a:ext cx="154305" cy="327025"/>
            </a:xfrm>
            <a:custGeom>
              <a:avLst/>
              <a:gdLst/>
              <a:ahLst/>
              <a:cxnLst/>
              <a:rect l="l" t="t" r="r" b="b"/>
              <a:pathLst>
                <a:path w="154304" h="327025">
                  <a:moveTo>
                    <a:pt x="154165" y="0"/>
                  </a:moveTo>
                  <a:lnTo>
                    <a:pt x="83578" y="0"/>
                  </a:lnTo>
                  <a:lnTo>
                    <a:pt x="51076" y="8275"/>
                  </a:lnTo>
                  <a:lnTo>
                    <a:pt x="24506" y="30830"/>
                  </a:lnTo>
                  <a:lnTo>
                    <a:pt x="6578" y="64256"/>
                  </a:lnTo>
                  <a:lnTo>
                    <a:pt x="0" y="105143"/>
                  </a:lnTo>
                  <a:lnTo>
                    <a:pt x="0" y="221399"/>
                  </a:lnTo>
                  <a:lnTo>
                    <a:pt x="6578" y="262286"/>
                  </a:lnTo>
                  <a:lnTo>
                    <a:pt x="24506" y="295711"/>
                  </a:lnTo>
                  <a:lnTo>
                    <a:pt x="51076" y="318266"/>
                  </a:lnTo>
                  <a:lnTo>
                    <a:pt x="83578" y="326542"/>
                  </a:lnTo>
                  <a:lnTo>
                    <a:pt x="154165" y="326542"/>
                  </a:lnTo>
                  <a:lnTo>
                    <a:pt x="154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99859" y="2439504"/>
              <a:ext cx="2614295" cy="349250"/>
            </a:xfrm>
            <a:custGeom>
              <a:avLst/>
              <a:gdLst/>
              <a:ahLst/>
              <a:cxnLst/>
              <a:rect l="l" t="t" r="r" b="b"/>
              <a:pathLst>
                <a:path w="2614295" h="349250">
                  <a:moveTo>
                    <a:pt x="176415" y="0"/>
                  </a:moveTo>
                  <a:lnTo>
                    <a:pt x="154165" y="0"/>
                  </a:lnTo>
                  <a:lnTo>
                    <a:pt x="154165" y="22250"/>
                  </a:lnTo>
                  <a:lnTo>
                    <a:pt x="154165" y="326542"/>
                  </a:lnTo>
                  <a:lnTo>
                    <a:pt x="94703" y="326542"/>
                  </a:lnTo>
                  <a:lnTo>
                    <a:pt x="66535" y="319138"/>
                  </a:lnTo>
                  <a:lnTo>
                    <a:pt x="43497" y="298970"/>
                  </a:lnTo>
                  <a:lnTo>
                    <a:pt x="27952" y="269087"/>
                  </a:lnTo>
                  <a:lnTo>
                    <a:pt x="22250" y="232524"/>
                  </a:lnTo>
                  <a:lnTo>
                    <a:pt x="22250" y="116268"/>
                  </a:lnTo>
                  <a:lnTo>
                    <a:pt x="27952" y="79705"/>
                  </a:lnTo>
                  <a:lnTo>
                    <a:pt x="43497" y="49822"/>
                  </a:lnTo>
                  <a:lnTo>
                    <a:pt x="66535" y="29641"/>
                  </a:lnTo>
                  <a:lnTo>
                    <a:pt x="94703" y="22250"/>
                  </a:lnTo>
                  <a:lnTo>
                    <a:pt x="154165" y="22250"/>
                  </a:lnTo>
                  <a:lnTo>
                    <a:pt x="154165" y="0"/>
                  </a:lnTo>
                  <a:lnTo>
                    <a:pt x="94703" y="0"/>
                  </a:lnTo>
                  <a:lnTo>
                    <a:pt x="57848" y="9131"/>
                  </a:lnTo>
                  <a:lnTo>
                    <a:pt x="27749" y="34048"/>
                  </a:lnTo>
                  <a:lnTo>
                    <a:pt x="7442" y="71005"/>
                  </a:lnTo>
                  <a:lnTo>
                    <a:pt x="0" y="116268"/>
                  </a:lnTo>
                  <a:lnTo>
                    <a:pt x="0" y="232524"/>
                  </a:lnTo>
                  <a:lnTo>
                    <a:pt x="7442" y="277774"/>
                  </a:lnTo>
                  <a:lnTo>
                    <a:pt x="27749" y="314731"/>
                  </a:lnTo>
                  <a:lnTo>
                    <a:pt x="57848" y="339648"/>
                  </a:lnTo>
                  <a:lnTo>
                    <a:pt x="94703" y="348792"/>
                  </a:lnTo>
                  <a:lnTo>
                    <a:pt x="176415" y="348792"/>
                  </a:lnTo>
                  <a:lnTo>
                    <a:pt x="176415" y="326542"/>
                  </a:lnTo>
                  <a:lnTo>
                    <a:pt x="176415" y="22250"/>
                  </a:lnTo>
                  <a:lnTo>
                    <a:pt x="176415" y="0"/>
                  </a:lnTo>
                  <a:close/>
                </a:path>
                <a:path w="2614295" h="349250">
                  <a:moveTo>
                    <a:pt x="2614130" y="174396"/>
                  </a:moveTo>
                  <a:lnTo>
                    <a:pt x="2555075" y="150380"/>
                  </a:lnTo>
                  <a:lnTo>
                    <a:pt x="2555075" y="174396"/>
                  </a:lnTo>
                  <a:lnTo>
                    <a:pt x="2209127" y="315112"/>
                  </a:lnTo>
                  <a:lnTo>
                    <a:pt x="2209127" y="33680"/>
                  </a:lnTo>
                  <a:lnTo>
                    <a:pt x="2555075" y="174396"/>
                  </a:lnTo>
                  <a:lnTo>
                    <a:pt x="2555075" y="150380"/>
                  </a:lnTo>
                  <a:lnTo>
                    <a:pt x="2268182" y="33680"/>
                  </a:lnTo>
                  <a:lnTo>
                    <a:pt x="2186876" y="609"/>
                  </a:lnTo>
                  <a:lnTo>
                    <a:pt x="2186876" y="348183"/>
                  </a:lnTo>
                  <a:lnTo>
                    <a:pt x="2268182" y="315112"/>
                  </a:lnTo>
                  <a:lnTo>
                    <a:pt x="2614130" y="174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04842" y="2528825"/>
              <a:ext cx="209550" cy="170180"/>
            </a:xfrm>
            <a:custGeom>
              <a:avLst/>
              <a:gdLst/>
              <a:ahLst/>
              <a:cxnLst/>
              <a:rect l="l" t="t" r="r" b="b"/>
              <a:pathLst>
                <a:path w="209550" h="170180">
                  <a:moveTo>
                    <a:pt x="0" y="0"/>
                  </a:moveTo>
                  <a:lnTo>
                    <a:pt x="0" y="170141"/>
                  </a:lnTo>
                  <a:lnTo>
                    <a:pt x="209156" y="85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4874" y="2764400"/>
              <a:ext cx="114541" cy="787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59335" y="2288926"/>
              <a:ext cx="1026160" cy="895350"/>
            </a:xfrm>
            <a:custGeom>
              <a:avLst/>
              <a:gdLst/>
              <a:ahLst/>
              <a:cxnLst/>
              <a:rect l="l" t="t" r="r" b="b"/>
              <a:pathLst>
                <a:path w="1026159" h="895350">
                  <a:moveTo>
                    <a:pt x="374332" y="15900"/>
                  </a:moveTo>
                  <a:lnTo>
                    <a:pt x="230073" y="18973"/>
                  </a:lnTo>
                  <a:lnTo>
                    <a:pt x="168806" y="46199"/>
                  </a:lnTo>
                  <a:lnTo>
                    <a:pt x="144030" y="109219"/>
                  </a:lnTo>
                  <a:lnTo>
                    <a:pt x="144145" y="118922"/>
                  </a:lnTo>
                  <a:lnTo>
                    <a:pt x="0" y="121716"/>
                  </a:lnTo>
                  <a:lnTo>
                    <a:pt x="5854" y="401789"/>
                  </a:lnTo>
                  <a:lnTo>
                    <a:pt x="31746" y="468150"/>
                  </a:lnTo>
                  <a:lnTo>
                    <a:pt x="110312" y="492391"/>
                  </a:lnTo>
                  <a:lnTo>
                    <a:pt x="112776" y="505091"/>
                  </a:lnTo>
                  <a:lnTo>
                    <a:pt x="159435" y="849414"/>
                  </a:lnTo>
                  <a:lnTo>
                    <a:pt x="208859" y="860492"/>
                  </a:lnTo>
                  <a:lnTo>
                    <a:pt x="281877" y="869240"/>
                  </a:lnTo>
                  <a:lnTo>
                    <a:pt x="330804" y="873549"/>
                  </a:lnTo>
                  <a:lnTo>
                    <a:pt x="388189" y="877604"/>
                  </a:lnTo>
                  <a:lnTo>
                    <a:pt x="454162" y="881247"/>
                  </a:lnTo>
                  <a:lnTo>
                    <a:pt x="528859" y="884320"/>
                  </a:lnTo>
                  <a:lnTo>
                    <a:pt x="612411" y="886665"/>
                  </a:lnTo>
                  <a:lnTo>
                    <a:pt x="714438" y="888225"/>
                  </a:lnTo>
                  <a:lnTo>
                    <a:pt x="714603" y="895235"/>
                  </a:lnTo>
                  <a:lnTo>
                    <a:pt x="761667" y="889361"/>
                  </a:lnTo>
                  <a:lnTo>
                    <a:pt x="806401" y="876998"/>
                  </a:lnTo>
                  <a:lnTo>
                    <a:pt x="848329" y="858647"/>
                  </a:lnTo>
                  <a:lnTo>
                    <a:pt x="886979" y="834808"/>
                  </a:lnTo>
                  <a:lnTo>
                    <a:pt x="921876" y="805982"/>
                  </a:lnTo>
                  <a:lnTo>
                    <a:pt x="952547" y="772670"/>
                  </a:lnTo>
                  <a:lnTo>
                    <a:pt x="978517" y="735372"/>
                  </a:lnTo>
                  <a:lnTo>
                    <a:pt x="999313" y="694589"/>
                  </a:lnTo>
                  <a:lnTo>
                    <a:pt x="1014461" y="650821"/>
                  </a:lnTo>
                  <a:lnTo>
                    <a:pt x="1023488" y="604570"/>
                  </a:lnTo>
                  <a:lnTo>
                    <a:pt x="1025918" y="556336"/>
                  </a:lnTo>
                  <a:lnTo>
                    <a:pt x="1016152" y="88836"/>
                  </a:lnTo>
                  <a:lnTo>
                    <a:pt x="1008676" y="54893"/>
                  </a:lnTo>
                  <a:lnTo>
                    <a:pt x="1001117" y="43878"/>
                  </a:lnTo>
                  <a:lnTo>
                    <a:pt x="438912" y="43878"/>
                  </a:lnTo>
                  <a:lnTo>
                    <a:pt x="431241" y="37249"/>
                  </a:lnTo>
                  <a:lnTo>
                    <a:pt x="418545" y="28105"/>
                  </a:lnTo>
                  <a:lnTo>
                    <a:pt x="404596" y="21412"/>
                  </a:lnTo>
                  <a:lnTo>
                    <a:pt x="389743" y="17300"/>
                  </a:lnTo>
                  <a:lnTo>
                    <a:pt x="374332" y="15900"/>
                  </a:lnTo>
                  <a:close/>
                </a:path>
                <a:path w="1026159" h="895350">
                  <a:moveTo>
                    <a:pt x="655840" y="0"/>
                  </a:moveTo>
                  <a:lnTo>
                    <a:pt x="511594" y="3060"/>
                  </a:lnTo>
                  <a:lnTo>
                    <a:pt x="458900" y="22314"/>
                  </a:lnTo>
                  <a:lnTo>
                    <a:pt x="438912" y="43878"/>
                  </a:lnTo>
                  <a:lnTo>
                    <a:pt x="1001117" y="43878"/>
                  </a:lnTo>
                  <a:lnTo>
                    <a:pt x="992209" y="30899"/>
                  </a:lnTo>
                  <a:lnTo>
                    <a:pt x="722960" y="30899"/>
                  </a:lnTo>
                  <a:lnTo>
                    <a:pt x="716622" y="24739"/>
                  </a:lnTo>
                  <a:lnTo>
                    <a:pt x="703385" y="14139"/>
                  </a:lnTo>
                  <a:lnTo>
                    <a:pt x="688594" y="6383"/>
                  </a:lnTo>
                  <a:lnTo>
                    <a:pt x="672620" y="1620"/>
                  </a:lnTo>
                  <a:lnTo>
                    <a:pt x="655840" y="0"/>
                  </a:lnTo>
                  <a:close/>
                </a:path>
                <a:path w="1026159" h="895350">
                  <a:moveTo>
                    <a:pt x="928268" y="1562"/>
                  </a:moveTo>
                  <a:lnTo>
                    <a:pt x="783996" y="4622"/>
                  </a:lnTo>
                  <a:lnTo>
                    <a:pt x="741917" y="16545"/>
                  </a:lnTo>
                  <a:lnTo>
                    <a:pt x="722960" y="30899"/>
                  </a:lnTo>
                  <a:lnTo>
                    <a:pt x="992209" y="30899"/>
                  </a:lnTo>
                  <a:lnTo>
                    <a:pt x="989636" y="27149"/>
                  </a:lnTo>
                  <a:lnTo>
                    <a:pt x="961883" y="8430"/>
                  </a:lnTo>
                  <a:lnTo>
                    <a:pt x="928268" y="1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844904" y="2301671"/>
              <a:ext cx="1062355" cy="740410"/>
            </a:xfrm>
            <a:custGeom>
              <a:avLst/>
              <a:gdLst/>
              <a:ahLst/>
              <a:cxnLst/>
              <a:rect l="l" t="t" r="r" b="b"/>
              <a:pathLst>
                <a:path w="1062354" h="740410">
                  <a:moveTo>
                    <a:pt x="1061758" y="440016"/>
                  </a:moveTo>
                  <a:lnTo>
                    <a:pt x="980325" y="226225"/>
                  </a:lnTo>
                  <a:lnTo>
                    <a:pt x="976185" y="223380"/>
                  </a:lnTo>
                  <a:lnTo>
                    <a:pt x="749858" y="223380"/>
                  </a:lnTo>
                  <a:lnTo>
                    <a:pt x="749858" y="4978"/>
                  </a:lnTo>
                  <a:lnTo>
                    <a:pt x="744880" y="0"/>
                  </a:lnTo>
                  <a:lnTo>
                    <a:pt x="732586" y="0"/>
                  </a:lnTo>
                  <a:lnTo>
                    <a:pt x="727608" y="4978"/>
                  </a:lnTo>
                  <a:lnTo>
                    <a:pt x="727608" y="223380"/>
                  </a:lnTo>
                  <a:lnTo>
                    <a:pt x="491782" y="223380"/>
                  </a:lnTo>
                  <a:lnTo>
                    <a:pt x="473303" y="225552"/>
                  </a:lnTo>
                  <a:lnTo>
                    <a:pt x="463664" y="229120"/>
                  </a:lnTo>
                  <a:lnTo>
                    <a:pt x="463664" y="9829"/>
                  </a:lnTo>
                  <a:lnTo>
                    <a:pt x="458685" y="4851"/>
                  </a:lnTo>
                  <a:lnTo>
                    <a:pt x="446392" y="4851"/>
                  </a:lnTo>
                  <a:lnTo>
                    <a:pt x="441413" y="9829"/>
                  </a:lnTo>
                  <a:lnTo>
                    <a:pt x="441413" y="241833"/>
                  </a:lnTo>
                  <a:lnTo>
                    <a:pt x="441159" y="241998"/>
                  </a:lnTo>
                  <a:lnTo>
                    <a:pt x="428599" y="255714"/>
                  </a:lnTo>
                  <a:lnTo>
                    <a:pt x="419557" y="271970"/>
                  </a:lnTo>
                  <a:lnTo>
                    <a:pt x="414693" y="289483"/>
                  </a:lnTo>
                  <a:lnTo>
                    <a:pt x="414108" y="307657"/>
                  </a:lnTo>
                  <a:lnTo>
                    <a:pt x="417906" y="325856"/>
                  </a:lnTo>
                  <a:lnTo>
                    <a:pt x="430339" y="354431"/>
                  </a:lnTo>
                  <a:lnTo>
                    <a:pt x="441413" y="371055"/>
                  </a:lnTo>
                  <a:lnTo>
                    <a:pt x="441413" y="409435"/>
                  </a:lnTo>
                  <a:lnTo>
                    <a:pt x="432930" y="452666"/>
                  </a:lnTo>
                  <a:lnTo>
                    <a:pt x="409829" y="487997"/>
                  </a:lnTo>
                  <a:lnTo>
                    <a:pt x="375577" y="511835"/>
                  </a:lnTo>
                  <a:lnTo>
                    <a:pt x="333679" y="520573"/>
                  </a:lnTo>
                  <a:lnTo>
                    <a:pt x="291795" y="511835"/>
                  </a:lnTo>
                  <a:lnTo>
                    <a:pt x="257543" y="487997"/>
                  </a:lnTo>
                  <a:lnTo>
                    <a:pt x="234442" y="452666"/>
                  </a:lnTo>
                  <a:lnTo>
                    <a:pt x="225958" y="409435"/>
                  </a:lnTo>
                  <a:lnTo>
                    <a:pt x="225958" y="388632"/>
                  </a:lnTo>
                  <a:lnTo>
                    <a:pt x="225183" y="387870"/>
                  </a:lnTo>
                  <a:lnTo>
                    <a:pt x="225983" y="383959"/>
                  </a:lnTo>
                  <a:lnTo>
                    <a:pt x="225983" y="186182"/>
                  </a:lnTo>
                  <a:lnTo>
                    <a:pt x="216890" y="122339"/>
                  </a:lnTo>
                  <a:lnTo>
                    <a:pt x="190296" y="63601"/>
                  </a:lnTo>
                  <a:lnTo>
                    <a:pt x="180124" y="56896"/>
                  </a:lnTo>
                  <a:lnTo>
                    <a:pt x="169748" y="63487"/>
                  </a:lnTo>
                  <a:lnTo>
                    <a:pt x="168211" y="70370"/>
                  </a:lnTo>
                  <a:lnTo>
                    <a:pt x="171513" y="75552"/>
                  </a:lnTo>
                  <a:lnTo>
                    <a:pt x="185445" y="101295"/>
                  </a:lnTo>
                  <a:lnTo>
                    <a:pt x="195529" y="128562"/>
                  </a:lnTo>
                  <a:lnTo>
                    <a:pt x="201663" y="156997"/>
                  </a:lnTo>
                  <a:lnTo>
                    <a:pt x="203733" y="186182"/>
                  </a:lnTo>
                  <a:lnTo>
                    <a:pt x="203733" y="383959"/>
                  </a:lnTo>
                  <a:lnTo>
                    <a:pt x="196583" y="419252"/>
                  </a:lnTo>
                  <a:lnTo>
                    <a:pt x="177114" y="448094"/>
                  </a:lnTo>
                  <a:lnTo>
                    <a:pt x="148272" y="467563"/>
                  </a:lnTo>
                  <a:lnTo>
                    <a:pt x="112991" y="474700"/>
                  </a:lnTo>
                  <a:lnTo>
                    <a:pt x="77698" y="467563"/>
                  </a:lnTo>
                  <a:lnTo>
                    <a:pt x="48856" y="448094"/>
                  </a:lnTo>
                  <a:lnTo>
                    <a:pt x="29387" y="419252"/>
                  </a:lnTo>
                  <a:lnTo>
                    <a:pt x="22250" y="383959"/>
                  </a:lnTo>
                  <a:lnTo>
                    <a:pt x="22250" y="247764"/>
                  </a:lnTo>
                  <a:lnTo>
                    <a:pt x="17272" y="242785"/>
                  </a:lnTo>
                  <a:lnTo>
                    <a:pt x="4978" y="242785"/>
                  </a:lnTo>
                  <a:lnTo>
                    <a:pt x="0" y="247764"/>
                  </a:lnTo>
                  <a:lnTo>
                    <a:pt x="0" y="383959"/>
                  </a:lnTo>
                  <a:lnTo>
                    <a:pt x="8890" y="427901"/>
                  </a:lnTo>
                  <a:lnTo>
                    <a:pt x="33134" y="463816"/>
                  </a:lnTo>
                  <a:lnTo>
                    <a:pt x="69049" y="488061"/>
                  </a:lnTo>
                  <a:lnTo>
                    <a:pt x="112991" y="496951"/>
                  </a:lnTo>
                  <a:lnTo>
                    <a:pt x="156933" y="488061"/>
                  </a:lnTo>
                  <a:lnTo>
                    <a:pt x="192849" y="463816"/>
                  </a:lnTo>
                  <a:lnTo>
                    <a:pt x="208597" y="440486"/>
                  </a:lnTo>
                  <a:lnTo>
                    <a:pt x="210350" y="451561"/>
                  </a:lnTo>
                  <a:lnTo>
                    <a:pt x="228815" y="488162"/>
                  </a:lnTo>
                  <a:lnTo>
                    <a:pt x="256971" y="517055"/>
                  </a:lnTo>
                  <a:lnTo>
                    <a:pt x="292646" y="536016"/>
                  </a:lnTo>
                  <a:lnTo>
                    <a:pt x="333679" y="542823"/>
                  </a:lnTo>
                  <a:lnTo>
                    <a:pt x="374713" y="536016"/>
                  </a:lnTo>
                  <a:lnTo>
                    <a:pt x="410387" y="517055"/>
                  </a:lnTo>
                  <a:lnTo>
                    <a:pt x="438543" y="488162"/>
                  </a:lnTo>
                  <a:lnTo>
                    <a:pt x="457022" y="451561"/>
                  </a:lnTo>
                  <a:lnTo>
                    <a:pt x="463664" y="409435"/>
                  </a:lnTo>
                  <a:lnTo>
                    <a:pt x="463664" y="397040"/>
                  </a:lnTo>
                  <a:lnTo>
                    <a:pt x="468909" y="402501"/>
                  </a:lnTo>
                  <a:lnTo>
                    <a:pt x="494093" y="420839"/>
                  </a:lnTo>
                  <a:lnTo>
                    <a:pt x="573214" y="468325"/>
                  </a:lnTo>
                  <a:lnTo>
                    <a:pt x="555307" y="484657"/>
                  </a:lnTo>
                  <a:lnTo>
                    <a:pt x="526415" y="523989"/>
                  </a:lnTo>
                  <a:lnTo>
                    <a:pt x="506006" y="565150"/>
                  </a:lnTo>
                  <a:lnTo>
                    <a:pt x="492645" y="605980"/>
                  </a:lnTo>
                  <a:lnTo>
                    <a:pt x="484911" y="644347"/>
                  </a:lnTo>
                  <a:lnTo>
                    <a:pt x="480669" y="705053"/>
                  </a:lnTo>
                  <a:lnTo>
                    <a:pt x="481317" y="723112"/>
                  </a:lnTo>
                  <a:lnTo>
                    <a:pt x="482587" y="735736"/>
                  </a:lnTo>
                  <a:lnTo>
                    <a:pt x="487387" y="739863"/>
                  </a:lnTo>
                  <a:lnTo>
                    <a:pt x="492925" y="739863"/>
                  </a:lnTo>
                  <a:lnTo>
                    <a:pt x="500380" y="739038"/>
                  </a:lnTo>
                  <a:lnTo>
                    <a:pt x="504710" y="733488"/>
                  </a:lnTo>
                  <a:lnTo>
                    <a:pt x="503135" y="717791"/>
                  </a:lnTo>
                  <a:lnTo>
                    <a:pt x="502500" y="696810"/>
                  </a:lnTo>
                  <a:lnTo>
                    <a:pt x="508774" y="630745"/>
                  </a:lnTo>
                  <a:lnTo>
                    <a:pt x="519125" y="590702"/>
                  </a:lnTo>
                  <a:lnTo>
                    <a:pt x="536587" y="549313"/>
                  </a:lnTo>
                  <a:lnTo>
                    <a:pt x="562876" y="509117"/>
                  </a:lnTo>
                  <a:lnTo>
                    <a:pt x="599732" y="472617"/>
                  </a:lnTo>
                  <a:lnTo>
                    <a:pt x="648881" y="442328"/>
                  </a:lnTo>
                  <a:lnTo>
                    <a:pt x="712025" y="420751"/>
                  </a:lnTo>
                  <a:lnTo>
                    <a:pt x="718019" y="419366"/>
                  </a:lnTo>
                  <a:lnTo>
                    <a:pt x="721741" y="413385"/>
                  </a:lnTo>
                  <a:lnTo>
                    <a:pt x="718972" y="401421"/>
                  </a:lnTo>
                  <a:lnTo>
                    <a:pt x="712978" y="397700"/>
                  </a:lnTo>
                  <a:lnTo>
                    <a:pt x="707009" y="399072"/>
                  </a:lnTo>
                  <a:lnTo>
                    <a:pt x="644182" y="420052"/>
                  </a:lnTo>
                  <a:lnTo>
                    <a:pt x="594093" y="449300"/>
                  </a:lnTo>
                  <a:lnTo>
                    <a:pt x="590384" y="452678"/>
                  </a:lnTo>
                  <a:lnTo>
                    <a:pt x="505548" y="401764"/>
                  </a:lnTo>
                  <a:lnTo>
                    <a:pt x="483552" y="385749"/>
                  </a:lnTo>
                  <a:lnTo>
                    <a:pt x="464858" y="366255"/>
                  </a:lnTo>
                  <a:lnTo>
                    <a:pt x="463664" y="364464"/>
                  </a:lnTo>
                  <a:lnTo>
                    <a:pt x="463664" y="364172"/>
                  </a:lnTo>
                  <a:lnTo>
                    <a:pt x="463080" y="363601"/>
                  </a:lnTo>
                  <a:lnTo>
                    <a:pt x="449884" y="343776"/>
                  </a:lnTo>
                  <a:lnTo>
                    <a:pt x="439013" y="318820"/>
                  </a:lnTo>
                  <a:lnTo>
                    <a:pt x="436308" y="305828"/>
                  </a:lnTo>
                  <a:lnTo>
                    <a:pt x="436727" y="292849"/>
                  </a:lnTo>
                  <a:lnTo>
                    <a:pt x="455625" y="258927"/>
                  </a:lnTo>
                  <a:lnTo>
                    <a:pt x="491782" y="245630"/>
                  </a:lnTo>
                  <a:lnTo>
                    <a:pt x="963891" y="245630"/>
                  </a:lnTo>
                  <a:lnTo>
                    <a:pt x="1040980" y="447929"/>
                  </a:lnTo>
                  <a:lnTo>
                    <a:pt x="1047419" y="450799"/>
                  </a:lnTo>
                  <a:lnTo>
                    <a:pt x="1058887" y="446443"/>
                  </a:lnTo>
                  <a:lnTo>
                    <a:pt x="1061758" y="440016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885941" y="2420197"/>
              <a:ext cx="9525" cy="410209"/>
            </a:xfrm>
            <a:custGeom>
              <a:avLst/>
              <a:gdLst/>
              <a:ahLst/>
              <a:cxnLst/>
              <a:rect l="l" t="t" r="r" b="b"/>
              <a:pathLst>
                <a:path w="9525" h="410210">
                  <a:moveTo>
                    <a:pt x="0" y="0"/>
                  </a:moveTo>
                  <a:lnTo>
                    <a:pt x="8953" y="40987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874690" y="2409073"/>
              <a:ext cx="31750" cy="432434"/>
            </a:xfrm>
            <a:custGeom>
              <a:avLst/>
              <a:gdLst/>
              <a:ahLst/>
              <a:cxnLst/>
              <a:rect l="l" t="t" r="r" b="b"/>
              <a:pathLst>
                <a:path w="31750" h="432435">
                  <a:moveTo>
                    <a:pt x="11010" y="0"/>
                  </a:moveTo>
                  <a:lnTo>
                    <a:pt x="4864" y="127"/>
                  </a:lnTo>
                  <a:lnTo>
                    <a:pt x="0" y="5219"/>
                  </a:lnTo>
                  <a:lnTo>
                    <a:pt x="9207" y="427304"/>
                  </a:lnTo>
                  <a:lnTo>
                    <a:pt x="14160" y="432130"/>
                  </a:lnTo>
                  <a:lnTo>
                    <a:pt x="20205" y="432130"/>
                  </a:lnTo>
                  <a:lnTo>
                    <a:pt x="26593" y="431990"/>
                  </a:lnTo>
                  <a:lnTo>
                    <a:pt x="31457" y="426897"/>
                  </a:lnTo>
                  <a:lnTo>
                    <a:pt x="22250" y="4749"/>
                  </a:lnTo>
                  <a:lnTo>
                    <a:pt x="17157" y="228"/>
                  </a:lnTo>
                  <a:lnTo>
                    <a:pt x="11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46465" y="3416604"/>
              <a:ext cx="929005" cy="1021715"/>
            </a:xfrm>
            <a:custGeom>
              <a:avLst/>
              <a:gdLst/>
              <a:ahLst/>
              <a:cxnLst/>
              <a:rect l="l" t="t" r="r" b="b"/>
              <a:pathLst>
                <a:path w="929004" h="1021714">
                  <a:moveTo>
                    <a:pt x="928954" y="265049"/>
                  </a:moveTo>
                  <a:lnTo>
                    <a:pt x="925144" y="208280"/>
                  </a:lnTo>
                  <a:lnTo>
                    <a:pt x="913980" y="159740"/>
                  </a:lnTo>
                  <a:lnTo>
                    <a:pt x="896289" y="118884"/>
                  </a:lnTo>
                  <a:lnTo>
                    <a:pt x="872947" y="85140"/>
                  </a:lnTo>
                  <a:lnTo>
                    <a:pt x="844778" y="57924"/>
                  </a:lnTo>
                  <a:lnTo>
                    <a:pt x="812622" y="36677"/>
                  </a:lnTo>
                  <a:lnTo>
                    <a:pt x="777341" y="20828"/>
                  </a:lnTo>
                  <a:lnTo>
                    <a:pt x="739775" y="9817"/>
                  </a:lnTo>
                  <a:lnTo>
                    <a:pt x="700760" y="3060"/>
                  </a:lnTo>
                  <a:lnTo>
                    <a:pt x="661162" y="0"/>
                  </a:lnTo>
                  <a:lnTo>
                    <a:pt x="621817" y="76"/>
                  </a:lnTo>
                  <a:lnTo>
                    <a:pt x="583552" y="2705"/>
                  </a:lnTo>
                  <a:lnTo>
                    <a:pt x="513715" y="13360"/>
                  </a:lnTo>
                  <a:lnTo>
                    <a:pt x="445287" y="32600"/>
                  </a:lnTo>
                  <a:lnTo>
                    <a:pt x="389610" y="57175"/>
                  </a:lnTo>
                  <a:lnTo>
                    <a:pt x="348208" y="83248"/>
                  </a:lnTo>
                  <a:lnTo>
                    <a:pt x="314248" y="124802"/>
                  </a:lnTo>
                  <a:lnTo>
                    <a:pt x="324713" y="132676"/>
                  </a:lnTo>
                  <a:lnTo>
                    <a:pt x="348272" y="133070"/>
                  </a:lnTo>
                  <a:lnTo>
                    <a:pt x="353936" y="139001"/>
                  </a:lnTo>
                  <a:lnTo>
                    <a:pt x="335775" y="165252"/>
                  </a:lnTo>
                  <a:lnTo>
                    <a:pt x="287870" y="226644"/>
                  </a:lnTo>
                  <a:lnTo>
                    <a:pt x="253276" y="273138"/>
                  </a:lnTo>
                  <a:lnTo>
                    <a:pt x="227774" y="311531"/>
                  </a:lnTo>
                  <a:lnTo>
                    <a:pt x="195618" y="326275"/>
                  </a:lnTo>
                  <a:lnTo>
                    <a:pt x="158254" y="349173"/>
                  </a:lnTo>
                  <a:lnTo>
                    <a:pt x="123990" y="376199"/>
                  </a:lnTo>
                  <a:lnTo>
                    <a:pt x="93167" y="407022"/>
                  </a:lnTo>
                  <a:lnTo>
                    <a:pt x="66141" y="441286"/>
                  </a:lnTo>
                  <a:lnTo>
                    <a:pt x="43256" y="478650"/>
                  </a:lnTo>
                  <a:lnTo>
                    <a:pt x="24841" y="518769"/>
                  </a:lnTo>
                  <a:lnTo>
                    <a:pt x="11277" y="561301"/>
                  </a:lnTo>
                  <a:lnTo>
                    <a:pt x="2870" y="605891"/>
                  </a:lnTo>
                  <a:lnTo>
                    <a:pt x="0" y="652195"/>
                  </a:lnTo>
                  <a:lnTo>
                    <a:pt x="2870" y="698512"/>
                  </a:lnTo>
                  <a:lnTo>
                    <a:pt x="11277" y="743102"/>
                  </a:lnTo>
                  <a:lnTo>
                    <a:pt x="24841" y="785622"/>
                  </a:lnTo>
                  <a:lnTo>
                    <a:pt x="43256" y="825754"/>
                  </a:lnTo>
                  <a:lnTo>
                    <a:pt x="66141" y="863117"/>
                  </a:lnTo>
                  <a:lnTo>
                    <a:pt x="93167" y="897382"/>
                  </a:lnTo>
                  <a:lnTo>
                    <a:pt x="123990" y="928204"/>
                  </a:lnTo>
                  <a:lnTo>
                    <a:pt x="158254" y="955230"/>
                  </a:lnTo>
                  <a:lnTo>
                    <a:pt x="195618" y="978115"/>
                  </a:lnTo>
                  <a:lnTo>
                    <a:pt x="235750" y="996530"/>
                  </a:lnTo>
                  <a:lnTo>
                    <a:pt x="278269" y="1010094"/>
                  </a:lnTo>
                  <a:lnTo>
                    <a:pt x="322859" y="1018501"/>
                  </a:lnTo>
                  <a:lnTo>
                    <a:pt x="369176" y="1021372"/>
                  </a:lnTo>
                  <a:lnTo>
                    <a:pt x="415480" y="1018501"/>
                  </a:lnTo>
                  <a:lnTo>
                    <a:pt x="460070" y="1010094"/>
                  </a:lnTo>
                  <a:lnTo>
                    <a:pt x="502602" y="996530"/>
                  </a:lnTo>
                  <a:lnTo>
                    <a:pt x="542721" y="978115"/>
                  </a:lnTo>
                  <a:lnTo>
                    <a:pt x="580085" y="955230"/>
                  </a:lnTo>
                  <a:lnTo>
                    <a:pt x="614349" y="928204"/>
                  </a:lnTo>
                  <a:lnTo>
                    <a:pt x="645172" y="897382"/>
                  </a:lnTo>
                  <a:lnTo>
                    <a:pt x="672198" y="863117"/>
                  </a:lnTo>
                  <a:lnTo>
                    <a:pt x="695083" y="825754"/>
                  </a:lnTo>
                  <a:lnTo>
                    <a:pt x="713486" y="785622"/>
                  </a:lnTo>
                  <a:lnTo>
                    <a:pt x="727062" y="743102"/>
                  </a:lnTo>
                  <a:lnTo>
                    <a:pt x="735457" y="698512"/>
                  </a:lnTo>
                  <a:lnTo>
                    <a:pt x="737171" y="670826"/>
                  </a:lnTo>
                  <a:lnTo>
                    <a:pt x="745134" y="662139"/>
                  </a:lnTo>
                  <a:lnTo>
                    <a:pt x="775373" y="625500"/>
                  </a:lnTo>
                  <a:lnTo>
                    <a:pt x="803871" y="587121"/>
                  </a:lnTo>
                  <a:lnTo>
                    <a:pt x="830326" y="547408"/>
                  </a:lnTo>
                  <a:lnTo>
                    <a:pt x="854354" y="506742"/>
                  </a:lnTo>
                  <a:lnTo>
                    <a:pt x="875652" y="465531"/>
                  </a:lnTo>
                  <a:lnTo>
                    <a:pt x="893851" y="424154"/>
                  </a:lnTo>
                  <a:lnTo>
                    <a:pt x="900226" y="406387"/>
                  </a:lnTo>
                  <a:lnTo>
                    <a:pt x="901420" y="403885"/>
                  </a:lnTo>
                  <a:lnTo>
                    <a:pt x="902347" y="400469"/>
                  </a:lnTo>
                  <a:lnTo>
                    <a:pt x="908621" y="383032"/>
                  </a:lnTo>
                  <a:lnTo>
                    <a:pt x="919619" y="342531"/>
                  </a:lnTo>
                  <a:lnTo>
                    <a:pt x="926515" y="303072"/>
                  </a:lnTo>
                  <a:lnTo>
                    <a:pt x="928954" y="265049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28880" y="3613083"/>
              <a:ext cx="1137920" cy="1230630"/>
            </a:xfrm>
            <a:custGeom>
              <a:avLst/>
              <a:gdLst/>
              <a:ahLst/>
              <a:cxnLst/>
              <a:rect l="l" t="t" r="r" b="b"/>
              <a:pathLst>
                <a:path w="1137920" h="1230629">
                  <a:moveTo>
                    <a:pt x="613216" y="0"/>
                  </a:moveTo>
                  <a:lnTo>
                    <a:pt x="567376" y="3772"/>
                  </a:lnTo>
                  <a:lnTo>
                    <a:pt x="521617" y="12257"/>
                  </a:lnTo>
                  <a:lnTo>
                    <a:pt x="476264" y="25576"/>
                  </a:lnTo>
                  <a:lnTo>
                    <a:pt x="431642" y="43852"/>
                  </a:lnTo>
                  <a:lnTo>
                    <a:pt x="389126" y="66648"/>
                  </a:lnTo>
                  <a:lnTo>
                    <a:pt x="349852" y="93290"/>
                  </a:lnTo>
                  <a:lnTo>
                    <a:pt x="313971" y="123451"/>
                  </a:lnTo>
                  <a:lnTo>
                    <a:pt x="281637" y="156803"/>
                  </a:lnTo>
                  <a:lnTo>
                    <a:pt x="253004" y="193021"/>
                  </a:lnTo>
                  <a:lnTo>
                    <a:pt x="228223" y="231777"/>
                  </a:lnTo>
                  <a:lnTo>
                    <a:pt x="207449" y="272744"/>
                  </a:lnTo>
                  <a:lnTo>
                    <a:pt x="190834" y="315596"/>
                  </a:lnTo>
                  <a:lnTo>
                    <a:pt x="178532" y="360006"/>
                  </a:lnTo>
                  <a:lnTo>
                    <a:pt x="170695" y="405646"/>
                  </a:lnTo>
                  <a:lnTo>
                    <a:pt x="167476" y="452190"/>
                  </a:lnTo>
                  <a:lnTo>
                    <a:pt x="169030" y="499311"/>
                  </a:lnTo>
                  <a:lnTo>
                    <a:pt x="175508" y="546683"/>
                  </a:lnTo>
                  <a:lnTo>
                    <a:pt x="159271" y="542711"/>
                  </a:lnTo>
                  <a:lnTo>
                    <a:pt x="142480" y="540757"/>
                  </a:lnTo>
                  <a:lnTo>
                    <a:pt x="125296" y="540934"/>
                  </a:lnTo>
                  <a:lnTo>
                    <a:pt x="107880" y="543356"/>
                  </a:lnTo>
                  <a:lnTo>
                    <a:pt x="67112" y="558811"/>
                  </a:lnTo>
                  <a:lnTo>
                    <a:pt x="34378" y="585263"/>
                  </a:lnTo>
                  <a:lnTo>
                    <a:pt x="11425" y="620064"/>
                  </a:lnTo>
                  <a:lnTo>
                    <a:pt x="0" y="660567"/>
                  </a:lnTo>
                  <a:lnTo>
                    <a:pt x="1848" y="704125"/>
                  </a:lnTo>
                  <a:lnTo>
                    <a:pt x="17304" y="744893"/>
                  </a:lnTo>
                  <a:lnTo>
                    <a:pt x="43755" y="777627"/>
                  </a:lnTo>
                  <a:lnTo>
                    <a:pt x="78556" y="800578"/>
                  </a:lnTo>
                  <a:lnTo>
                    <a:pt x="119059" y="811999"/>
                  </a:lnTo>
                  <a:lnTo>
                    <a:pt x="162617" y="810144"/>
                  </a:lnTo>
                  <a:lnTo>
                    <a:pt x="181964" y="804666"/>
                  </a:lnTo>
                  <a:lnTo>
                    <a:pt x="199844" y="796616"/>
                  </a:lnTo>
                  <a:lnTo>
                    <a:pt x="216110" y="786256"/>
                  </a:lnTo>
                  <a:lnTo>
                    <a:pt x="230613" y="773848"/>
                  </a:lnTo>
                  <a:lnTo>
                    <a:pt x="232607" y="781912"/>
                  </a:lnTo>
                  <a:lnTo>
                    <a:pt x="238898" y="814154"/>
                  </a:lnTo>
                  <a:lnTo>
                    <a:pt x="241262" y="871584"/>
                  </a:lnTo>
                  <a:lnTo>
                    <a:pt x="239940" y="996218"/>
                  </a:lnTo>
                  <a:lnTo>
                    <a:pt x="235173" y="1230070"/>
                  </a:lnTo>
                  <a:lnTo>
                    <a:pt x="808273" y="1230070"/>
                  </a:lnTo>
                  <a:lnTo>
                    <a:pt x="808273" y="908811"/>
                  </a:lnTo>
                  <a:lnTo>
                    <a:pt x="849002" y="900810"/>
                  </a:lnTo>
                  <a:lnTo>
                    <a:pt x="895390" y="888479"/>
                  </a:lnTo>
                  <a:lnTo>
                    <a:pt x="938524" y="870658"/>
                  </a:lnTo>
                  <a:lnTo>
                    <a:pt x="978142" y="847841"/>
                  </a:lnTo>
                  <a:lnTo>
                    <a:pt x="1013987" y="820522"/>
                  </a:lnTo>
                  <a:lnTo>
                    <a:pt x="1045799" y="789193"/>
                  </a:lnTo>
                  <a:lnTo>
                    <a:pt x="1073318" y="754349"/>
                  </a:lnTo>
                  <a:lnTo>
                    <a:pt x="1096285" y="716483"/>
                  </a:lnTo>
                  <a:lnTo>
                    <a:pt x="1114441" y="676089"/>
                  </a:lnTo>
                  <a:lnTo>
                    <a:pt x="1127526" y="633660"/>
                  </a:lnTo>
                  <a:lnTo>
                    <a:pt x="1135281" y="589690"/>
                  </a:lnTo>
                  <a:lnTo>
                    <a:pt x="1137447" y="544671"/>
                  </a:lnTo>
                  <a:lnTo>
                    <a:pt x="1133764" y="499099"/>
                  </a:lnTo>
                  <a:lnTo>
                    <a:pt x="1123973" y="453466"/>
                  </a:lnTo>
                  <a:lnTo>
                    <a:pt x="1107815" y="408266"/>
                  </a:lnTo>
                  <a:lnTo>
                    <a:pt x="1051148" y="277570"/>
                  </a:lnTo>
                  <a:lnTo>
                    <a:pt x="1029718" y="234374"/>
                  </a:lnTo>
                  <a:lnTo>
                    <a:pt x="1004465" y="194417"/>
                  </a:lnTo>
                  <a:lnTo>
                    <a:pt x="975713" y="157822"/>
                  </a:lnTo>
                  <a:lnTo>
                    <a:pt x="943789" y="124712"/>
                  </a:lnTo>
                  <a:lnTo>
                    <a:pt x="909018" y="95209"/>
                  </a:lnTo>
                  <a:lnTo>
                    <a:pt x="871724" y="69436"/>
                  </a:lnTo>
                  <a:lnTo>
                    <a:pt x="832234" y="47516"/>
                  </a:lnTo>
                  <a:lnTo>
                    <a:pt x="790872" y="29571"/>
                  </a:lnTo>
                  <a:lnTo>
                    <a:pt x="747964" y="15724"/>
                  </a:lnTo>
                  <a:lnTo>
                    <a:pt x="703835" y="6098"/>
                  </a:lnTo>
                  <a:lnTo>
                    <a:pt x="658811" y="816"/>
                  </a:lnTo>
                  <a:lnTo>
                    <a:pt x="613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16786" y="3601890"/>
              <a:ext cx="1160780" cy="1252855"/>
            </a:xfrm>
            <a:custGeom>
              <a:avLst/>
              <a:gdLst/>
              <a:ahLst/>
              <a:cxnLst/>
              <a:rect l="l" t="t" r="r" b="b"/>
              <a:pathLst>
                <a:path w="1160779" h="1252854">
                  <a:moveTo>
                    <a:pt x="621455" y="0"/>
                  </a:moveTo>
                  <a:lnTo>
                    <a:pt x="574857" y="4210"/>
                  </a:lnTo>
                  <a:lnTo>
                    <a:pt x="528728" y="13118"/>
                  </a:lnTo>
                  <a:lnTo>
                    <a:pt x="483350" y="26710"/>
                  </a:lnTo>
                  <a:lnTo>
                    <a:pt x="439005" y="44975"/>
                  </a:lnTo>
                  <a:lnTo>
                    <a:pt x="396777" y="67533"/>
                  </a:lnTo>
                  <a:lnTo>
                    <a:pt x="357621" y="93828"/>
                  </a:lnTo>
                  <a:lnTo>
                    <a:pt x="321691" y="123557"/>
                  </a:lnTo>
                  <a:lnTo>
                    <a:pt x="289141" y="156417"/>
                  </a:lnTo>
                  <a:lnTo>
                    <a:pt x="260126" y="192104"/>
                  </a:lnTo>
                  <a:lnTo>
                    <a:pt x="234800" y="230317"/>
                  </a:lnTo>
                  <a:lnTo>
                    <a:pt x="213318" y="270751"/>
                  </a:lnTo>
                  <a:lnTo>
                    <a:pt x="195834" y="313104"/>
                  </a:lnTo>
                  <a:lnTo>
                    <a:pt x="182503" y="357073"/>
                  </a:lnTo>
                  <a:lnTo>
                    <a:pt x="173479" y="402354"/>
                  </a:lnTo>
                  <a:lnTo>
                    <a:pt x="168916" y="448645"/>
                  </a:lnTo>
                  <a:lnTo>
                    <a:pt x="168968" y="495642"/>
                  </a:lnTo>
                  <a:lnTo>
                    <a:pt x="173791" y="543044"/>
                  </a:lnTo>
                  <a:lnTo>
                    <a:pt x="159826" y="541192"/>
                  </a:lnTo>
                  <a:lnTo>
                    <a:pt x="117733" y="543653"/>
                  </a:lnTo>
                  <a:lnTo>
                    <a:pt x="64730" y="565902"/>
                  </a:lnTo>
                  <a:lnTo>
                    <a:pt x="24376" y="606848"/>
                  </a:lnTo>
                  <a:lnTo>
                    <a:pt x="2622" y="660063"/>
                  </a:lnTo>
                  <a:lnTo>
                    <a:pt x="0" y="688614"/>
                  </a:lnTo>
                  <a:lnTo>
                    <a:pt x="3052" y="717554"/>
                  </a:lnTo>
                  <a:lnTo>
                    <a:pt x="25292" y="770567"/>
                  </a:lnTo>
                  <a:lnTo>
                    <a:pt x="66248" y="810912"/>
                  </a:lnTo>
                  <a:lnTo>
                    <a:pt x="119453" y="832675"/>
                  </a:lnTo>
                  <a:lnTo>
                    <a:pt x="148006" y="835299"/>
                  </a:lnTo>
                  <a:lnTo>
                    <a:pt x="176954" y="832235"/>
                  </a:lnTo>
                  <a:lnTo>
                    <a:pt x="192648" y="828102"/>
                  </a:lnTo>
                  <a:lnTo>
                    <a:pt x="207707" y="822296"/>
                  </a:lnTo>
                  <a:lnTo>
                    <a:pt x="222013" y="814878"/>
                  </a:lnTo>
                  <a:lnTo>
                    <a:pt x="235450" y="805908"/>
                  </a:lnTo>
                  <a:lnTo>
                    <a:pt x="237319" y="834097"/>
                  </a:lnTo>
                  <a:lnTo>
                    <a:pt x="238505" y="874363"/>
                  </a:lnTo>
                  <a:lnTo>
                    <a:pt x="239110" y="923689"/>
                  </a:lnTo>
                  <a:lnTo>
                    <a:pt x="239233" y="979060"/>
                  </a:lnTo>
                  <a:lnTo>
                    <a:pt x="238975" y="1037460"/>
                  </a:lnTo>
                  <a:lnTo>
                    <a:pt x="237716" y="1151285"/>
                  </a:lnTo>
                  <a:lnTo>
                    <a:pt x="236009" y="1247170"/>
                  </a:lnTo>
                  <a:lnTo>
                    <a:pt x="240885" y="1252262"/>
                  </a:lnTo>
                  <a:lnTo>
                    <a:pt x="260311" y="1127378"/>
                  </a:lnTo>
                  <a:lnTo>
                    <a:pt x="261057" y="1061663"/>
                  </a:lnTo>
                  <a:lnTo>
                    <a:pt x="261483" y="991922"/>
                  </a:lnTo>
                  <a:lnTo>
                    <a:pt x="261363" y="924041"/>
                  </a:lnTo>
                  <a:lnTo>
                    <a:pt x="260474" y="863907"/>
                  </a:lnTo>
                  <a:lnTo>
                    <a:pt x="258591" y="817406"/>
                  </a:lnTo>
                  <a:lnTo>
                    <a:pt x="252557" y="778489"/>
                  </a:lnTo>
                  <a:lnTo>
                    <a:pt x="241901" y="773218"/>
                  </a:lnTo>
                  <a:lnTo>
                    <a:pt x="237748" y="774298"/>
                  </a:lnTo>
                  <a:lnTo>
                    <a:pt x="234904" y="777105"/>
                  </a:lnTo>
                  <a:lnTo>
                    <a:pt x="221191" y="788791"/>
                  </a:lnTo>
                  <a:lnTo>
                    <a:pt x="206070" y="798321"/>
                  </a:lnTo>
                  <a:lnTo>
                    <a:pt x="189761" y="805578"/>
                  </a:lnTo>
                  <a:lnTo>
                    <a:pt x="172483" y="810442"/>
                  </a:lnTo>
                  <a:lnTo>
                    <a:pt x="147908" y="813028"/>
                  </a:lnTo>
                  <a:lnTo>
                    <a:pt x="123663" y="810799"/>
                  </a:lnTo>
                  <a:lnTo>
                    <a:pt x="78490" y="792345"/>
                  </a:lnTo>
                  <a:lnTo>
                    <a:pt x="43729" y="758086"/>
                  </a:lnTo>
                  <a:lnTo>
                    <a:pt x="24846" y="713084"/>
                  </a:lnTo>
                  <a:lnTo>
                    <a:pt x="24715" y="663466"/>
                  </a:lnTo>
                  <a:lnTo>
                    <a:pt x="43002" y="619129"/>
                  </a:lnTo>
                  <a:lnTo>
                    <a:pt x="76550" y="584861"/>
                  </a:lnTo>
                  <a:lnTo>
                    <a:pt x="122204" y="565446"/>
                  </a:lnTo>
                  <a:lnTo>
                    <a:pt x="137789" y="563276"/>
                  </a:lnTo>
                  <a:lnTo>
                    <a:pt x="153479" y="563065"/>
                  </a:lnTo>
                  <a:lnTo>
                    <a:pt x="169058" y="564807"/>
                  </a:lnTo>
                  <a:lnTo>
                    <a:pt x="184307" y="568494"/>
                  </a:lnTo>
                  <a:lnTo>
                    <a:pt x="188028" y="569663"/>
                  </a:lnTo>
                  <a:lnTo>
                    <a:pt x="192105" y="568774"/>
                  </a:lnTo>
                  <a:lnTo>
                    <a:pt x="197921" y="563567"/>
                  </a:lnTo>
                  <a:lnTo>
                    <a:pt x="199255" y="559642"/>
                  </a:lnTo>
                  <a:lnTo>
                    <a:pt x="198531" y="555794"/>
                  </a:lnTo>
                  <a:lnTo>
                    <a:pt x="192183" y="509326"/>
                  </a:lnTo>
                  <a:lnTo>
                    <a:pt x="190682" y="463163"/>
                  </a:lnTo>
                  <a:lnTo>
                    <a:pt x="193870" y="417619"/>
                  </a:lnTo>
                  <a:lnTo>
                    <a:pt x="201585" y="373008"/>
                  </a:lnTo>
                  <a:lnTo>
                    <a:pt x="213669" y="329641"/>
                  </a:lnTo>
                  <a:lnTo>
                    <a:pt x="229962" y="287833"/>
                  </a:lnTo>
                  <a:lnTo>
                    <a:pt x="250305" y="247896"/>
                  </a:lnTo>
                  <a:lnTo>
                    <a:pt x="274539" y="210143"/>
                  </a:lnTo>
                  <a:lnTo>
                    <a:pt x="302503" y="174888"/>
                  </a:lnTo>
                  <a:lnTo>
                    <a:pt x="334039" y="142444"/>
                  </a:lnTo>
                  <a:lnTo>
                    <a:pt x="368987" y="113123"/>
                  </a:lnTo>
                  <a:lnTo>
                    <a:pt x="407187" y="87239"/>
                  </a:lnTo>
                  <a:lnTo>
                    <a:pt x="448480" y="65104"/>
                  </a:lnTo>
                  <a:lnTo>
                    <a:pt x="496861" y="45578"/>
                  </a:lnTo>
                  <a:lnTo>
                    <a:pt x="546477" y="31870"/>
                  </a:lnTo>
                  <a:lnTo>
                    <a:pt x="596927" y="23997"/>
                  </a:lnTo>
                  <a:lnTo>
                    <a:pt x="647809" y="21974"/>
                  </a:lnTo>
                  <a:lnTo>
                    <a:pt x="698723" y="25818"/>
                  </a:lnTo>
                  <a:lnTo>
                    <a:pt x="749266" y="35546"/>
                  </a:lnTo>
                  <a:lnTo>
                    <a:pt x="799038" y="51173"/>
                  </a:lnTo>
                  <a:lnTo>
                    <a:pt x="846733" y="72316"/>
                  </a:lnTo>
                  <a:lnTo>
                    <a:pt x="891110" y="98399"/>
                  </a:lnTo>
                  <a:lnTo>
                    <a:pt x="931878" y="129143"/>
                  </a:lnTo>
                  <a:lnTo>
                    <a:pt x="968745" y="164272"/>
                  </a:lnTo>
                  <a:lnTo>
                    <a:pt x="1001421" y="203508"/>
                  </a:lnTo>
                  <a:lnTo>
                    <a:pt x="1029616" y="246576"/>
                  </a:lnTo>
                  <a:lnTo>
                    <a:pt x="1053038" y="293196"/>
                  </a:lnTo>
                  <a:lnTo>
                    <a:pt x="1109692" y="423892"/>
                  </a:lnTo>
                  <a:lnTo>
                    <a:pt x="1126810" y="473071"/>
                  </a:lnTo>
                  <a:lnTo>
                    <a:pt x="1136297" y="523518"/>
                  </a:lnTo>
                  <a:lnTo>
                    <a:pt x="1138183" y="574460"/>
                  </a:lnTo>
                  <a:lnTo>
                    <a:pt x="1132500" y="625120"/>
                  </a:lnTo>
                  <a:lnTo>
                    <a:pt x="1119276" y="674724"/>
                  </a:lnTo>
                  <a:lnTo>
                    <a:pt x="1098542" y="722495"/>
                  </a:lnTo>
                  <a:lnTo>
                    <a:pt x="1070964" y="766672"/>
                  </a:lnTo>
                  <a:lnTo>
                    <a:pt x="1037615" y="805704"/>
                  </a:lnTo>
                  <a:lnTo>
                    <a:pt x="999117" y="839125"/>
                  </a:lnTo>
                  <a:lnTo>
                    <a:pt x="956091" y="866471"/>
                  </a:lnTo>
                  <a:lnTo>
                    <a:pt x="909159" y="887278"/>
                  </a:lnTo>
                  <a:lnTo>
                    <a:pt x="858944" y="901082"/>
                  </a:lnTo>
                  <a:lnTo>
                    <a:pt x="812995" y="910112"/>
                  </a:lnTo>
                  <a:lnTo>
                    <a:pt x="809236" y="914684"/>
                  </a:lnTo>
                  <a:lnTo>
                    <a:pt x="809236" y="1247411"/>
                  </a:lnTo>
                  <a:lnTo>
                    <a:pt x="814214" y="1252389"/>
                  </a:lnTo>
                  <a:lnTo>
                    <a:pt x="820361" y="1252389"/>
                  </a:lnTo>
                  <a:lnTo>
                    <a:pt x="826508" y="1252389"/>
                  </a:lnTo>
                  <a:lnTo>
                    <a:pt x="831486" y="1247411"/>
                  </a:lnTo>
                  <a:lnTo>
                    <a:pt x="831486" y="929162"/>
                  </a:lnTo>
                  <a:lnTo>
                    <a:pt x="863249" y="922913"/>
                  </a:lnTo>
                  <a:lnTo>
                    <a:pt x="909248" y="910784"/>
                  </a:lnTo>
                  <a:lnTo>
                    <a:pt x="952753" y="893130"/>
                  </a:lnTo>
                  <a:lnTo>
                    <a:pt x="993344" y="870261"/>
                  </a:lnTo>
                  <a:lnTo>
                    <a:pt x="1030605" y="842488"/>
                  </a:lnTo>
                  <a:lnTo>
                    <a:pt x="1064117" y="810121"/>
                  </a:lnTo>
                  <a:lnTo>
                    <a:pt x="1093464" y="773470"/>
                  </a:lnTo>
                  <a:lnTo>
                    <a:pt x="1118227" y="732845"/>
                  </a:lnTo>
                  <a:lnTo>
                    <a:pt x="1137635" y="689404"/>
                  </a:lnTo>
                  <a:lnTo>
                    <a:pt x="1151172" y="644443"/>
                  </a:lnTo>
                  <a:lnTo>
                    <a:pt x="1158819" y="598482"/>
                  </a:lnTo>
                  <a:lnTo>
                    <a:pt x="1160556" y="552041"/>
                  </a:lnTo>
                  <a:lnTo>
                    <a:pt x="1156363" y="505638"/>
                  </a:lnTo>
                  <a:lnTo>
                    <a:pt x="1146223" y="459794"/>
                  </a:lnTo>
                  <a:lnTo>
                    <a:pt x="1130114" y="415028"/>
                  </a:lnTo>
                  <a:lnTo>
                    <a:pt x="1073459" y="284345"/>
                  </a:lnTo>
                  <a:lnTo>
                    <a:pt x="1052229" y="241335"/>
                  </a:lnTo>
                  <a:lnTo>
                    <a:pt x="1027135" y="201154"/>
                  </a:lnTo>
                  <a:lnTo>
                    <a:pt x="998383" y="163994"/>
                  </a:lnTo>
                  <a:lnTo>
                    <a:pt x="966176" y="130052"/>
                  </a:lnTo>
                  <a:lnTo>
                    <a:pt x="930719" y="99523"/>
                  </a:lnTo>
                  <a:lnTo>
                    <a:pt x="892215" y="72600"/>
                  </a:lnTo>
                  <a:lnTo>
                    <a:pt x="850870" y="49480"/>
                  </a:lnTo>
                  <a:lnTo>
                    <a:pt x="806886" y="30357"/>
                  </a:lnTo>
                  <a:lnTo>
                    <a:pt x="761237" y="15664"/>
                  </a:lnTo>
                  <a:lnTo>
                    <a:pt x="714927" y="5715"/>
                  </a:lnTo>
                  <a:lnTo>
                    <a:pt x="668239" y="497"/>
                  </a:lnTo>
                  <a:lnTo>
                    <a:pt x="621455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7836" y="4223539"/>
              <a:ext cx="142989" cy="1004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202002" y="3716798"/>
              <a:ext cx="186055" cy="301625"/>
            </a:xfrm>
            <a:custGeom>
              <a:avLst/>
              <a:gdLst/>
              <a:ahLst/>
              <a:cxnLst/>
              <a:rect l="l" t="t" r="r" b="b"/>
              <a:pathLst>
                <a:path w="186054" h="301625">
                  <a:moveTo>
                    <a:pt x="84452" y="0"/>
                  </a:moveTo>
                  <a:lnTo>
                    <a:pt x="46239" y="17418"/>
                  </a:lnTo>
                  <a:lnTo>
                    <a:pt x="16215" y="52551"/>
                  </a:lnTo>
                  <a:lnTo>
                    <a:pt x="1078" y="99256"/>
                  </a:lnTo>
                  <a:lnTo>
                    <a:pt x="0" y="128851"/>
                  </a:lnTo>
                  <a:lnTo>
                    <a:pt x="4651" y="157854"/>
                  </a:lnTo>
                  <a:lnTo>
                    <a:pt x="14778" y="185296"/>
                  </a:lnTo>
                  <a:lnTo>
                    <a:pt x="30123" y="210204"/>
                  </a:lnTo>
                  <a:lnTo>
                    <a:pt x="98741" y="299700"/>
                  </a:lnTo>
                  <a:lnTo>
                    <a:pt x="102056" y="301199"/>
                  </a:lnTo>
                  <a:lnTo>
                    <a:pt x="105396" y="301199"/>
                  </a:lnTo>
                  <a:lnTo>
                    <a:pt x="107758" y="301199"/>
                  </a:lnTo>
                  <a:lnTo>
                    <a:pt x="110133" y="300450"/>
                  </a:lnTo>
                  <a:lnTo>
                    <a:pt x="117029" y="295167"/>
                  </a:lnTo>
                  <a:lnTo>
                    <a:pt x="117956" y="288182"/>
                  </a:lnTo>
                  <a:lnTo>
                    <a:pt x="47789" y="196665"/>
                  </a:lnTo>
                  <a:lnTo>
                    <a:pt x="34750" y="175491"/>
                  </a:lnTo>
                  <a:lnTo>
                    <a:pt x="26146" y="152145"/>
                  </a:lnTo>
                  <a:lnTo>
                    <a:pt x="22198" y="127457"/>
                  </a:lnTo>
                  <a:lnTo>
                    <a:pt x="23125" y="102254"/>
                  </a:lnTo>
                  <a:lnTo>
                    <a:pt x="35557" y="63552"/>
                  </a:lnTo>
                  <a:lnTo>
                    <a:pt x="61149" y="33928"/>
                  </a:lnTo>
                  <a:lnTo>
                    <a:pt x="88783" y="21817"/>
                  </a:lnTo>
                  <a:lnTo>
                    <a:pt x="121844" y="22521"/>
                  </a:lnTo>
                  <a:lnTo>
                    <a:pt x="167804" y="40519"/>
                  </a:lnTo>
                  <a:lnTo>
                    <a:pt x="173150" y="43554"/>
                  </a:lnTo>
                  <a:lnTo>
                    <a:pt x="179945" y="41687"/>
                  </a:lnTo>
                  <a:lnTo>
                    <a:pt x="186028" y="31007"/>
                  </a:lnTo>
                  <a:lnTo>
                    <a:pt x="184149" y="24225"/>
                  </a:lnTo>
                  <a:lnTo>
                    <a:pt x="178815" y="21177"/>
                  </a:lnTo>
                  <a:lnTo>
                    <a:pt x="124819" y="401"/>
                  </a:lnTo>
                  <a:lnTo>
                    <a:pt x="84452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4462" y="3866689"/>
              <a:ext cx="77069" cy="921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3688" y="3805200"/>
              <a:ext cx="77174" cy="921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93923" y="4098944"/>
              <a:ext cx="256540" cy="224154"/>
            </a:xfrm>
            <a:custGeom>
              <a:avLst/>
              <a:gdLst/>
              <a:ahLst/>
              <a:cxnLst/>
              <a:rect l="l" t="t" r="r" b="b"/>
              <a:pathLst>
                <a:path w="256540" h="224154">
                  <a:moveTo>
                    <a:pt x="256374" y="0"/>
                  </a:moveTo>
                  <a:lnTo>
                    <a:pt x="0" y="1282"/>
                  </a:lnTo>
                  <a:lnTo>
                    <a:pt x="81565" y="168197"/>
                  </a:lnTo>
                  <a:lnTo>
                    <a:pt x="135459" y="223702"/>
                  </a:lnTo>
                  <a:lnTo>
                    <a:pt x="185717" y="167676"/>
                  </a:lnTo>
                  <a:lnTo>
                    <a:pt x="256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082242" y="4087595"/>
              <a:ext cx="280035" cy="155575"/>
            </a:xfrm>
            <a:custGeom>
              <a:avLst/>
              <a:gdLst/>
              <a:ahLst/>
              <a:cxnLst/>
              <a:rect l="l" t="t" r="r" b="b"/>
              <a:pathLst>
                <a:path w="280034" h="155575">
                  <a:moveTo>
                    <a:pt x="271398" y="0"/>
                  </a:moveTo>
                  <a:lnTo>
                    <a:pt x="268008" y="228"/>
                  </a:lnTo>
                  <a:lnTo>
                    <a:pt x="7848" y="1523"/>
                  </a:lnTo>
                  <a:lnTo>
                    <a:pt x="4330" y="3467"/>
                  </a:lnTo>
                  <a:lnTo>
                    <a:pt x="266" y="9867"/>
                  </a:lnTo>
                  <a:lnTo>
                    <a:pt x="0" y="13881"/>
                  </a:lnTo>
                  <a:lnTo>
                    <a:pt x="1600" y="17310"/>
                  </a:lnTo>
                  <a:lnTo>
                    <a:pt x="30884" y="68324"/>
                  </a:lnTo>
                  <a:lnTo>
                    <a:pt x="62217" y="108343"/>
                  </a:lnTo>
                  <a:lnTo>
                    <a:pt x="102104" y="141467"/>
                  </a:lnTo>
                  <a:lnTo>
                    <a:pt x="148615" y="155270"/>
                  </a:lnTo>
                  <a:lnTo>
                    <a:pt x="150050" y="155270"/>
                  </a:lnTo>
                  <a:lnTo>
                    <a:pt x="150761" y="155244"/>
                  </a:lnTo>
                  <a:lnTo>
                    <a:pt x="185999" y="145675"/>
                  </a:lnTo>
                  <a:lnTo>
                    <a:pt x="201795" y="132994"/>
                  </a:lnTo>
                  <a:lnTo>
                    <a:pt x="150152" y="132994"/>
                  </a:lnTo>
                  <a:lnTo>
                    <a:pt x="111532" y="121290"/>
                  </a:lnTo>
                  <a:lnTo>
                    <a:pt x="77036" y="91595"/>
                  </a:lnTo>
                  <a:lnTo>
                    <a:pt x="49034" y="55266"/>
                  </a:lnTo>
                  <a:lnTo>
                    <a:pt x="29895" y="23660"/>
                  </a:lnTo>
                  <a:lnTo>
                    <a:pt x="275040" y="22555"/>
                  </a:lnTo>
                  <a:lnTo>
                    <a:pt x="278396" y="15455"/>
                  </a:lnTo>
                  <a:lnTo>
                    <a:pt x="279755" y="12026"/>
                  </a:lnTo>
                  <a:lnTo>
                    <a:pt x="279336" y="8127"/>
                  </a:lnTo>
                  <a:lnTo>
                    <a:pt x="275158" y="2019"/>
                  </a:lnTo>
                  <a:lnTo>
                    <a:pt x="271398" y="0"/>
                  </a:lnTo>
                  <a:close/>
                </a:path>
                <a:path w="280034" h="155575">
                  <a:moveTo>
                    <a:pt x="275040" y="22555"/>
                  </a:moveTo>
                  <a:lnTo>
                    <a:pt x="251383" y="22555"/>
                  </a:lnTo>
                  <a:lnTo>
                    <a:pt x="227601" y="69757"/>
                  </a:lnTo>
                  <a:lnTo>
                    <a:pt x="202596" y="104139"/>
                  </a:lnTo>
                  <a:lnTo>
                    <a:pt x="176678" y="125339"/>
                  </a:lnTo>
                  <a:lnTo>
                    <a:pt x="150152" y="132994"/>
                  </a:lnTo>
                  <a:lnTo>
                    <a:pt x="201795" y="132994"/>
                  </a:lnTo>
                  <a:lnTo>
                    <a:pt x="219094" y="119106"/>
                  </a:lnTo>
                  <a:lnTo>
                    <a:pt x="249931" y="75659"/>
                  </a:lnTo>
                  <a:lnTo>
                    <a:pt x="275040" y="22555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597074" y="3662615"/>
              <a:ext cx="253365" cy="478790"/>
            </a:xfrm>
            <a:custGeom>
              <a:avLst/>
              <a:gdLst/>
              <a:ahLst/>
              <a:cxnLst/>
              <a:rect l="l" t="t" r="r" b="b"/>
              <a:pathLst>
                <a:path w="253365" h="478789">
                  <a:moveTo>
                    <a:pt x="252614" y="0"/>
                  </a:moveTo>
                  <a:lnTo>
                    <a:pt x="209731" y="24552"/>
                  </a:lnTo>
                  <a:lnTo>
                    <a:pt x="170334" y="53073"/>
                  </a:lnTo>
                  <a:lnTo>
                    <a:pt x="134590" y="85207"/>
                  </a:lnTo>
                  <a:lnTo>
                    <a:pt x="102663" y="120600"/>
                  </a:lnTo>
                  <a:lnTo>
                    <a:pt x="74720" y="158897"/>
                  </a:lnTo>
                  <a:lnTo>
                    <a:pt x="50927" y="199744"/>
                  </a:lnTo>
                  <a:lnTo>
                    <a:pt x="31448" y="242785"/>
                  </a:lnTo>
                  <a:lnTo>
                    <a:pt x="16450" y="287666"/>
                  </a:lnTo>
                  <a:lnTo>
                    <a:pt x="6099" y="334032"/>
                  </a:lnTo>
                  <a:lnTo>
                    <a:pt x="560" y="381530"/>
                  </a:lnTo>
                  <a:lnTo>
                    <a:pt x="0" y="429803"/>
                  </a:lnTo>
                  <a:lnTo>
                    <a:pt x="4583" y="478497"/>
                  </a:lnTo>
                  <a:lnTo>
                    <a:pt x="43846" y="447468"/>
                  </a:lnTo>
                  <a:lnTo>
                    <a:pt x="80214" y="414222"/>
                  </a:lnTo>
                  <a:lnTo>
                    <a:pt x="113541" y="378943"/>
                  </a:lnTo>
                  <a:lnTo>
                    <a:pt x="143682" y="341813"/>
                  </a:lnTo>
                  <a:lnTo>
                    <a:pt x="170490" y="303014"/>
                  </a:lnTo>
                  <a:lnTo>
                    <a:pt x="193821" y="262728"/>
                  </a:lnTo>
                  <a:lnTo>
                    <a:pt x="213528" y="221137"/>
                  </a:lnTo>
                  <a:lnTo>
                    <a:pt x="229466" y="178425"/>
                  </a:lnTo>
                  <a:lnTo>
                    <a:pt x="241489" y="134772"/>
                  </a:lnTo>
                  <a:lnTo>
                    <a:pt x="249452" y="90362"/>
                  </a:lnTo>
                  <a:lnTo>
                    <a:pt x="253209" y="45377"/>
                  </a:lnTo>
                  <a:lnTo>
                    <a:pt x="252614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5291" y="3754921"/>
              <a:ext cx="242925" cy="1803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65869" y="3679351"/>
              <a:ext cx="153976" cy="1534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918959" y="4405415"/>
              <a:ext cx="330200" cy="129539"/>
            </a:xfrm>
            <a:custGeom>
              <a:avLst/>
              <a:gdLst/>
              <a:ahLst/>
              <a:cxnLst/>
              <a:rect l="l" t="t" r="r" b="b"/>
              <a:pathLst>
                <a:path w="330200" h="129539">
                  <a:moveTo>
                    <a:pt x="15608" y="0"/>
                  </a:moveTo>
                  <a:lnTo>
                    <a:pt x="8559" y="63"/>
                  </a:lnTo>
                  <a:lnTo>
                    <a:pt x="0" y="8851"/>
                  </a:lnTo>
                  <a:lnTo>
                    <a:pt x="76" y="15887"/>
                  </a:lnTo>
                  <a:lnTo>
                    <a:pt x="42149" y="50622"/>
                  </a:lnTo>
                  <a:lnTo>
                    <a:pt x="83540" y="76587"/>
                  </a:lnTo>
                  <a:lnTo>
                    <a:pt x="138144" y="102154"/>
                  </a:lnTo>
                  <a:lnTo>
                    <a:pt x="204593" y="121653"/>
                  </a:lnTo>
                  <a:lnTo>
                    <a:pt x="281520" y="129412"/>
                  </a:lnTo>
                  <a:lnTo>
                    <a:pt x="300175" y="128962"/>
                  </a:lnTo>
                  <a:lnTo>
                    <a:pt x="325386" y="126949"/>
                  </a:lnTo>
                  <a:lnTo>
                    <a:pt x="329857" y="121500"/>
                  </a:lnTo>
                  <a:lnTo>
                    <a:pt x="328663" y="109283"/>
                  </a:lnTo>
                  <a:lnTo>
                    <a:pt x="323278" y="104736"/>
                  </a:lnTo>
                  <a:lnTo>
                    <a:pt x="317106" y="105409"/>
                  </a:lnTo>
                  <a:lnTo>
                    <a:pt x="246001" y="105247"/>
                  </a:lnTo>
                  <a:lnTo>
                    <a:pt x="182432" y="93035"/>
                  </a:lnTo>
                  <a:lnTo>
                    <a:pt x="127610" y="73144"/>
                  </a:lnTo>
                  <a:lnTo>
                    <a:pt x="82748" y="49949"/>
                  </a:lnTo>
                  <a:lnTo>
                    <a:pt x="49055" y="27823"/>
                  </a:lnTo>
                  <a:lnTo>
                    <a:pt x="20027" y="4267"/>
                  </a:lnTo>
                  <a:lnTo>
                    <a:pt x="15608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564390"/>
            <a:ext cx="422592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Розподіляємо</a:t>
            </a:r>
            <a:r>
              <a:rPr dirty="0" sz="3500" spc="-5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04" b="0">
                <a:solidFill>
                  <a:srgbClr val="231F20"/>
                </a:solidFill>
                <a:latin typeface="Microsoft Sans Serif"/>
                <a:cs typeface="Microsoft Sans Serif"/>
              </a:rPr>
              <a:t>час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206340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295" y="256299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6295" y="341821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488099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6295" y="538060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66295" y="588020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19299" y="1336851"/>
            <a:ext cx="8428990" cy="4826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Під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час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сесії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письма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маємо: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написати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вступ,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231F20"/>
                </a:solidFill>
                <a:latin typeface="Microsoft Sans Serif"/>
                <a:cs typeface="Microsoft Sans Serif"/>
              </a:rPr>
              <a:t>тезу;</a:t>
            </a:r>
            <a:endParaRPr sz="2000">
              <a:latin typeface="Microsoft Sans Serif"/>
              <a:cs typeface="Microsoft Sans Serif"/>
            </a:endParaRPr>
          </a:p>
          <a:p>
            <a:pPr marL="372110" marR="5080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джерел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підтримку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тези,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послатися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джерела,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написати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доказу;</a:t>
            </a:r>
            <a:endParaRPr sz="2000">
              <a:latin typeface="Microsoft Sans Serif"/>
              <a:cs typeface="Microsoft Sans Serif"/>
            </a:endParaRPr>
          </a:p>
          <a:p>
            <a:pPr marL="372110" marR="394970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написати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підсумовує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містить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дії.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нас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30-35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хвилин.</a:t>
            </a:r>
            <a:endParaRPr sz="2000">
              <a:latin typeface="Microsoft Sans Serif"/>
              <a:cs typeface="Microsoft Sans Serif"/>
            </a:endParaRPr>
          </a:p>
          <a:p>
            <a:pPr marL="372110" marR="2009139">
              <a:lnSpc>
                <a:spcPct val="163900"/>
              </a:lnSpc>
              <a:spcBef>
                <a:spcPts val="1420"/>
              </a:spcBef>
            </a:pP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малих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групах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вирішіть,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розподілити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час.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Розмістіть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свій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розподілу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часу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стіні.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1530"/>
              </a:spcBef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Поділіться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думками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нього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класом.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602" y="413459"/>
            <a:ext cx="1885272" cy="187057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199090"/>
            <a:ext cx="953516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459" b="0">
                <a:solidFill>
                  <a:srgbClr val="231F20"/>
                </a:solidFill>
                <a:latin typeface="Microsoft Sans Serif"/>
                <a:cs typeface="Microsoft Sans Serif"/>
              </a:rPr>
              <a:t>Ми </a:t>
            </a:r>
            <a:r>
              <a:rPr dirty="0" sz="3500" spc="295" b="0">
                <a:solidFill>
                  <a:srgbClr val="231F20"/>
                </a:solidFill>
                <a:latin typeface="Microsoft Sans Serif"/>
                <a:cs typeface="Microsoft Sans Serif"/>
              </a:rPr>
              <a:t>можемо </a:t>
            </a:r>
            <a:r>
              <a:rPr dirty="0" sz="3500" spc="290" b="0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використовувати </a:t>
            </a: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план </a:t>
            </a:r>
            <a:r>
              <a:rPr dirty="0" sz="3500" spc="3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формального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0" b="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15" b="0">
                <a:solidFill>
                  <a:srgbClr val="231F20"/>
                </a:solidFill>
                <a:latin typeface="Microsoft Sans Serif"/>
                <a:cs typeface="Microsoft Sans Serif"/>
              </a:rPr>
              <a:t>нашого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95" b="0">
                <a:solidFill>
                  <a:srgbClr val="231F20"/>
                </a:solidFill>
                <a:latin typeface="Microsoft Sans Serif"/>
                <a:cs typeface="Microsoft Sans Serif"/>
              </a:rPr>
              <a:t>тексту</a:t>
            </a:r>
            <a:endParaRPr sz="35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0794" y="1790496"/>
            <a:ext cx="8990965" cy="4636770"/>
            <a:chOff x="850794" y="1790496"/>
            <a:chExt cx="8990965" cy="4636770"/>
          </a:xfrm>
        </p:grpSpPr>
        <p:sp>
          <p:nvSpPr>
            <p:cNvPr id="4" name="object 4"/>
            <p:cNvSpPr/>
            <p:nvPr/>
          </p:nvSpPr>
          <p:spPr>
            <a:xfrm>
              <a:off x="6736683" y="5971575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 h="0">
                  <a:moveTo>
                    <a:pt x="501205" y="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36674" y="5899057"/>
              <a:ext cx="199390" cy="145415"/>
            </a:xfrm>
            <a:custGeom>
              <a:avLst/>
              <a:gdLst/>
              <a:ahLst/>
              <a:cxnLst/>
              <a:rect l="l" t="t" r="r" b="b"/>
              <a:pathLst>
                <a:path w="199390" h="145414">
                  <a:moveTo>
                    <a:pt x="199275" y="145034"/>
                  </a:moveTo>
                  <a:lnTo>
                    <a:pt x="0" y="72517"/>
                  </a:lnTo>
                  <a:lnTo>
                    <a:pt x="199275" y="0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526695" y="4692505"/>
              <a:ext cx="0" cy="501650"/>
            </a:xfrm>
            <a:custGeom>
              <a:avLst/>
              <a:gdLst/>
              <a:ahLst/>
              <a:cxnLst/>
              <a:rect l="l" t="t" r="r" b="b"/>
              <a:pathLst>
                <a:path w="0" h="501650">
                  <a:moveTo>
                    <a:pt x="0" y="0"/>
                  </a:moveTo>
                  <a:lnTo>
                    <a:pt x="0" y="501205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54176" y="4994442"/>
              <a:ext cx="145415" cy="199390"/>
            </a:xfrm>
            <a:custGeom>
              <a:avLst/>
              <a:gdLst/>
              <a:ahLst/>
              <a:cxnLst/>
              <a:rect l="l" t="t" r="r" b="b"/>
              <a:pathLst>
                <a:path w="145415" h="199389">
                  <a:moveTo>
                    <a:pt x="145033" y="0"/>
                  </a:moveTo>
                  <a:lnTo>
                    <a:pt x="72516" y="199275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01700" y="3533749"/>
              <a:ext cx="2639695" cy="2874010"/>
            </a:xfrm>
            <a:custGeom>
              <a:avLst/>
              <a:gdLst/>
              <a:ahLst/>
              <a:cxnLst/>
              <a:rect l="l" t="t" r="r" b="b"/>
              <a:pathLst>
                <a:path w="2639695" h="2874010">
                  <a:moveTo>
                    <a:pt x="2632799" y="1787156"/>
                  </a:moveTo>
                  <a:lnTo>
                    <a:pt x="2627147" y="1759127"/>
                  </a:lnTo>
                  <a:lnTo>
                    <a:pt x="2611717" y="1736242"/>
                  </a:lnTo>
                  <a:lnTo>
                    <a:pt x="2588831" y="1720811"/>
                  </a:lnTo>
                  <a:lnTo>
                    <a:pt x="2560802" y="1715160"/>
                  </a:lnTo>
                  <a:lnTo>
                    <a:pt x="71996" y="1715160"/>
                  </a:lnTo>
                  <a:lnTo>
                    <a:pt x="43980" y="1720811"/>
                  </a:lnTo>
                  <a:lnTo>
                    <a:pt x="21094" y="1736242"/>
                  </a:lnTo>
                  <a:lnTo>
                    <a:pt x="5664" y="1759127"/>
                  </a:lnTo>
                  <a:lnTo>
                    <a:pt x="0" y="1787156"/>
                  </a:lnTo>
                  <a:lnTo>
                    <a:pt x="0" y="2801924"/>
                  </a:lnTo>
                  <a:lnTo>
                    <a:pt x="5664" y="2829941"/>
                  </a:lnTo>
                  <a:lnTo>
                    <a:pt x="21094" y="2852826"/>
                  </a:lnTo>
                  <a:lnTo>
                    <a:pt x="43980" y="2868257"/>
                  </a:lnTo>
                  <a:lnTo>
                    <a:pt x="71996" y="2873921"/>
                  </a:lnTo>
                  <a:lnTo>
                    <a:pt x="2560802" y="2873921"/>
                  </a:lnTo>
                  <a:lnTo>
                    <a:pt x="2588831" y="2868257"/>
                  </a:lnTo>
                  <a:lnTo>
                    <a:pt x="2611717" y="2852826"/>
                  </a:lnTo>
                  <a:lnTo>
                    <a:pt x="2627147" y="2829941"/>
                  </a:lnTo>
                  <a:lnTo>
                    <a:pt x="2632799" y="2801924"/>
                  </a:lnTo>
                  <a:lnTo>
                    <a:pt x="2632799" y="1787156"/>
                  </a:lnTo>
                  <a:close/>
                </a:path>
                <a:path w="2639695" h="2874010">
                  <a:moveTo>
                    <a:pt x="2639491" y="71996"/>
                  </a:moveTo>
                  <a:lnTo>
                    <a:pt x="2633840" y="43980"/>
                  </a:lnTo>
                  <a:lnTo>
                    <a:pt x="2618409" y="21094"/>
                  </a:lnTo>
                  <a:lnTo>
                    <a:pt x="2595524" y="5664"/>
                  </a:lnTo>
                  <a:lnTo>
                    <a:pt x="2567495" y="0"/>
                  </a:lnTo>
                  <a:lnTo>
                    <a:pt x="78689" y="0"/>
                  </a:lnTo>
                  <a:lnTo>
                    <a:pt x="50673" y="5664"/>
                  </a:lnTo>
                  <a:lnTo>
                    <a:pt x="27787" y="21094"/>
                  </a:lnTo>
                  <a:lnTo>
                    <a:pt x="12357" y="43980"/>
                  </a:lnTo>
                  <a:lnTo>
                    <a:pt x="6692" y="71996"/>
                  </a:lnTo>
                  <a:lnTo>
                    <a:pt x="6692" y="1086764"/>
                  </a:lnTo>
                  <a:lnTo>
                    <a:pt x="12357" y="1114793"/>
                  </a:lnTo>
                  <a:lnTo>
                    <a:pt x="27787" y="1137678"/>
                  </a:lnTo>
                  <a:lnTo>
                    <a:pt x="50673" y="1153109"/>
                  </a:lnTo>
                  <a:lnTo>
                    <a:pt x="78689" y="1158760"/>
                  </a:lnTo>
                  <a:lnTo>
                    <a:pt x="2567495" y="1158760"/>
                  </a:lnTo>
                  <a:lnTo>
                    <a:pt x="2595524" y="1153109"/>
                  </a:lnTo>
                  <a:lnTo>
                    <a:pt x="2618409" y="1137678"/>
                  </a:lnTo>
                  <a:lnTo>
                    <a:pt x="2633840" y="1114793"/>
                  </a:lnTo>
                  <a:lnTo>
                    <a:pt x="2639491" y="1086764"/>
                  </a:lnTo>
                  <a:lnTo>
                    <a:pt x="2639491" y="71996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794" y="1790496"/>
              <a:ext cx="8990408" cy="41314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59092" y="5267996"/>
              <a:ext cx="2633345" cy="1158875"/>
            </a:xfrm>
            <a:custGeom>
              <a:avLst/>
              <a:gdLst/>
              <a:ahLst/>
              <a:cxnLst/>
              <a:rect l="l" t="t" r="r" b="b"/>
              <a:pathLst>
                <a:path w="2633345" h="1158875">
                  <a:moveTo>
                    <a:pt x="2560802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086764"/>
                  </a:lnTo>
                  <a:lnTo>
                    <a:pt x="5657" y="1114789"/>
                  </a:lnTo>
                  <a:lnTo>
                    <a:pt x="21086" y="1137673"/>
                  </a:lnTo>
                  <a:lnTo>
                    <a:pt x="43971" y="1153103"/>
                  </a:lnTo>
                  <a:lnTo>
                    <a:pt x="71996" y="1158760"/>
                  </a:lnTo>
                  <a:lnTo>
                    <a:pt x="2560802" y="1158760"/>
                  </a:lnTo>
                  <a:lnTo>
                    <a:pt x="2588827" y="1153103"/>
                  </a:lnTo>
                  <a:lnTo>
                    <a:pt x="2611712" y="1137673"/>
                  </a:lnTo>
                  <a:lnTo>
                    <a:pt x="2627141" y="1114789"/>
                  </a:lnTo>
                  <a:lnTo>
                    <a:pt x="2632798" y="1086764"/>
                  </a:lnTo>
                  <a:lnTo>
                    <a:pt x="2632798" y="71996"/>
                  </a:lnTo>
                  <a:lnTo>
                    <a:pt x="2627141" y="43971"/>
                  </a:lnTo>
                  <a:lnTo>
                    <a:pt x="2611712" y="21086"/>
                  </a:lnTo>
                  <a:lnTo>
                    <a:pt x="2588827" y="5657"/>
                  </a:lnTo>
                  <a:lnTo>
                    <a:pt x="2560802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383480" y="2000000"/>
            <a:ext cx="156273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1790">
              <a:lnSpc>
                <a:spcPct val="116700"/>
              </a:lnSpc>
              <a:spcBef>
                <a:spcPts val="100"/>
              </a:spcBef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Вступ: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теза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58622" y="1828708"/>
            <a:ext cx="217043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25">
                <a:solidFill>
                  <a:srgbClr val="231F20"/>
                </a:solidFill>
                <a:latin typeface="Microsoft Sans Serif"/>
                <a:cs typeface="Microsoft Sans Serif"/>
              </a:rPr>
              <a:t>—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кажу»: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2000" y="1828708"/>
            <a:ext cx="217043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25">
                <a:solidFill>
                  <a:srgbClr val="231F20"/>
                </a:solidFill>
                <a:latin typeface="Microsoft Sans Serif"/>
                <a:cs typeface="Microsoft Sans Serif"/>
              </a:rPr>
              <a:t>—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кажу»: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2000" y="3571958"/>
            <a:ext cx="217043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25">
                <a:solidFill>
                  <a:srgbClr val="231F20"/>
                </a:solidFill>
                <a:latin typeface="Microsoft Sans Serif"/>
                <a:cs typeface="Microsoft Sans Serif"/>
              </a:rPr>
              <a:t>—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кажу»: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5304" y="5287112"/>
            <a:ext cx="217043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25">
                <a:solidFill>
                  <a:srgbClr val="231F20"/>
                </a:solidFill>
                <a:latin typeface="Microsoft Sans Serif"/>
                <a:cs typeface="Microsoft Sans Serif"/>
              </a:rPr>
              <a:t>—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кажу»: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7161" y="5446514"/>
            <a:ext cx="184150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0979">
              <a:lnSpc>
                <a:spcPct val="116700"/>
              </a:lnSpc>
              <a:spcBef>
                <a:spcPts val="10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Висновок: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заклик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дій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891" y="3441444"/>
            <a:ext cx="2453005" cy="180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9600"/>
              </a:lnSpc>
              <a:spcBef>
                <a:spcPts val="100"/>
              </a:spcBef>
            </a:pPr>
            <a:r>
              <a:rPr dirty="0" sz="1800" spc="190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18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можете</a:t>
            </a:r>
            <a:r>
              <a:rPr dirty="0" sz="18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20"/>
                </a:solidFill>
                <a:latin typeface="Microsoft Sans Serif"/>
                <a:cs typeface="Microsoft Sans Serif"/>
              </a:rPr>
              <a:t>обирати, </a:t>
            </a:r>
            <a:r>
              <a:rPr dirty="0" sz="1800" spc="-45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скільки </a:t>
            </a:r>
            <a:r>
              <a:rPr dirty="0" sz="1800" spc="114">
                <a:solidFill>
                  <a:srgbClr val="231F20"/>
                </a:solidFill>
                <a:latin typeface="Microsoft Sans Serif"/>
                <a:cs typeface="Microsoft Sans Serif"/>
              </a:rPr>
              <a:t>доказів </a:t>
            </a:r>
            <a:r>
              <a:rPr dirty="0" sz="1800" spc="1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використовувати</a:t>
            </a:r>
            <a:endParaRPr sz="1800">
              <a:latin typeface="Microsoft Sans Serif"/>
              <a:cs typeface="Microsoft Sans Serif"/>
            </a:endParaRPr>
          </a:p>
          <a:p>
            <a:pPr algn="ctr" marL="253365" marR="245745">
              <a:lnSpc>
                <a:spcPct val="129600"/>
              </a:lnSpc>
            </a:pPr>
            <a:r>
              <a:rPr dirty="0" sz="1800" spc="30" b="1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1800" spc="80" b="1">
                <a:solidFill>
                  <a:srgbClr val="231F20"/>
                </a:solidFill>
                <a:latin typeface="Tahoma"/>
                <a:cs typeface="Tahoma"/>
              </a:rPr>
              <a:t>основній </a:t>
            </a:r>
            <a:r>
              <a:rPr dirty="0" sz="1800" spc="8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231F20"/>
                </a:solidFill>
                <a:latin typeface="Tahoma"/>
                <a:cs typeface="Tahoma"/>
              </a:rPr>
              <a:t>частині</a:t>
            </a:r>
            <a:r>
              <a:rPr dirty="0" sz="1800" spc="-8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231F20"/>
                </a:solidFill>
                <a:latin typeface="Tahoma"/>
                <a:cs typeface="Tahoma"/>
              </a:rPr>
              <a:t>вашого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8693" y="5300724"/>
            <a:ext cx="4578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5" b="1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1800" spc="100" b="1">
                <a:solidFill>
                  <a:srgbClr val="231F20"/>
                </a:solidFill>
                <a:latin typeface="Tahoma"/>
                <a:cs typeface="Tahoma"/>
              </a:rPr>
              <a:t>се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1003" y="4741021"/>
            <a:ext cx="2634631" cy="19189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9300" y="534374"/>
            <a:ext cx="854583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265" b="0">
                <a:solidFill>
                  <a:srgbClr val="231F20"/>
                </a:solidFill>
                <a:latin typeface="Microsoft Sans Serif"/>
                <a:cs typeface="Microsoft Sans Serif"/>
              </a:rPr>
              <a:t>Іноді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потрібно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0" b="0">
                <a:solidFill>
                  <a:srgbClr val="231F20"/>
                </a:solidFill>
                <a:latin typeface="Microsoft Sans Serif"/>
                <a:cs typeface="Microsoft Sans Serif"/>
              </a:rPr>
              <a:t>написати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5" b="0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формальне </a:t>
            </a:r>
            <a:r>
              <a:rPr dirty="0" sz="3500" spc="-919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5" b="0">
                <a:solidFill>
                  <a:srgbClr val="231F20"/>
                </a:solidFill>
                <a:latin typeface="Microsoft Sans Serif"/>
                <a:cs typeface="Microsoft Sans Serif"/>
              </a:rPr>
              <a:t>швидко,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 b="0">
                <a:solidFill>
                  <a:srgbClr val="231F20"/>
                </a:solidFill>
                <a:latin typeface="Microsoft Sans Serif"/>
                <a:cs typeface="Microsoft Sans Serif"/>
              </a:rPr>
              <a:t>або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490" b="0">
                <a:solidFill>
                  <a:srgbClr val="231F20"/>
                </a:solidFill>
                <a:latin typeface="Microsoft Sans Serif"/>
                <a:cs typeface="Microsoft Sans Serif"/>
              </a:rPr>
              <a:t>ж</a:t>
            </a:r>
            <a:r>
              <a:rPr dirty="0" sz="3500" spc="1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20" b="0">
                <a:solidFill>
                  <a:srgbClr val="231F20"/>
                </a:solidFill>
                <a:latin typeface="Microsoft Sans Serif"/>
                <a:cs typeface="Microsoft Sans Serif"/>
              </a:rPr>
              <a:t>«на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 b="0">
                <a:solidFill>
                  <a:srgbClr val="231F20"/>
                </a:solidFill>
                <a:latin typeface="Microsoft Sans Serif"/>
                <a:cs typeface="Microsoft Sans Serif"/>
              </a:rPr>
              <a:t>вимогу»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6295" y="219581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79254" y="2148856"/>
            <a:ext cx="5129530" cy="2153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Робочі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аркуші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25">
                <a:solidFill>
                  <a:srgbClr val="231F20"/>
                </a:solidFill>
                <a:latin typeface="Microsoft Sans Serif"/>
                <a:cs typeface="Microsoft Sans Serif"/>
              </a:rPr>
              <a:t>—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Microsoft Sans Serif"/>
                <a:cs typeface="Microsoft Sans Serif"/>
              </a:rPr>
              <a:t>статті,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інфографіка</a:t>
            </a:r>
            <a:endParaRPr sz="2000">
              <a:latin typeface="Microsoft Sans Serif"/>
              <a:cs typeface="Microsoft Sans Serif"/>
            </a:endParaRPr>
          </a:p>
          <a:p>
            <a:pPr marL="12700" marR="1188085">
              <a:lnSpc>
                <a:spcPct val="199300"/>
              </a:lnSpc>
            </a:pP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Написання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формального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есе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Підказка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Написання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межах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визначеного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часу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6295" y="280340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6295" y="341101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66295" y="401860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73051" y="5088257"/>
            <a:ext cx="4041140" cy="10922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2000" spc="105" b="1">
                <a:solidFill>
                  <a:srgbClr val="42BB93"/>
                </a:solidFill>
                <a:latin typeface="Tahoma"/>
                <a:cs typeface="Tahoma"/>
              </a:rPr>
              <a:t>Новими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35" b="1">
                <a:solidFill>
                  <a:srgbClr val="42BB93"/>
                </a:solidFill>
                <a:latin typeface="Tahoma"/>
                <a:cs typeface="Tahoma"/>
              </a:rPr>
              <a:t>є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42BB93"/>
                </a:solidFill>
                <a:latin typeface="Tahoma"/>
                <a:cs typeface="Tahoma"/>
              </a:rPr>
              <a:t>лише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2BB93"/>
                </a:solidFill>
                <a:latin typeface="Tahoma"/>
                <a:cs typeface="Tahoma"/>
              </a:rPr>
              <a:t>робота</a:t>
            </a:r>
            <a:endParaRPr sz="2000">
              <a:latin typeface="Tahoma"/>
              <a:cs typeface="Tahoma"/>
            </a:endParaRPr>
          </a:p>
          <a:p>
            <a:pPr algn="ctr" marL="12065" marR="5080">
              <a:lnSpc>
                <a:spcPct val="116700"/>
              </a:lnSpc>
            </a:pPr>
            <a:r>
              <a:rPr dirty="0" sz="2000" spc="95" b="1">
                <a:solidFill>
                  <a:srgbClr val="42BB93"/>
                </a:solidFill>
                <a:latin typeface="Tahoma"/>
                <a:cs typeface="Tahoma"/>
              </a:rPr>
              <a:t>з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42BB93"/>
                </a:solidFill>
                <a:latin typeface="Tahoma"/>
                <a:cs typeface="Tahoma"/>
              </a:rPr>
              <a:t>підказками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30" b="1">
                <a:solidFill>
                  <a:srgbClr val="42BB93"/>
                </a:solidFill>
                <a:latin typeface="Tahoma"/>
                <a:cs typeface="Tahoma"/>
              </a:rPr>
              <a:t>й</a:t>
            </a:r>
            <a:r>
              <a:rPr dirty="0" sz="2000" spc="-2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42BB93"/>
                </a:solidFill>
                <a:latin typeface="Tahoma"/>
                <a:cs typeface="Tahoma"/>
              </a:rPr>
              <a:t>часові</a:t>
            </a:r>
            <a:r>
              <a:rPr dirty="0" sz="2000" spc="-1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42BB93"/>
                </a:solidFill>
                <a:latin typeface="Tahoma"/>
                <a:cs typeface="Tahoma"/>
              </a:rPr>
              <a:t>рамки </a:t>
            </a:r>
            <a:r>
              <a:rPr dirty="0" sz="2000" spc="-575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42BB93"/>
                </a:solidFill>
                <a:latin typeface="Tahoma"/>
                <a:cs typeface="Tahoma"/>
              </a:rPr>
              <a:t>для</a:t>
            </a:r>
            <a:r>
              <a:rPr dirty="0" sz="2000" spc="-10" b="1">
                <a:solidFill>
                  <a:srgbClr val="42BB93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42BB93"/>
                </a:solidFill>
                <a:latin typeface="Tahoma"/>
                <a:cs typeface="Tahoma"/>
              </a:rPr>
              <a:t>написання.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3739" y="2066404"/>
            <a:ext cx="1832610" cy="677545"/>
          </a:xfrm>
          <a:custGeom>
            <a:avLst/>
            <a:gdLst/>
            <a:ahLst/>
            <a:cxnLst/>
            <a:rect l="l" t="t" r="r" b="b"/>
            <a:pathLst>
              <a:path w="1832609" h="677544">
                <a:moveTo>
                  <a:pt x="1832521" y="580250"/>
                </a:moveTo>
                <a:lnTo>
                  <a:pt x="1826336" y="235737"/>
                </a:lnTo>
                <a:lnTo>
                  <a:pt x="354901" y="146608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783" y="484162"/>
                </a:lnTo>
                <a:lnTo>
                  <a:pt x="1832521" y="580250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7074" y="2743758"/>
            <a:ext cx="1832610" cy="677545"/>
          </a:xfrm>
          <a:custGeom>
            <a:avLst/>
            <a:gdLst/>
            <a:ahLst/>
            <a:cxnLst/>
            <a:rect l="l" t="t" r="r" b="b"/>
            <a:pathLst>
              <a:path w="1832609" h="677545">
                <a:moveTo>
                  <a:pt x="1832533" y="580237"/>
                </a:moveTo>
                <a:lnTo>
                  <a:pt x="1826348" y="235724"/>
                </a:lnTo>
                <a:lnTo>
                  <a:pt x="354901" y="146596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796" y="484149"/>
                </a:lnTo>
                <a:lnTo>
                  <a:pt x="1832533" y="580237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17759" y="3162604"/>
            <a:ext cx="1832610" cy="677545"/>
          </a:xfrm>
          <a:custGeom>
            <a:avLst/>
            <a:gdLst/>
            <a:ahLst/>
            <a:cxnLst/>
            <a:rect l="l" t="t" r="r" b="b"/>
            <a:pathLst>
              <a:path w="1832610" h="677545">
                <a:moveTo>
                  <a:pt x="1832521" y="580250"/>
                </a:moveTo>
                <a:lnTo>
                  <a:pt x="1826336" y="235737"/>
                </a:lnTo>
                <a:lnTo>
                  <a:pt x="354901" y="146608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783" y="484162"/>
                </a:lnTo>
                <a:lnTo>
                  <a:pt x="1832521" y="580250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94397" y="3724211"/>
            <a:ext cx="1832610" cy="677545"/>
          </a:xfrm>
          <a:custGeom>
            <a:avLst/>
            <a:gdLst/>
            <a:ahLst/>
            <a:cxnLst/>
            <a:rect l="l" t="t" r="r" b="b"/>
            <a:pathLst>
              <a:path w="1832609" h="677545">
                <a:moveTo>
                  <a:pt x="1832533" y="580237"/>
                </a:moveTo>
                <a:lnTo>
                  <a:pt x="1826348" y="235724"/>
                </a:lnTo>
                <a:lnTo>
                  <a:pt x="354901" y="146596"/>
                </a:lnTo>
                <a:lnTo>
                  <a:pt x="367118" y="0"/>
                </a:lnTo>
                <a:lnTo>
                  <a:pt x="0" y="313563"/>
                </a:lnTo>
                <a:lnTo>
                  <a:pt x="310705" y="677354"/>
                </a:lnTo>
                <a:lnTo>
                  <a:pt x="326796" y="484149"/>
                </a:lnTo>
                <a:lnTo>
                  <a:pt x="1832533" y="580237"/>
                </a:lnTo>
                <a:close/>
              </a:path>
            </a:pathLst>
          </a:custGeom>
          <a:solidFill>
            <a:srgbClr val="47B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 rot="120000">
            <a:off x="7624407" y="2268495"/>
            <a:ext cx="1147957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00"/>
              </a:lnSpc>
            </a:pPr>
            <a:r>
              <a:rPr dirty="0" baseline="1388" sz="3000" spc="157" b="1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dirty="0" baseline="1388" sz="30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FFFFFF"/>
                </a:solidFill>
                <a:latin typeface="Tahoma"/>
                <a:cs typeface="Tahoma"/>
              </a:rPr>
              <a:t>нове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15" name="object 15"/>
          <p:cNvSpPr txBox="1"/>
          <p:nvPr/>
        </p:nvSpPr>
        <p:spPr>
          <a:xfrm rot="120000">
            <a:off x="6767748" y="2945842"/>
            <a:ext cx="1147957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00"/>
              </a:lnSpc>
            </a:pPr>
            <a:r>
              <a:rPr dirty="0" baseline="1388" sz="3000" spc="157" b="1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dirty="0" baseline="1388" sz="30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FFFFFF"/>
                </a:solidFill>
                <a:latin typeface="Tahoma"/>
                <a:cs typeface="Tahoma"/>
              </a:rPr>
              <a:t>нове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 rot="120000">
            <a:off x="4378917" y="3364695"/>
            <a:ext cx="7468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00"/>
              </a:lnSpc>
            </a:pPr>
            <a:r>
              <a:rPr dirty="0" sz="2000" spc="85" b="1">
                <a:solidFill>
                  <a:srgbClr val="FFFFFF"/>
                </a:solidFill>
                <a:latin typeface="Tahoma"/>
                <a:cs typeface="Tahoma"/>
              </a:rPr>
              <a:t>Нове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 rot="120000">
            <a:off x="7955556" y="3926294"/>
            <a:ext cx="7468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00"/>
              </a:lnSpc>
            </a:pPr>
            <a:r>
              <a:rPr dirty="0" sz="2000" spc="85" b="1">
                <a:solidFill>
                  <a:srgbClr val="FFFFFF"/>
                </a:solidFill>
                <a:latin typeface="Tahoma"/>
                <a:cs typeface="Tahoma"/>
              </a:rPr>
              <a:t>Нове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903375"/>
            <a:ext cx="737425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535" b="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80" b="0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20" b="0">
                <a:solidFill>
                  <a:srgbClr val="231F20"/>
                </a:solidFill>
                <a:latin typeface="Microsoft Sans Serif"/>
                <a:cs typeface="Microsoft Sans Serif"/>
              </a:rPr>
              <a:t>відчуваєте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20" b="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85" b="0">
                <a:solidFill>
                  <a:srgbClr val="231F20"/>
                </a:solidFill>
                <a:latin typeface="Microsoft Sans Serif"/>
                <a:cs typeface="Microsoft Sans Serif"/>
              </a:rPr>
              <a:t>письма </a:t>
            </a:r>
            <a:r>
              <a:rPr dirty="0" sz="3500" spc="-91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 b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3500" spc="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вимогу?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265479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2557055"/>
            <a:ext cx="7073900" cy="2303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почуваєтеся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схвильованими, наляканими,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стривоженими?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Чому? </a:t>
            </a:r>
            <a:r>
              <a:rPr dirty="0" sz="2000" spc="305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спричиняє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такі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емоції?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Можливо,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відчуваєте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комбінацію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кількох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емоцій?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Запишіть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свої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думки.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зможете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поділитися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своїми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думками,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коли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«сядете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свій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стілець»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столом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Робін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Microsoft Sans Serif"/>
                <a:cs typeface="Microsoft Sans Serif"/>
              </a:rPr>
              <a:t>Етвуд.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422121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022426" y="4514491"/>
            <a:ext cx="2291715" cy="2123440"/>
            <a:chOff x="8022426" y="4514491"/>
            <a:chExt cx="2291715" cy="2123440"/>
          </a:xfrm>
        </p:grpSpPr>
        <p:sp>
          <p:nvSpPr>
            <p:cNvPr id="7" name="object 7"/>
            <p:cNvSpPr/>
            <p:nvPr/>
          </p:nvSpPr>
          <p:spPr>
            <a:xfrm>
              <a:off x="8022426" y="5229676"/>
              <a:ext cx="2291715" cy="1408430"/>
            </a:xfrm>
            <a:custGeom>
              <a:avLst/>
              <a:gdLst/>
              <a:ahLst/>
              <a:cxnLst/>
              <a:rect l="l" t="t" r="r" b="b"/>
              <a:pathLst>
                <a:path w="2291715" h="1408429">
                  <a:moveTo>
                    <a:pt x="957567" y="0"/>
                  </a:moveTo>
                  <a:lnTo>
                    <a:pt x="620979" y="62607"/>
                  </a:lnTo>
                  <a:lnTo>
                    <a:pt x="574125" y="73281"/>
                  </a:lnTo>
                  <a:lnTo>
                    <a:pt x="528612" y="86637"/>
                  </a:lnTo>
                  <a:lnTo>
                    <a:pt x="484507" y="102572"/>
                  </a:lnTo>
                  <a:lnTo>
                    <a:pt x="441876" y="120984"/>
                  </a:lnTo>
                  <a:lnTo>
                    <a:pt x="400785" y="141770"/>
                  </a:lnTo>
                  <a:lnTo>
                    <a:pt x="361301" y="164828"/>
                  </a:lnTo>
                  <a:lnTo>
                    <a:pt x="323490" y="190056"/>
                  </a:lnTo>
                  <a:lnTo>
                    <a:pt x="287418" y="217351"/>
                  </a:lnTo>
                  <a:lnTo>
                    <a:pt x="253151" y="246610"/>
                  </a:lnTo>
                  <a:lnTo>
                    <a:pt x="220755" y="277731"/>
                  </a:lnTo>
                  <a:lnTo>
                    <a:pt x="190296" y="310612"/>
                  </a:lnTo>
                  <a:lnTo>
                    <a:pt x="161841" y="345149"/>
                  </a:lnTo>
                  <a:lnTo>
                    <a:pt x="135456" y="381242"/>
                  </a:lnTo>
                  <a:lnTo>
                    <a:pt x="111206" y="418787"/>
                  </a:lnTo>
                  <a:lnTo>
                    <a:pt x="89159" y="457681"/>
                  </a:lnTo>
                  <a:lnTo>
                    <a:pt x="69380" y="497823"/>
                  </a:lnTo>
                  <a:lnTo>
                    <a:pt x="51936" y="539109"/>
                  </a:lnTo>
                  <a:lnTo>
                    <a:pt x="36892" y="581438"/>
                  </a:lnTo>
                  <a:lnTo>
                    <a:pt x="24315" y="624707"/>
                  </a:lnTo>
                  <a:lnTo>
                    <a:pt x="14271" y="668813"/>
                  </a:lnTo>
                  <a:lnTo>
                    <a:pt x="6827" y="713655"/>
                  </a:lnTo>
                  <a:lnTo>
                    <a:pt x="2047" y="759128"/>
                  </a:lnTo>
                  <a:lnTo>
                    <a:pt x="0" y="805132"/>
                  </a:lnTo>
                  <a:lnTo>
                    <a:pt x="749" y="851564"/>
                  </a:lnTo>
                  <a:lnTo>
                    <a:pt x="4363" y="898320"/>
                  </a:lnTo>
                  <a:lnTo>
                    <a:pt x="10907" y="945299"/>
                  </a:lnTo>
                  <a:lnTo>
                    <a:pt x="20447" y="992399"/>
                  </a:lnTo>
                  <a:lnTo>
                    <a:pt x="117945" y="1407829"/>
                  </a:lnTo>
                  <a:lnTo>
                    <a:pt x="841642" y="1407829"/>
                  </a:lnTo>
                  <a:lnTo>
                    <a:pt x="726097" y="1049016"/>
                  </a:lnTo>
                  <a:lnTo>
                    <a:pt x="1753870" y="1049016"/>
                  </a:lnTo>
                  <a:lnTo>
                    <a:pt x="2269465" y="495029"/>
                  </a:lnTo>
                  <a:lnTo>
                    <a:pt x="2286422" y="467278"/>
                  </a:lnTo>
                  <a:lnTo>
                    <a:pt x="2291148" y="436252"/>
                  </a:lnTo>
                  <a:lnTo>
                    <a:pt x="2283804" y="405737"/>
                  </a:lnTo>
                  <a:lnTo>
                    <a:pt x="2264550" y="379522"/>
                  </a:lnTo>
                  <a:lnTo>
                    <a:pt x="2224400" y="351750"/>
                  </a:lnTo>
                  <a:lnTo>
                    <a:pt x="2179924" y="335800"/>
                  </a:lnTo>
                  <a:lnTo>
                    <a:pt x="2133489" y="331593"/>
                  </a:lnTo>
                  <a:lnTo>
                    <a:pt x="2087463" y="339043"/>
                  </a:lnTo>
                  <a:lnTo>
                    <a:pt x="2044212" y="358070"/>
                  </a:lnTo>
                  <a:lnTo>
                    <a:pt x="2006105" y="388590"/>
                  </a:lnTo>
                  <a:lnTo>
                    <a:pt x="1705216" y="702369"/>
                  </a:lnTo>
                  <a:lnTo>
                    <a:pt x="653110" y="398293"/>
                  </a:lnTo>
                  <a:lnTo>
                    <a:pt x="1004926" y="209203"/>
                  </a:lnTo>
                  <a:lnTo>
                    <a:pt x="1038243" y="181946"/>
                  </a:lnTo>
                  <a:lnTo>
                    <a:pt x="1057947" y="146050"/>
                  </a:lnTo>
                  <a:lnTo>
                    <a:pt x="1063431" y="105949"/>
                  </a:lnTo>
                  <a:lnTo>
                    <a:pt x="1054088" y="66082"/>
                  </a:lnTo>
                  <a:lnTo>
                    <a:pt x="1029310" y="30882"/>
                  </a:lnTo>
                  <a:lnTo>
                    <a:pt x="1007897" y="14789"/>
                  </a:lnTo>
                  <a:lnTo>
                    <a:pt x="983617" y="4387"/>
                  </a:lnTo>
                  <a:lnTo>
                    <a:pt x="957567" y="0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825420" y="4514494"/>
              <a:ext cx="1216025" cy="1216025"/>
            </a:xfrm>
            <a:custGeom>
              <a:avLst/>
              <a:gdLst/>
              <a:ahLst/>
              <a:cxnLst/>
              <a:rect l="l" t="t" r="r" b="b"/>
              <a:pathLst>
                <a:path w="1216025" h="1216025">
                  <a:moveTo>
                    <a:pt x="1215898" y="584047"/>
                  </a:moveTo>
                  <a:lnTo>
                    <a:pt x="1212672" y="539800"/>
                  </a:lnTo>
                  <a:lnTo>
                    <a:pt x="1206233" y="495833"/>
                  </a:lnTo>
                  <a:lnTo>
                    <a:pt x="1196568" y="452348"/>
                  </a:lnTo>
                  <a:lnTo>
                    <a:pt x="1183665" y="409524"/>
                  </a:lnTo>
                  <a:lnTo>
                    <a:pt x="1167549" y="367550"/>
                  </a:lnTo>
                  <a:lnTo>
                    <a:pt x="1148219" y="326644"/>
                  </a:lnTo>
                  <a:lnTo>
                    <a:pt x="1125651" y="286969"/>
                  </a:lnTo>
                  <a:lnTo>
                    <a:pt x="1099870" y="248716"/>
                  </a:lnTo>
                  <a:lnTo>
                    <a:pt x="1070851" y="212090"/>
                  </a:lnTo>
                  <a:lnTo>
                    <a:pt x="1038631" y="177279"/>
                  </a:lnTo>
                  <a:lnTo>
                    <a:pt x="1003808" y="145046"/>
                  </a:lnTo>
                  <a:lnTo>
                    <a:pt x="967181" y="116039"/>
                  </a:lnTo>
                  <a:lnTo>
                    <a:pt x="928941" y="90258"/>
                  </a:lnTo>
                  <a:lnTo>
                    <a:pt x="889266" y="67691"/>
                  </a:lnTo>
                  <a:lnTo>
                    <a:pt x="848347" y="48348"/>
                  </a:lnTo>
                  <a:lnTo>
                    <a:pt x="806386" y="32232"/>
                  </a:lnTo>
                  <a:lnTo>
                    <a:pt x="763562" y="19342"/>
                  </a:lnTo>
                  <a:lnTo>
                    <a:pt x="720077" y="9677"/>
                  </a:lnTo>
                  <a:lnTo>
                    <a:pt x="676109" y="3225"/>
                  </a:lnTo>
                  <a:lnTo>
                    <a:pt x="631850" y="0"/>
                  </a:lnTo>
                  <a:lnTo>
                    <a:pt x="587502" y="0"/>
                  </a:lnTo>
                  <a:lnTo>
                    <a:pt x="543242" y="3225"/>
                  </a:lnTo>
                  <a:lnTo>
                    <a:pt x="499275" y="9677"/>
                  </a:lnTo>
                  <a:lnTo>
                    <a:pt x="455790" y="19342"/>
                  </a:lnTo>
                  <a:lnTo>
                    <a:pt x="412965" y="32232"/>
                  </a:lnTo>
                  <a:lnTo>
                    <a:pt x="371005" y="48348"/>
                  </a:lnTo>
                  <a:lnTo>
                    <a:pt x="330085" y="67691"/>
                  </a:lnTo>
                  <a:lnTo>
                    <a:pt x="290410" y="90258"/>
                  </a:lnTo>
                  <a:lnTo>
                    <a:pt x="252171" y="116039"/>
                  </a:lnTo>
                  <a:lnTo>
                    <a:pt x="215544" y="145046"/>
                  </a:lnTo>
                  <a:lnTo>
                    <a:pt x="180733" y="177279"/>
                  </a:lnTo>
                  <a:lnTo>
                    <a:pt x="148501" y="212090"/>
                  </a:lnTo>
                  <a:lnTo>
                    <a:pt x="119481" y="248716"/>
                  </a:lnTo>
                  <a:lnTo>
                    <a:pt x="93700" y="286969"/>
                  </a:lnTo>
                  <a:lnTo>
                    <a:pt x="71132" y="326644"/>
                  </a:lnTo>
                  <a:lnTo>
                    <a:pt x="51803" y="367550"/>
                  </a:lnTo>
                  <a:lnTo>
                    <a:pt x="35687" y="409524"/>
                  </a:lnTo>
                  <a:lnTo>
                    <a:pt x="22796" y="452348"/>
                  </a:lnTo>
                  <a:lnTo>
                    <a:pt x="13119" y="495833"/>
                  </a:lnTo>
                  <a:lnTo>
                    <a:pt x="6680" y="539800"/>
                  </a:lnTo>
                  <a:lnTo>
                    <a:pt x="3454" y="584047"/>
                  </a:lnTo>
                  <a:lnTo>
                    <a:pt x="3454" y="628408"/>
                  </a:lnTo>
                  <a:lnTo>
                    <a:pt x="6680" y="672655"/>
                  </a:lnTo>
                  <a:lnTo>
                    <a:pt x="13119" y="716622"/>
                  </a:lnTo>
                  <a:lnTo>
                    <a:pt x="22796" y="760107"/>
                  </a:lnTo>
                  <a:lnTo>
                    <a:pt x="35687" y="802932"/>
                  </a:lnTo>
                  <a:lnTo>
                    <a:pt x="51803" y="844905"/>
                  </a:lnTo>
                  <a:lnTo>
                    <a:pt x="71132" y="885812"/>
                  </a:lnTo>
                  <a:lnTo>
                    <a:pt x="82892" y="906513"/>
                  </a:lnTo>
                  <a:lnTo>
                    <a:pt x="0" y="1215898"/>
                  </a:lnTo>
                  <a:lnTo>
                    <a:pt x="309384" y="1133005"/>
                  </a:lnTo>
                  <a:lnTo>
                    <a:pt x="330085" y="1144765"/>
                  </a:lnTo>
                  <a:lnTo>
                    <a:pt x="371005" y="1164107"/>
                  </a:lnTo>
                  <a:lnTo>
                    <a:pt x="412965" y="1180223"/>
                  </a:lnTo>
                  <a:lnTo>
                    <a:pt x="455790" y="1193114"/>
                  </a:lnTo>
                  <a:lnTo>
                    <a:pt x="499275" y="1202778"/>
                  </a:lnTo>
                  <a:lnTo>
                    <a:pt x="543242" y="1209230"/>
                  </a:lnTo>
                  <a:lnTo>
                    <a:pt x="587502" y="1212456"/>
                  </a:lnTo>
                  <a:lnTo>
                    <a:pt x="631850" y="1212456"/>
                  </a:lnTo>
                  <a:lnTo>
                    <a:pt x="676109" y="1209230"/>
                  </a:lnTo>
                  <a:lnTo>
                    <a:pt x="720077" y="1202778"/>
                  </a:lnTo>
                  <a:lnTo>
                    <a:pt x="763562" y="1193114"/>
                  </a:lnTo>
                  <a:lnTo>
                    <a:pt x="806386" y="1180223"/>
                  </a:lnTo>
                  <a:lnTo>
                    <a:pt x="848347" y="1164107"/>
                  </a:lnTo>
                  <a:lnTo>
                    <a:pt x="889266" y="1144765"/>
                  </a:lnTo>
                  <a:lnTo>
                    <a:pt x="928941" y="1122197"/>
                  </a:lnTo>
                  <a:lnTo>
                    <a:pt x="967181" y="1096416"/>
                  </a:lnTo>
                  <a:lnTo>
                    <a:pt x="1003808" y="1067409"/>
                  </a:lnTo>
                  <a:lnTo>
                    <a:pt x="1038631" y="1035177"/>
                  </a:lnTo>
                  <a:lnTo>
                    <a:pt x="1070851" y="1000366"/>
                  </a:lnTo>
                  <a:lnTo>
                    <a:pt x="1099870" y="963739"/>
                  </a:lnTo>
                  <a:lnTo>
                    <a:pt x="1125651" y="925487"/>
                  </a:lnTo>
                  <a:lnTo>
                    <a:pt x="1148219" y="885812"/>
                  </a:lnTo>
                  <a:lnTo>
                    <a:pt x="1167549" y="844905"/>
                  </a:lnTo>
                  <a:lnTo>
                    <a:pt x="1183665" y="802932"/>
                  </a:lnTo>
                  <a:lnTo>
                    <a:pt x="1196568" y="760107"/>
                  </a:lnTo>
                  <a:lnTo>
                    <a:pt x="1206233" y="716622"/>
                  </a:lnTo>
                  <a:lnTo>
                    <a:pt x="1212672" y="672655"/>
                  </a:lnTo>
                  <a:lnTo>
                    <a:pt x="1215898" y="628408"/>
                  </a:lnTo>
                  <a:lnTo>
                    <a:pt x="1215898" y="584047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141663" y="5431447"/>
              <a:ext cx="913765" cy="648970"/>
            </a:xfrm>
            <a:custGeom>
              <a:avLst/>
              <a:gdLst/>
              <a:ahLst/>
              <a:cxnLst/>
              <a:rect l="l" t="t" r="r" b="b"/>
              <a:pathLst>
                <a:path w="913765" h="648970">
                  <a:moveTo>
                    <a:pt x="913384" y="103860"/>
                  </a:moveTo>
                  <a:lnTo>
                    <a:pt x="896848" y="44526"/>
                  </a:lnTo>
                  <a:lnTo>
                    <a:pt x="826731" y="5435"/>
                  </a:lnTo>
                  <a:lnTo>
                    <a:pt x="779805" y="0"/>
                  </a:lnTo>
                  <a:lnTo>
                    <a:pt x="733628" y="6451"/>
                  </a:lnTo>
                  <a:lnTo>
                    <a:pt x="690499" y="24155"/>
                  </a:lnTo>
                  <a:lnTo>
                    <a:pt x="652691" y="52501"/>
                  </a:lnTo>
                  <a:lnTo>
                    <a:pt x="622515" y="90881"/>
                  </a:lnTo>
                  <a:lnTo>
                    <a:pt x="385940" y="470115"/>
                  </a:lnTo>
                  <a:lnTo>
                    <a:pt x="552640" y="133248"/>
                  </a:lnTo>
                  <a:lnTo>
                    <a:pt x="560031" y="101574"/>
                  </a:lnTo>
                  <a:lnTo>
                    <a:pt x="554774" y="70637"/>
                  </a:lnTo>
                  <a:lnTo>
                    <a:pt x="538213" y="43980"/>
                  </a:lnTo>
                  <a:lnTo>
                    <a:pt x="511695" y="25133"/>
                  </a:lnTo>
                  <a:lnTo>
                    <a:pt x="464845" y="11391"/>
                  </a:lnTo>
                  <a:lnTo>
                    <a:pt x="417614" y="10210"/>
                  </a:lnTo>
                  <a:lnTo>
                    <a:pt x="372211" y="20802"/>
                  </a:lnTo>
                  <a:lnTo>
                    <a:pt x="330860" y="42341"/>
                  </a:lnTo>
                  <a:lnTo>
                    <a:pt x="295770" y="73990"/>
                  </a:lnTo>
                  <a:lnTo>
                    <a:pt x="269189" y="114922"/>
                  </a:lnTo>
                  <a:lnTo>
                    <a:pt x="0" y="648462"/>
                  </a:lnTo>
                  <a:lnTo>
                    <a:pt x="311683" y="620191"/>
                  </a:lnTo>
                  <a:lnTo>
                    <a:pt x="322694" y="597916"/>
                  </a:lnTo>
                  <a:lnTo>
                    <a:pt x="619188" y="597916"/>
                  </a:lnTo>
                  <a:lnTo>
                    <a:pt x="903160" y="134747"/>
                  </a:lnTo>
                  <a:lnTo>
                    <a:pt x="913384" y="103860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563000" y="5660123"/>
              <a:ext cx="1437005" cy="628015"/>
            </a:xfrm>
            <a:custGeom>
              <a:avLst/>
              <a:gdLst/>
              <a:ahLst/>
              <a:cxnLst/>
              <a:rect l="l" t="t" r="r" b="b"/>
              <a:pathLst>
                <a:path w="1437004" h="628014">
                  <a:moveTo>
                    <a:pt x="194652" y="613524"/>
                  </a:moveTo>
                  <a:lnTo>
                    <a:pt x="190563" y="609434"/>
                  </a:lnTo>
                  <a:lnTo>
                    <a:pt x="4089" y="609434"/>
                  </a:lnTo>
                  <a:lnTo>
                    <a:pt x="0" y="613524"/>
                  </a:lnTo>
                  <a:lnTo>
                    <a:pt x="0" y="623633"/>
                  </a:lnTo>
                  <a:lnTo>
                    <a:pt x="4089" y="627722"/>
                  </a:lnTo>
                  <a:lnTo>
                    <a:pt x="185508" y="627722"/>
                  </a:lnTo>
                  <a:lnTo>
                    <a:pt x="190563" y="627722"/>
                  </a:lnTo>
                  <a:lnTo>
                    <a:pt x="194652" y="623633"/>
                  </a:lnTo>
                  <a:lnTo>
                    <a:pt x="194652" y="613524"/>
                  </a:lnTo>
                  <a:close/>
                </a:path>
                <a:path w="1437004" h="628014">
                  <a:moveTo>
                    <a:pt x="718972" y="149999"/>
                  </a:moveTo>
                  <a:lnTo>
                    <a:pt x="717207" y="144487"/>
                  </a:lnTo>
                  <a:lnTo>
                    <a:pt x="708228" y="139852"/>
                  </a:lnTo>
                  <a:lnTo>
                    <a:pt x="702716" y="141617"/>
                  </a:lnTo>
                  <a:lnTo>
                    <a:pt x="605650" y="329679"/>
                  </a:lnTo>
                  <a:lnTo>
                    <a:pt x="256095" y="329679"/>
                  </a:lnTo>
                  <a:lnTo>
                    <a:pt x="253974" y="286867"/>
                  </a:lnTo>
                  <a:lnTo>
                    <a:pt x="238188" y="222377"/>
                  </a:lnTo>
                  <a:lnTo>
                    <a:pt x="205181" y="159766"/>
                  </a:lnTo>
                  <a:lnTo>
                    <a:pt x="178320" y="127355"/>
                  </a:lnTo>
                  <a:lnTo>
                    <a:pt x="143027" y="96278"/>
                  </a:lnTo>
                  <a:lnTo>
                    <a:pt x="98145" y="68084"/>
                  </a:lnTo>
                  <a:lnTo>
                    <a:pt x="42519" y="44335"/>
                  </a:lnTo>
                  <a:lnTo>
                    <a:pt x="37744" y="42697"/>
                  </a:lnTo>
                  <a:lnTo>
                    <a:pt x="32550" y="45250"/>
                  </a:lnTo>
                  <a:lnTo>
                    <a:pt x="29273" y="54813"/>
                  </a:lnTo>
                  <a:lnTo>
                    <a:pt x="31826" y="60007"/>
                  </a:lnTo>
                  <a:lnTo>
                    <a:pt x="36601" y="61645"/>
                  </a:lnTo>
                  <a:lnTo>
                    <a:pt x="101739" y="90766"/>
                  </a:lnTo>
                  <a:lnTo>
                    <a:pt x="151193" y="126060"/>
                  </a:lnTo>
                  <a:lnTo>
                    <a:pt x="187083" y="165049"/>
                  </a:lnTo>
                  <a:lnTo>
                    <a:pt x="211556" y="205244"/>
                  </a:lnTo>
                  <a:lnTo>
                    <a:pt x="226745" y="244170"/>
                  </a:lnTo>
                  <a:lnTo>
                    <a:pt x="237769" y="308356"/>
                  </a:lnTo>
                  <a:lnTo>
                    <a:pt x="237883" y="328650"/>
                  </a:lnTo>
                  <a:lnTo>
                    <a:pt x="236956" y="340360"/>
                  </a:lnTo>
                  <a:lnTo>
                    <a:pt x="237782" y="342963"/>
                  </a:lnTo>
                  <a:lnTo>
                    <a:pt x="241249" y="346849"/>
                  </a:lnTo>
                  <a:lnTo>
                    <a:pt x="243725" y="347967"/>
                  </a:lnTo>
                  <a:lnTo>
                    <a:pt x="611225" y="347967"/>
                  </a:lnTo>
                  <a:lnTo>
                    <a:pt x="614641" y="347967"/>
                  </a:lnTo>
                  <a:lnTo>
                    <a:pt x="617778" y="346062"/>
                  </a:lnTo>
                  <a:lnTo>
                    <a:pt x="718972" y="149999"/>
                  </a:lnTo>
                  <a:close/>
                </a:path>
                <a:path w="1437004" h="628014">
                  <a:moveTo>
                    <a:pt x="1011288" y="182473"/>
                  </a:moveTo>
                  <a:lnTo>
                    <a:pt x="1009408" y="176999"/>
                  </a:lnTo>
                  <a:lnTo>
                    <a:pt x="1000340" y="172567"/>
                  </a:lnTo>
                  <a:lnTo>
                    <a:pt x="994867" y="174434"/>
                  </a:lnTo>
                  <a:lnTo>
                    <a:pt x="777151" y="619086"/>
                  </a:lnTo>
                  <a:lnTo>
                    <a:pt x="779030" y="624573"/>
                  </a:lnTo>
                  <a:lnTo>
                    <a:pt x="784860" y="627418"/>
                  </a:lnTo>
                  <a:lnTo>
                    <a:pt x="786231" y="627722"/>
                  </a:lnTo>
                  <a:lnTo>
                    <a:pt x="787577" y="627722"/>
                  </a:lnTo>
                  <a:lnTo>
                    <a:pt x="790956" y="627722"/>
                  </a:lnTo>
                  <a:lnTo>
                    <a:pt x="794207" y="625843"/>
                  </a:lnTo>
                  <a:lnTo>
                    <a:pt x="1011288" y="182473"/>
                  </a:lnTo>
                  <a:close/>
                </a:path>
                <a:path w="1437004" h="628014">
                  <a:moveTo>
                    <a:pt x="1436585" y="10490"/>
                  </a:moveTo>
                  <a:lnTo>
                    <a:pt x="1435023" y="4914"/>
                  </a:lnTo>
                  <a:lnTo>
                    <a:pt x="1426210" y="0"/>
                  </a:lnTo>
                  <a:lnTo>
                    <a:pt x="1420634" y="1562"/>
                  </a:lnTo>
                  <a:lnTo>
                    <a:pt x="1075131" y="618515"/>
                  </a:lnTo>
                  <a:lnTo>
                    <a:pt x="1076706" y="624090"/>
                  </a:lnTo>
                  <a:lnTo>
                    <a:pt x="1082522" y="627341"/>
                  </a:lnTo>
                  <a:lnTo>
                    <a:pt x="1084059" y="627722"/>
                  </a:lnTo>
                  <a:lnTo>
                    <a:pt x="1085570" y="627722"/>
                  </a:lnTo>
                  <a:lnTo>
                    <a:pt x="1088771" y="627722"/>
                  </a:lnTo>
                  <a:lnTo>
                    <a:pt x="1091882" y="626033"/>
                  </a:lnTo>
                  <a:lnTo>
                    <a:pt x="1436585" y="1049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3712" y="5293785"/>
              <a:ext cx="156591" cy="1565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19500" y="4756933"/>
              <a:ext cx="380365" cy="469900"/>
            </a:xfrm>
            <a:custGeom>
              <a:avLst/>
              <a:gdLst/>
              <a:ahLst/>
              <a:cxnLst/>
              <a:rect l="l" t="t" r="r" b="b"/>
              <a:pathLst>
                <a:path w="380365" h="469900">
                  <a:moveTo>
                    <a:pt x="223685" y="0"/>
                  </a:moveTo>
                  <a:lnTo>
                    <a:pt x="156578" y="0"/>
                  </a:lnTo>
                  <a:lnTo>
                    <a:pt x="107141" y="7994"/>
                  </a:lnTo>
                  <a:lnTo>
                    <a:pt x="64166" y="30247"/>
                  </a:lnTo>
                  <a:lnTo>
                    <a:pt x="30251" y="64160"/>
                  </a:lnTo>
                  <a:lnTo>
                    <a:pt x="7996" y="107136"/>
                  </a:lnTo>
                  <a:lnTo>
                    <a:pt x="0" y="156578"/>
                  </a:lnTo>
                  <a:lnTo>
                    <a:pt x="0" y="223685"/>
                  </a:lnTo>
                  <a:lnTo>
                    <a:pt x="134213" y="223685"/>
                  </a:lnTo>
                  <a:lnTo>
                    <a:pt x="134213" y="156578"/>
                  </a:lnTo>
                  <a:lnTo>
                    <a:pt x="135973" y="147886"/>
                  </a:lnTo>
                  <a:lnTo>
                    <a:pt x="140771" y="140776"/>
                  </a:lnTo>
                  <a:lnTo>
                    <a:pt x="147881" y="135975"/>
                  </a:lnTo>
                  <a:lnTo>
                    <a:pt x="156578" y="134213"/>
                  </a:lnTo>
                  <a:lnTo>
                    <a:pt x="223685" y="134213"/>
                  </a:lnTo>
                  <a:lnTo>
                    <a:pt x="232384" y="135975"/>
                  </a:lnTo>
                  <a:lnTo>
                    <a:pt x="239498" y="140776"/>
                  </a:lnTo>
                  <a:lnTo>
                    <a:pt x="244300" y="147886"/>
                  </a:lnTo>
                  <a:lnTo>
                    <a:pt x="246062" y="156578"/>
                  </a:lnTo>
                  <a:lnTo>
                    <a:pt x="246062" y="224485"/>
                  </a:lnTo>
                  <a:lnTo>
                    <a:pt x="242499" y="230235"/>
                  </a:lnTo>
                  <a:lnTo>
                    <a:pt x="235578" y="238607"/>
                  </a:lnTo>
                  <a:lnTo>
                    <a:pt x="226781" y="248341"/>
                  </a:lnTo>
                  <a:lnTo>
                    <a:pt x="202976" y="273837"/>
                  </a:lnTo>
                  <a:lnTo>
                    <a:pt x="186223" y="292468"/>
                  </a:lnTo>
                  <a:lnTo>
                    <a:pt x="167665" y="314413"/>
                  </a:lnTo>
                  <a:lnTo>
                    <a:pt x="147637" y="340017"/>
                  </a:lnTo>
                  <a:lnTo>
                    <a:pt x="134213" y="357898"/>
                  </a:lnTo>
                  <a:lnTo>
                    <a:pt x="134213" y="469747"/>
                  </a:lnTo>
                  <a:lnTo>
                    <a:pt x="268427" y="469747"/>
                  </a:lnTo>
                  <a:lnTo>
                    <a:pt x="268427" y="403224"/>
                  </a:lnTo>
                  <a:lnTo>
                    <a:pt x="281154" y="387839"/>
                  </a:lnTo>
                  <a:lnTo>
                    <a:pt x="293192" y="374086"/>
                  </a:lnTo>
                  <a:lnTo>
                    <a:pt x="315366" y="350100"/>
                  </a:lnTo>
                  <a:lnTo>
                    <a:pt x="339594" y="323436"/>
                  </a:lnTo>
                  <a:lnTo>
                    <a:pt x="360341" y="295094"/>
                  </a:lnTo>
                  <a:lnTo>
                    <a:pt x="374829" y="262650"/>
                  </a:lnTo>
                  <a:lnTo>
                    <a:pt x="380276" y="223685"/>
                  </a:lnTo>
                  <a:lnTo>
                    <a:pt x="380276" y="156578"/>
                  </a:lnTo>
                  <a:lnTo>
                    <a:pt x="372279" y="107136"/>
                  </a:lnTo>
                  <a:lnTo>
                    <a:pt x="350024" y="64160"/>
                  </a:lnTo>
                  <a:lnTo>
                    <a:pt x="316107" y="30247"/>
                  </a:lnTo>
                  <a:lnTo>
                    <a:pt x="273127" y="7994"/>
                  </a:lnTo>
                  <a:lnTo>
                    <a:pt x="223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770" y="1142387"/>
            <a:ext cx="9815224" cy="52746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74299" y="1303641"/>
            <a:ext cx="2343150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почуваюся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натхненно,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тому </a:t>
            </a:r>
            <a:r>
              <a:rPr dirty="0" sz="1600" spc="160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1600" spc="1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люблю</a:t>
            </a:r>
            <a:r>
              <a:rPr dirty="0" sz="16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працювати</a:t>
            </a:r>
            <a:r>
              <a:rPr dirty="0" sz="16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1600" spc="-40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швидкість.</a:t>
            </a:r>
            <a:r>
              <a:rPr dirty="0" sz="16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5">
                <a:solidFill>
                  <a:srgbClr val="231F20"/>
                </a:solidFill>
                <a:latin typeface="Microsoft Sans Serif"/>
                <a:cs typeface="Microsoft Sans Serif"/>
              </a:rPr>
              <a:t>гра.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51935"/>
            <a:ext cx="7969884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305" b="0">
                <a:solidFill>
                  <a:srgbClr val="231F20"/>
                </a:solidFill>
                <a:latin typeface="Microsoft Sans Serif"/>
                <a:cs typeface="Microsoft Sans Serif"/>
              </a:rPr>
              <a:t>Письмо</a:t>
            </a:r>
            <a:r>
              <a:rPr dirty="0" sz="3500" spc="-5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75" b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0" b="0">
                <a:solidFill>
                  <a:srgbClr val="231F20"/>
                </a:solidFill>
                <a:latin typeface="Microsoft Sans Serif"/>
                <a:cs typeface="Microsoft Sans Serif"/>
              </a:rPr>
              <a:t>вимогу: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45" b="0">
                <a:solidFill>
                  <a:srgbClr val="231F20"/>
                </a:solidFill>
                <a:latin typeface="Microsoft Sans Serif"/>
                <a:cs typeface="Microsoft Sans Serif"/>
              </a:rPr>
              <a:t>хто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30" b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dirty="0" sz="350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10" b="0">
                <a:solidFill>
                  <a:srgbClr val="231F20"/>
                </a:solidFill>
                <a:latin typeface="Microsoft Sans Serif"/>
                <a:cs typeface="Microsoft Sans Serif"/>
              </a:rPr>
              <a:t>столом?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923437"/>
            <a:ext cx="5803900" cy="271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335">
                <a:solidFill>
                  <a:srgbClr val="231F20"/>
                </a:solidFill>
                <a:latin typeface="Microsoft Sans Serif"/>
                <a:cs typeface="Microsoft Sans Serif"/>
              </a:rPr>
              <a:t>Найважливішими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5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3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90">
                <a:solidFill>
                  <a:srgbClr val="231F20"/>
                </a:solidFill>
                <a:latin typeface="Microsoft Sans Serif"/>
                <a:cs typeface="Microsoft Sans Serif"/>
              </a:rPr>
              <a:t>учні.</a:t>
            </a:r>
            <a:endParaRPr sz="3500">
              <a:latin typeface="Microsoft Sans Serif"/>
              <a:cs typeface="Microsoft Sans Serif"/>
            </a:endParaRPr>
          </a:p>
          <a:p>
            <a:pPr marL="192405" marR="3061335">
              <a:lnSpc>
                <a:spcPct val="114599"/>
              </a:lnSpc>
              <a:spcBef>
                <a:spcPts val="3800"/>
              </a:spcBef>
            </a:pP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почуваюся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нервово,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тому </a:t>
            </a:r>
            <a:r>
              <a:rPr dirty="0" sz="1600" spc="160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іноді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не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можу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 прочитати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слова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1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мені </a:t>
            </a:r>
            <a:r>
              <a:rPr dirty="0" sz="1600" spc="-40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не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вистачає </a:t>
            </a:r>
            <a:r>
              <a:rPr dirty="0" sz="1600" spc="95">
                <a:solidFill>
                  <a:srgbClr val="231F20"/>
                </a:solidFill>
                <a:latin typeface="Microsoft Sans Serif"/>
                <a:cs typeface="Microsoft Sans Serif"/>
              </a:rPr>
              <a:t>часу </a:t>
            </a:r>
            <a:r>
              <a:rPr dirty="0" sz="1600" spc="114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0">
                <a:solidFill>
                  <a:srgbClr val="231F20"/>
                </a:solidFill>
                <a:latin typeface="Microsoft Sans Serif"/>
                <a:cs typeface="Microsoft Sans Serif"/>
              </a:rPr>
              <a:t>того,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щоб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дописати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40">
                <a:solidFill>
                  <a:srgbClr val="231F20"/>
                </a:solidFill>
                <a:latin typeface="Microsoft Sans Serif"/>
                <a:cs typeface="Microsoft Sans Serif"/>
              </a:rPr>
              <a:t>текст.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4360373"/>
            <a:ext cx="2666365" cy="142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6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почуваюся</a:t>
            </a:r>
            <a:r>
              <a:rPr dirty="0" sz="16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налякано</a:t>
            </a:r>
            <a:r>
              <a:rPr dirty="0" sz="16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15">
                <a:solidFill>
                  <a:srgbClr val="231F20"/>
                </a:solidFill>
                <a:latin typeface="Microsoft Sans Serif"/>
                <a:cs typeface="Microsoft Sans Serif"/>
              </a:rPr>
              <a:t>й </a:t>
            </a:r>
            <a:r>
              <a:rPr dirty="0" sz="1600" spc="-40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у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мене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аж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болить </a:t>
            </a: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живіт, </a:t>
            </a:r>
            <a:r>
              <a:rPr dirty="0" sz="1600" spc="-40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тому </a:t>
            </a:r>
            <a:r>
              <a:rPr dirty="0" sz="1600" spc="160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1600" spc="145">
                <a:solidFill>
                  <a:srgbClr val="231F20"/>
                </a:solidFill>
                <a:latin typeface="Microsoft Sans Serif"/>
                <a:cs typeface="Microsoft Sans Serif"/>
              </a:rPr>
              <a:t>обмеження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231F20"/>
                </a:solidFill>
                <a:latin typeface="Microsoft Sans Serif"/>
                <a:cs typeface="Microsoft Sans Serif"/>
              </a:rPr>
              <a:t>часі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тисне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dirty="0" sz="1600" spc="95">
                <a:solidFill>
                  <a:srgbClr val="231F20"/>
                </a:solidFill>
                <a:latin typeface="Microsoft Sans Serif"/>
                <a:cs typeface="Microsoft Sans Serif"/>
              </a:rPr>
              <a:t>мене, </a:t>
            </a:r>
            <a:r>
              <a:rPr dirty="0" sz="1600" spc="85">
                <a:solidFill>
                  <a:srgbClr val="231F20"/>
                </a:solidFill>
                <a:latin typeface="Microsoft Sans Serif"/>
                <a:cs typeface="Microsoft Sans Serif"/>
              </a:rPr>
              <a:t>і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1600" spc="114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забуваю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5">
                <a:solidFill>
                  <a:srgbClr val="231F20"/>
                </a:solidFill>
                <a:latin typeface="Microsoft Sans Serif"/>
                <a:cs typeface="Microsoft Sans Serif"/>
              </a:rPr>
              <a:t>все,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6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16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5">
                <a:solidFill>
                  <a:srgbClr val="231F20"/>
                </a:solidFill>
                <a:latin typeface="Microsoft Sans Serif"/>
                <a:cs typeface="Microsoft Sans Serif"/>
              </a:rPr>
              <a:t>знаю.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6299" y="3431345"/>
            <a:ext cx="2126615" cy="281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відчуваю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натхнення,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бо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люблю</a:t>
            </a:r>
            <a:r>
              <a:rPr dirty="0" sz="16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писати.</a:t>
            </a:r>
            <a:r>
              <a:rPr dirty="0" sz="16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Але </a:t>
            </a:r>
            <a:r>
              <a:rPr dirty="0" sz="1600" spc="-40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я також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хвилююся </a:t>
            </a:r>
            <a:r>
              <a:rPr dirty="0" sz="1600" spc="1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через  </a:t>
            </a:r>
            <a:r>
              <a:rPr dirty="0" sz="1600" spc="145">
                <a:solidFill>
                  <a:srgbClr val="231F20"/>
                </a:solidFill>
                <a:latin typeface="Microsoft Sans Serif"/>
                <a:cs typeface="Microsoft Sans Serif"/>
              </a:rPr>
              <a:t>обмеження </a:t>
            </a:r>
            <a:r>
              <a:rPr dirty="0" sz="1600" spc="1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1600" spc="55">
                <a:solidFill>
                  <a:srgbClr val="231F20"/>
                </a:solidFill>
                <a:latin typeface="Microsoft Sans Serif"/>
                <a:cs typeface="Microsoft Sans Serif"/>
              </a:rPr>
              <a:t>часі.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Іноді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dirty="0" sz="1600" spc="114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завмираю,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бо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не </a:t>
            </a:r>
            <a:r>
              <a:rPr dirty="0" sz="1600" spc="1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можу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зрозуміти, </a:t>
            </a:r>
            <a:r>
              <a:rPr dirty="0" sz="1600" spc="70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1600" spc="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16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почати</a:t>
            </a:r>
            <a:r>
              <a:rPr dirty="0" sz="16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20"/>
                </a:solidFill>
                <a:latin typeface="Microsoft Sans Serif"/>
                <a:cs typeface="Microsoft Sans Serif"/>
              </a:rPr>
              <a:t>або</a:t>
            </a:r>
            <a:r>
              <a:rPr dirty="0" sz="16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60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1600" spc="-4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60">
                <a:solidFill>
                  <a:srgbClr val="231F20"/>
                </a:solidFill>
                <a:latin typeface="Microsoft Sans Serif"/>
                <a:cs typeface="Microsoft Sans Serif"/>
              </a:rPr>
              <a:t>робити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0">
                <a:solidFill>
                  <a:srgbClr val="231F20"/>
                </a:solidFill>
                <a:latin typeface="Microsoft Sans Serif"/>
                <a:cs typeface="Microsoft Sans Serif"/>
              </a:rPr>
              <a:t>далі.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924" y="5147741"/>
            <a:ext cx="2543810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6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почуваюся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впевнено, </a:t>
            </a:r>
            <a:r>
              <a:rPr dirty="0" sz="1600" spc="-409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5">
                <a:solidFill>
                  <a:srgbClr val="231F20"/>
                </a:solidFill>
                <a:latin typeface="Microsoft Sans Serif"/>
                <a:cs typeface="Microsoft Sans Serif"/>
              </a:rPr>
              <a:t>бо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люблю </a:t>
            </a:r>
            <a:r>
              <a:rPr dirty="0" sz="16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писати </a:t>
            </a:r>
            <a:r>
              <a:rPr dirty="0" sz="1600" spc="215">
                <a:solidFill>
                  <a:srgbClr val="231F20"/>
                </a:solidFill>
                <a:latin typeface="Microsoft Sans Serif"/>
                <a:cs typeface="Microsoft Sans Serif"/>
              </a:rPr>
              <a:t>й </a:t>
            </a:r>
            <a:r>
              <a:rPr dirty="0" sz="16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демонструвати </a:t>
            </a:r>
            <a:r>
              <a:rPr dirty="0" sz="1600" spc="114">
                <a:solidFill>
                  <a:srgbClr val="231F20"/>
                </a:solidFill>
                <a:latin typeface="Microsoft Sans Serif"/>
                <a:cs typeface="Microsoft Sans Serif"/>
              </a:rPr>
              <a:t>свої </a:t>
            </a:r>
            <a:r>
              <a:rPr dirty="0" sz="1600" spc="1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навички</a:t>
            </a:r>
            <a:r>
              <a:rPr dirty="0" sz="16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письма.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34929"/>
            <a:ext cx="4072254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535" b="0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500" spc="-3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80" b="0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500" spc="-3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0" b="0">
                <a:solidFill>
                  <a:srgbClr val="231F20"/>
                </a:solidFill>
                <a:latin typeface="Microsoft Sans Serif"/>
                <a:cs typeface="Microsoft Sans Serif"/>
              </a:rPr>
              <a:t>помітили?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216279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2065056"/>
            <a:ext cx="4982210" cy="1591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Прогляньте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робочі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аркуші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впродовж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3–4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хвилин.</a:t>
            </a:r>
            <a:endParaRPr sz="2000">
              <a:latin typeface="Microsoft Sans Serif"/>
              <a:cs typeface="Microsoft Sans Serif"/>
            </a:endParaRPr>
          </a:p>
          <a:p>
            <a:pPr marL="12700" marR="1371600" indent="-635">
              <a:lnSpc>
                <a:spcPct val="116700"/>
              </a:lnSpc>
              <a:spcBef>
                <a:spcPts val="113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Поверніться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обговоріть,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помітили.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301801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5998" y="3467708"/>
            <a:ext cx="4468825" cy="31567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93075"/>
            <a:ext cx="337185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459" b="0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3500" spc="-70" b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80" b="0">
                <a:solidFill>
                  <a:srgbClr val="231F20"/>
                </a:solidFill>
                <a:latin typeface="Microsoft Sans Serif"/>
                <a:cs typeface="Microsoft Sans Serif"/>
              </a:rPr>
              <a:t>помітили...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295" y="172095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1623204"/>
            <a:ext cx="7658100" cy="4301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51835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запитання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назву: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«Необхідність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читати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40">
                <a:solidFill>
                  <a:srgbClr val="231F20"/>
                </a:solidFill>
                <a:latin typeface="Microsoft Sans Serif"/>
                <a:cs typeface="Microsoft Sans Serif"/>
              </a:rPr>
              <a:t>книжки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XXI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20"/>
                </a:solidFill>
                <a:latin typeface="Microsoft Sans Serif"/>
                <a:cs typeface="Microsoft Sans Serif"/>
              </a:rPr>
              <a:t>столітті?»;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місце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написання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імені;</a:t>
            </a: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підказки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(дають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теми,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також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вказують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аудиторію,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якої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пишемо);</a:t>
            </a:r>
            <a:endParaRPr sz="2000">
              <a:latin typeface="Microsoft Sans Serif"/>
              <a:cs typeface="Microsoft Sans Serif"/>
            </a:endParaRPr>
          </a:p>
          <a:p>
            <a:pPr marL="12700" marR="26670" indent="-635">
              <a:lnSpc>
                <a:spcPct val="116700"/>
              </a:lnSpc>
              <a:spcBef>
                <a:spcPts val="1135"/>
              </a:spcBef>
            </a:pP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роботи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найближчі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заняття: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читаємо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плануємо;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пишемо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есе;</a:t>
            </a:r>
            <a:endParaRPr sz="2000">
              <a:latin typeface="Microsoft Sans Serif"/>
              <a:cs typeface="Microsoft Sans Serif"/>
            </a:endParaRPr>
          </a:p>
          <a:p>
            <a:pPr marL="12700" marR="158115" indent="-635">
              <a:lnSpc>
                <a:spcPct val="116700"/>
              </a:lnSpc>
              <a:spcBef>
                <a:spcPts val="1130"/>
              </a:spcBef>
            </a:pP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матеріали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читання: </a:t>
            </a:r>
            <a:r>
              <a:rPr dirty="0" sz="2000" spc="240">
                <a:solidFill>
                  <a:srgbClr val="231F20"/>
                </a:solidFill>
                <a:latin typeface="Microsoft Sans Serif"/>
                <a:cs typeface="Microsoft Sans Serif"/>
              </a:rPr>
              <a:t>перший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дає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огляд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проблеми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бекграунд,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00">
                <a:solidFill>
                  <a:srgbClr val="231F20"/>
                </a:solidFill>
                <a:latin typeface="Microsoft Sans Serif"/>
                <a:cs typeface="Microsoft Sans Serif"/>
              </a:rPr>
              <a:t>№4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інфографікою;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деякі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матеріали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мають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заголовки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підзаголовки.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257614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307575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6295" y="393094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66295" y="478616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6295" y="564135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4193" y="576019"/>
            <a:ext cx="2791820" cy="218921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1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20"/>
              <a:t>Національний</a:t>
            </a:r>
            <a:r>
              <a:rPr dirty="0" spc="-50"/>
              <a:t> </a:t>
            </a:r>
            <a:r>
              <a:rPr dirty="0" spc="65"/>
              <a:t>проєкт:</a:t>
            </a:r>
            <a:r>
              <a:rPr dirty="0" spc="-45"/>
              <a:t> </a:t>
            </a:r>
            <a:r>
              <a:rPr dirty="0" spc="150"/>
              <a:t>пишемо</a:t>
            </a:r>
            <a:r>
              <a:rPr dirty="0" spc="-50"/>
              <a:t> </a:t>
            </a:r>
            <a:r>
              <a:rPr dirty="0" spc="90"/>
              <a:t>есе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2024-05-17T12:56:29Z</dcterms:created>
  <dcterms:modified xsi:type="dcterms:W3CDTF">2024-05-17T12:56:29Z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2024-04-07T00:00:00Z</vt:filetime>
  </property>
  <property fmtid="{D5CDD505-2E9C-101B-9397-08002B2CF9AE}" name="Creator" pid="3">
    <vt:lpwstr>Adobe InDesign 18.5 (Windows)</vt:lpwstr>
  </property>
  <property fmtid="{D5CDD505-2E9C-101B-9397-08002B2CF9AE}" name="LastSaved" pid="4">
    <vt:filetime>2024-05-17T00:00:00Z</vt:filetime>
  </property>
  <property fmtid="{D5CDD505-2E9C-101B-9397-08002B2CF9AE}" name="NXPowerLiteLastOptimized" pid="5">
    <vt:lpwstr>1053828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S10.2.0</vt:lpwstr>
  </property>
</Properties>
</file>