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448475"/>
            <a:ext cx="959040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824" y="2910687"/>
            <a:ext cx="6527800" cy="209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1F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23659" y="6757185"/>
            <a:ext cx="1019175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1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306" y="6774457"/>
            <a:ext cx="3834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6637" y="6746391"/>
            <a:ext cx="4051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8.png"/><Relationship Id="rId9" Type="http://schemas.openxmlformats.org/officeDocument/2006/relationships/image" Target="../media/image10.jpg"/><Relationship Id="rId10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8.png"/><Relationship Id="rId9" Type="http://schemas.openxmlformats.org/officeDocument/2006/relationships/image" Target="../media/image10.jpg"/><Relationship Id="rId10" Type="http://schemas.openxmlformats.org/officeDocument/2006/relationships/image" Target="../media/image6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8.pn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9099" y="12"/>
            <a:ext cx="9773285" cy="7560309"/>
            <a:chOff x="919099" y="12"/>
            <a:chExt cx="9773285" cy="7560309"/>
          </a:xfrm>
        </p:grpSpPr>
        <p:sp>
          <p:nvSpPr>
            <p:cNvPr id="3" name="object 3" descr=""/>
            <p:cNvSpPr/>
            <p:nvPr/>
          </p:nvSpPr>
          <p:spPr>
            <a:xfrm>
              <a:off x="919099" y="4117631"/>
              <a:ext cx="5866130" cy="252729"/>
            </a:xfrm>
            <a:custGeom>
              <a:avLst/>
              <a:gdLst/>
              <a:ahLst/>
              <a:cxnLst/>
              <a:rect l="l" t="t" r="r" b="b"/>
              <a:pathLst>
                <a:path w="5866130" h="252729">
                  <a:moveTo>
                    <a:pt x="5865787" y="0"/>
                  </a:moveTo>
                  <a:lnTo>
                    <a:pt x="0" y="0"/>
                  </a:lnTo>
                  <a:lnTo>
                    <a:pt x="0" y="252145"/>
                  </a:lnTo>
                  <a:lnTo>
                    <a:pt x="5865787" y="252145"/>
                  </a:lnTo>
                  <a:lnTo>
                    <a:pt x="5865787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999" y="12"/>
              <a:ext cx="5466003" cy="755999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06405" y="3626777"/>
            <a:ext cx="18141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45">
                <a:solidFill>
                  <a:srgbClr val="645785"/>
                </a:solidFill>
                <a:latin typeface="Microsoft Sans Serif"/>
                <a:cs typeface="Microsoft Sans Serif"/>
              </a:rPr>
              <a:t>МОДУЛЬ</a:t>
            </a:r>
            <a:r>
              <a:rPr dirty="0" sz="2500" spc="25">
                <a:solidFill>
                  <a:srgbClr val="645785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45">
                <a:solidFill>
                  <a:srgbClr val="645785"/>
                </a:solidFill>
                <a:latin typeface="Microsoft Sans Serif"/>
                <a:cs typeface="Microsoft Sans Serif"/>
              </a:rPr>
              <a:t>7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6404" y="4677879"/>
            <a:ext cx="2974340" cy="1371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400"/>
              </a:spcBef>
            </a:pPr>
            <a:r>
              <a:rPr dirty="0" sz="4500" spc="300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Побудова </a:t>
            </a:r>
            <a:r>
              <a:rPr dirty="0" sz="4500" spc="260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endParaRPr sz="4500">
              <a:latin typeface="Microsoft Sans Serif"/>
              <a:cs typeface="Microsoft Sans Serif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004" y="-12699"/>
            <a:ext cx="9690698" cy="5680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54977"/>
            <a:ext cx="4853940" cy="11684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204"/>
              <a:t>Нотатник.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245"/>
              <a:t>Запишіть</a:t>
            </a:r>
            <a:r>
              <a:rPr dirty="0" spc="15"/>
              <a:t> </a:t>
            </a:r>
            <a:r>
              <a:rPr dirty="0" spc="235"/>
              <a:t>свої</a:t>
            </a:r>
            <a:r>
              <a:rPr dirty="0" spc="20"/>
              <a:t> </a:t>
            </a:r>
            <a:r>
              <a:rPr dirty="0" spc="310"/>
              <a:t>думки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7814" y="252430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7814" y="391510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619300" y="2426538"/>
            <a:ext cx="7778115" cy="365379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74015">
              <a:lnSpc>
                <a:spcPct val="100000"/>
              </a:lnSpc>
              <a:spcBef>
                <a:spcPts val="500"/>
              </a:spcBef>
            </a:pP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1F"/>
                </a:solidFill>
                <a:latin typeface="Microsoft Sans Serif"/>
                <a:cs typeface="Microsoft Sans Serif"/>
              </a:rPr>
              <a:t>новій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сторінці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нотатника:</a:t>
            </a:r>
            <a:endParaRPr sz="2000">
              <a:latin typeface="Microsoft Sans Serif"/>
              <a:cs typeface="Microsoft Sans Serif"/>
            </a:endParaRPr>
          </a:p>
          <a:p>
            <a:pPr marL="374015" marR="3279140">
              <a:lnSpc>
                <a:spcPct val="116700"/>
              </a:lnSpc>
            </a:pP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«Трекер</a:t>
            </a:r>
            <a:r>
              <a:rPr dirty="0" sz="2000" spc="1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14" b="1">
                <a:solidFill>
                  <a:srgbClr val="645785"/>
                </a:solidFill>
                <a:latin typeface="Tahoma"/>
                <a:cs typeface="Tahoma"/>
              </a:rPr>
              <a:t>думок</a:t>
            </a:r>
            <a:r>
              <a:rPr dirty="0" sz="2000" spc="1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00" b="1">
                <a:solidFill>
                  <a:srgbClr val="645785"/>
                </a:solidFill>
                <a:latin typeface="Tahoma"/>
                <a:cs typeface="Tahoma"/>
              </a:rPr>
              <a:t>про</a:t>
            </a:r>
            <a:r>
              <a:rPr dirty="0" sz="2000" spc="114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змагання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в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645785"/>
                </a:solidFill>
                <a:latin typeface="Tahoma"/>
                <a:cs typeface="Tahoma"/>
              </a:rPr>
              <a:t>молодіжному</a:t>
            </a:r>
            <a:r>
              <a:rPr dirty="0" sz="2000" spc="2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645785"/>
                </a:solidFill>
                <a:latin typeface="Tahoma"/>
                <a:cs typeface="Tahoma"/>
              </a:rPr>
              <a:t>спорті»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74015" marR="1360170" indent="-635">
              <a:lnSpc>
                <a:spcPct val="1167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думаєте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змагання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молодіжному спорті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зараз?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21800"/>
              </a:lnSpc>
            </a:pPr>
            <a:r>
              <a:rPr dirty="0" sz="2600" spc="120">
                <a:solidFill>
                  <a:srgbClr val="4D4B4B"/>
                </a:solidFill>
                <a:latin typeface="Microsoft Sans Serif"/>
                <a:cs typeface="Microsoft Sans Serif"/>
              </a:rPr>
              <a:t>Пам’ятайте,</a:t>
            </a:r>
            <a:r>
              <a:rPr dirty="0" sz="2600" spc="1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50">
                <a:solidFill>
                  <a:srgbClr val="4D4B4B"/>
                </a:solidFill>
                <a:latin typeface="Microsoft Sans Serif"/>
                <a:cs typeface="Microsoft Sans Serif"/>
              </a:rPr>
              <a:t>що</a:t>
            </a:r>
            <a:r>
              <a:rPr dirty="0" sz="26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75">
                <a:solidFill>
                  <a:srgbClr val="4D4B4B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600" spc="1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75">
                <a:solidFill>
                  <a:srgbClr val="4D4B4B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26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15">
                <a:solidFill>
                  <a:srgbClr val="4D4B4B"/>
                </a:solidFill>
                <a:latin typeface="Microsoft Sans Serif"/>
                <a:cs typeface="Microsoft Sans Serif"/>
              </a:rPr>
              <a:t>може</a:t>
            </a:r>
            <a:r>
              <a:rPr dirty="0" sz="26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55">
                <a:solidFill>
                  <a:srgbClr val="4D4B4B"/>
                </a:solidFill>
                <a:latin typeface="Microsoft Sans Serif"/>
                <a:cs typeface="Microsoft Sans Serif"/>
              </a:rPr>
              <a:t>змінитися, </a:t>
            </a:r>
            <a:r>
              <a:rPr dirty="0" sz="2600" spc="225">
                <a:solidFill>
                  <a:srgbClr val="4D4B4B"/>
                </a:solidFill>
                <a:latin typeface="Microsoft Sans Serif"/>
                <a:cs typeface="Microsoft Sans Serif"/>
              </a:rPr>
              <a:t>коли</a:t>
            </a:r>
            <a:r>
              <a:rPr dirty="0" sz="26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80">
                <a:solidFill>
                  <a:srgbClr val="4D4B4B"/>
                </a:solidFill>
                <a:latin typeface="Microsoft Sans Serif"/>
                <a:cs typeface="Microsoft Sans Serif"/>
              </a:rPr>
              <a:t>ви</a:t>
            </a:r>
            <a:r>
              <a:rPr dirty="0" sz="2600" spc="2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95">
                <a:solidFill>
                  <a:srgbClr val="4D4B4B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2600" spc="2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50">
                <a:solidFill>
                  <a:srgbClr val="4D4B4B"/>
                </a:solidFill>
                <a:latin typeface="Microsoft Sans Serif"/>
                <a:cs typeface="Microsoft Sans Serif"/>
              </a:rPr>
              <a:t>дізнаєтеся</a:t>
            </a:r>
            <a:r>
              <a:rPr dirty="0" sz="26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275">
                <a:solidFill>
                  <a:srgbClr val="4D4B4B"/>
                </a:solidFill>
                <a:latin typeface="Microsoft Sans Serif"/>
                <a:cs typeface="Microsoft Sans Serif"/>
              </a:rPr>
              <a:t>про</a:t>
            </a:r>
            <a:r>
              <a:rPr dirty="0" sz="2600" spc="2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60">
                <a:solidFill>
                  <a:srgbClr val="4D4B4B"/>
                </a:solidFill>
                <a:latin typeface="Microsoft Sans Serif"/>
                <a:cs typeface="Microsoft Sans Serif"/>
              </a:rPr>
              <a:t>проблему.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128" y="750366"/>
            <a:ext cx="1736140" cy="12346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555980"/>
            <a:ext cx="639635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/>
              <a:t>Хто</a:t>
            </a:r>
            <a:r>
              <a:rPr dirty="0" spc="55"/>
              <a:t> </a:t>
            </a:r>
            <a:r>
              <a:rPr dirty="0" spc="295"/>
              <a:t>говорить</a:t>
            </a:r>
            <a:r>
              <a:rPr dirty="0" spc="55"/>
              <a:t> </a:t>
            </a:r>
            <a:r>
              <a:rPr dirty="0" spc="390"/>
              <a:t>про</a:t>
            </a:r>
            <a:r>
              <a:rPr dirty="0" spc="60"/>
              <a:t> </a:t>
            </a:r>
            <a:r>
              <a:rPr dirty="0" spc="254"/>
              <a:t>змагання </a:t>
            </a:r>
            <a:r>
              <a:rPr dirty="0" spc="275"/>
              <a:t>в</a:t>
            </a:r>
            <a:r>
              <a:rPr dirty="0" spc="25"/>
              <a:t> </a:t>
            </a:r>
            <a:r>
              <a:rPr dirty="0" spc="290"/>
              <a:t>молодіжному</a:t>
            </a:r>
            <a:r>
              <a:rPr dirty="0" spc="25"/>
              <a:t> </a:t>
            </a:r>
            <a:r>
              <a:rPr dirty="0" spc="229"/>
              <a:t>спорті?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525"/>
              <a:t>Що</a:t>
            </a:r>
            <a:r>
              <a:rPr dirty="0" spc="15"/>
              <a:t> </a:t>
            </a:r>
            <a:r>
              <a:rPr dirty="0" spc="365"/>
              <a:t>вони</a:t>
            </a:r>
            <a:r>
              <a:rPr dirty="0" spc="15"/>
              <a:t> </a:t>
            </a:r>
            <a:r>
              <a:rPr dirty="0" spc="160"/>
              <a:t>кажуть?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758300" y="294642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071253" y="2899473"/>
            <a:ext cx="4172585" cy="3048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Алфі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Коен;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Лін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Кендал;</a:t>
            </a:r>
            <a:endParaRPr sz="2000">
              <a:latin typeface="Microsoft Sans Serif"/>
              <a:cs typeface="Microsoft Sans Serif"/>
            </a:endParaRPr>
          </a:p>
          <a:p>
            <a:pPr marL="12700" marR="1710689">
              <a:lnSpc>
                <a:spcPct val="223000"/>
              </a:lnSpc>
            </a:pP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Сер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Дігбі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Джеймс;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Елізабет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Мослі;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Президент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Франклін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Рузвельт.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758300" y="362602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300" y="430563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300" y="498521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58300" y="566482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996" y="2502001"/>
            <a:ext cx="3891200" cy="283674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1" name="object 11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54977"/>
            <a:ext cx="592709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210"/>
              <a:t>Долучаємося</a:t>
            </a:r>
            <a:r>
              <a:rPr dirty="0" spc="30"/>
              <a:t> </a:t>
            </a:r>
            <a:r>
              <a:rPr dirty="0" spc="275"/>
              <a:t>до</a:t>
            </a:r>
            <a:r>
              <a:rPr dirty="0" spc="30"/>
              <a:t> </a:t>
            </a:r>
            <a:r>
              <a:rPr dirty="0" spc="190"/>
              <a:t>дискусії, </a:t>
            </a:r>
            <a:r>
              <a:rPr dirty="0" spc="335"/>
              <a:t>що</a:t>
            </a:r>
            <a:r>
              <a:rPr dirty="0" spc="15"/>
              <a:t> </a:t>
            </a:r>
            <a:r>
              <a:rPr dirty="0" spc="265"/>
              <a:t>триває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66228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564523"/>
            <a:ext cx="6824980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Прочитайте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слова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всіх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учасників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учасниць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обговорення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нотатнику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19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кажу».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674370" indent="-635">
              <a:lnSpc>
                <a:spcPct val="116700"/>
              </a:lnSpc>
            </a:pP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колонці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«Я</a:t>
            </a:r>
            <a:r>
              <a:rPr dirty="0" sz="2000" spc="-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кажу»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запишіть</a:t>
            </a:r>
            <a:r>
              <a:rPr dirty="0" sz="2000" spc="-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свої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думки</a:t>
            </a:r>
            <a:r>
              <a:rPr dirty="0" sz="2000" spc="-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висловлювань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учасників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учасниць.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69749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722006" y="4469129"/>
            <a:ext cx="2431415" cy="1729105"/>
            <a:chOff x="7722006" y="4469129"/>
            <a:chExt cx="2431415" cy="1729105"/>
          </a:xfrm>
        </p:grpSpPr>
        <p:sp>
          <p:nvSpPr>
            <p:cNvPr id="7" name="object 7" descr=""/>
            <p:cNvSpPr/>
            <p:nvPr/>
          </p:nvSpPr>
          <p:spPr>
            <a:xfrm>
              <a:off x="7721993" y="4483150"/>
              <a:ext cx="2058035" cy="1447800"/>
            </a:xfrm>
            <a:custGeom>
              <a:avLst/>
              <a:gdLst/>
              <a:ahLst/>
              <a:cxnLst/>
              <a:rect l="l" t="t" r="r" b="b"/>
              <a:pathLst>
                <a:path w="2058034" h="1447800">
                  <a:moveTo>
                    <a:pt x="2057463" y="0"/>
                  </a:moveTo>
                  <a:lnTo>
                    <a:pt x="0" y="0"/>
                  </a:lnTo>
                  <a:lnTo>
                    <a:pt x="0" y="1425282"/>
                  </a:lnTo>
                  <a:lnTo>
                    <a:pt x="955065" y="1425282"/>
                  </a:lnTo>
                  <a:lnTo>
                    <a:pt x="955179" y="1425790"/>
                  </a:lnTo>
                  <a:lnTo>
                    <a:pt x="962837" y="1437144"/>
                  </a:lnTo>
                  <a:lnTo>
                    <a:pt x="974178" y="1444790"/>
                  </a:lnTo>
                  <a:lnTo>
                    <a:pt x="988072" y="1447596"/>
                  </a:lnTo>
                  <a:lnTo>
                    <a:pt x="1093635" y="1447596"/>
                  </a:lnTo>
                  <a:lnTo>
                    <a:pt x="1107516" y="1444790"/>
                  </a:lnTo>
                  <a:lnTo>
                    <a:pt x="1118870" y="1437144"/>
                  </a:lnTo>
                  <a:lnTo>
                    <a:pt x="1126515" y="1425790"/>
                  </a:lnTo>
                  <a:lnTo>
                    <a:pt x="1126617" y="1425282"/>
                  </a:lnTo>
                  <a:lnTo>
                    <a:pt x="2057463" y="1425282"/>
                  </a:lnTo>
                  <a:lnTo>
                    <a:pt x="2057463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81924" y="4540034"/>
              <a:ext cx="1938020" cy="1311910"/>
            </a:xfrm>
            <a:custGeom>
              <a:avLst/>
              <a:gdLst/>
              <a:ahLst/>
              <a:cxnLst/>
              <a:rect l="l" t="t" r="r" b="b"/>
              <a:pathLst>
                <a:path w="1938020" h="1311910">
                  <a:moveTo>
                    <a:pt x="1937588" y="0"/>
                  </a:moveTo>
                  <a:lnTo>
                    <a:pt x="0" y="0"/>
                  </a:lnTo>
                  <a:lnTo>
                    <a:pt x="0" y="1311503"/>
                  </a:lnTo>
                  <a:lnTo>
                    <a:pt x="1937588" y="1311503"/>
                  </a:lnTo>
                  <a:lnTo>
                    <a:pt x="1937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74292" y="4532401"/>
              <a:ext cx="1953260" cy="1327150"/>
            </a:xfrm>
            <a:custGeom>
              <a:avLst/>
              <a:gdLst/>
              <a:ahLst/>
              <a:cxnLst/>
              <a:rect l="l" t="t" r="r" b="b"/>
              <a:pathLst>
                <a:path w="1953259" h="1327150">
                  <a:moveTo>
                    <a:pt x="1949437" y="0"/>
                  </a:moveTo>
                  <a:lnTo>
                    <a:pt x="3429" y="0"/>
                  </a:lnTo>
                  <a:lnTo>
                    <a:pt x="0" y="3416"/>
                  </a:lnTo>
                  <a:lnTo>
                    <a:pt x="0" y="1323352"/>
                  </a:lnTo>
                  <a:lnTo>
                    <a:pt x="3429" y="1326769"/>
                  </a:lnTo>
                  <a:lnTo>
                    <a:pt x="1949437" y="1326769"/>
                  </a:lnTo>
                  <a:lnTo>
                    <a:pt x="1952866" y="1323352"/>
                  </a:lnTo>
                  <a:lnTo>
                    <a:pt x="1952866" y="1311490"/>
                  </a:lnTo>
                  <a:lnTo>
                    <a:pt x="15278" y="1311490"/>
                  </a:lnTo>
                  <a:lnTo>
                    <a:pt x="15278" y="15278"/>
                  </a:lnTo>
                  <a:lnTo>
                    <a:pt x="1952866" y="15278"/>
                  </a:lnTo>
                  <a:lnTo>
                    <a:pt x="1952866" y="3416"/>
                  </a:lnTo>
                  <a:lnTo>
                    <a:pt x="1949437" y="0"/>
                  </a:lnTo>
                  <a:close/>
                </a:path>
                <a:path w="1953259" h="1327150">
                  <a:moveTo>
                    <a:pt x="1952866" y="15278"/>
                  </a:moveTo>
                  <a:lnTo>
                    <a:pt x="1937575" y="15278"/>
                  </a:lnTo>
                  <a:lnTo>
                    <a:pt x="1937575" y="1311490"/>
                  </a:lnTo>
                  <a:lnTo>
                    <a:pt x="1952866" y="1311490"/>
                  </a:lnTo>
                  <a:lnTo>
                    <a:pt x="1952866" y="15278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4038" y="4469129"/>
              <a:ext cx="2379002" cy="172882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2" name="object 12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888974"/>
            <a:ext cx="627443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60"/>
              <a:t>маленьких </a:t>
            </a:r>
            <a:r>
              <a:rPr dirty="0" spc="265"/>
              <a:t>групах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7268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629052"/>
            <a:ext cx="3990340" cy="316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змінилася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думка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змагання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молодіжному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спорті?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саме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змінилася?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змінилася</a:t>
            </a:r>
            <a:endParaRPr sz="2000">
              <a:latin typeface="Microsoft Sans Serif"/>
              <a:cs typeface="Microsoft Sans Serif"/>
            </a:endParaRPr>
          </a:p>
          <a:p>
            <a:pPr marL="12700" marR="470534">
              <a:lnSpc>
                <a:spcPct val="116700"/>
              </a:lnSpc>
            </a:pP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(які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спонукали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вас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змінити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думку)?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411760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7972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106" y="2638221"/>
            <a:ext cx="3237814" cy="258175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996581"/>
            <a:ext cx="3731895" cy="11684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245"/>
              <a:t>Нотатник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185"/>
              <a:t>«Трекер</a:t>
            </a:r>
            <a:r>
              <a:rPr dirty="0" spc="30"/>
              <a:t> </a:t>
            </a:r>
            <a:r>
              <a:rPr dirty="0" spc="185"/>
              <a:t>думок»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7814" y="40436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7814" y="472323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620824" y="2910687"/>
            <a:ext cx="6045835" cy="209613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Знову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відкрийте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сторінку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«Трекер</a:t>
            </a:r>
            <a:r>
              <a:rPr dirty="0" sz="2000" spc="10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думок»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нотатнику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додайте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нові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нотатки:</a:t>
            </a:r>
            <a:endParaRPr sz="2000">
              <a:latin typeface="Microsoft Sans Serif"/>
              <a:cs typeface="Microsoft Sans Serif"/>
            </a:endParaRPr>
          </a:p>
          <a:p>
            <a:pPr marL="372110" marR="5080">
              <a:lnSpc>
                <a:spcPct val="223000"/>
              </a:lnSpc>
            </a:pP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думаєте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цього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231F1F"/>
                </a:solidFill>
                <a:latin typeface="Microsoft Sans Serif"/>
                <a:cs typeface="Microsoft Sans Serif"/>
              </a:rPr>
              <a:t>зараз;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дізналися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35">
                <a:solidFill>
                  <a:srgbClr val="231F1F"/>
                </a:solidFill>
                <a:latin typeface="Microsoft Sans Serif"/>
                <a:cs typeface="Microsoft Sans Serif"/>
              </a:rPr>
              <a:t>цю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тему.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128" y="1091971"/>
            <a:ext cx="1736140" cy="12346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269" y="1589011"/>
            <a:ext cx="7912100" cy="13843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288290" marR="5080" indent="-276225">
              <a:lnSpc>
                <a:spcPts val="5300"/>
              </a:lnSpc>
              <a:spcBef>
                <a:spcPts val="300"/>
              </a:spcBef>
            </a:pPr>
            <a:r>
              <a:rPr dirty="0" sz="4500" spc="405">
                <a:solidFill>
                  <a:srgbClr val="4D4B4B"/>
                </a:solidFill>
              </a:rPr>
              <a:t>Проведення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355">
                <a:solidFill>
                  <a:srgbClr val="4D4B4B"/>
                </a:solidFill>
              </a:rPr>
              <a:t>дослідження </a:t>
            </a:r>
            <a:r>
              <a:rPr dirty="0" sz="4500" spc="245">
                <a:solidFill>
                  <a:srgbClr val="4D4B4B"/>
                </a:solidFill>
              </a:rPr>
              <a:t>і</a:t>
            </a:r>
            <a:r>
              <a:rPr dirty="0" sz="4500" spc="15">
                <a:solidFill>
                  <a:srgbClr val="4D4B4B"/>
                </a:solidFill>
              </a:rPr>
              <a:t> </a:t>
            </a:r>
            <a:r>
              <a:rPr dirty="0" sz="4500" spc="415">
                <a:solidFill>
                  <a:srgbClr val="4D4B4B"/>
                </a:solidFill>
              </a:rPr>
              <a:t>глибше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415">
                <a:solidFill>
                  <a:srgbClr val="4D4B4B"/>
                </a:solidFill>
              </a:rPr>
              <a:t>вивчення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295">
                <a:solidFill>
                  <a:srgbClr val="4D4B4B"/>
                </a:solidFill>
              </a:rPr>
              <a:t>теми</a:t>
            </a:r>
            <a:endParaRPr sz="4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4190" y="3420197"/>
            <a:ext cx="3736739" cy="292994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124" y="1589011"/>
            <a:ext cx="8270240" cy="2057400"/>
          </a:xfrm>
          <a:prstGeom prst="rect"/>
        </p:spPr>
        <p:txBody>
          <a:bodyPr wrap="square" lIns="0" tIns="45720" rIns="0" bIns="0" rtlCol="0" vert="horz">
            <a:spAutoFit/>
          </a:bodyPr>
          <a:lstStyle/>
          <a:p>
            <a:pPr algn="ctr" marL="516255" marR="508634">
              <a:lnSpc>
                <a:spcPts val="5300"/>
              </a:lnSpc>
              <a:spcBef>
                <a:spcPts val="360"/>
              </a:spcBef>
            </a:pPr>
            <a:r>
              <a:rPr dirty="0" sz="4500" spc="415">
                <a:solidFill>
                  <a:srgbClr val="4D4B4B"/>
                </a:solidFill>
              </a:rPr>
              <a:t>Чи</a:t>
            </a:r>
            <a:r>
              <a:rPr dirty="0" sz="4500" spc="15">
                <a:solidFill>
                  <a:srgbClr val="4D4B4B"/>
                </a:solidFill>
              </a:rPr>
              <a:t> </a:t>
            </a:r>
            <a:r>
              <a:rPr dirty="0" sz="4500" spc="335">
                <a:solidFill>
                  <a:srgbClr val="4D4B4B"/>
                </a:solidFill>
              </a:rPr>
              <a:t>є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405">
                <a:solidFill>
                  <a:srgbClr val="4D4B4B"/>
                </a:solidFill>
              </a:rPr>
              <a:t>інші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400">
                <a:solidFill>
                  <a:srgbClr val="4D4B4B"/>
                </a:solidFill>
              </a:rPr>
              <a:t>сторони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360">
                <a:solidFill>
                  <a:srgbClr val="4D4B4B"/>
                </a:solidFill>
              </a:rPr>
              <a:t>цього </a:t>
            </a:r>
            <a:r>
              <a:rPr dirty="0" sz="4500" spc="365">
                <a:solidFill>
                  <a:srgbClr val="4D4B4B"/>
                </a:solidFill>
              </a:rPr>
              <a:t>питання?</a:t>
            </a:r>
            <a:endParaRPr sz="4500"/>
          </a:p>
          <a:p>
            <a:pPr algn="ctr">
              <a:lnSpc>
                <a:spcPts val="5140"/>
              </a:lnSpc>
            </a:pPr>
            <a:r>
              <a:rPr dirty="0" sz="4500" spc="285">
                <a:solidFill>
                  <a:srgbClr val="4D4B4B"/>
                </a:solidFill>
              </a:rPr>
              <a:t>Дослідімо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530">
                <a:solidFill>
                  <a:srgbClr val="4D4B4B"/>
                </a:solidFill>
              </a:rPr>
              <a:t>цю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245">
                <a:solidFill>
                  <a:srgbClr val="4D4B4B"/>
                </a:solidFill>
              </a:rPr>
              <a:t>тему</a:t>
            </a:r>
            <a:r>
              <a:rPr dirty="0" sz="4500" spc="30">
                <a:solidFill>
                  <a:srgbClr val="4D4B4B"/>
                </a:solidFill>
              </a:rPr>
              <a:t> </a:t>
            </a:r>
            <a:r>
              <a:rPr dirty="0" sz="4500" spc="330">
                <a:solidFill>
                  <a:srgbClr val="4D4B4B"/>
                </a:solidFill>
              </a:rPr>
              <a:t>глибше!</a:t>
            </a:r>
            <a:endParaRPr sz="4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955" y="4364901"/>
            <a:ext cx="1912092" cy="16789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1298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280"/>
              <a:t>Проведімо</a:t>
            </a:r>
            <a:r>
              <a:rPr dirty="0" spc="20"/>
              <a:t> </a:t>
            </a:r>
            <a:r>
              <a:rPr dirty="0" spc="245"/>
              <a:t>власне</a:t>
            </a:r>
            <a:r>
              <a:rPr dirty="0" spc="20"/>
              <a:t> </a:t>
            </a:r>
            <a:r>
              <a:rPr dirty="0" spc="275"/>
              <a:t>дослідження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24081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143061"/>
            <a:ext cx="4872990" cy="351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займаєтеся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або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займалися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молодіжним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приготуйтеся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відповісти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кілька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запитань.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127635" indent="-635">
              <a:lnSpc>
                <a:spcPct val="116700"/>
              </a:lnSpc>
            </a:pP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Напишіть</a:t>
            </a:r>
            <a:r>
              <a:rPr dirty="0" sz="2000" spc="5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«так»</a:t>
            </a:r>
            <a:r>
              <a:rPr dirty="0" sz="2000" spc="5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або</a:t>
            </a:r>
            <a:r>
              <a:rPr dirty="0" sz="2000" spc="5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«ні»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стікерах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після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прочитаєте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кожне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запитання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стіні.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250825" indent="-635">
              <a:lnSpc>
                <a:spcPct val="116700"/>
              </a:lnSpc>
            </a:pP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Приклейте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стікер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під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запитанням,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яке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відповідаєте.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63160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502240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567" y="2502014"/>
            <a:ext cx="2127770" cy="164562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907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250"/>
              <a:t>Запитання</a:t>
            </a:r>
            <a:r>
              <a:rPr dirty="0" spc="20"/>
              <a:t> </a:t>
            </a:r>
            <a:r>
              <a:rPr dirty="0" spc="254"/>
              <a:t>для</a:t>
            </a:r>
            <a:r>
              <a:rPr dirty="0" spc="20"/>
              <a:t> </a:t>
            </a:r>
            <a:r>
              <a:rPr dirty="0" spc="235"/>
              <a:t>дослідження: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19300" y="1702498"/>
            <a:ext cx="7856855" cy="452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1893570" indent="-360045">
              <a:lnSpc>
                <a:spcPct val="116700"/>
              </a:lnSpc>
              <a:spcBef>
                <a:spcPts val="100"/>
              </a:spcBef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хочеться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тобі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іноді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отримувати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більше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задоволення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від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занять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Clr>
                <a:srgbClr val="44BD93"/>
              </a:buClr>
              <a:buFont typeface="Tahoma"/>
              <a:buAutoNum type="arabicPeriod"/>
            </a:pPr>
            <a:endParaRPr sz="2000">
              <a:latin typeface="Microsoft Sans Serif"/>
              <a:cs typeface="Microsoft Sans Serif"/>
            </a:endParaRPr>
          </a:p>
          <a:p>
            <a:pPr marL="372110" marR="1174115" indent="-360045">
              <a:lnSpc>
                <a:spcPct val="116700"/>
              </a:lnSpc>
              <a:buAutoNum type="arabicPeriod"/>
              <a:tabLst>
                <a:tab pos="372110" algn="l"/>
              </a:tabLst>
            </a:pPr>
            <a:r>
              <a:rPr dirty="0" sz="2000" spc="95" b="1">
                <a:solidFill>
                  <a:srgbClr val="44BD93"/>
                </a:solidFill>
                <a:latin typeface="Tahoma"/>
                <a:cs typeface="Tahoma"/>
              </a:rPr>
              <a:t>Чи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44BD93"/>
                </a:solidFill>
                <a:latin typeface="Tahoma"/>
                <a:cs typeface="Tahoma"/>
              </a:rPr>
              <a:t>хотілося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00" b="1">
                <a:solidFill>
                  <a:srgbClr val="44BD93"/>
                </a:solidFill>
                <a:latin typeface="Tahoma"/>
                <a:cs typeface="Tahoma"/>
              </a:rPr>
              <a:t>б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4BD93"/>
                </a:solidFill>
                <a:latin typeface="Tahoma"/>
                <a:cs typeface="Tahoma"/>
              </a:rPr>
              <a:t>тобі,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00" b="1">
                <a:solidFill>
                  <a:srgbClr val="44BD93"/>
                </a:solidFill>
                <a:latin typeface="Tahoma"/>
                <a:cs typeface="Tahoma"/>
              </a:rPr>
              <a:t>щоб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4BD93"/>
                </a:solidFill>
                <a:latin typeface="Tahoma"/>
                <a:cs typeface="Tahoma"/>
              </a:rPr>
              <a:t>дорослі</a:t>
            </a:r>
            <a:r>
              <a:rPr dirty="0" sz="20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44BD93"/>
                </a:solidFill>
                <a:latin typeface="Tahoma"/>
                <a:cs typeface="Tahoma"/>
              </a:rPr>
              <a:t>не</a:t>
            </a:r>
            <a:r>
              <a:rPr dirty="0" sz="20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44BD93"/>
                </a:solidFill>
                <a:latin typeface="Tahoma"/>
                <a:cs typeface="Tahoma"/>
              </a:rPr>
              <a:t>дивилися 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на</a:t>
            </a:r>
            <a:r>
              <a:rPr dirty="0" sz="2000" spc="7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4BD93"/>
                </a:solidFill>
                <a:latin typeface="Tahoma"/>
                <a:cs typeface="Tahoma"/>
              </a:rPr>
              <a:t>твою</a:t>
            </a:r>
            <a:r>
              <a:rPr dirty="0" sz="20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4BD93"/>
                </a:solidFill>
                <a:latin typeface="Tahoma"/>
                <a:cs typeface="Tahoma"/>
              </a:rPr>
              <a:t>гру?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44BD93"/>
              </a:buClr>
              <a:buFont typeface="Tahoma"/>
              <a:buAutoNum type="arabicPeriod"/>
            </a:pPr>
            <a:endParaRPr sz="2000">
              <a:latin typeface="Tahoma"/>
              <a:cs typeface="Tahoma"/>
            </a:endParaRPr>
          </a:p>
          <a:p>
            <a:pPr marL="372110" marR="1756410" indent="-360045">
              <a:lnSpc>
                <a:spcPct val="116700"/>
              </a:lnSpc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отримуєш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задоволення,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навіть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якщо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твоя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команда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програє?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  <a:buClr>
                <a:srgbClr val="44BD93"/>
              </a:buClr>
              <a:buFont typeface="Tahoma"/>
              <a:buAutoNum type="arabicPeriod"/>
            </a:pP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72110" algn="l"/>
              </a:tabLst>
            </a:pPr>
            <a:r>
              <a:rPr dirty="0" sz="2000" spc="75" b="1">
                <a:solidFill>
                  <a:srgbClr val="44BD93"/>
                </a:solidFill>
                <a:latin typeface="Tahoma"/>
                <a:cs typeface="Tahoma"/>
              </a:rPr>
              <a:t>Як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05" b="1">
                <a:solidFill>
                  <a:srgbClr val="44BD93"/>
                </a:solidFill>
                <a:latin typeface="Tahoma"/>
                <a:cs typeface="Tahoma"/>
              </a:rPr>
              <a:t>ти</a:t>
            </a:r>
            <a:r>
              <a:rPr dirty="0" sz="20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4BD93"/>
                </a:solidFill>
                <a:latin typeface="Tahoma"/>
                <a:cs typeface="Tahoma"/>
              </a:rPr>
              <a:t>вважаєш,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25" b="1">
                <a:solidFill>
                  <a:srgbClr val="44BD93"/>
                </a:solidFill>
                <a:latin typeface="Tahoma"/>
                <a:cs typeface="Tahoma"/>
              </a:rPr>
              <a:t>у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44BD93"/>
                </a:solidFill>
                <a:latin typeface="Tahoma"/>
                <a:cs typeface="Tahoma"/>
              </a:rPr>
              <a:t>спорті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4BD93"/>
                </a:solidFill>
                <a:latin typeface="Tahoma"/>
                <a:cs typeface="Tahoma"/>
              </a:rPr>
              <a:t>буває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45" b="1">
                <a:solidFill>
                  <a:srgbClr val="44BD93"/>
                </a:solidFill>
                <a:latin typeface="Tahoma"/>
                <a:cs typeface="Tahoma"/>
              </a:rPr>
              <a:t>забагато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44BD93"/>
                </a:solidFill>
                <a:latin typeface="Tahoma"/>
                <a:cs typeface="Tahoma"/>
              </a:rPr>
              <a:t>конкуренції?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44BD93"/>
              </a:buClr>
              <a:buFont typeface="Tahoma"/>
              <a:buAutoNum type="arabicPeriod"/>
            </a:pPr>
            <a:endParaRPr sz="2000">
              <a:latin typeface="Tahoma"/>
              <a:cs typeface="Tahoma"/>
            </a:endParaRPr>
          </a:p>
          <a:p>
            <a:pPr marL="372110" marR="1771650" indent="-360045">
              <a:lnSpc>
                <a:spcPct val="116700"/>
              </a:lnSpc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відчуваєш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тиск,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маєш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неодмінно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перемогти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змаганнях?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424067" y="720004"/>
            <a:ext cx="1957070" cy="1814195"/>
            <a:chOff x="8424067" y="720004"/>
            <a:chExt cx="1957070" cy="1814195"/>
          </a:xfrm>
        </p:grpSpPr>
        <p:sp>
          <p:nvSpPr>
            <p:cNvPr id="5" name="object 5" descr=""/>
            <p:cNvSpPr/>
            <p:nvPr/>
          </p:nvSpPr>
          <p:spPr>
            <a:xfrm>
              <a:off x="8424067" y="1331229"/>
              <a:ext cx="1957070" cy="1202690"/>
            </a:xfrm>
            <a:custGeom>
              <a:avLst/>
              <a:gdLst/>
              <a:ahLst/>
              <a:cxnLst/>
              <a:rect l="l" t="t" r="r" b="b"/>
              <a:pathLst>
                <a:path w="1957070" h="1202689">
                  <a:moveTo>
                    <a:pt x="817923" y="0"/>
                  </a:moveTo>
                  <a:lnTo>
                    <a:pt x="530422" y="53476"/>
                  </a:lnTo>
                  <a:lnTo>
                    <a:pt x="483555" y="64416"/>
                  </a:lnTo>
                  <a:lnTo>
                    <a:pt x="438281" y="78491"/>
                  </a:lnTo>
                  <a:lnTo>
                    <a:pt x="394691" y="95560"/>
                  </a:lnTo>
                  <a:lnTo>
                    <a:pt x="352878" y="115483"/>
                  </a:lnTo>
                  <a:lnTo>
                    <a:pt x="312932" y="138116"/>
                  </a:lnTo>
                  <a:lnTo>
                    <a:pt x="274944" y="163318"/>
                  </a:lnTo>
                  <a:lnTo>
                    <a:pt x="239007" y="190948"/>
                  </a:lnTo>
                  <a:lnTo>
                    <a:pt x="205212" y="220864"/>
                  </a:lnTo>
                  <a:lnTo>
                    <a:pt x="173649" y="252925"/>
                  </a:lnTo>
                  <a:lnTo>
                    <a:pt x="144412" y="286989"/>
                  </a:lnTo>
                  <a:lnTo>
                    <a:pt x="117590" y="322915"/>
                  </a:lnTo>
                  <a:lnTo>
                    <a:pt x="93276" y="360560"/>
                  </a:lnTo>
                  <a:lnTo>
                    <a:pt x="71560" y="399783"/>
                  </a:lnTo>
                  <a:lnTo>
                    <a:pt x="52535" y="440443"/>
                  </a:lnTo>
                  <a:lnTo>
                    <a:pt x="36291" y="482398"/>
                  </a:lnTo>
                  <a:lnTo>
                    <a:pt x="22921" y="525507"/>
                  </a:lnTo>
                  <a:lnTo>
                    <a:pt x="12515" y="569627"/>
                  </a:lnTo>
                  <a:lnTo>
                    <a:pt x="5165" y="614618"/>
                  </a:lnTo>
                  <a:lnTo>
                    <a:pt x="963" y="660338"/>
                  </a:lnTo>
                  <a:lnTo>
                    <a:pt x="0" y="706644"/>
                  </a:lnTo>
                  <a:lnTo>
                    <a:pt x="2366" y="753396"/>
                  </a:lnTo>
                  <a:lnTo>
                    <a:pt x="8155" y="800452"/>
                  </a:lnTo>
                  <a:lnTo>
                    <a:pt x="17457" y="847671"/>
                  </a:lnTo>
                  <a:lnTo>
                    <a:pt x="100743" y="1202521"/>
                  </a:lnTo>
                  <a:lnTo>
                    <a:pt x="718903" y="1202521"/>
                  </a:lnTo>
                  <a:lnTo>
                    <a:pt x="620199" y="896045"/>
                  </a:lnTo>
                  <a:lnTo>
                    <a:pt x="1498099" y="896045"/>
                  </a:lnTo>
                  <a:lnTo>
                    <a:pt x="1938497" y="422843"/>
                  </a:lnTo>
                  <a:lnTo>
                    <a:pt x="1952988" y="399136"/>
                  </a:lnTo>
                  <a:lnTo>
                    <a:pt x="1957028" y="372633"/>
                  </a:lnTo>
                  <a:lnTo>
                    <a:pt x="1950754" y="346569"/>
                  </a:lnTo>
                  <a:lnTo>
                    <a:pt x="1934306" y="324177"/>
                  </a:lnTo>
                  <a:lnTo>
                    <a:pt x="1892643" y="296922"/>
                  </a:lnTo>
                  <a:lnTo>
                    <a:pt x="1846243" y="284192"/>
                  </a:lnTo>
                  <a:lnTo>
                    <a:pt x="1798600" y="285863"/>
                  </a:lnTo>
                  <a:lnTo>
                    <a:pt x="1753206" y="301814"/>
                  </a:lnTo>
                  <a:lnTo>
                    <a:pt x="1713554" y="331924"/>
                  </a:lnTo>
                  <a:lnTo>
                    <a:pt x="1456544" y="599944"/>
                  </a:lnTo>
                  <a:lnTo>
                    <a:pt x="557867" y="340217"/>
                  </a:lnTo>
                  <a:lnTo>
                    <a:pt x="858374" y="178685"/>
                  </a:lnTo>
                  <a:lnTo>
                    <a:pt x="892150" y="148286"/>
                  </a:lnTo>
                  <a:lnTo>
                    <a:pt x="907555" y="107835"/>
                  </a:lnTo>
                  <a:lnTo>
                    <a:pt x="903576" y="64732"/>
                  </a:lnTo>
                  <a:lnTo>
                    <a:pt x="879202" y="26374"/>
                  </a:lnTo>
                  <a:lnTo>
                    <a:pt x="860911" y="12633"/>
                  </a:lnTo>
                  <a:lnTo>
                    <a:pt x="840172" y="3749"/>
                  </a:lnTo>
                  <a:lnTo>
                    <a:pt x="817923" y="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09964" y="720013"/>
              <a:ext cx="1039494" cy="1039494"/>
            </a:xfrm>
            <a:custGeom>
              <a:avLst/>
              <a:gdLst/>
              <a:ahLst/>
              <a:cxnLst/>
              <a:rect l="l" t="t" r="r" b="b"/>
              <a:pathLst>
                <a:path w="1039495" h="1039494">
                  <a:moveTo>
                    <a:pt x="1038910" y="518160"/>
                  </a:moveTo>
                  <a:lnTo>
                    <a:pt x="1037043" y="474002"/>
                  </a:lnTo>
                  <a:lnTo>
                    <a:pt x="1031417" y="430098"/>
                  </a:lnTo>
                  <a:lnTo>
                    <a:pt x="1022057" y="386715"/>
                  </a:lnTo>
                  <a:lnTo>
                    <a:pt x="1008938" y="344106"/>
                  </a:lnTo>
                  <a:lnTo>
                    <a:pt x="992073" y="302526"/>
                  </a:lnTo>
                  <a:lnTo>
                    <a:pt x="971461" y="262255"/>
                  </a:lnTo>
                  <a:lnTo>
                    <a:pt x="947102" y="223520"/>
                  </a:lnTo>
                  <a:lnTo>
                    <a:pt x="918997" y="186601"/>
                  </a:lnTo>
                  <a:lnTo>
                    <a:pt x="887158" y="151752"/>
                  </a:lnTo>
                  <a:lnTo>
                    <a:pt x="852309" y="119913"/>
                  </a:lnTo>
                  <a:lnTo>
                    <a:pt x="815390" y="91808"/>
                  </a:lnTo>
                  <a:lnTo>
                    <a:pt x="776668" y="67449"/>
                  </a:lnTo>
                  <a:lnTo>
                    <a:pt x="736384" y="46837"/>
                  </a:lnTo>
                  <a:lnTo>
                    <a:pt x="694817" y="29972"/>
                  </a:lnTo>
                  <a:lnTo>
                    <a:pt x="652208" y="16852"/>
                  </a:lnTo>
                  <a:lnTo>
                    <a:pt x="608825" y="7493"/>
                  </a:lnTo>
                  <a:lnTo>
                    <a:pt x="564921" y="1866"/>
                  </a:lnTo>
                  <a:lnTo>
                    <a:pt x="520763" y="0"/>
                  </a:lnTo>
                  <a:lnTo>
                    <a:pt x="476605" y="1866"/>
                  </a:lnTo>
                  <a:lnTo>
                    <a:pt x="432701" y="7493"/>
                  </a:lnTo>
                  <a:lnTo>
                    <a:pt x="389318" y="16852"/>
                  </a:lnTo>
                  <a:lnTo>
                    <a:pt x="346710" y="29972"/>
                  </a:lnTo>
                  <a:lnTo>
                    <a:pt x="305130" y="46837"/>
                  </a:lnTo>
                  <a:lnTo>
                    <a:pt x="264858" y="67449"/>
                  </a:lnTo>
                  <a:lnTo>
                    <a:pt x="226123" y="91808"/>
                  </a:lnTo>
                  <a:lnTo>
                    <a:pt x="189204" y="119913"/>
                  </a:lnTo>
                  <a:lnTo>
                    <a:pt x="154368" y="151752"/>
                  </a:lnTo>
                  <a:lnTo>
                    <a:pt x="122516" y="186601"/>
                  </a:lnTo>
                  <a:lnTo>
                    <a:pt x="94411" y="223520"/>
                  </a:lnTo>
                  <a:lnTo>
                    <a:pt x="70053" y="262255"/>
                  </a:lnTo>
                  <a:lnTo>
                    <a:pt x="49441" y="302526"/>
                  </a:lnTo>
                  <a:lnTo>
                    <a:pt x="32575" y="344106"/>
                  </a:lnTo>
                  <a:lnTo>
                    <a:pt x="19469" y="386715"/>
                  </a:lnTo>
                  <a:lnTo>
                    <a:pt x="10096" y="430098"/>
                  </a:lnTo>
                  <a:lnTo>
                    <a:pt x="4470" y="474002"/>
                  </a:lnTo>
                  <a:lnTo>
                    <a:pt x="2603" y="518160"/>
                  </a:lnTo>
                  <a:lnTo>
                    <a:pt x="4470" y="562317"/>
                  </a:lnTo>
                  <a:lnTo>
                    <a:pt x="10096" y="606221"/>
                  </a:lnTo>
                  <a:lnTo>
                    <a:pt x="19469" y="649605"/>
                  </a:lnTo>
                  <a:lnTo>
                    <a:pt x="32575" y="692213"/>
                  </a:lnTo>
                  <a:lnTo>
                    <a:pt x="49441" y="733780"/>
                  </a:lnTo>
                  <a:lnTo>
                    <a:pt x="70053" y="774065"/>
                  </a:lnTo>
                  <a:lnTo>
                    <a:pt x="70688" y="775081"/>
                  </a:lnTo>
                  <a:lnTo>
                    <a:pt x="0" y="1038910"/>
                  </a:lnTo>
                  <a:lnTo>
                    <a:pt x="263829" y="968222"/>
                  </a:lnTo>
                  <a:lnTo>
                    <a:pt x="264858" y="968857"/>
                  </a:lnTo>
                  <a:lnTo>
                    <a:pt x="305130" y="989469"/>
                  </a:lnTo>
                  <a:lnTo>
                    <a:pt x="346710" y="1006335"/>
                  </a:lnTo>
                  <a:lnTo>
                    <a:pt x="389318" y="1019441"/>
                  </a:lnTo>
                  <a:lnTo>
                    <a:pt x="432701" y="1028814"/>
                  </a:lnTo>
                  <a:lnTo>
                    <a:pt x="476605" y="1034440"/>
                  </a:lnTo>
                  <a:lnTo>
                    <a:pt x="520763" y="1036307"/>
                  </a:lnTo>
                  <a:lnTo>
                    <a:pt x="564921" y="1034440"/>
                  </a:lnTo>
                  <a:lnTo>
                    <a:pt x="608825" y="1028814"/>
                  </a:lnTo>
                  <a:lnTo>
                    <a:pt x="652208" y="1019441"/>
                  </a:lnTo>
                  <a:lnTo>
                    <a:pt x="694817" y="1006335"/>
                  </a:lnTo>
                  <a:lnTo>
                    <a:pt x="736384" y="989469"/>
                  </a:lnTo>
                  <a:lnTo>
                    <a:pt x="776668" y="968857"/>
                  </a:lnTo>
                  <a:lnTo>
                    <a:pt x="815390" y="944499"/>
                  </a:lnTo>
                  <a:lnTo>
                    <a:pt x="852309" y="916393"/>
                  </a:lnTo>
                  <a:lnTo>
                    <a:pt x="887158" y="884542"/>
                  </a:lnTo>
                  <a:lnTo>
                    <a:pt x="918997" y="849706"/>
                  </a:lnTo>
                  <a:lnTo>
                    <a:pt x="947102" y="812787"/>
                  </a:lnTo>
                  <a:lnTo>
                    <a:pt x="971461" y="774065"/>
                  </a:lnTo>
                  <a:lnTo>
                    <a:pt x="992073" y="733780"/>
                  </a:lnTo>
                  <a:lnTo>
                    <a:pt x="1008938" y="692213"/>
                  </a:lnTo>
                  <a:lnTo>
                    <a:pt x="1022057" y="649605"/>
                  </a:lnTo>
                  <a:lnTo>
                    <a:pt x="1031417" y="606221"/>
                  </a:lnTo>
                  <a:lnTo>
                    <a:pt x="1037043" y="562317"/>
                  </a:lnTo>
                  <a:lnTo>
                    <a:pt x="1038910" y="51816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380093" y="1504594"/>
              <a:ext cx="780415" cy="553085"/>
            </a:xfrm>
            <a:custGeom>
              <a:avLst/>
              <a:gdLst/>
              <a:ahLst/>
              <a:cxnLst/>
              <a:rect l="l" t="t" r="r" b="b"/>
              <a:pathLst>
                <a:path w="780415" h="553085">
                  <a:moveTo>
                    <a:pt x="780173" y="87693"/>
                  </a:moveTo>
                  <a:lnTo>
                    <a:pt x="766051" y="37007"/>
                  </a:lnTo>
                  <a:lnTo>
                    <a:pt x="698182" y="1866"/>
                  </a:lnTo>
                  <a:lnTo>
                    <a:pt x="650113" y="0"/>
                  </a:lnTo>
                  <a:lnTo>
                    <a:pt x="604088" y="12446"/>
                  </a:lnTo>
                  <a:lnTo>
                    <a:pt x="563511" y="38290"/>
                  </a:lnTo>
                  <a:lnTo>
                    <a:pt x="531736" y="76606"/>
                  </a:lnTo>
                  <a:lnTo>
                    <a:pt x="329679" y="400519"/>
                  </a:lnTo>
                  <a:lnTo>
                    <a:pt x="472046" y="112814"/>
                  </a:lnTo>
                  <a:lnTo>
                    <a:pt x="478358" y="85763"/>
                  </a:lnTo>
                  <a:lnTo>
                    <a:pt x="473862" y="59321"/>
                  </a:lnTo>
                  <a:lnTo>
                    <a:pt x="459714" y="36550"/>
                  </a:lnTo>
                  <a:lnTo>
                    <a:pt x="437070" y="20459"/>
                  </a:lnTo>
                  <a:lnTo>
                    <a:pt x="388950" y="7683"/>
                  </a:lnTo>
                  <a:lnTo>
                    <a:pt x="340906" y="10172"/>
                  </a:lnTo>
                  <a:lnTo>
                    <a:pt x="296202" y="26720"/>
                  </a:lnTo>
                  <a:lnTo>
                    <a:pt x="258114" y="56121"/>
                  </a:lnTo>
                  <a:lnTo>
                    <a:pt x="229933" y="97155"/>
                  </a:lnTo>
                  <a:lnTo>
                    <a:pt x="0" y="552894"/>
                  </a:lnTo>
                  <a:lnTo>
                    <a:pt x="266230" y="528739"/>
                  </a:lnTo>
                  <a:lnTo>
                    <a:pt x="275640" y="509701"/>
                  </a:lnTo>
                  <a:lnTo>
                    <a:pt x="528891" y="509701"/>
                  </a:lnTo>
                  <a:lnTo>
                    <a:pt x="771448" y="114071"/>
                  </a:lnTo>
                  <a:lnTo>
                    <a:pt x="780173" y="87693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85822" y="1698904"/>
              <a:ext cx="1227455" cy="536575"/>
            </a:xfrm>
            <a:custGeom>
              <a:avLst/>
              <a:gdLst/>
              <a:ahLst/>
              <a:cxnLst/>
              <a:rect l="l" t="t" r="r" b="b"/>
              <a:pathLst>
                <a:path w="1227454" h="536575">
                  <a:moveTo>
                    <a:pt x="166268" y="524052"/>
                  </a:moveTo>
                  <a:lnTo>
                    <a:pt x="162775" y="520560"/>
                  </a:lnTo>
                  <a:lnTo>
                    <a:pt x="3492" y="520560"/>
                  </a:lnTo>
                  <a:lnTo>
                    <a:pt x="0" y="524052"/>
                  </a:lnTo>
                  <a:lnTo>
                    <a:pt x="0" y="532688"/>
                  </a:lnTo>
                  <a:lnTo>
                    <a:pt x="3492" y="536181"/>
                  </a:lnTo>
                  <a:lnTo>
                    <a:pt x="158457" y="536181"/>
                  </a:lnTo>
                  <a:lnTo>
                    <a:pt x="162775" y="536181"/>
                  </a:lnTo>
                  <a:lnTo>
                    <a:pt x="166268" y="532688"/>
                  </a:lnTo>
                  <a:lnTo>
                    <a:pt x="166268" y="524052"/>
                  </a:lnTo>
                  <a:close/>
                </a:path>
                <a:path w="1227454" h="536575">
                  <a:moveTo>
                    <a:pt x="614108" y="128143"/>
                  </a:moveTo>
                  <a:lnTo>
                    <a:pt x="612597" y="123431"/>
                  </a:lnTo>
                  <a:lnTo>
                    <a:pt x="604926" y="119468"/>
                  </a:lnTo>
                  <a:lnTo>
                    <a:pt x="600214" y="120980"/>
                  </a:lnTo>
                  <a:lnTo>
                    <a:pt x="517309" y="281609"/>
                  </a:lnTo>
                  <a:lnTo>
                    <a:pt x="218732" y="281609"/>
                  </a:lnTo>
                  <a:lnTo>
                    <a:pt x="212229" y="219138"/>
                  </a:lnTo>
                  <a:lnTo>
                    <a:pt x="189064" y="158559"/>
                  </a:lnTo>
                  <a:lnTo>
                    <a:pt x="166878" y="125349"/>
                  </a:lnTo>
                  <a:lnTo>
                    <a:pt x="135140" y="92646"/>
                  </a:lnTo>
                  <a:lnTo>
                    <a:pt x="92189" y="62725"/>
                  </a:lnTo>
                  <a:lnTo>
                    <a:pt x="36309" y="37884"/>
                  </a:lnTo>
                  <a:lnTo>
                    <a:pt x="32219" y="36487"/>
                  </a:lnTo>
                  <a:lnTo>
                    <a:pt x="27787" y="38658"/>
                  </a:lnTo>
                  <a:lnTo>
                    <a:pt x="24993" y="46824"/>
                  </a:lnTo>
                  <a:lnTo>
                    <a:pt x="27165" y="51269"/>
                  </a:lnTo>
                  <a:lnTo>
                    <a:pt x="31254" y="52666"/>
                  </a:lnTo>
                  <a:lnTo>
                    <a:pt x="100241" y="85712"/>
                  </a:lnTo>
                  <a:lnTo>
                    <a:pt x="147955" y="126466"/>
                  </a:lnTo>
                  <a:lnTo>
                    <a:pt x="178244" y="170434"/>
                  </a:lnTo>
                  <a:lnTo>
                    <a:pt x="194983" y="213118"/>
                  </a:lnTo>
                  <a:lnTo>
                    <a:pt x="203301" y="276656"/>
                  </a:lnTo>
                  <a:lnTo>
                    <a:pt x="202387" y="290728"/>
                  </a:lnTo>
                  <a:lnTo>
                    <a:pt x="203085" y="292950"/>
                  </a:lnTo>
                  <a:lnTo>
                    <a:pt x="206044" y="296278"/>
                  </a:lnTo>
                  <a:lnTo>
                    <a:pt x="208165" y="297230"/>
                  </a:lnTo>
                  <a:lnTo>
                    <a:pt x="522071" y="297230"/>
                  </a:lnTo>
                  <a:lnTo>
                    <a:pt x="524992" y="297230"/>
                  </a:lnTo>
                  <a:lnTo>
                    <a:pt x="527672" y="295592"/>
                  </a:lnTo>
                  <a:lnTo>
                    <a:pt x="614108" y="128143"/>
                  </a:lnTo>
                  <a:close/>
                </a:path>
                <a:path w="1227454" h="536575">
                  <a:moveTo>
                    <a:pt x="863803" y="155867"/>
                  </a:moveTo>
                  <a:lnTo>
                    <a:pt x="862203" y="151180"/>
                  </a:lnTo>
                  <a:lnTo>
                    <a:pt x="854456" y="147396"/>
                  </a:lnTo>
                  <a:lnTo>
                    <a:pt x="849782" y="148996"/>
                  </a:lnTo>
                  <a:lnTo>
                    <a:pt x="663816" y="528802"/>
                  </a:lnTo>
                  <a:lnTo>
                    <a:pt x="665416" y="533488"/>
                  </a:lnTo>
                  <a:lnTo>
                    <a:pt x="670394" y="535927"/>
                  </a:lnTo>
                  <a:lnTo>
                    <a:pt x="672719" y="536181"/>
                  </a:lnTo>
                  <a:lnTo>
                    <a:pt x="675614" y="536181"/>
                  </a:lnTo>
                  <a:lnTo>
                    <a:pt x="678383" y="534581"/>
                  </a:lnTo>
                  <a:lnTo>
                    <a:pt x="863803" y="155867"/>
                  </a:lnTo>
                  <a:close/>
                </a:path>
                <a:path w="1227454" h="536575">
                  <a:moveTo>
                    <a:pt x="1227086" y="8966"/>
                  </a:moveTo>
                  <a:lnTo>
                    <a:pt x="1225740" y="4203"/>
                  </a:lnTo>
                  <a:lnTo>
                    <a:pt x="1218222" y="0"/>
                  </a:lnTo>
                  <a:lnTo>
                    <a:pt x="1213446" y="1333"/>
                  </a:lnTo>
                  <a:lnTo>
                    <a:pt x="918337" y="528320"/>
                  </a:lnTo>
                  <a:lnTo>
                    <a:pt x="919683" y="533069"/>
                  </a:lnTo>
                  <a:lnTo>
                    <a:pt x="924648" y="535863"/>
                  </a:lnTo>
                  <a:lnTo>
                    <a:pt x="925957" y="536181"/>
                  </a:lnTo>
                  <a:lnTo>
                    <a:pt x="927252" y="536181"/>
                  </a:lnTo>
                  <a:lnTo>
                    <a:pt x="929982" y="536181"/>
                  </a:lnTo>
                  <a:lnTo>
                    <a:pt x="932649" y="534746"/>
                  </a:lnTo>
                  <a:lnTo>
                    <a:pt x="1227086" y="8966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1207" y="1385989"/>
              <a:ext cx="133743" cy="13375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446564" y="927430"/>
              <a:ext cx="325120" cy="401320"/>
            </a:xfrm>
            <a:custGeom>
              <a:avLst/>
              <a:gdLst/>
              <a:ahLst/>
              <a:cxnLst/>
              <a:rect l="l" t="t" r="r" b="b"/>
              <a:pathLst>
                <a:path w="325120" h="401319">
                  <a:moveTo>
                    <a:pt x="191071" y="0"/>
                  </a:moveTo>
                  <a:lnTo>
                    <a:pt x="133756" y="0"/>
                  </a:lnTo>
                  <a:lnTo>
                    <a:pt x="91521" y="6829"/>
                  </a:lnTo>
                  <a:lnTo>
                    <a:pt x="54809" y="25838"/>
                  </a:lnTo>
                  <a:lnTo>
                    <a:pt x="25838" y="54806"/>
                  </a:lnTo>
                  <a:lnTo>
                    <a:pt x="6829" y="91514"/>
                  </a:lnTo>
                  <a:lnTo>
                    <a:pt x="0" y="133743"/>
                  </a:lnTo>
                  <a:lnTo>
                    <a:pt x="0" y="191071"/>
                  </a:lnTo>
                  <a:lnTo>
                    <a:pt x="114642" y="191071"/>
                  </a:lnTo>
                  <a:lnTo>
                    <a:pt x="114642" y="133743"/>
                  </a:lnTo>
                  <a:lnTo>
                    <a:pt x="116147" y="126317"/>
                  </a:lnTo>
                  <a:lnTo>
                    <a:pt x="120246" y="120245"/>
                  </a:lnTo>
                  <a:lnTo>
                    <a:pt x="126322" y="116146"/>
                  </a:lnTo>
                  <a:lnTo>
                    <a:pt x="133756" y="114642"/>
                  </a:lnTo>
                  <a:lnTo>
                    <a:pt x="191071" y="114642"/>
                  </a:lnTo>
                  <a:lnTo>
                    <a:pt x="198497" y="116146"/>
                  </a:lnTo>
                  <a:lnTo>
                    <a:pt x="204570" y="120245"/>
                  </a:lnTo>
                  <a:lnTo>
                    <a:pt x="208668" y="126317"/>
                  </a:lnTo>
                  <a:lnTo>
                    <a:pt x="210172" y="133743"/>
                  </a:lnTo>
                  <a:lnTo>
                    <a:pt x="210172" y="191744"/>
                  </a:lnTo>
                  <a:lnTo>
                    <a:pt x="207133" y="196659"/>
                  </a:lnTo>
                  <a:lnTo>
                    <a:pt x="201221" y="203811"/>
                  </a:lnTo>
                  <a:lnTo>
                    <a:pt x="193705" y="212127"/>
                  </a:lnTo>
                  <a:lnTo>
                    <a:pt x="173374" y="233909"/>
                  </a:lnTo>
                  <a:lnTo>
                    <a:pt x="159067" y="249821"/>
                  </a:lnTo>
                  <a:lnTo>
                    <a:pt x="143217" y="268562"/>
                  </a:lnTo>
                  <a:lnTo>
                    <a:pt x="126110" y="290423"/>
                  </a:lnTo>
                  <a:lnTo>
                    <a:pt x="114642" y="305714"/>
                  </a:lnTo>
                  <a:lnTo>
                    <a:pt x="114642" y="401243"/>
                  </a:lnTo>
                  <a:lnTo>
                    <a:pt x="229285" y="401243"/>
                  </a:lnTo>
                  <a:lnTo>
                    <a:pt x="229285" y="344423"/>
                  </a:lnTo>
                  <a:lnTo>
                    <a:pt x="240159" y="331283"/>
                  </a:lnTo>
                  <a:lnTo>
                    <a:pt x="250442" y="319535"/>
                  </a:lnTo>
                  <a:lnTo>
                    <a:pt x="269379" y="299046"/>
                  </a:lnTo>
                  <a:lnTo>
                    <a:pt x="290069" y="276271"/>
                  </a:lnTo>
                  <a:lnTo>
                    <a:pt x="307789" y="252060"/>
                  </a:lnTo>
                  <a:lnTo>
                    <a:pt x="320162" y="224348"/>
                  </a:lnTo>
                  <a:lnTo>
                    <a:pt x="324815" y="191071"/>
                  </a:lnTo>
                  <a:lnTo>
                    <a:pt x="324815" y="133743"/>
                  </a:lnTo>
                  <a:lnTo>
                    <a:pt x="317985" y="91514"/>
                  </a:lnTo>
                  <a:lnTo>
                    <a:pt x="298977" y="54806"/>
                  </a:lnTo>
                  <a:lnTo>
                    <a:pt x="270008" y="25838"/>
                  </a:lnTo>
                  <a:lnTo>
                    <a:pt x="233300" y="6829"/>
                  </a:lnTo>
                  <a:lnTo>
                    <a:pt x="1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2" name="object 12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333070"/>
            <a:ext cx="7630159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25"/>
              <a:t>Що</a:t>
            </a:r>
            <a:r>
              <a:rPr dirty="0" spc="15"/>
              <a:t> </a:t>
            </a:r>
            <a:r>
              <a:rPr dirty="0" spc="260"/>
              <a:t>каже</a:t>
            </a:r>
            <a:r>
              <a:rPr dirty="0" spc="15"/>
              <a:t> </a:t>
            </a:r>
            <a:r>
              <a:rPr dirty="0" spc="310"/>
              <a:t>ще</a:t>
            </a:r>
            <a:r>
              <a:rPr dirty="0" spc="15"/>
              <a:t> </a:t>
            </a:r>
            <a:r>
              <a:rPr dirty="0" spc="305"/>
              <a:t>одне</a:t>
            </a:r>
            <a:r>
              <a:rPr dirty="0" spc="15"/>
              <a:t> </a:t>
            </a:r>
            <a:r>
              <a:rPr dirty="0" spc="260"/>
              <a:t>дослідження?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0767" y="1211004"/>
            <a:ext cx="9944735" cy="4642485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1898014" marR="469265" indent="-1857375">
              <a:lnSpc>
                <a:spcPct val="82500"/>
              </a:lnSpc>
              <a:spcBef>
                <a:spcPts val="1285"/>
              </a:spcBef>
              <a:tabLst>
                <a:tab pos="1897380" algn="l"/>
              </a:tabLst>
            </a:pPr>
            <a:r>
              <a:rPr dirty="0" baseline="-24024" sz="8325" spc="-907" b="1">
                <a:solidFill>
                  <a:srgbClr val="645785"/>
                </a:solidFill>
                <a:latin typeface="Tahoma"/>
                <a:cs typeface="Tahoma"/>
              </a:rPr>
              <a:t>84%</a:t>
            </a:r>
            <a:r>
              <a:rPr dirty="0" baseline="-24024" sz="8325" b="1">
                <a:solidFill>
                  <a:srgbClr val="645785"/>
                </a:solidFill>
                <a:latin typeface="Tahoma"/>
                <a:cs typeface="Tahoma"/>
              </a:rPr>
              <a:t>	</a:t>
            </a: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сказали,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іноді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хотіли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б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отримувати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задоволення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1F"/>
                </a:solidFill>
                <a:latin typeface="Microsoft Sans Serif"/>
                <a:cs typeface="Microsoft Sans Serif"/>
              </a:rPr>
              <a:t>від занять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спортом;</a:t>
            </a:r>
            <a:endParaRPr sz="1800">
              <a:latin typeface="Microsoft Sans Serif"/>
              <a:cs typeface="Microsoft Sans Serif"/>
            </a:endParaRPr>
          </a:p>
          <a:p>
            <a:pPr marL="67945">
              <a:lnSpc>
                <a:spcPts val="4029"/>
              </a:lnSpc>
              <a:tabLst>
                <a:tab pos="1897380" algn="l"/>
              </a:tabLst>
            </a:pPr>
            <a:r>
              <a:rPr dirty="0" baseline="-24024" sz="8325" spc="-1822" b="1">
                <a:solidFill>
                  <a:srgbClr val="645785"/>
                </a:solidFill>
                <a:latin typeface="Tahoma"/>
                <a:cs typeface="Tahoma"/>
              </a:rPr>
              <a:t>31%</a:t>
            </a:r>
            <a:r>
              <a:rPr dirty="0" baseline="-24024" sz="8325" b="1">
                <a:solidFill>
                  <a:srgbClr val="645785"/>
                </a:solidFill>
                <a:latin typeface="Tahoma"/>
                <a:cs typeface="Tahoma"/>
              </a:rPr>
              <a:t>	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хотіли</a:t>
            </a:r>
            <a:r>
              <a:rPr dirty="0" sz="18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231F1F"/>
                </a:solidFill>
                <a:latin typeface="Microsoft Sans Serif"/>
                <a:cs typeface="Microsoft Sans Serif"/>
              </a:rPr>
              <a:t>б,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щоб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дорослі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1F"/>
                </a:solidFill>
                <a:latin typeface="Microsoft Sans Serif"/>
                <a:cs typeface="Microsoft Sans Serif"/>
              </a:rPr>
              <a:t>не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дивилися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їхні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ігри,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1F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0">
                <a:solidFill>
                  <a:srgbClr val="231F1F"/>
                </a:solidFill>
                <a:latin typeface="Microsoft Sans Serif"/>
                <a:cs typeface="Microsoft Sans Serif"/>
              </a:rPr>
              <a:t>ті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1F"/>
                </a:solidFill>
                <a:latin typeface="Microsoft Sans Serif"/>
                <a:cs typeface="Microsoft Sans Serif"/>
              </a:rPr>
              <a:t>забагато</a:t>
            </a:r>
            <a:endParaRPr sz="1800">
              <a:latin typeface="Microsoft Sans Serif"/>
              <a:cs typeface="Microsoft Sans Serif"/>
            </a:endParaRPr>
          </a:p>
          <a:p>
            <a:pPr marL="1898014">
              <a:lnSpc>
                <a:spcPts val="1905"/>
              </a:lnSpc>
            </a:pP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кричать,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1F"/>
                </a:solidFill>
                <a:latin typeface="Microsoft Sans Serif"/>
                <a:cs typeface="Microsoft Sans Serif"/>
              </a:rPr>
              <a:t>відволікають,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змушують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нервувати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29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тиснуть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них,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щоб</a:t>
            </a:r>
            <a:endParaRPr sz="1800">
              <a:latin typeface="Microsoft Sans Serif"/>
              <a:cs typeface="Microsoft Sans Serif"/>
            </a:endParaRPr>
          </a:p>
          <a:p>
            <a:pPr marL="1898014">
              <a:lnSpc>
                <a:spcPts val="969"/>
              </a:lnSpc>
              <a:spcBef>
                <a:spcPts val="240"/>
              </a:spcBef>
            </a:pP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8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грали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ліпше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перемагали;</a:t>
            </a:r>
            <a:endParaRPr sz="1800">
              <a:latin typeface="Microsoft Sans Serif"/>
              <a:cs typeface="Microsoft Sans Serif"/>
            </a:endParaRPr>
          </a:p>
          <a:p>
            <a:pPr marL="38100">
              <a:lnSpc>
                <a:spcPts val="5215"/>
              </a:lnSpc>
              <a:tabLst>
                <a:tab pos="1897380" algn="l"/>
              </a:tabLst>
            </a:pPr>
            <a:r>
              <a:rPr dirty="0" baseline="-24024" sz="8325" spc="-1230" b="1">
                <a:solidFill>
                  <a:srgbClr val="645785"/>
                </a:solidFill>
                <a:latin typeface="Tahoma"/>
                <a:cs typeface="Tahoma"/>
              </a:rPr>
              <a:t>63%</a:t>
            </a:r>
            <a:r>
              <a:rPr dirty="0" baseline="-24024" sz="8325" b="1">
                <a:solidFill>
                  <a:srgbClr val="645785"/>
                </a:solidFill>
                <a:latin typeface="Tahoma"/>
                <a:cs typeface="Tahoma"/>
              </a:rPr>
              <a:t>	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однаково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отримують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задоволення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від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1F"/>
                </a:solidFill>
                <a:latin typeface="Microsoft Sans Serif"/>
                <a:cs typeface="Microsoft Sans Serif"/>
              </a:rPr>
              <a:t>змагань,</a:t>
            </a:r>
            <a:endParaRPr sz="1800">
              <a:latin typeface="Microsoft Sans Serif"/>
              <a:cs typeface="Microsoft Sans Serif"/>
            </a:endParaRPr>
          </a:p>
          <a:p>
            <a:pPr marL="1898014">
              <a:lnSpc>
                <a:spcPts val="715"/>
              </a:lnSpc>
            </a:pP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навіть</a:t>
            </a:r>
            <a:r>
              <a:rPr dirty="0" sz="18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1F"/>
                </a:solidFill>
                <a:latin typeface="Microsoft Sans Serif"/>
                <a:cs typeface="Microsoft Sans Serif"/>
              </a:rPr>
              <a:t>програють;</a:t>
            </a:r>
            <a:endParaRPr sz="1800">
              <a:latin typeface="Microsoft Sans Serif"/>
              <a:cs typeface="Microsoft Sans Serif"/>
            </a:endParaRPr>
          </a:p>
          <a:p>
            <a:pPr marL="63500">
              <a:lnSpc>
                <a:spcPts val="5470"/>
              </a:lnSpc>
              <a:tabLst>
                <a:tab pos="1897380" algn="l"/>
              </a:tabLst>
            </a:pPr>
            <a:r>
              <a:rPr dirty="0" baseline="-24024" sz="8325" spc="-1147" b="1">
                <a:solidFill>
                  <a:srgbClr val="645785"/>
                </a:solidFill>
                <a:latin typeface="Tahoma"/>
                <a:cs typeface="Tahoma"/>
              </a:rPr>
              <a:t>28%</a:t>
            </a:r>
            <a:r>
              <a:rPr dirty="0" baseline="-24024" sz="8325" b="1">
                <a:solidFill>
                  <a:srgbClr val="645785"/>
                </a:solidFill>
                <a:latin typeface="Tahoma"/>
                <a:cs typeface="Tahoma"/>
              </a:rPr>
              <a:t>	</a:t>
            </a: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сказали,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буває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занадто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конкурентним;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63500">
              <a:lnSpc>
                <a:spcPct val="100000"/>
              </a:lnSpc>
            </a:pPr>
            <a:r>
              <a:rPr dirty="0" sz="5550" spc="-1190" b="1">
                <a:solidFill>
                  <a:srgbClr val="645785"/>
                </a:solidFill>
                <a:latin typeface="Tahoma"/>
                <a:cs typeface="Tahoma"/>
              </a:rPr>
              <a:t>17%</a:t>
            </a:r>
            <a:endParaRPr sz="555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56104" y="5122697"/>
            <a:ext cx="61652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сказали,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відчувають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завеликий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тиск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того,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мають</a:t>
            </a:r>
            <a:r>
              <a:rPr dirty="0" sz="18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перемогти.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41312" y="5978779"/>
            <a:ext cx="8229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Що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ви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думаєте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4BD93"/>
                </a:solidFill>
                <a:latin typeface="Tahoma"/>
                <a:cs typeface="Tahoma"/>
              </a:rPr>
              <a:t>про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це?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Чи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збігаються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ці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дані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з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вашим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досвідом?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19300" y="969988"/>
            <a:ext cx="6376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Результати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опитування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300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дітей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віком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44BD93"/>
                </a:solidFill>
                <a:latin typeface="Tahoma"/>
                <a:cs typeface="Tahoma"/>
              </a:rPr>
              <a:t>8–14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років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5123" y="877979"/>
            <a:ext cx="5962015" cy="2055495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5080" indent="1102995">
              <a:lnSpc>
                <a:spcPts val="7920"/>
              </a:lnSpc>
              <a:spcBef>
                <a:spcPts val="340"/>
              </a:spcBef>
            </a:pPr>
            <a:r>
              <a:rPr dirty="0" sz="6700" spc="445"/>
              <a:t>Початок </a:t>
            </a:r>
            <a:r>
              <a:rPr dirty="0" sz="6700" spc="625"/>
              <a:t>обговорення</a:t>
            </a:r>
            <a:endParaRPr sz="67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492004"/>
            <a:ext cx="10704830" cy="4081145"/>
            <a:chOff x="0" y="3492004"/>
            <a:chExt cx="10704830" cy="40811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456" y="3492004"/>
              <a:ext cx="8485246" cy="40807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39665" y="6738263"/>
            <a:ext cx="1790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58405" y="6615010"/>
            <a:ext cx="9634220" cy="588645"/>
            <a:chOff x="1058405" y="6615010"/>
            <a:chExt cx="963422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523659" y="6767954"/>
            <a:ext cx="10191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1F"/>
                </a:solidFill>
                <a:latin typeface="Verdana"/>
                <a:cs typeface="Verdana"/>
              </a:rPr>
              <a:t>Модуль</a:t>
            </a:r>
            <a:r>
              <a:rPr dirty="0" sz="1600" spc="100">
                <a:solidFill>
                  <a:srgbClr val="231F1F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231F1F"/>
                </a:solidFill>
                <a:latin typeface="Verdana"/>
                <a:cs typeface="Verdana"/>
              </a:rPr>
              <a:t>7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15"/>
              <a:t>парах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24081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143061"/>
            <a:ext cx="4432300" cy="351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6271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Обговоріть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результати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дослідження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парах.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</a:pP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ваші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думки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результатів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дослідження?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407034" indent="-635">
              <a:lnSpc>
                <a:spcPct val="116700"/>
              </a:lnSpc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займаєтеся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спортом,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подумайте,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збігаються результати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дослідження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вашим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досвідом?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27600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31120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7079513" y="2388730"/>
            <a:ext cx="3093720" cy="2837180"/>
            <a:chOff x="7079513" y="2388730"/>
            <a:chExt cx="3093720" cy="2837180"/>
          </a:xfrm>
        </p:grpSpPr>
        <p:sp>
          <p:nvSpPr>
            <p:cNvPr id="8" name="object 8" descr=""/>
            <p:cNvSpPr/>
            <p:nvPr/>
          </p:nvSpPr>
          <p:spPr>
            <a:xfrm>
              <a:off x="8440827" y="3733418"/>
              <a:ext cx="765810" cy="622300"/>
            </a:xfrm>
            <a:custGeom>
              <a:avLst/>
              <a:gdLst/>
              <a:ahLst/>
              <a:cxnLst/>
              <a:rect l="l" t="t" r="r" b="b"/>
              <a:pathLst>
                <a:path w="765809" h="622300">
                  <a:moveTo>
                    <a:pt x="573811" y="311264"/>
                  </a:moveTo>
                  <a:lnTo>
                    <a:pt x="563892" y="303745"/>
                  </a:lnTo>
                  <a:lnTo>
                    <a:pt x="559993" y="300799"/>
                  </a:lnTo>
                  <a:lnTo>
                    <a:pt x="557669" y="299021"/>
                  </a:lnTo>
                  <a:lnTo>
                    <a:pt x="556209" y="299897"/>
                  </a:lnTo>
                  <a:lnTo>
                    <a:pt x="551459" y="300799"/>
                  </a:lnTo>
                  <a:lnTo>
                    <a:pt x="542632" y="299313"/>
                  </a:lnTo>
                  <a:lnTo>
                    <a:pt x="528967" y="293001"/>
                  </a:lnTo>
                  <a:lnTo>
                    <a:pt x="525805" y="291160"/>
                  </a:lnTo>
                  <a:lnTo>
                    <a:pt x="522693" y="288899"/>
                  </a:lnTo>
                  <a:lnTo>
                    <a:pt x="519684" y="286334"/>
                  </a:lnTo>
                  <a:lnTo>
                    <a:pt x="523849" y="276809"/>
                  </a:lnTo>
                  <a:lnTo>
                    <a:pt x="526059" y="270116"/>
                  </a:lnTo>
                  <a:lnTo>
                    <a:pt x="527011" y="267246"/>
                  </a:lnTo>
                  <a:lnTo>
                    <a:pt x="529170" y="257797"/>
                  </a:lnTo>
                  <a:lnTo>
                    <a:pt x="530339" y="248729"/>
                  </a:lnTo>
                  <a:lnTo>
                    <a:pt x="530161" y="234696"/>
                  </a:lnTo>
                  <a:lnTo>
                    <a:pt x="511136" y="204584"/>
                  </a:lnTo>
                  <a:lnTo>
                    <a:pt x="511136" y="234022"/>
                  </a:lnTo>
                  <a:lnTo>
                    <a:pt x="509574" y="254419"/>
                  </a:lnTo>
                  <a:lnTo>
                    <a:pt x="507796" y="262293"/>
                  </a:lnTo>
                  <a:lnTo>
                    <a:pt x="504774" y="270116"/>
                  </a:lnTo>
                  <a:lnTo>
                    <a:pt x="498005" y="259892"/>
                  </a:lnTo>
                  <a:lnTo>
                    <a:pt x="492785" y="249669"/>
                  </a:lnTo>
                  <a:lnTo>
                    <a:pt x="489419" y="240144"/>
                  </a:lnTo>
                  <a:lnTo>
                    <a:pt x="488238" y="231965"/>
                  </a:lnTo>
                  <a:lnTo>
                    <a:pt x="488238" y="228879"/>
                  </a:lnTo>
                  <a:lnTo>
                    <a:pt x="488886" y="226961"/>
                  </a:lnTo>
                  <a:lnTo>
                    <a:pt x="492785" y="224701"/>
                  </a:lnTo>
                  <a:lnTo>
                    <a:pt x="497052" y="222618"/>
                  </a:lnTo>
                  <a:lnTo>
                    <a:pt x="501942" y="222618"/>
                  </a:lnTo>
                  <a:lnTo>
                    <a:pt x="503148" y="222872"/>
                  </a:lnTo>
                  <a:lnTo>
                    <a:pt x="507847" y="225831"/>
                  </a:lnTo>
                  <a:lnTo>
                    <a:pt x="511136" y="234022"/>
                  </a:lnTo>
                  <a:lnTo>
                    <a:pt x="511136" y="204584"/>
                  </a:lnTo>
                  <a:lnTo>
                    <a:pt x="508965" y="203568"/>
                  </a:lnTo>
                  <a:lnTo>
                    <a:pt x="501167" y="202311"/>
                  </a:lnTo>
                  <a:lnTo>
                    <a:pt x="491515" y="203644"/>
                  </a:lnTo>
                  <a:lnTo>
                    <a:pt x="467956" y="231965"/>
                  </a:lnTo>
                  <a:lnTo>
                    <a:pt x="469925" y="245579"/>
                  </a:lnTo>
                  <a:lnTo>
                    <a:pt x="475424" y="260400"/>
                  </a:lnTo>
                  <a:lnTo>
                    <a:pt x="483806" y="275386"/>
                  </a:lnTo>
                  <a:lnTo>
                    <a:pt x="494385" y="289483"/>
                  </a:lnTo>
                  <a:lnTo>
                    <a:pt x="487591" y="297929"/>
                  </a:lnTo>
                  <a:lnTo>
                    <a:pt x="479564" y="305625"/>
                  </a:lnTo>
                  <a:lnTo>
                    <a:pt x="470281" y="312356"/>
                  </a:lnTo>
                  <a:lnTo>
                    <a:pt x="459752" y="317868"/>
                  </a:lnTo>
                  <a:lnTo>
                    <a:pt x="437527" y="323608"/>
                  </a:lnTo>
                  <a:lnTo>
                    <a:pt x="417042" y="322389"/>
                  </a:lnTo>
                  <a:lnTo>
                    <a:pt x="398856" y="316382"/>
                  </a:lnTo>
                  <a:lnTo>
                    <a:pt x="383565" y="307746"/>
                  </a:lnTo>
                  <a:lnTo>
                    <a:pt x="385356" y="304927"/>
                  </a:lnTo>
                  <a:lnTo>
                    <a:pt x="390410" y="294970"/>
                  </a:lnTo>
                  <a:lnTo>
                    <a:pt x="397929" y="280200"/>
                  </a:lnTo>
                  <a:lnTo>
                    <a:pt x="404228" y="257124"/>
                  </a:lnTo>
                  <a:lnTo>
                    <a:pt x="404164" y="236448"/>
                  </a:lnTo>
                  <a:lnTo>
                    <a:pt x="397548" y="219367"/>
                  </a:lnTo>
                  <a:lnTo>
                    <a:pt x="396900" y="218605"/>
                  </a:lnTo>
                  <a:lnTo>
                    <a:pt x="388315" y="208508"/>
                  </a:lnTo>
                  <a:lnTo>
                    <a:pt x="384441" y="205930"/>
                  </a:lnTo>
                  <a:lnTo>
                    <a:pt x="384441" y="242265"/>
                  </a:lnTo>
                  <a:lnTo>
                    <a:pt x="383489" y="257048"/>
                  </a:lnTo>
                  <a:lnTo>
                    <a:pt x="383387" y="257797"/>
                  </a:lnTo>
                  <a:lnTo>
                    <a:pt x="377939" y="275310"/>
                  </a:lnTo>
                  <a:lnTo>
                    <a:pt x="368134" y="294220"/>
                  </a:lnTo>
                  <a:lnTo>
                    <a:pt x="367665" y="294970"/>
                  </a:lnTo>
                  <a:lnTo>
                    <a:pt x="355346" y="281622"/>
                  </a:lnTo>
                  <a:lnTo>
                    <a:pt x="346202" y="268554"/>
                  </a:lnTo>
                  <a:lnTo>
                    <a:pt x="340614" y="257124"/>
                  </a:lnTo>
                  <a:lnTo>
                    <a:pt x="339064" y="249351"/>
                  </a:lnTo>
                  <a:lnTo>
                    <a:pt x="338963" y="248640"/>
                  </a:lnTo>
                  <a:lnTo>
                    <a:pt x="341020" y="238696"/>
                  </a:lnTo>
                  <a:lnTo>
                    <a:pt x="362013" y="218605"/>
                  </a:lnTo>
                  <a:lnTo>
                    <a:pt x="370954" y="218605"/>
                  </a:lnTo>
                  <a:lnTo>
                    <a:pt x="376859" y="224866"/>
                  </a:lnTo>
                  <a:lnTo>
                    <a:pt x="380644" y="230568"/>
                  </a:lnTo>
                  <a:lnTo>
                    <a:pt x="384441" y="242265"/>
                  </a:lnTo>
                  <a:lnTo>
                    <a:pt x="384441" y="205930"/>
                  </a:lnTo>
                  <a:lnTo>
                    <a:pt x="377748" y="201472"/>
                  </a:lnTo>
                  <a:lnTo>
                    <a:pt x="366229" y="198424"/>
                  </a:lnTo>
                  <a:lnTo>
                    <a:pt x="354152" y="199542"/>
                  </a:lnTo>
                  <a:lnTo>
                    <a:pt x="340753" y="205994"/>
                  </a:lnTo>
                  <a:lnTo>
                    <a:pt x="329806" y="216903"/>
                  </a:lnTo>
                  <a:lnTo>
                    <a:pt x="322173" y="231114"/>
                  </a:lnTo>
                  <a:lnTo>
                    <a:pt x="318719" y="247446"/>
                  </a:lnTo>
                  <a:lnTo>
                    <a:pt x="320878" y="261912"/>
                  </a:lnTo>
                  <a:lnTo>
                    <a:pt x="328383" y="278333"/>
                  </a:lnTo>
                  <a:lnTo>
                    <a:pt x="340283" y="295313"/>
                  </a:lnTo>
                  <a:lnTo>
                    <a:pt x="355625" y="311467"/>
                  </a:lnTo>
                  <a:lnTo>
                    <a:pt x="341401" y="326199"/>
                  </a:lnTo>
                  <a:lnTo>
                    <a:pt x="325602" y="337985"/>
                  </a:lnTo>
                  <a:lnTo>
                    <a:pt x="309105" y="345313"/>
                  </a:lnTo>
                  <a:lnTo>
                    <a:pt x="292658" y="346722"/>
                  </a:lnTo>
                  <a:lnTo>
                    <a:pt x="277063" y="343458"/>
                  </a:lnTo>
                  <a:lnTo>
                    <a:pt x="264452" y="337972"/>
                  </a:lnTo>
                  <a:lnTo>
                    <a:pt x="254838" y="330301"/>
                  </a:lnTo>
                  <a:lnTo>
                    <a:pt x="252958" y="327507"/>
                  </a:lnTo>
                  <a:lnTo>
                    <a:pt x="248158" y="320370"/>
                  </a:lnTo>
                  <a:lnTo>
                    <a:pt x="267944" y="308051"/>
                  </a:lnTo>
                  <a:lnTo>
                    <a:pt x="274955" y="300050"/>
                  </a:lnTo>
                  <a:lnTo>
                    <a:pt x="279031" y="295414"/>
                  </a:lnTo>
                  <a:lnTo>
                    <a:pt x="283883" y="284175"/>
                  </a:lnTo>
                  <a:lnTo>
                    <a:pt x="284848" y="276809"/>
                  </a:lnTo>
                  <a:lnTo>
                    <a:pt x="284822" y="275310"/>
                  </a:lnTo>
                  <a:lnTo>
                    <a:pt x="264693" y="246164"/>
                  </a:lnTo>
                  <a:lnTo>
                    <a:pt x="264693" y="269138"/>
                  </a:lnTo>
                  <a:lnTo>
                    <a:pt x="264693" y="276009"/>
                  </a:lnTo>
                  <a:lnTo>
                    <a:pt x="263601" y="281317"/>
                  </a:lnTo>
                  <a:lnTo>
                    <a:pt x="260032" y="287337"/>
                  </a:lnTo>
                  <a:lnTo>
                    <a:pt x="253504" y="293712"/>
                  </a:lnTo>
                  <a:lnTo>
                    <a:pt x="243547" y="300050"/>
                  </a:lnTo>
                  <a:lnTo>
                    <a:pt x="243573" y="292811"/>
                  </a:lnTo>
                  <a:lnTo>
                    <a:pt x="245249" y="281838"/>
                  </a:lnTo>
                  <a:lnTo>
                    <a:pt x="248437" y="272872"/>
                  </a:lnTo>
                  <a:lnTo>
                    <a:pt x="251980" y="266636"/>
                  </a:lnTo>
                  <a:lnTo>
                    <a:pt x="254736" y="263906"/>
                  </a:lnTo>
                  <a:lnTo>
                    <a:pt x="259524" y="264375"/>
                  </a:lnTo>
                  <a:lnTo>
                    <a:pt x="264693" y="269138"/>
                  </a:lnTo>
                  <a:lnTo>
                    <a:pt x="264693" y="246164"/>
                  </a:lnTo>
                  <a:lnTo>
                    <a:pt x="256692" y="243725"/>
                  </a:lnTo>
                  <a:lnTo>
                    <a:pt x="252806" y="243344"/>
                  </a:lnTo>
                  <a:lnTo>
                    <a:pt x="246926" y="244017"/>
                  </a:lnTo>
                  <a:lnTo>
                    <a:pt x="225031" y="279311"/>
                  </a:lnTo>
                  <a:lnTo>
                    <a:pt x="223113" y="299313"/>
                  </a:lnTo>
                  <a:lnTo>
                    <a:pt x="223240" y="302856"/>
                  </a:lnTo>
                  <a:lnTo>
                    <a:pt x="223862" y="307911"/>
                  </a:lnTo>
                  <a:lnTo>
                    <a:pt x="214261" y="310527"/>
                  </a:lnTo>
                  <a:lnTo>
                    <a:pt x="203403" y="312864"/>
                  </a:lnTo>
                  <a:lnTo>
                    <a:pt x="191223" y="314845"/>
                  </a:lnTo>
                  <a:lnTo>
                    <a:pt x="177660" y="316445"/>
                  </a:lnTo>
                  <a:lnTo>
                    <a:pt x="179628" y="336626"/>
                  </a:lnTo>
                  <a:lnTo>
                    <a:pt x="193954" y="334937"/>
                  </a:lnTo>
                  <a:lnTo>
                    <a:pt x="206933" y="332828"/>
                  </a:lnTo>
                  <a:lnTo>
                    <a:pt x="218744" y="330301"/>
                  </a:lnTo>
                  <a:lnTo>
                    <a:pt x="229095" y="327507"/>
                  </a:lnTo>
                  <a:lnTo>
                    <a:pt x="238302" y="342290"/>
                  </a:lnTo>
                  <a:lnTo>
                    <a:pt x="290080" y="366839"/>
                  </a:lnTo>
                  <a:lnTo>
                    <a:pt x="294792" y="367284"/>
                  </a:lnTo>
                  <a:lnTo>
                    <a:pt x="297154" y="367284"/>
                  </a:lnTo>
                  <a:lnTo>
                    <a:pt x="317385" y="363905"/>
                  </a:lnTo>
                  <a:lnTo>
                    <a:pt x="336994" y="354672"/>
                  </a:lnTo>
                  <a:lnTo>
                    <a:pt x="347548" y="346722"/>
                  </a:lnTo>
                  <a:lnTo>
                    <a:pt x="355257" y="340931"/>
                  </a:lnTo>
                  <a:lnTo>
                    <a:pt x="371500" y="324065"/>
                  </a:lnTo>
                  <a:lnTo>
                    <a:pt x="395389" y="336918"/>
                  </a:lnTo>
                  <a:lnTo>
                    <a:pt x="419798" y="343319"/>
                  </a:lnTo>
                  <a:lnTo>
                    <a:pt x="444119" y="343192"/>
                  </a:lnTo>
                  <a:lnTo>
                    <a:pt x="467817" y="336473"/>
                  </a:lnTo>
                  <a:lnTo>
                    <a:pt x="480174" y="330060"/>
                  </a:lnTo>
                  <a:lnTo>
                    <a:pt x="488657" y="324065"/>
                  </a:lnTo>
                  <a:lnTo>
                    <a:pt x="489318" y="323608"/>
                  </a:lnTo>
                  <a:lnTo>
                    <a:pt x="491147" y="322313"/>
                  </a:lnTo>
                  <a:lnTo>
                    <a:pt x="500748" y="313461"/>
                  </a:lnTo>
                  <a:lnTo>
                    <a:pt x="508990" y="303745"/>
                  </a:lnTo>
                  <a:lnTo>
                    <a:pt x="512191" y="306324"/>
                  </a:lnTo>
                  <a:lnTo>
                    <a:pt x="515467" y="308610"/>
                  </a:lnTo>
                  <a:lnTo>
                    <a:pt x="518756" y="310527"/>
                  </a:lnTo>
                  <a:lnTo>
                    <a:pt x="543674" y="320332"/>
                  </a:lnTo>
                  <a:lnTo>
                    <a:pt x="560628" y="319735"/>
                  </a:lnTo>
                  <a:lnTo>
                    <a:pt x="570407" y="314718"/>
                  </a:lnTo>
                  <a:lnTo>
                    <a:pt x="573811" y="311264"/>
                  </a:lnTo>
                  <a:close/>
                </a:path>
                <a:path w="765809" h="622300">
                  <a:moveTo>
                    <a:pt x="765581" y="280377"/>
                  </a:moveTo>
                  <a:lnTo>
                    <a:pt x="761415" y="239001"/>
                  </a:lnTo>
                  <a:lnTo>
                    <a:pt x="749338" y="199491"/>
                  </a:lnTo>
                  <a:lnTo>
                    <a:pt x="745312" y="191770"/>
                  </a:lnTo>
                  <a:lnTo>
                    <a:pt x="745312" y="280377"/>
                  </a:lnTo>
                  <a:lnTo>
                    <a:pt x="739546" y="326682"/>
                  </a:lnTo>
                  <a:lnTo>
                    <a:pt x="722680" y="370903"/>
                  </a:lnTo>
                  <a:lnTo>
                    <a:pt x="695286" y="412153"/>
                  </a:lnTo>
                  <a:lnTo>
                    <a:pt x="657987" y="449503"/>
                  </a:lnTo>
                  <a:lnTo>
                    <a:pt x="611390" y="482053"/>
                  </a:lnTo>
                  <a:lnTo>
                    <a:pt x="606780" y="484759"/>
                  </a:lnTo>
                  <a:lnTo>
                    <a:pt x="605053" y="490562"/>
                  </a:lnTo>
                  <a:lnTo>
                    <a:pt x="656209" y="592886"/>
                  </a:lnTo>
                  <a:lnTo>
                    <a:pt x="544347" y="550075"/>
                  </a:lnTo>
                  <a:lnTo>
                    <a:pt x="519303" y="540486"/>
                  </a:lnTo>
                  <a:lnTo>
                    <a:pt x="490905" y="529615"/>
                  </a:lnTo>
                  <a:lnTo>
                    <a:pt x="489686" y="529399"/>
                  </a:lnTo>
                  <a:lnTo>
                    <a:pt x="487743" y="529399"/>
                  </a:lnTo>
                  <a:lnTo>
                    <a:pt x="487032" y="529475"/>
                  </a:lnTo>
                  <a:lnTo>
                    <a:pt x="460870" y="534365"/>
                  </a:lnTo>
                  <a:lnTo>
                    <a:pt x="435063" y="537756"/>
                  </a:lnTo>
                  <a:lnTo>
                    <a:pt x="409003" y="539813"/>
                  </a:lnTo>
                  <a:lnTo>
                    <a:pt x="382790" y="540486"/>
                  </a:lnTo>
                  <a:lnTo>
                    <a:pt x="329285" y="537667"/>
                  </a:lnTo>
                  <a:lnTo>
                    <a:pt x="278206" y="529463"/>
                  </a:lnTo>
                  <a:lnTo>
                    <a:pt x="230098" y="516280"/>
                  </a:lnTo>
                  <a:lnTo>
                    <a:pt x="185534" y="498525"/>
                  </a:lnTo>
                  <a:lnTo>
                    <a:pt x="145084" y="476618"/>
                  </a:lnTo>
                  <a:lnTo>
                    <a:pt x="109296" y="450938"/>
                  </a:lnTo>
                  <a:lnTo>
                    <a:pt x="78765" y="421919"/>
                  </a:lnTo>
                  <a:lnTo>
                    <a:pt x="54025" y="389940"/>
                  </a:lnTo>
                  <a:lnTo>
                    <a:pt x="35648" y="355422"/>
                  </a:lnTo>
                  <a:lnTo>
                    <a:pt x="24218" y="318770"/>
                  </a:lnTo>
                  <a:lnTo>
                    <a:pt x="20281" y="280377"/>
                  </a:lnTo>
                  <a:lnTo>
                    <a:pt x="24218" y="241998"/>
                  </a:lnTo>
                  <a:lnTo>
                    <a:pt x="35648" y="205346"/>
                  </a:lnTo>
                  <a:lnTo>
                    <a:pt x="54025" y="170827"/>
                  </a:lnTo>
                  <a:lnTo>
                    <a:pt x="78765" y="138849"/>
                  </a:lnTo>
                  <a:lnTo>
                    <a:pt x="109296" y="109829"/>
                  </a:lnTo>
                  <a:lnTo>
                    <a:pt x="145084" y="84150"/>
                  </a:lnTo>
                  <a:lnTo>
                    <a:pt x="185534" y="62242"/>
                  </a:lnTo>
                  <a:lnTo>
                    <a:pt x="230098" y="44488"/>
                  </a:lnTo>
                  <a:lnTo>
                    <a:pt x="278206" y="31305"/>
                  </a:lnTo>
                  <a:lnTo>
                    <a:pt x="329285" y="23101"/>
                  </a:lnTo>
                  <a:lnTo>
                    <a:pt x="382790" y="20269"/>
                  </a:lnTo>
                  <a:lnTo>
                    <a:pt x="436283" y="23101"/>
                  </a:lnTo>
                  <a:lnTo>
                    <a:pt x="487362" y="31305"/>
                  </a:lnTo>
                  <a:lnTo>
                    <a:pt x="535470" y="44488"/>
                  </a:lnTo>
                  <a:lnTo>
                    <a:pt x="580034" y="62242"/>
                  </a:lnTo>
                  <a:lnTo>
                    <a:pt x="620496" y="84150"/>
                  </a:lnTo>
                  <a:lnTo>
                    <a:pt x="656272" y="109829"/>
                  </a:lnTo>
                  <a:lnTo>
                    <a:pt x="686816" y="138849"/>
                  </a:lnTo>
                  <a:lnTo>
                    <a:pt x="711555" y="170827"/>
                  </a:lnTo>
                  <a:lnTo>
                    <a:pt x="729932" y="205346"/>
                  </a:lnTo>
                  <a:lnTo>
                    <a:pt x="741362" y="241998"/>
                  </a:lnTo>
                  <a:lnTo>
                    <a:pt x="745312" y="280377"/>
                  </a:lnTo>
                  <a:lnTo>
                    <a:pt x="745312" y="191770"/>
                  </a:lnTo>
                  <a:lnTo>
                    <a:pt x="703821" y="127825"/>
                  </a:lnTo>
                  <a:lnTo>
                    <a:pt x="671563" y="96532"/>
                  </a:lnTo>
                  <a:lnTo>
                    <a:pt x="633780" y="68859"/>
                  </a:lnTo>
                  <a:lnTo>
                    <a:pt x="591070" y="45237"/>
                  </a:lnTo>
                  <a:lnTo>
                    <a:pt x="544017" y="26098"/>
                  </a:lnTo>
                  <a:lnTo>
                    <a:pt x="493217" y="11899"/>
                  </a:lnTo>
                  <a:lnTo>
                    <a:pt x="439280" y="3048"/>
                  </a:lnTo>
                  <a:lnTo>
                    <a:pt x="382790" y="0"/>
                  </a:lnTo>
                  <a:lnTo>
                    <a:pt x="326288" y="3048"/>
                  </a:lnTo>
                  <a:lnTo>
                    <a:pt x="272351" y="11899"/>
                  </a:lnTo>
                  <a:lnTo>
                    <a:pt x="221551" y="26098"/>
                  </a:lnTo>
                  <a:lnTo>
                    <a:pt x="174498" y="45237"/>
                  </a:lnTo>
                  <a:lnTo>
                    <a:pt x="131787" y="68859"/>
                  </a:lnTo>
                  <a:lnTo>
                    <a:pt x="94005" y="96532"/>
                  </a:lnTo>
                  <a:lnTo>
                    <a:pt x="61747" y="127825"/>
                  </a:lnTo>
                  <a:lnTo>
                    <a:pt x="35623" y="162293"/>
                  </a:lnTo>
                  <a:lnTo>
                    <a:pt x="16230" y="199491"/>
                  </a:lnTo>
                  <a:lnTo>
                    <a:pt x="4152" y="239001"/>
                  </a:lnTo>
                  <a:lnTo>
                    <a:pt x="0" y="280377"/>
                  </a:lnTo>
                  <a:lnTo>
                    <a:pt x="4152" y="321767"/>
                  </a:lnTo>
                  <a:lnTo>
                    <a:pt x="16230" y="361276"/>
                  </a:lnTo>
                  <a:lnTo>
                    <a:pt x="35623" y="398487"/>
                  </a:lnTo>
                  <a:lnTo>
                    <a:pt x="61747" y="432955"/>
                  </a:lnTo>
                  <a:lnTo>
                    <a:pt x="94005" y="464235"/>
                  </a:lnTo>
                  <a:lnTo>
                    <a:pt x="131787" y="491921"/>
                  </a:lnTo>
                  <a:lnTo>
                    <a:pt x="174498" y="515543"/>
                  </a:lnTo>
                  <a:lnTo>
                    <a:pt x="221551" y="534670"/>
                  </a:lnTo>
                  <a:lnTo>
                    <a:pt x="272351" y="548881"/>
                  </a:lnTo>
                  <a:lnTo>
                    <a:pt x="326288" y="557733"/>
                  </a:lnTo>
                  <a:lnTo>
                    <a:pt x="382790" y="560768"/>
                  </a:lnTo>
                  <a:lnTo>
                    <a:pt x="409308" y="560108"/>
                  </a:lnTo>
                  <a:lnTo>
                    <a:pt x="435686" y="558088"/>
                  </a:lnTo>
                  <a:lnTo>
                    <a:pt x="461810" y="554748"/>
                  </a:lnTo>
                  <a:lnTo>
                    <a:pt x="487616" y="550075"/>
                  </a:lnTo>
                  <a:lnTo>
                    <a:pt x="674497" y="621601"/>
                  </a:lnTo>
                  <a:lnTo>
                    <a:pt x="675728" y="621817"/>
                  </a:lnTo>
                  <a:lnTo>
                    <a:pt x="679754" y="621817"/>
                  </a:lnTo>
                  <a:lnTo>
                    <a:pt x="682498" y="620649"/>
                  </a:lnTo>
                  <a:lnTo>
                    <a:pt x="687273" y="615391"/>
                  </a:lnTo>
                  <a:lnTo>
                    <a:pt x="687882" y="610882"/>
                  </a:lnTo>
                  <a:lnTo>
                    <a:pt x="678878" y="592886"/>
                  </a:lnTo>
                  <a:lnTo>
                    <a:pt x="629780" y="494665"/>
                  </a:lnTo>
                  <a:lnTo>
                    <a:pt x="677087" y="459867"/>
                  </a:lnTo>
                  <a:lnTo>
                    <a:pt x="714921" y="420128"/>
                  </a:lnTo>
                  <a:lnTo>
                    <a:pt x="742670" y="376377"/>
                  </a:lnTo>
                  <a:lnTo>
                    <a:pt x="759752" y="329488"/>
                  </a:lnTo>
                  <a:lnTo>
                    <a:pt x="765581" y="280377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9513" y="2388730"/>
              <a:ext cx="3093567" cy="2836887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1" name="object 11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996581"/>
            <a:ext cx="3731895" cy="11684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245"/>
              <a:t>Нотатник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185"/>
              <a:t>«Трекер</a:t>
            </a:r>
            <a:r>
              <a:rPr dirty="0" spc="30"/>
              <a:t> </a:t>
            </a:r>
            <a:r>
              <a:rPr dirty="0" spc="185"/>
              <a:t>думок»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7814" y="40436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7814" y="472323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pc="140"/>
              <a:t>Знову</a:t>
            </a:r>
            <a:r>
              <a:rPr dirty="0" spc="95"/>
              <a:t> </a:t>
            </a:r>
            <a:r>
              <a:rPr dirty="0" spc="175"/>
              <a:t>відкрийте</a:t>
            </a:r>
            <a:r>
              <a:rPr dirty="0" spc="105"/>
              <a:t> </a:t>
            </a:r>
            <a:r>
              <a:rPr dirty="0" spc="145"/>
              <a:t>сторінку</a:t>
            </a:r>
            <a:r>
              <a:rPr dirty="0" spc="105"/>
              <a:t> </a:t>
            </a:r>
            <a:r>
              <a:rPr dirty="0" b="1">
                <a:solidFill>
                  <a:srgbClr val="645785"/>
                </a:solidFill>
                <a:latin typeface="Tahoma"/>
                <a:cs typeface="Tahoma"/>
              </a:rPr>
              <a:t>«Трекер</a:t>
            </a:r>
            <a:r>
              <a:rPr dirty="0" spc="10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pc="55" b="1">
                <a:solidFill>
                  <a:srgbClr val="645785"/>
                </a:solidFill>
                <a:latin typeface="Tahoma"/>
                <a:cs typeface="Tahoma"/>
              </a:rPr>
              <a:t>думок»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140"/>
              <a:t>у</a:t>
            </a:r>
            <a:r>
              <a:rPr dirty="0" spc="10"/>
              <a:t> </a:t>
            </a:r>
            <a:r>
              <a:rPr dirty="0" spc="140"/>
              <a:t>Читацькому</a:t>
            </a:r>
            <a:r>
              <a:rPr dirty="0" spc="15"/>
              <a:t> </a:t>
            </a:r>
            <a:r>
              <a:rPr dirty="0" spc="150"/>
              <a:t>нотатнику</a:t>
            </a:r>
            <a:r>
              <a:rPr dirty="0" spc="15"/>
              <a:t> </a:t>
            </a:r>
            <a:r>
              <a:rPr dirty="0" spc="265"/>
              <a:t>й</a:t>
            </a:r>
            <a:r>
              <a:rPr dirty="0" spc="10"/>
              <a:t> </a:t>
            </a:r>
            <a:r>
              <a:rPr dirty="0" spc="135"/>
              <a:t>додайте</a:t>
            </a:r>
            <a:r>
              <a:rPr dirty="0" spc="15"/>
              <a:t> </a:t>
            </a:r>
            <a:r>
              <a:rPr dirty="0" spc="165"/>
              <a:t>нові</a:t>
            </a:r>
            <a:r>
              <a:rPr dirty="0" spc="15"/>
              <a:t> </a:t>
            </a:r>
            <a:r>
              <a:rPr dirty="0" spc="105"/>
              <a:t>нотатки:</a:t>
            </a:r>
          </a:p>
          <a:p>
            <a:pPr marL="372110" marR="487045">
              <a:lnSpc>
                <a:spcPct val="223000"/>
              </a:lnSpc>
            </a:pPr>
            <a:r>
              <a:rPr dirty="0" spc="204"/>
              <a:t>що</a:t>
            </a:r>
            <a:r>
              <a:rPr dirty="0" spc="15"/>
              <a:t> </a:t>
            </a:r>
            <a:r>
              <a:rPr dirty="0" spc="215"/>
              <a:t>ви</a:t>
            </a:r>
            <a:r>
              <a:rPr dirty="0" spc="15"/>
              <a:t> </a:t>
            </a:r>
            <a:r>
              <a:rPr dirty="0" spc="114"/>
              <a:t>думаєте</a:t>
            </a:r>
            <a:r>
              <a:rPr dirty="0" spc="15"/>
              <a:t> </a:t>
            </a:r>
            <a:r>
              <a:rPr dirty="0" spc="180"/>
              <a:t>щодо</a:t>
            </a:r>
            <a:r>
              <a:rPr dirty="0" spc="15"/>
              <a:t> </a:t>
            </a:r>
            <a:r>
              <a:rPr dirty="0" spc="160"/>
              <a:t>цього</a:t>
            </a:r>
            <a:r>
              <a:rPr dirty="0" spc="15"/>
              <a:t> </a:t>
            </a:r>
            <a:r>
              <a:rPr dirty="0" spc="180"/>
              <a:t>питання</a:t>
            </a:r>
            <a:r>
              <a:rPr dirty="0" spc="15"/>
              <a:t> </a:t>
            </a:r>
            <a:r>
              <a:rPr dirty="0" spc="55"/>
              <a:t>зараз; </a:t>
            </a:r>
            <a:r>
              <a:rPr dirty="0" spc="204"/>
              <a:t>що</a:t>
            </a:r>
            <a:r>
              <a:rPr dirty="0" spc="15"/>
              <a:t> </a:t>
            </a:r>
            <a:r>
              <a:rPr dirty="0" spc="215"/>
              <a:t>ви</a:t>
            </a:r>
            <a:r>
              <a:rPr dirty="0" spc="20"/>
              <a:t> </a:t>
            </a:r>
            <a:r>
              <a:rPr dirty="0" spc="135"/>
              <a:t>дізналися</a:t>
            </a:r>
            <a:r>
              <a:rPr dirty="0" spc="20"/>
              <a:t> </a:t>
            </a:r>
            <a:r>
              <a:rPr dirty="0" spc="170"/>
              <a:t>нового</a:t>
            </a:r>
            <a:r>
              <a:rPr dirty="0" spc="20"/>
              <a:t> </a:t>
            </a:r>
            <a:r>
              <a:rPr dirty="0" spc="80"/>
              <a:t>з</a:t>
            </a:r>
            <a:r>
              <a:rPr dirty="0" spc="20"/>
              <a:t> </a:t>
            </a:r>
            <a:r>
              <a:rPr dirty="0" spc="130"/>
              <a:t>дослідження.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128" y="1091971"/>
            <a:ext cx="1736140" cy="12346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0291" y="1899005"/>
          <a:ext cx="9674225" cy="3780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935"/>
                <a:gridCol w="2364105"/>
                <a:gridCol w="2419350"/>
              </a:tblGrid>
              <a:tr h="732155"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dirty="0" sz="2000" spc="145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Різновиди</a:t>
                      </a:r>
                      <a:r>
                        <a:rPr dirty="0" sz="2000" spc="-35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45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тез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34950">
                    <a:solidFill>
                      <a:srgbClr val="3FBC8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dirty="0" sz="2000" spc="105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Дослідження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34950">
                    <a:solidFill>
                      <a:srgbClr val="3FBC8C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375920" indent="518159">
                        <a:lnSpc>
                          <a:spcPct val="112500"/>
                        </a:lnSpc>
                        <a:spcBef>
                          <a:spcPts val="200"/>
                        </a:spcBef>
                      </a:pPr>
                      <a:r>
                        <a:rPr dirty="0" sz="2000" spc="190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Ваше </a:t>
                      </a:r>
                      <a:r>
                        <a:rPr dirty="0" sz="2000" spc="100" b="1">
                          <a:solidFill>
                            <a:srgbClr val="231F1F"/>
                          </a:solidFill>
                          <a:latin typeface="Trebuchet MS"/>
                          <a:cs typeface="Trebuchet MS"/>
                        </a:rPr>
                        <a:t>дослідження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25400">
                    <a:solidFill>
                      <a:srgbClr val="3FBC8C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50165" marR="302895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3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Іноді</a:t>
                      </a:r>
                      <a:r>
                        <a:rPr dirty="0" sz="1800" spc="2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9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хочеться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4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отримувати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більше </a:t>
                      </a:r>
                      <a:r>
                        <a:rPr dirty="0" sz="1800" spc="13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задоволення</a:t>
                      </a:r>
                      <a:r>
                        <a:rPr dirty="0" sz="1800" spc="1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dirty="0" sz="1800" spc="2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занять</a:t>
                      </a:r>
                      <a:r>
                        <a:rPr dirty="0" sz="1800" spc="2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молодіжним </a:t>
                      </a:r>
                      <a:r>
                        <a:rPr dirty="0" sz="1800" spc="1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спортом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35560">
                        <a:lnSpc>
                          <a:spcPct val="100000"/>
                        </a:lnSpc>
                      </a:pPr>
                      <a:r>
                        <a:rPr dirty="0" sz="20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84%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2625">
                <a:tc>
                  <a:txBody>
                    <a:bodyPr/>
                    <a:lstStyle/>
                    <a:p>
                      <a:pPr marL="50165" marR="288925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8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Хотілося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б,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6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щоб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3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дорослі</a:t>
                      </a:r>
                      <a:r>
                        <a:rPr dirty="0" sz="1800" spc="3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7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dirty="0" sz="1800" spc="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5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дивилися </a:t>
                      </a:r>
                      <a:r>
                        <a:rPr dirty="0" sz="1800" spc="14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800" spc="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6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мою</a:t>
                      </a:r>
                      <a:r>
                        <a:rPr dirty="0" sz="1800" spc="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4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гру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sz="2000" spc="-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31%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0185"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8F4ED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50165" marR="713740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3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Однаково</a:t>
                      </a:r>
                      <a:r>
                        <a:rPr dirty="0" sz="1800" spc="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6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отримую</a:t>
                      </a:r>
                      <a:r>
                        <a:rPr dirty="0" sz="1800" spc="1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0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задоволення, </a:t>
                      </a:r>
                      <a:r>
                        <a:rPr dirty="0" sz="1800" spc="1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навіть</a:t>
                      </a:r>
                      <a:r>
                        <a:rPr dirty="0" sz="1800" spc="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6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якщо</a:t>
                      </a:r>
                      <a:r>
                        <a:rPr dirty="0" sz="1800" spc="1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7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програю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sz="2000" spc="-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63%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0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2625">
                <a:tc>
                  <a:txBody>
                    <a:bodyPr/>
                    <a:lstStyle/>
                    <a:p>
                      <a:pPr marL="50165" marR="788670">
                        <a:lnSpc>
                          <a:spcPct val="115700"/>
                        </a:lnSpc>
                        <a:spcBef>
                          <a:spcPts val="170"/>
                        </a:spcBef>
                      </a:pPr>
                      <a:r>
                        <a:rPr dirty="0" sz="1800" spc="10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Вважаю,</a:t>
                      </a:r>
                      <a:r>
                        <a:rPr dirty="0" sz="1800" spc="1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8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що</a:t>
                      </a:r>
                      <a:r>
                        <a:rPr dirty="0" sz="1800" spc="2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4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спорт</a:t>
                      </a:r>
                      <a:r>
                        <a:rPr dirty="0" sz="1800" spc="1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11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буває</a:t>
                      </a:r>
                      <a:r>
                        <a:rPr dirty="0" sz="1800" spc="20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8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занадто </a:t>
                      </a:r>
                      <a:r>
                        <a:rPr dirty="0" sz="1800" spc="15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конкурентним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590"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sz="2000" spc="-25">
                          <a:solidFill>
                            <a:srgbClr val="05070B"/>
                          </a:solidFill>
                          <a:latin typeface="Microsoft Sans Serif"/>
                          <a:cs typeface="Microsoft Sans Serif"/>
                        </a:rPr>
                        <a:t>28%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10185"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8F4ED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550288" y="6356833"/>
            <a:ext cx="9598025" cy="12700"/>
            <a:chOff x="550288" y="6356833"/>
            <a:chExt cx="9598025" cy="12700"/>
          </a:xfrm>
        </p:grpSpPr>
        <p:sp>
          <p:nvSpPr>
            <p:cNvPr id="4" name="object 4" descr=""/>
            <p:cNvSpPr/>
            <p:nvPr/>
          </p:nvSpPr>
          <p:spPr>
            <a:xfrm>
              <a:off x="550288" y="6363183"/>
              <a:ext cx="4987925" cy="0"/>
            </a:xfrm>
            <a:custGeom>
              <a:avLst/>
              <a:gdLst/>
              <a:ahLst/>
              <a:cxnLst/>
              <a:rect l="l" t="t" r="r" b="b"/>
              <a:pathLst>
                <a:path w="4987925" h="0">
                  <a:moveTo>
                    <a:pt x="0" y="0"/>
                  </a:moveTo>
                  <a:lnTo>
                    <a:pt x="4987366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37644" y="6363183"/>
              <a:ext cx="2061210" cy="0"/>
            </a:xfrm>
            <a:custGeom>
              <a:avLst/>
              <a:gdLst/>
              <a:ahLst/>
              <a:cxnLst/>
              <a:rect l="l" t="t" r="r" b="b"/>
              <a:pathLst>
                <a:path w="2061209" h="0">
                  <a:moveTo>
                    <a:pt x="0" y="0"/>
                  </a:moveTo>
                  <a:lnTo>
                    <a:pt x="2060917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98562" y="6363183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59" h="0">
                  <a:moveTo>
                    <a:pt x="0" y="0"/>
                  </a:moveTo>
                  <a:lnTo>
                    <a:pt x="2549652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88384" y="5689208"/>
            <a:ext cx="3096260" cy="66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1800" spc="135">
                <a:solidFill>
                  <a:srgbClr val="05070B"/>
                </a:solidFill>
                <a:latin typeface="Microsoft Sans Serif"/>
                <a:cs typeface="Microsoft Sans Serif"/>
              </a:rPr>
              <a:t>Відчуваю</a:t>
            </a:r>
            <a:r>
              <a:rPr dirty="0" sz="18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05070B"/>
                </a:solidFill>
                <a:latin typeface="Microsoft Sans Serif"/>
                <a:cs typeface="Microsoft Sans Serif"/>
              </a:rPr>
              <a:t>тиск</a:t>
            </a:r>
            <a:r>
              <a:rPr dirty="0" sz="18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05070B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8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5">
                <a:solidFill>
                  <a:srgbClr val="05070B"/>
                </a:solidFill>
                <a:latin typeface="Microsoft Sans Serif"/>
                <a:cs typeface="Microsoft Sans Serif"/>
              </a:rPr>
              <a:t>того, </a:t>
            </a:r>
            <a:r>
              <a:rPr dirty="0" sz="1800" spc="185">
                <a:solidFill>
                  <a:srgbClr val="05070B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05070B"/>
                </a:solidFill>
                <a:latin typeface="Microsoft Sans Serif"/>
                <a:cs typeface="Microsoft Sans Serif"/>
              </a:rPr>
              <a:t>маю</a:t>
            </a:r>
            <a:r>
              <a:rPr dirty="0" sz="18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05070B"/>
                </a:solidFill>
                <a:latin typeface="Microsoft Sans Serif"/>
                <a:cs typeface="Microsoft Sans Serif"/>
              </a:rPr>
              <a:t>виграти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25031" y="5878029"/>
            <a:ext cx="48640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4">
                <a:solidFill>
                  <a:srgbClr val="05070B"/>
                </a:solidFill>
                <a:latin typeface="Microsoft Sans Serif"/>
                <a:cs typeface="Microsoft Sans Serif"/>
              </a:rPr>
              <a:t>17%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dirty="0" sz="3200" spc="270"/>
              <a:t>Порівняйте</a:t>
            </a:r>
            <a:r>
              <a:rPr dirty="0" sz="3200" spc="25"/>
              <a:t> </a:t>
            </a:r>
            <a:r>
              <a:rPr dirty="0" sz="3200" spc="175"/>
              <a:t>результати</a:t>
            </a:r>
            <a:r>
              <a:rPr dirty="0" sz="3200" spc="30"/>
              <a:t> </a:t>
            </a:r>
            <a:r>
              <a:rPr dirty="0" sz="3200" spc="254"/>
              <a:t>вашого</a:t>
            </a:r>
            <a:r>
              <a:rPr dirty="0" sz="3200" spc="30"/>
              <a:t> </a:t>
            </a:r>
            <a:r>
              <a:rPr dirty="0" sz="3200" spc="250"/>
              <a:t>дослідження </a:t>
            </a:r>
            <a:r>
              <a:rPr dirty="0" sz="3200" spc="125"/>
              <a:t>з</a:t>
            </a:r>
            <a:r>
              <a:rPr dirty="0" sz="3200" spc="20"/>
              <a:t> </a:t>
            </a:r>
            <a:r>
              <a:rPr dirty="0" sz="3200" spc="305"/>
              <a:t>проведеним</a:t>
            </a:r>
            <a:r>
              <a:rPr dirty="0" sz="3200" spc="25"/>
              <a:t> </a:t>
            </a:r>
            <a:r>
              <a:rPr dirty="0" sz="3200" spc="254"/>
              <a:t>дослідженням</a:t>
            </a:r>
            <a:endParaRPr sz="3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1" name="object 11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54977"/>
            <a:ext cx="546163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185"/>
              <a:t>Які</a:t>
            </a:r>
            <a:r>
              <a:rPr dirty="0" spc="15"/>
              <a:t> </a:t>
            </a:r>
            <a:r>
              <a:rPr dirty="0" spc="345"/>
              <a:t>плюси</a:t>
            </a:r>
            <a:r>
              <a:rPr dirty="0" spc="20"/>
              <a:t> </a:t>
            </a:r>
            <a:r>
              <a:rPr dirty="0" spc="275"/>
              <a:t>в</a:t>
            </a:r>
            <a:r>
              <a:rPr dirty="0" spc="20"/>
              <a:t> </a:t>
            </a:r>
            <a:r>
              <a:rPr dirty="0" spc="235"/>
              <a:t>змаганнях </a:t>
            </a:r>
            <a:r>
              <a:rPr dirty="0" spc="245"/>
              <a:t>у</a:t>
            </a:r>
            <a:r>
              <a:rPr dirty="0" spc="20"/>
              <a:t> </a:t>
            </a:r>
            <a:r>
              <a:rPr dirty="0" spc="290"/>
              <a:t>молодіжному</a:t>
            </a:r>
            <a:r>
              <a:rPr dirty="0" spc="25"/>
              <a:t> </a:t>
            </a:r>
            <a:r>
              <a:rPr dirty="0" spc="229"/>
              <a:t>спорті?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73491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687967"/>
            <a:ext cx="3593465" cy="2724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Прогляньте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статтю.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438150" indent="-635">
              <a:lnSpc>
                <a:spcPct val="1167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тому,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побудовано?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2230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змісті?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Обговоріть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парах.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41452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44971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512931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349034" y="2478900"/>
            <a:ext cx="3239135" cy="2922270"/>
            <a:chOff x="6349034" y="2478900"/>
            <a:chExt cx="3239135" cy="2922270"/>
          </a:xfrm>
        </p:grpSpPr>
        <p:sp>
          <p:nvSpPr>
            <p:cNvPr id="9" name="object 9" descr=""/>
            <p:cNvSpPr/>
            <p:nvPr/>
          </p:nvSpPr>
          <p:spPr>
            <a:xfrm>
              <a:off x="7721430" y="3106050"/>
              <a:ext cx="1866900" cy="1625600"/>
            </a:xfrm>
            <a:custGeom>
              <a:avLst/>
              <a:gdLst/>
              <a:ahLst/>
              <a:cxnLst/>
              <a:rect l="l" t="t" r="r" b="b"/>
              <a:pathLst>
                <a:path w="1866900" h="1625600">
                  <a:moveTo>
                    <a:pt x="699401" y="0"/>
                  </a:moveTo>
                  <a:lnTo>
                    <a:pt x="657783" y="17837"/>
                  </a:lnTo>
                  <a:lnTo>
                    <a:pt x="632379" y="48648"/>
                  </a:lnTo>
                  <a:lnTo>
                    <a:pt x="616704" y="82703"/>
                  </a:lnTo>
                  <a:lnTo>
                    <a:pt x="601620" y="98020"/>
                  </a:lnTo>
                  <a:lnTo>
                    <a:pt x="572248" y="112830"/>
                  </a:lnTo>
                  <a:lnTo>
                    <a:pt x="532944" y="129061"/>
                  </a:lnTo>
                  <a:lnTo>
                    <a:pt x="488067" y="148636"/>
                  </a:lnTo>
                  <a:lnTo>
                    <a:pt x="441973" y="173482"/>
                  </a:lnTo>
                  <a:lnTo>
                    <a:pt x="399021" y="205523"/>
                  </a:lnTo>
                  <a:lnTo>
                    <a:pt x="363568" y="246686"/>
                  </a:lnTo>
                  <a:lnTo>
                    <a:pt x="339971" y="298895"/>
                  </a:lnTo>
                  <a:lnTo>
                    <a:pt x="326668" y="334468"/>
                  </a:lnTo>
                  <a:lnTo>
                    <a:pt x="309221" y="364395"/>
                  </a:lnTo>
                  <a:lnTo>
                    <a:pt x="288893" y="390239"/>
                  </a:lnTo>
                  <a:lnTo>
                    <a:pt x="266943" y="413560"/>
                  </a:lnTo>
                  <a:lnTo>
                    <a:pt x="244633" y="435921"/>
                  </a:lnTo>
                  <a:lnTo>
                    <a:pt x="223224" y="458881"/>
                  </a:lnTo>
                  <a:lnTo>
                    <a:pt x="203977" y="484004"/>
                  </a:lnTo>
                  <a:lnTo>
                    <a:pt x="188153" y="512850"/>
                  </a:lnTo>
                  <a:lnTo>
                    <a:pt x="177013" y="546981"/>
                  </a:lnTo>
                  <a:lnTo>
                    <a:pt x="171818" y="587958"/>
                  </a:lnTo>
                  <a:lnTo>
                    <a:pt x="173829" y="637343"/>
                  </a:lnTo>
                  <a:lnTo>
                    <a:pt x="184307" y="696697"/>
                  </a:lnTo>
                  <a:lnTo>
                    <a:pt x="199267" y="770399"/>
                  </a:lnTo>
                  <a:lnTo>
                    <a:pt x="204689" y="821255"/>
                  </a:lnTo>
                  <a:lnTo>
                    <a:pt x="201925" y="853320"/>
                  </a:lnTo>
                  <a:lnTo>
                    <a:pt x="192328" y="870652"/>
                  </a:lnTo>
                  <a:lnTo>
                    <a:pt x="177250" y="877307"/>
                  </a:lnTo>
                  <a:lnTo>
                    <a:pt x="158044" y="877344"/>
                  </a:lnTo>
                  <a:lnTo>
                    <a:pt x="136063" y="874818"/>
                  </a:lnTo>
                  <a:lnTo>
                    <a:pt x="112658" y="873786"/>
                  </a:lnTo>
                  <a:lnTo>
                    <a:pt x="63238" y="893340"/>
                  </a:lnTo>
                  <a:lnTo>
                    <a:pt x="18646" y="948539"/>
                  </a:lnTo>
                  <a:lnTo>
                    <a:pt x="4864" y="984246"/>
                  </a:lnTo>
                  <a:lnTo>
                    <a:pt x="0" y="1022384"/>
                  </a:lnTo>
                  <a:lnTo>
                    <a:pt x="6486" y="1060724"/>
                  </a:lnTo>
                  <a:lnTo>
                    <a:pt x="26754" y="1097038"/>
                  </a:lnTo>
                  <a:lnTo>
                    <a:pt x="63238" y="1129094"/>
                  </a:lnTo>
                  <a:lnTo>
                    <a:pt x="101345" y="1157180"/>
                  </a:lnTo>
                  <a:lnTo>
                    <a:pt x="129124" y="1184902"/>
                  </a:lnTo>
                  <a:lnTo>
                    <a:pt x="146860" y="1211099"/>
                  </a:lnTo>
                  <a:lnTo>
                    <a:pt x="154843" y="1234605"/>
                  </a:lnTo>
                  <a:lnTo>
                    <a:pt x="890698" y="1509184"/>
                  </a:lnTo>
                  <a:lnTo>
                    <a:pt x="1302286" y="1625581"/>
                  </a:lnTo>
                  <a:lnTo>
                    <a:pt x="1539278" y="1606180"/>
                  </a:lnTo>
                  <a:lnTo>
                    <a:pt x="1751347" y="1473365"/>
                  </a:lnTo>
                  <a:lnTo>
                    <a:pt x="1798169" y="1433870"/>
                  </a:lnTo>
                  <a:lnTo>
                    <a:pt x="1831791" y="1394245"/>
                  </a:lnTo>
                  <a:lnTo>
                    <a:pt x="1853522" y="1354874"/>
                  </a:lnTo>
                  <a:lnTo>
                    <a:pt x="1864670" y="1316145"/>
                  </a:lnTo>
                  <a:lnTo>
                    <a:pt x="1866544" y="1278441"/>
                  </a:lnTo>
                  <a:lnTo>
                    <a:pt x="1860452" y="1242148"/>
                  </a:lnTo>
                  <a:lnTo>
                    <a:pt x="1829607" y="1175338"/>
                  </a:lnTo>
                  <a:lnTo>
                    <a:pt x="1782602" y="1118799"/>
                  </a:lnTo>
                  <a:lnTo>
                    <a:pt x="1729907" y="1075614"/>
                  </a:lnTo>
                  <a:lnTo>
                    <a:pt x="1681990" y="1048866"/>
                  </a:lnTo>
                  <a:lnTo>
                    <a:pt x="1605185" y="1028852"/>
                  </a:lnTo>
                  <a:lnTo>
                    <a:pt x="1564066" y="1015085"/>
                  </a:lnTo>
                  <a:lnTo>
                    <a:pt x="1538528" y="998141"/>
                  </a:lnTo>
                  <a:lnTo>
                    <a:pt x="1527359" y="974844"/>
                  </a:lnTo>
                  <a:lnTo>
                    <a:pt x="1529350" y="942017"/>
                  </a:lnTo>
                  <a:lnTo>
                    <a:pt x="1543291" y="896482"/>
                  </a:lnTo>
                  <a:lnTo>
                    <a:pt x="1567972" y="835063"/>
                  </a:lnTo>
                  <a:lnTo>
                    <a:pt x="1587270" y="791933"/>
                  </a:lnTo>
                  <a:lnTo>
                    <a:pt x="1606312" y="752182"/>
                  </a:lnTo>
                  <a:lnTo>
                    <a:pt x="1623423" y="715828"/>
                  </a:lnTo>
                  <a:lnTo>
                    <a:pt x="1636932" y="682891"/>
                  </a:lnTo>
                  <a:lnTo>
                    <a:pt x="1645167" y="653392"/>
                  </a:lnTo>
                  <a:lnTo>
                    <a:pt x="1646454" y="627350"/>
                  </a:lnTo>
                  <a:lnTo>
                    <a:pt x="1639121" y="604784"/>
                  </a:lnTo>
                  <a:lnTo>
                    <a:pt x="1621497" y="585715"/>
                  </a:lnTo>
                  <a:lnTo>
                    <a:pt x="1591908" y="570161"/>
                  </a:lnTo>
                  <a:lnTo>
                    <a:pt x="1548682" y="558144"/>
                  </a:lnTo>
                  <a:lnTo>
                    <a:pt x="1432667" y="541355"/>
                  </a:lnTo>
                  <a:lnTo>
                    <a:pt x="1388666" y="528468"/>
                  </a:lnTo>
                  <a:lnTo>
                    <a:pt x="1333399" y="483743"/>
                  </a:lnTo>
                  <a:lnTo>
                    <a:pt x="1308941" y="404967"/>
                  </a:lnTo>
                  <a:lnTo>
                    <a:pt x="1303452" y="349515"/>
                  </a:lnTo>
                  <a:lnTo>
                    <a:pt x="1299887" y="281597"/>
                  </a:lnTo>
                  <a:lnTo>
                    <a:pt x="1292747" y="238725"/>
                  </a:lnTo>
                  <a:lnTo>
                    <a:pt x="1276230" y="201734"/>
                  </a:lnTo>
                  <a:lnTo>
                    <a:pt x="1251707" y="170363"/>
                  </a:lnTo>
                  <a:lnTo>
                    <a:pt x="1220547" y="144353"/>
                  </a:lnTo>
                  <a:lnTo>
                    <a:pt x="1184121" y="123444"/>
                  </a:lnTo>
                  <a:lnTo>
                    <a:pt x="1143798" y="107377"/>
                  </a:lnTo>
                  <a:lnTo>
                    <a:pt x="1100948" y="95892"/>
                  </a:lnTo>
                  <a:lnTo>
                    <a:pt x="1056941" y="88728"/>
                  </a:lnTo>
                  <a:lnTo>
                    <a:pt x="1013146" y="85627"/>
                  </a:lnTo>
                  <a:lnTo>
                    <a:pt x="970934" y="86328"/>
                  </a:lnTo>
                  <a:lnTo>
                    <a:pt x="931674" y="90572"/>
                  </a:lnTo>
                  <a:lnTo>
                    <a:pt x="896736" y="98099"/>
                  </a:lnTo>
                  <a:lnTo>
                    <a:pt x="835011" y="120149"/>
                  </a:lnTo>
                  <a:lnTo>
                    <a:pt x="818442" y="117968"/>
                  </a:lnTo>
                  <a:lnTo>
                    <a:pt x="812615" y="105451"/>
                  </a:lnTo>
                  <a:lnTo>
                    <a:pt x="812361" y="85941"/>
                  </a:lnTo>
                  <a:lnTo>
                    <a:pt x="812513" y="62784"/>
                  </a:lnTo>
                  <a:lnTo>
                    <a:pt x="807903" y="39322"/>
                  </a:lnTo>
                  <a:lnTo>
                    <a:pt x="793361" y="18901"/>
                  </a:lnTo>
                  <a:lnTo>
                    <a:pt x="763719" y="4864"/>
                  </a:lnTo>
                  <a:lnTo>
                    <a:pt x="699401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60120" y="4342307"/>
              <a:ext cx="2366010" cy="1045210"/>
            </a:xfrm>
            <a:custGeom>
              <a:avLst/>
              <a:gdLst/>
              <a:ahLst/>
              <a:cxnLst/>
              <a:rect l="l" t="t" r="r" b="b"/>
              <a:pathLst>
                <a:path w="2366009" h="1045210">
                  <a:moveTo>
                    <a:pt x="1799463" y="0"/>
                  </a:moveTo>
                  <a:lnTo>
                    <a:pt x="829259" y="21844"/>
                  </a:lnTo>
                  <a:lnTo>
                    <a:pt x="777677" y="24851"/>
                  </a:lnTo>
                  <a:lnTo>
                    <a:pt x="727774" y="35258"/>
                  </a:lnTo>
                  <a:lnTo>
                    <a:pt x="680268" y="52674"/>
                  </a:lnTo>
                  <a:lnTo>
                    <a:pt x="635882" y="76709"/>
                  </a:lnTo>
                  <a:lnTo>
                    <a:pt x="595335" y="106971"/>
                  </a:lnTo>
                  <a:lnTo>
                    <a:pt x="559346" y="143071"/>
                  </a:lnTo>
                  <a:lnTo>
                    <a:pt x="528637" y="184619"/>
                  </a:lnTo>
                  <a:lnTo>
                    <a:pt x="0" y="1006894"/>
                  </a:lnTo>
                  <a:lnTo>
                    <a:pt x="2365425" y="1044994"/>
                  </a:lnTo>
                  <a:lnTo>
                    <a:pt x="2099983" y="214312"/>
                  </a:lnTo>
                  <a:lnTo>
                    <a:pt x="2080731" y="167606"/>
                  </a:lnTo>
                  <a:lnTo>
                    <a:pt x="2054689" y="125479"/>
                  </a:lnTo>
                  <a:lnTo>
                    <a:pt x="2022636" y="88488"/>
                  </a:lnTo>
                  <a:lnTo>
                    <a:pt x="1985351" y="57188"/>
                  </a:lnTo>
                  <a:lnTo>
                    <a:pt x="1943612" y="32133"/>
                  </a:lnTo>
                  <a:lnTo>
                    <a:pt x="1898198" y="13880"/>
                  </a:lnTo>
                  <a:lnTo>
                    <a:pt x="1849889" y="2984"/>
                  </a:lnTo>
                  <a:lnTo>
                    <a:pt x="1799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9034" y="2478900"/>
              <a:ext cx="3190735" cy="292221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3" name="object 13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15"/>
              <a:t>парах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76279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665057"/>
            <a:ext cx="3593465" cy="1416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815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тому,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побудовано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статтю?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змісті?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7979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079513" y="2388730"/>
            <a:ext cx="3093720" cy="2837180"/>
            <a:chOff x="7079513" y="2388730"/>
            <a:chExt cx="3093720" cy="2837180"/>
          </a:xfrm>
        </p:grpSpPr>
        <p:sp>
          <p:nvSpPr>
            <p:cNvPr id="7" name="object 7" descr=""/>
            <p:cNvSpPr/>
            <p:nvPr/>
          </p:nvSpPr>
          <p:spPr>
            <a:xfrm>
              <a:off x="8440827" y="3733418"/>
              <a:ext cx="765810" cy="622300"/>
            </a:xfrm>
            <a:custGeom>
              <a:avLst/>
              <a:gdLst/>
              <a:ahLst/>
              <a:cxnLst/>
              <a:rect l="l" t="t" r="r" b="b"/>
              <a:pathLst>
                <a:path w="765809" h="622300">
                  <a:moveTo>
                    <a:pt x="573811" y="311264"/>
                  </a:moveTo>
                  <a:lnTo>
                    <a:pt x="563892" y="303745"/>
                  </a:lnTo>
                  <a:lnTo>
                    <a:pt x="559993" y="300799"/>
                  </a:lnTo>
                  <a:lnTo>
                    <a:pt x="557669" y="299021"/>
                  </a:lnTo>
                  <a:lnTo>
                    <a:pt x="556209" y="299897"/>
                  </a:lnTo>
                  <a:lnTo>
                    <a:pt x="551459" y="300799"/>
                  </a:lnTo>
                  <a:lnTo>
                    <a:pt x="542632" y="299313"/>
                  </a:lnTo>
                  <a:lnTo>
                    <a:pt x="528967" y="293001"/>
                  </a:lnTo>
                  <a:lnTo>
                    <a:pt x="525805" y="291160"/>
                  </a:lnTo>
                  <a:lnTo>
                    <a:pt x="522693" y="288899"/>
                  </a:lnTo>
                  <a:lnTo>
                    <a:pt x="519684" y="286334"/>
                  </a:lnTo>
                  <a:lnTo>
                    <a:pt x="523849" y="276809"/>
                  </a:lnTo>
                  <a:lnTo>
                    <a:pt x="526059" y="270116"/>
                  </a:lnTo>
                  <a:lnTo>
                    <a:pt x="527011" y="267246"/>
                  </a:lnTo>
                  <a:lnTo>
                    <a:pt x="529170" y="257797"/>
                  </a:lnTo>
                  <a:lnTo>
                    <a:pt x="530339" y="248729"/>
                  </a:lnTo>
                  <a:lnTo>
                    <a:pt x="530161" y="234696"/>
                  </a:lnTo>
                  <a:lnTo>
                    <a:pt x="511136" y="204584"/>
                  </a:lnTo>
                  <a:lnTo>
                    <a:pt x="511136" y="234022"/>
                  </a:lnTo>
                  <a:lnTo>
                    <a:pt x="509574" y="254419"/>
                  </a:lnTo>
                  <a:lnTo>
                    <a:pt x="507796" y="262293"/>
                  </a:lnTo>
                  <a:lnTo>
                    <a:pt x="504774" y="270116"/>
                  </a:lnTo>
                  <a:lnTo>
                    <a:pt x="498005" y="259892"/>
                  </a:lnTo>
                  <a:lnTo>
                    <a:pt x="492785" y="249669"/>
                  </a:lnTo>
                  <a:lnTo>
                    <a:pt x="489419" y="240144"/>
                  </a:lnTo>
                  <a:lnTo>
                    <a:pt x="488238" y="231965"/>
                  </a:lnTo>
                  <a:lnTo>
                    <a:pt x="488238" y="228879"/>
                  </a:lnTo>
                  <a:lnTo>
                    <a:pt x="488886" y="226961"/>
                  </a:lnTo>
                  <a:lnTo>
                    <a:pt x="492785" y="224701"/>
                  </a:lnTo>
                  <a:lnTo>
                    <a:pt x="497052" y="222618"/>
                  </a:lnTo>
                  <a:lnTo>
                    <a:pt x="501942" y="222618"/>
                  </a:lnTo>
                  <a:lnTo>
                    <a:pt x="503148" y="222872"/>
                  </a:lnTo>
                  <a:lnTo>
                    <a:pt x="507847" y="225831"/>
                  </a:lnTo>
                  <a:lnTo>
                    <a:pt x="511136" y="234022"/>
                  </a:lnTo>
                  <a:lnTo>
                    <a:pt x="511136" y="204584"/>
                  </a:lnTo>
                  <a:lnTo>
                    <a:pt x="508965" y="203568"/>
                  </a:lnTo>
                  <a:lnTo>
                    <a:pt x="501167" y="202311"/>
                  </a:lnTo>
                  <a:lnTo>
                    <a:pt x="491515" y="203644"/>
                  </a:lnTo>
                  <a:lnTo>
                    <a:pt x="467956" y="231965"/>
                  </a:lnTo>
                  <a:lnTo>
                    <a:pt x="469925" y="245579"/>
                  </a:lnTo>
                  <a:lnTo>
                    <a:pt x="475424" y="260400"/>
                  </a:lnTo>
                  <a:lnTo>
                    <a:pt x="483806" y="275386"/>
                  </a:lnTo>
                  <a:lnTo>
                    <a:pt x="494385" y="289483"/>
                  </a:lnTo>
                  <a:lnTo>
                    <a:pt x="487591" y="297929"/>
                  </a:lnTo>
                  <a:lnTo>
                    <a:pt x="479564" y="305625"/>
                  </a:lnTo>
                  <a:lnTo>
                    <a:pt x="470281" y="312356"/>
                  </a:lnTo>
                  <a:lnTo>
                    <a:pt x="459752" y="317868"/>
                  </a:lnTo>
                  <a:lnTo>
                    <a:pt x="437527" y="323608"/>
                  </a:lnTo>
                  <a:lnTo>
                    <a:pt x="417042" y="322389"/>
                  </a:lnTo>
                  <a:lnTo>
                    <a:pt x="398856" y="316382"/>
                  </a:lnTo>
                  <a:lnTo>
                    <a:pt x="383565" y="307746"/>
                  </a:lnTo>
                  <a:lnTo>
                    <a:pt x="385356" y="304927"/>
                  </a:lnTo>
                  <a:lnTo>
                    <a:pt x="390410" y="294970"/>
                  </a:lnTo>
                  <a:lnTo>
                    <a:pt x="397929" y="280200"/>
                  </a:lnTo>
                  <a:lnTo>
                    <a:pt x="404228" y="257124"/>
                  </a:lnTo>
                  <a:lnTo>
                    <a:pt x="404164" y="236448"/>
                  </a:lnTo>
                  <a:lnTo>
                    <a:pt x="397548" y="219367"/>
                  </a:lnTo>
                  <a:lnTo>
                    <a:pt x="396900" y="218605"/>
                  </a:lnTo>
                  <a:lnTo>
                    <a:pt x="388315" y="208508"/>
                  </a:lnTo>
                  <a:lnTo>
                    <a:pt x="384441" y="205930"/>
                  </a:lnTo>
                  <a:lnTo>
                    <a:pt x="384441" y="242265"/>
                  </a:lnTo>
                  <a:lnTo>
                    <a:pt x="383489" y="257048"/>
                  </a:lnTo>
                  <a:lnTo>
                    <a:pt x="383387" y="257797"/>
                  </a:lnTo>
                  <a:lnTo>
                    <a:pt x="377939" y="275310"/>
                  </a:lnTo>
                  <a:lnTo>
                    <a:pt x="368134" y="294220"/>
                  </a:lnTo>
                  <a:lnTo>
                    <a:pt x="367665" y="294970"/>
                  </a:lnTo>
                  <a:lnTo>
                    <a:pt x="355346" y="281622"/>
                  </a:lnTo>
                  <a:lnTo>
                    <a:pt x="346202" y="268554"/>
                  </a:lnTo>
                  <a:lnTo>
                    <a:pt x="340614" y="257124"/>
                  </a:lnTo>
                  <a:lnTo>
                    <a:pt x="339064" y="249351"/>
                  </a:lnTo>
                  <a:lnTo>
                    <a:pt x="338963" y="248640"/>
                  </a:lnTo>
                  <a:lnTo>
                    <a:pt x="341020" y="238696"/>
                  </a:lnTo>
                  <a:lnTo>
                    <a:pt x="362013" y="218605"/>
                  </a:lnTo>
                  <a:lnTo>
                    <a:pt x="370954" y="218605"/>
                  </a:lnTo>
                  <a:lnTo>
                    <a:pt x="376859" y="224866"/>
                  </a:lnTo>
                  <a:lnTo>
                    <a:pt x="380644" y="230568"/>
                  </a:lnTo>
                  <a:lnTo>
                    <a:pt x="384441" y="242265"/>
                  </a:lnTo>
                  <a:lnTo>
                    <a:pt x="384441" y="205930"/>
                  </a:lnTo>
                  <a:lnTo>
                    <a:pt x="377748" y="201472"/>
                  </a:lnTo>
                  <a:lnTo>
                    <a:pt x="366229" y="198424"/>
                  </a:lnTo>
                  <a:lnTo>
                    <a:pt x="354152" y="199542"/>
                  </a:lnTo>
                  <a:lnTo>
                    <a:pt x="340753" y="205994"/>
                  </a:lnTo>
                  <a:lnTo>
                    <a:pt x="329806" y="216903"/>
                  </a:lnTo>
                  <a:lnTo>
                    <a:pt x="322173" y="231114"/>
                  </a:lnTo>
                  <a:lnTo>
                    <a:pt x="318719" y="247446"/>
                  </a:lnTo>
                  <a:lnTo>
                    <a:pt x="320878" y="261912"/>
                  </a:lnTo>
                  <a:lnTo>
                    <a:pt x="328383" y="278333"/>
                  </a:lnTo>
                  <a:lnTo>
                    <a:pt x="340283" y="295313"/>
                  </a:lnTo>
                  <a:lnTo>
                    <a:pt x="355625" y="311467"/>
                  </a:lnTo>
                  <a:lnTo>
                    <a:pt x="341401" y="326199"/>
                  </a:lnTo>
                  <a:lnTo>
                    <a:pt x="325602" y="337985"/>
                  </a:lnTo>
                  <a:lnTo>
                    <a:pt x="309105" y="345313"/>
                  </a:lnTo>
                  <a:lnTo>
                    <a:pt x="292658" y="346722"/>
                  </a:lnTo>
                  <a:lnTo>
                    <a:pt x="277063" y="343458"/>
                  </a:lnTo>
                  <a:lnTo>
                    <a:pt x="264452" y="337972"/>
                  </a:lnTo>
                  <a:lnTo>
                    <a:pt x="254838" y="330301"/>
                  </a:lnTo>
                  <a:lnTo>
                    <a:pt x="252958" y="327507"/>
                  </a:lnTo>
                  <a:lnTo>
                    <a:pt x="248158" y="320370"/>
                  </a:lnTo>
                  <a:lnTo>
                    <a:pt x="267944" y="308051"/>
                  </a:lnTo>
                  <a:lnTo>
                    <a:pt x="274955" y="300050"/>
                  </a:lnTo>
                  <a:lnTo>
                    <a:pt x="279031" y="295414"/>
                  </a:lnTo>
                  <a:lnTo>
                    <a:pt x="283883" y="284175"/>
                  </a:lnTo>
                  <a:lnTo>
                    <a:pt x="284848" y="276809"/>
                  </a:lnTo>
                  <a:lnTo>
                    <a:pt x="284822" y="275310"/>
                  </a:lnTo>
                  <a:lnTo>
                    <a:pt x="264693" y="246164"/>
                  </a:lnTo>
                  <a:lnTo>
                    <a:pt x="264693" y="269138"/>
                  </a:lnTo>
                  <a:lnTo>
                    <a:pt x="264693" y="276009"/>
                  </a:lnTo>
                  <a:lnTo>
                    <a:pt x="263601" y="281317"/>
                  </a:lnTo>
                  <a:lnTo>
                    <a:pt x="260032" y="287337"/>
                  </a:lnTo>
                  <a:lnTo>
                    <a:pt x="253504" y="293712"/>
                  </a:lnTo>
                  <a:lnTo>
                    <a:pt x="243547" y="300050"/>
                  </a:lnTo>
                  <a:lnTo>
                    <a:pt x="243573" y="292811"/>
                  </a:lnTo>
                  <a:lnTo>
                    <a:pt x="245249" y="281838"/>
                  </a:lnTo>
                  <a:lnTo>
                    <a:pt x="248437" y="272872"/>
                  </a:lnTo>
                  <a:lnTo>
                    <a:pt x="251980" y="266636"/>
                  </a:lnTo>
                  <a:lnTo>
                    <a:pt x="254736" y="263906"/>
                  </a:lnTo>
                  <a:lnTo>
                    <a:pt x="259524" y="264375"/>
                  </a:lnTo>
                  <a:lnTo>
                    <a:pt x="264693" y="269138"/>
                  </a:lnTo>
                  <a:lnTo>
                    <a:pt x="264693" y="246164"/>
                  </a:lnTo>
                  <a:lnTo>
                    <a:pt x="256692" y="243725"/>
                  </a:lnTo>
                  <a:lnTo>
                    <a:pt x="252806" y="243344"/>
                  </a:lnTo>
                  <a:lnTo>
                    <a:pt x="246926" y="244017"/>
                  </a:lnTo>
                  <a:lnTo>
                    <a:pt x="225031" y="279311"/>
                  </a:lnTo>
                  <a:lnTo>
                    <a:pt x="223113" y="299313"/>
                  </a:lnTo>
                  <a:lnTo>
                    <a:pt x="223240" y="302856"/>
                  </a:lnTo>
                  <a:lnTo>
                    <a:pt x="223862" y="307911"/>
                  </a:lnTo>
                  <a:lnTo>
                    <a:pt x="214261" y="310527"/>
                  </a:lnTo>
                  <a:lnTo>
                    <a:pt x="203403" y="312864"/>
                  </a:lnTo>
                  <a:lnTo>
                    <a:pt x="191223" y="314845"/>
                  </a:lnTo>
                  <a:lnTo>
                    <a:pt x="177660" y="316445"/>
                  </a:lnTo>
                  <a:lnTo>
                    <a:pt x="179628" y="336626"/>
                  </a:lnTo>
                  <a:lnTo>
                    <a:pt x="193954" y="334937"/>
                  </a:lnTo>
                  <a:lnTo>
                    <a:pt x="206933" y="332828"/>
                  </a:lnTo>
                  <a:lnTo>
                    <a:pt x="218744" y="330301"/>
                  </a:lnTo>
                  <a:lnTo>
                    <a:pt x="229095" y="327507"/>
                  </a:lnTo>
                  <a:lnTo>
                    <a:pt x="238302" y="342290"/>
                  </a:lnTo>
                  <a:lnTo>
                    <a:pt x="290080" y="366839"/>
                  </a:lnTo>
                  <a:lnTo>
                    <a:pt x="294792" y="367284"/>
                  </a:lnTo>
                  <a:lnTo>
                    <a:pt x="297154" y="367284"/>
                  </a:lnTo>
                  <a:lnTo>
                    <a:pt x="317385" y="363905"/>
                  </a:lnTo>
                  <a:lnTo>
                    <a:pt x="336994" y="354672"/>
                  </a:lnTo>
                  <a:lnTo>
                    <a:pt x="347548" y="346722"/>
                  </a:lnTo>
                  <a:lnTo>
                    <a:pt x="355257" y="340931"/>
                  </a:lnTo>
                  <a:lnTo>
                    <a:pt x="371500" y="324065"/>
                  </a:lnTo>
                  <a:lnTo>
                    <a:pt x="395389" y="336918"/>
                  </a:lnTo>
                  <a:lnTo>
                    <a:pt x="419798" y="343319"/>
                  </a:lnTo>
                  <a:lnTo>
                    <a:pt x="444119" y="343192"/>
                  </a:lnTo>
                  <a:lnTo>
                    <a:pt x="467817" y="336473"/>
                  </a:lnTo>
                  <a:lnTo>
                    <a:pt x="480174" y="330060"/>
                  </a:lnTo>
                  <a:lnTo>
                    <a:pt x="488657" y="324065"/>
                  </a:lnTo>
                  <a:lnTo>
                    <a:pt x="489318" y="323608"/>
                  </a:lnTo>
                  <a:lnTo>
                    <a:pt x="491147" y="322313"/>
                  </a:lnTo>
                  <a:lnTo>
                    <a:pt x="500748" y="313461"/>
                  </a:lnTo>
                  <a:lnTo>
                    <a:pt x="508990" y="303745"/>
                  </a:lnTo>
                  <a:lnTo>
                    <a:pt x="512191" y="306324"/>
                  </a:lnTo>
                  <a:lnTo>
                    <a:pt x="515467" y="308610"/>
                  </a:lnTo>
                  <a:lnTo>
                    <a:pt x="518756" y="310527"/>
                  </a:lnTo>
                  <a:lnTo>
                    <a:pt x="543674" y="320332"/>
                  </a:lnTo>
                  <a:lnTo>
                    <a:pt x="560628" y="319735"/>
                  </a:lnTo>
                  <a:lnTo>
                    <a:pt x="570407" y="314718"/>
                  </a:lnTo>
                  <a:lnTo>
                    <a:pt x="573811" y="311264"/>
                  </a:lnTo>
                  <a:close/>
                </a:path>
                <a:path w="765809" h="622300">
                  <a:moveTo>
                    <a:pt x="765581" y="280377"/>
                  </a:moveTo>
                  <a:lnTo>
                    <a:pt x="761415" y="239001"/>
                  </a:lnTo>
                  <a:lnTo>
                    <a:pt x="749338" y="199491"/>
                  </a:lnTo>
                  <a:lnTo>
                    <a:pt x="745312" y="191770"/>
                  </a:lnTo>
                  <a:lnTo>
                    <a:pt x="745312" y="280377"/>
                  </a:lnTo>
                  <a:lnTo>
                    <a:pt x="739546" y="326682"/>
                  </a:lnTo>
                  <a:lnTo>
                    <a:pt x="722680" y="370903"/>
                  </a:lnTo>
                  <a:lnTo>
                    <a:pt x="695286" y="412153"/>
                  </a:lnTo>
                  <a:lnTo>
                    <a:pt x="657987" y="449503"/>
                  </a:lnTo>
                  <a:lnTo>
                    <a:pt x="611390" y="482053"/>
                  </a:lnTo>
                  <a:lnTo>
                    <a:pt x="606780" y="484759"/>
                  </a:lnTo>
                  <a:lnTo>
                    <a:pt x="605053" y="490562"/>
                  </a:lnTo>
                  <a:lnTo>
                    <a:pt x="656209" y="592886"/>
                  </a:lnTo>
                  <a:lnTo>
                    <a:pt x="544347" y="550075"/>
                  </a:lnTo>
                  <a:lnTo>
                    <a:pt x="519303" y="540486"/>
                  </a:lnTo>
                  <a:lnTo>
                    <a:pt x="490905" y="529615"/>
                  </a:lnTo>
                  <a:lnTo>
                    <a:pt x="489686" y="529399"/>
                  </a:lnTo>
                  <a:lnTo>
                    <a:pt x="487743" y="529399"/>
                  </a:lnTo>
                  <a:lnTo>
                    <a:pt x="487032" y="529475"/>
                  </a:lnTo>
                  <a:lnTo>
                    <a:pt x="460870" y="534365"/>
                  </a:lnTo>
                  <a:lnTo>
                    <a:pt x="435063" y="537756"/>
                  </a:lnTo>
                  <a:lnTo>
                    <a:pt x="409003" y="539813"/>
                  </a:lnTo>
                  <a:lnTo>
                    <a:pt x="382790" y="540486"/>
                  </a:lnTo>
                  <a:lnTo>
                    <a:pt x="329285" y="537667"/>
                  </a:lnTo>
                  <a:lnTo>
                    <a:pt x="278206" y="529463"/>
                  </a:lnTo>
                  <a:lnTo>
                    <a:pt x="230098" y="516280"/>
                  </a:lnTo>
                  <a:lnTo>
                    <a:pt x="185534" y="498525"/>
                  </a:lnTo>
                  <a:lnTo>
                    <a:pt x="145084" y="476618"/>
                  </a:lnTo>
                  <a:lnTo>
                    <a:pt x="109296" y="450938"/>
                  </a:lnTo>
                  <a:lnTo>
                    <a:pt x="78765" y="421919"/>
                  </a:lnTo>
                  <a:lnTo>
                    <a:pt x="54025" y="389940"/>
                  </a:lnTo>
                  <a:lnTo>
                    <a:pt x="35648" y="355422"/>
                  </a:lnTo>
                  <a:lnTo>
                    <a:pt x="24218" y="318770"/>
                  </a:lnTo>
                  <a:lnTo>
                    <a:pt x="20281" y="280377"/>
                  </a:lnTo>
                  <a:lnTo>
                    <a:pt x="24218" y="241998"/>
                  </a:lnTo>
                  <a:lnTo>
                    <a:pt x="35648" y="205346"/>
                  </a:lnTo>
                  <a:lnTo>
                    <a:pt x="54025" y="170827"/>
                  </a:lnTo>
                  <a:lnTo>
                    <a:pt x="78765" y="138849"/>
                  </a:lnTo>
                  <a:lnTo>
                    <a:pt x="109296" y="109829"/>
                  </a:lnTo>
                  <a:lnTo>
                    <a:pt x="145084" y="84150"/>
                  </a:lnTo>
                  <a:lnTo>
                    <a:pt x="185534" y="62242"/>
                  </a:lnTo>
                  <a:lnTo>
                    <a:pt x="230098" y="44488"/>
                  </a:lnTo>
                  <a:lnTo>
                    <a:pt x="278206" y="31305"/>
                  </a:lnTo>
                  <a:lnTo>
                    <a:pt x="329285" y="23101"/>
                  </a:lnTo>
                  <a:lnTo>
                    <a:pt x="382790" y="20269"/>
                  </a:lnTo>
                  <a:lnTo>
                    <a:pt x="436283" y="23101"/>
                  </a:lnTo>
                  <a:lnTo>
                    <a:pt x="487362" y="31305"/>
                  </a:lnTo>
                  <a:lnTo>
                    <a:pt x="535470" y="44488"/>
                  </a:lnTo>
                  <a:lnTo>
                    <a:pt x="580034" y="62242"/>
                  </a:lnTo>
                  <a:lnTo>
                    <a:pt x="620496" y="84150"/>
                  </a:lnTo>
                  <a:lnTo>
                    <a:pt x="656272" y="109829"/>
                  </a:lnTo>
                  <a:lnTo>
                    <a:pt x="686816" y="138849"/>
                  </a:lnTo>
                  <a:lnTo>
                    <a:pt x="711555" y="170827"/>
                  </a:lnTo>
                  <a:lnTo>
                    <a:pt x="729932" y="205346"/>
                  </a:lnTo>
                  <a:lnTo>
                    <a:pt x="741362" y="241998"/>
                  </a:lnTo>
                  <a:lnTo>
                    <a:pt x="745312" y="280377"/>
                  </a:lnTo>
                  <a:lnTo>
                    <a:pt x="745312" y="191770"/>
                  </a:lnTo>
                  <a:lnTo>
                    <a:pt x="703821" y="127825"/>
                  </a:lnTo>
                  <a:lnTo>
                    <a:pt x="671563" y="96532"/>
                  </a:lnTo>
                  <a:lnTo>
                    <a:pt x="633780" y="68859"/>
                  </a:lnTo>
                  <a:lnTo>
                    <a:pt x="591070" y="45237"/>
                  </a:lnTo>
                  <a:lnTo>
                    <a:pt x="544017" y="26098"/>
                  </a:lnTo>
                  <a:lnTo>
                    <a:pt x="493217" y="11899"/>
                  </a:lnTo>
                  <a:lnTo>
                    <a:pt x="439280" y="3048"/>
                  </a:lnTo>
                  <a:lnTo>
                    <a:pt x="382790" y="0"/>
                  </a:lnTo>
                  <a:lnTo>
                    <a:pt x="326288" y="3048"/>
                  </a:lnTo>
                  <a:lnTo>
                    <a:pt x="272351" y="11899"/>
                  </a:lnTo>
                  <a:lnTo>
                    <a:pt x="221551" y="26098"/>
                  </a:lnTo>
                  <a:lnTo>
                    <a:pt x="174498" y="45237"/>
                  </a:lnTo>
                  <a:lnTo>
                    <a:pt x="131787" y="68859"/>
                  </a:lnTo>
                  <a:lnTo>
                    <a:pt x="94005" y="96532"/>
                  </a:lnTo>
                  <a:lnTo>
                    <a:pt x="61747" y="127825"/>
                  </a:lnTo>
                  <a:lnTo>
                    <a:pt x="35623" y="162293"/>
                  </a:lnTo>
                  <a:lnTo>
                    <a:pt x="16230" y="199491"/>
                  </a:lnTo>
                  <a:lnTo>
                    <a:pt x="4152" y="239001"/>
                  </a:lnTo>
                  <a:lnTo>
                    <a:pt x="0" y="280377"/>
                  </a:lnTo>
                  <a:lnTo>
                    <a:pt x="4152" y="321767"/>
                  </a:lnTo>
                  <a:lnTo>
                    <a:pt x="16230" y="361276"/>
                  </a:lnTo>
                  <a:lnTo>
                    <a:pt x="35623" y="398487"/>
                  </a:lnTo>
                  <a:lnTo>
                    <a:pt x="61747" y="432955"/>
                  </a:lnTo>
                  <a:lnTo>
                    <a:pt x="94005" y="464235"/>
                  </a:lnTo>
                  <a:lnTo>
                    <a:pt x="131787" y="491921"/>
                  </a:lnTo>
                  <a:lnTo>
                    <a:pt x="174498" y="515543"/>
                  </a:lnTo>
                  <a:lnTo>
                    <a:pt x="221551" y="534670"/>
                  </a:lnTo>
                  <a:lnTo>
                    <a:pt x="272351" y="548881"/>
                  </a:lnTo>
                  <a:lnTo>
                    <a:pt x="326288" y="557733"/>
                  </a:lnTo>
                  <a:lnTo>
                    <a:pt x="382790" y="560768"/>
                  </a:lnTo>
                  <a:lnTo>
                    <a:pt x="409308" y="560108"/>
                  </a:lnTo>
                  <a:lnTo>
                    <a:pt x="435686" y="558088"/>
                  </a:lnTo>
                  <a:lnTo>
                    <a:pt x="461810" y="554748"/>
                  </a:lnTo>
                  <a:lnTo>
                    <a:pt x="487616" y="550075"/>
                  </a:lnTo>
                  <a:lnTo>
                    <a:pt x="674497" y="621601"/>
                  </a:lnTo>
                  <a:lnTo>
                    <a:pt x="675728" y="621817"/>
                  </a:lnTo>
                  <a:lnTo>
                    <a:pt x="679754" y="621817"/>
                  </a:lnTo>
                  <a:lnTo>
                    <a:pt x="682498" y="620649"/>
                  </a:lnTo>
                  <a:lnTo>
                    <a:pt x="687273" y="615391"/>
                  </a:lnTo>
                  <a:lnTo>
                    <a:pt x="687882" y="610882"/>
                  </a:lnTo>
                  <a:lnTo>
                    <a:pt x="678878" y="592886"/>
                  </a:lnTo>
                  <a:lnTo>
                    <a:pt x="629780" y="494665"/>
                  </a:lnTo>
                  <a:lnTo>
                    <a:pt x="677087" y="459867"/>
                  </a:lnTo>
                  <a:lnTo>
                    <a:pt x="714921" y="420128"/>
                  </a:lnTo>
                  <a:lnTo>
                    <a:pt x="742670" y="376377"/>
                  </a:lnTo>
                  <a:lnTo>
                    <a:pt x="759752" y="329488"/>
                  </a:lnTo>
                  <a:lnTo>
                    <a:pt x="765581" y="280377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9513" y="2388730"/>
              <a:ext cx="3093567" cy="2836887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525"/>
              <a:t>Що</a:t>
            </a:r>
            <a:r>
              <a:rPr dirty="0" spc="15"/>
              <a:t> </a:t>
            </a:r>
            <a:r>
              <a:rPr dirty="0" spc="360"/>
              <a:t>ви</a:t>
            </a:r>
            <a:r>
              <a:rPr dirty="0" spc="15"/>
              <a:t> </a:t>
            </a:r>
            <a:r>
              <a:rPr dirty="0" spc="260"/>
              <a:t>помітили?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185333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6290" y="288853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66290" y="356812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60333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27300" y="1755584"/>
            <a:ext cx="9622790" cy="459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4310" marR="261239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Заголовок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слово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«переваги»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(натякає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позицію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авторки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теми).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464310">
              <a:lnSpc>
                <a:spcPct val="100000"/>
              </a:lnSpc>
            </a:pP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Статтю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написала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Сара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Девіс.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464310" marR="4229100" indent="-635">
              <a:lnSpc>
                <a:spcPct val="116700"/>
              </a:lnSpc>
            </a:pP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Є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підзаголовки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(які,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здається,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твердженнями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теми).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464310" marR="2707640" indent="-635">
              <a:lnSpc>
                <a:spcPct val="116700"/>
              </a:lnSpc>
            </a:pP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заява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Ради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4">
                <a:solidFill>
                  <a:srgbClr val="231F1F"/>
                </a:solidFill>
                <a:latin typeface="Microsoft Sans Serif"/>
                <a:cs typeface="Microsoft Sans Serif"/>
              </a:rPr>
              <a:t>при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президентові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питань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фізичної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культури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спорту.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00150" marR="5080" indent="-1188085">
              <a:lnSpc>
                <a:spcPct val="116700"/>
              </a:lnSpc>
            </a:pP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Порада:</a:t>
            </a:r>
            <a:r>
              <a:rPr dirty="0" sz="2000" spc="4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виділяючи</a:t>
            </a:r>
            <a:r>
              <a:rPr dirty="0" sz="2000" spc="4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джерела,</a:t>
            </a:r>
            <a:r>
              <a:rPr dirty="0" sz="2000" spc="4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ви</a:t>
            </a:r>
            <a:r>
              <a:rPr dirty="0" sz="2000" spc="4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зможете</a:t>
            </a:r>
            <a:r>
              <a:rPr dirty="0" sz="2000" spc="4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45785"/>
                </a:solidFill>
                <a:latin typeface="Tahoma"/>
                <a:cs typeface="Tahoma"/>
              </a:rPr>
              <a:t>легко</a:t>
            </a:r>
            <a:r>
              <a:rPr dirty="0" sz="2000" spc="4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645785"/>
                </a:solidFill>
                <a:latin typeface="Tahoma"/>
                <a:cs typeface="Tahoma"/>
              </a:rPr>
              <a:t>знайти</a:t>
            </a:r>
            <a:r>
              <a:rPr dirty="0" sz="2000" spc="4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645785"/>
                </a:solidFill>
                <a:latin typeface="Tahoma"/>
                <a:cs typeface="Tahoma"/>
              </a:rPr>
              <a:t>інформацію,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яка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знадобиться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вам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45785"/>
                </a:solidFill>
                <a:latin typeface="Tahoma"/>
                <a:cs typeface="Tahoma"/>
              </a:rPr>
              <a:t>для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написання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45785"/>
                </a:solidFill>
                <a:latin typeface="Tahoma"/>
                <a:cs typeface="Tahoma"/>
              </a:rPr>
              <a:t>аргументаційного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645785"/>
                </a:solidFill>
                <a:latin typeface="Tahoma"/>
                <a:cs typeface="Tahoma"/>
              </a:rPr>
              <a:t>есе.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8760" y="2448524"/>
            <a:ext cx="2312777" cy="229138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6500" y="1775917"/>
            <a:ext cx="9391650" cy="435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80" b="1">
                <a:solidFill>
                  <a:srgbClr val="231F1F"/>
                </a:solidFill>
                <a:latin typeface="Trebuchet MS"/>
                <a:cs typeface="Trebuchet MS"/>
              </a:rPr>
              <a:t>Сара</a:t>
            </a:r>
            <a:r>
              <a:rPr dirty="0" sz="2800" spc="-15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800" spc="80" b="1">
                <a:solidFill>
                  <a:srgbClr val="231F1F"/>
                </a:solidFill>
                <a:latin typeface="Trebuchet MS"/>
                <a:cs typeface="Trebuchet MS"/>
              </a:rPr>
              <a:t>Дейвіс</a:t>
            </a:r>
            <a:r>
              <a:rPr dirty="0" sz="2800" spc="80">
                <a:solidFill>
                  <a:srgbClr val="231F1F"/>
                </a:solidFill>
                <a:latin typeface="Microsoft Sans Serif"/>
                <a:cs typeface="Microsoft Sans Serif"/>
              </a:rPr>
              <a:t>,</a:t>
            </a:r>
            <a:r>
              <a:rPr dirty="0" sz="2800" spc="-7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0">
                <a:solidFill>
                  <a:srgbClr val="231F1F"/>
                </a:solidFill>
                <a:latin typeface="Microsoft Sans Serif"/>
                <a:cs typeface="Microsoft Sans Serif"/>
              </a:rPr>
              <a:t>стаття</a:t>
            </a:r>
            <a:r>
              <a:rPr dirty="0" sz="2800" spc="-7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70">
                <a:solidFill>
                  <a:srgbClr val="231F1F"/>
                </a:solidFill>
                <a:latin typeface="Microsoft Sans Serif"/>
                <a:cs typeface="Microsoft Sans Serif"/>
              </a:rPr>
              <a:t>від</a:t>
            </a:r>
            <a:r>
              <a:rPr dirty="0" sz="2800" spc="-7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55">
                <a:solidFill>
                  <a:srgbClr val="231F1F"/>
                </a:solidFill>
                <a:latin typeface="Microsoft Sans Serif"/>
                <a:cs typeface="Microsoft Sans Serif"/>
              </a:rPr>
              <a:t>11</a:t>
            </a:r>
            <a:r>
              <a:rPr dirty="0" sz="2800" spc="-7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75">
                <a:solidFill>
                  <a:srgbClr val="231F1F"/>
                </a:solidFill>
                <a:latin typeface="Microsoft Sans Serif"/>
                <a:cs typeface="Microsoft Sans Serif"/>
              </a:rPr>
              <a:t>січня</a:t>
            </a:r>
            <a:r>
              <a:rPr dirty="0" sz="2800" spc="-7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231F1F"/>
                </a:solidFill>
                <a:latin typeface="Microsoft Sans Serif"/>
                <a:cs typeface="Microsoft Sans Serif"/>
              </a:rPr>
              <a:t>2014</a:t>
            </a:r>
            <a:r>
              <a:rPr dirty="0" sz="2800" spc="-7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85">
                <a:solidFill>
                  <a:srgbClr val="231F1F"/>
                </a:solidFill>
                <a:latin typeface="Microsoft Sans Serif"/>
                <a:cs typeface="Microsoft Sans Serif"/>
              </a:rPr>
              <a:t>року</a:t>
            </a:r>
            <a:endParaRPr sz="2800">
              <a:latin typeface="Microsoft Sans Serif"/>
              <a:cs typeface="Microsoft Sans Serif"/>
            </a:endParaRPr>
          </a:p>
          <a:p>
            <a:pPr marL="23495" marR="1091565">
              <a:lnSpc>
                <a:spcPct val="111100"/>
              </a:lnSpc>
              <a:spcBef>
                <a:spcPts val="2340"/>
              </a:spcBef>
            </a:pP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Назва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статті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говорить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4BD93"/>
                </a:solidFill>
                <a:latin typeface="Tahoma"/>
                <a:cs typeface="Tahoma"/>
              </a:rPr>
              <a:t>про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те,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що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Сара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Дейвіс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пише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4BD93"/>
                </a:solidFill>
                <a:latin typeface="Tahoma"/>
                <a:cs typeface="Tahoma"/>
              </a:rPr>
              <a:t>про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44BD93"/>
                </a:solidFill>
                <a:latin typeface="Tahoma"/>
                <a:cs typeface="Tahoma"/>
              </a:rPr>
              <a:t>«плюси»,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тобто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займає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прихильну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позицію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4BD93"/>
                </a:solidFill>
                <a:latin typeface="Tahoma"/>
                <a:cs typeface="Tahoma"/>
              </a:rPr>
              <a:t>до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змагального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спорту.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800">
              <a:latin typeface="Tahoma"/>
              <a:cs typeface="Tahoma"/>
            </a:endParaRPr>
          </a:p>
          <a:p>
            <a:pPr marL="23495" marR="5080">
              <a:lnSpc>
                <a:spcPct val="111100"/>
              </a:lnSpc>
            </a:pP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Будь-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0">
                <a:solidFill>
                  <a:srgbClr val="231F1F"/>
                </a:solidFill>
                <a:latin typeface="Microsoft Sans Serif"/>
                <a:cs typeface="Microsoft Sans Serif"/>
              </a:rPr>
              <a:t>батьки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знають,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діти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сповнені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енергії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прагнуть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бігати,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стрибати </a:t>
            </a:r>
            <a:r>
              <a:rPr dirty="0" sz="1800" spc="229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гратися.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Перенесення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цієї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0">
                <a:solidFill>
                  <a:srgbClr val="231F1F"/>
                </a:solidFill>
                <a:latin typeface="Microsoft Sans Serif"/>
                <a:cs typeface="Microsoft Sans Serif"/>
              </a:rPr>
              <a:t>природної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енергії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змагальні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0">
                <a:solidFill>
                  <a:srgbClr val="231F1F"/>
                </a:solidFill>
                <a:latin typeface="Microsoft Sans Serif"/>
                <a:cs typeface="Microsoft Sans Serif"/>
              </a:rPr>
              <a:t>види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спорту</a:t>
            </a:r>
            <a:r>
              <a:rPr dirty="0" sz="1800" spc="50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може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допомогти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їм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залишатися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активними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29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здоровими,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5">
                <a:solidFill>
                  <a:srgbClr val="231F1F"/>
                </a:solidFill>
                <a:latin typeface="Microsoft Sans Serif"/>
                <a:cs typeface="Microsoft Sans Serif"/>
              </a:rPr>
              <a:t>поки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0">
                <a:solidFill>
                  <a:srgbClr val="231F1F"/>
                </a:solidFill>
                <a:latin typeface="Microsoft Sans Serif"/>
                <a:cs typeface="Microsoft Sans Serif"/>
              </a:rPr>
              <a:t>ростуть.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Змагальні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0">
                <a:solidFill>
                  <a:srgbClr val="231F1F"/>
                </a:solidFill>
                <a:latin typeface="Microsoft Sans Serif"/>
                <a:cs typeface="Microsoft Sans Serif"/>
              </a:rPr>
              <a:t>види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спорту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45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0">
                <a:solidFill>
                  <a:srgbClr val="231F1F"/>
                </a:solidFill>
                <a:latin typeface="Microsoft Sans Serif"/>
                <a:cs typeface="Microsoft Sans Serif"/>
              </a:rPr>
              <a:t>футбол,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легка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0">
                <a:solidFill>
                  <a:srgbClr val="231F1F"/>
                </a:solidFill>
                <a:latin typeface="Microsoft Sans Serif"/>
                <a:cs typeface="Microsoft Sans Serif"/>
              </a:rPr>
              <a:t>атлетика,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баскетбол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18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плавання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695">
                <a:solidFill>
                  <a:srgbClr val="231F1F"/>
                </a:solidFill>
                <a:latin typeface="Microsoft Sans Serif"/>
                <a:cs typeface="Microsoft Sans Serif"/>
              </a:rPr>
              <a:t>—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також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допомагають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1F"/>
                </a:solidFill>
                <a:latin typeface="Microsoft Sans Serif"/>
                <a:cs typeface="Microsoft Sans Serif"/>
              </a:rPr>
              <a:t>дітям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засвоїти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важливі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життєві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0">
                <a:solidFill>
                  <a:srgbClr val="231F1F"/>
                </a:solidFill>
                <a:latin typeface="Microsoft Sans Serif"/>
                <a:cs typeface="Microsoft Sans Serif"/>
              </a:rPr>
              <a:t>уроки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20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командну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роботу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чесну</a:t>
            </a:r>
            <a:r>
              <a:rPr dirty="0" sz="18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0">
                <a:solidFill>
                  <a:srgbClr val="231F1F"/>
                </a:solidFill>
                <a:latin typeface="Microsoft Sans Serif"/>
                <a:cs typeface="Microsoft Sans Serif"/>
              </a:rPr>
              <a:t>гру.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3495">
              <a:lnSpc>
                <a:spcPct val="100000"/>
              </a:lnSpc>
            </a:pPr>
            <a:r>
              <a:rPr dirty="0" sz="1800" spc="130" b="1">
                <a:solidFill>
                  <a:srgbClr val="44BD93"/>
                </a:solidFill>
                <a:latin typeface="Tahoma"/>
                <a:cs typeface="Tahoma"/>
              </a:rPr>
              <a:t>У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90" b="1">
                <a:solidFill>
                  <a:srgbClr val="44BD93"/>
                </a:solidFill>
                <a:latin typeface="Tahoma"/>
                <a:cs typeface="Tahoma"/>
              </a:rPr>
              <a:t>цьому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вступному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параграфі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Сара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Дейвіс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дає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огляд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статті.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240981"/>
            <a:ext cx="546163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185"/>
              <a:t>Які</a:t>
            </a:r>
            <a:r>
              <a:rPr dirty="0" spc="15"/>
              <a:t> </a:t>
            </a:r>
            <a:r>
              <a:rPr dirty="0" spc="345"/>
              <a:t>плюси</a:t>
            </a:r>
            <a:r>
              <a:rPr dirty="0" spc="20"/>
              <a:t> </a:t>
            </a:r>
            <a:r>
              <a:rPr dirty="0" spc="275"/>
              <a:t>в</a:t>
            </a:r>
            <a:r>
              <a:rPr dirty="0" spc="20"/>
              <a:t> </a:t>
            </a:r>
            <a:r>
              <a:rPr dirty="0" spc="235"/>
              <a:t>змаганнях </a:t>
            </a:r>
            <a:r>
              <a:rPr dirty="0" spc="245"/>
              <a:t>у</a:t>
            </a:r>
            <a:r>
              <a:rPr dirty="0" spc="20"/>
              <a:t> </a:t>
            </a:r>
            <a:r>
              <a:rPr dirty="0" spc="290"/>
              <a:t>молодіжному</a:t>
            </a:r>
            <a:r>
              <a:rPr dirty="0" spc="25"/>
              <a:t> </a:t>
            </a:r>
            <a:r>
              <a:rPr dirty="0" spc="229"/>
              <a:t>спорті?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164" y="354622"/>
            <a:ext cx="2141489" cy="182069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7300" y="1716278"/>
            <a:ext cx="7480300" cy="461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9335">
              <a:lnSpc>
                <a:spcPct val="111100"/>
              </a:lnSpc>
              <a:spcBef>
                <a:spcPts val="100"/>
              </a:spcBef>
            </a:pP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допомогти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дітям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зрозуміти,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0">
                <a:solidFill>
                  <a:srgbClr val="231F1F"/>
                </a:solidFill>
                <a:latin typeface="Microsoft Sans Serif"/>
                <a:cs typeface="Microsoft Sans Serif"/>
              </a:rPr>
              <a:t>працює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конкуренція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дружньому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середовищі.</a:t>
            </a:r>
            <a:endParaRPr sz="1800">
              <a:latin typeface="Microsoft Sans Serif"/>
              <a:cs typeface="Microsoft Sans Serif"/>
            </a:endParaRPr>
          </a:p>
          <a:p>
            <a:pPr marL="12700" marR="239395">
              <a:lnSpc>
                <a:spcPct val="111100"/>
              </a:lnSpc>
            </a:pP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учать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дітей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1F"/>
                </a:solidFill>
                <a:latin typeface="Microsoft Sans Serif"/>
                <a:cs typeface="Microsoft Sans Serif"/>
              </a:rPr>
              <a:t>підлітків,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конкурувати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1F"/>
                </a:solidFill>
                <a:latin typeface="Microsoft Sans Serif"/>
                <a:cs typeface="Microsoft Sans Serif"/>
              </a:rPr>
              <a:t>в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реальному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1F"/>
                </a:solidFill>
                <a:latin typeface="Microsoft Sans Serif"/>
                <a:cs typeface="Microsoft Sans Serif"/>
              </a:rPr>
              <a:t>світі.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Коли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90">
                <a:solidFill>
                  <a:srgbClr val="231F1F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подорослішають,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5">
                <a:solidFill>
                  <a:srgbClr val="231F1F"/>
                </a:solidFill>
                <a:latin typeface="Microsoft Sans Serif"/>
                <a:cs typeface="Microsoft Sans Serif"/>
              </a:rPr>
              <a:t>то</a:t>
            </a:r>
            <a:r>
              <a:rPr dirty="0" sz="18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зіткнуться</a:t>
            </a:r>
            <a:r>
              <a:rPr dirty="0" sz="1800" spc="50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1F"/>
                </a:solidFill>
                <a:latin typeface="Microsoft Sans Serif"/>
                <a:cs typeface="Microsoft Sans Serif"/>
              </a:rPr>
              <a:t>конкуренцією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школі,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5">
                <a:solidFill>
                  <a:srgbClr val="231F1F"/>
                </a:solidFill>
                <a:latin typeface="Microsoft Sans Serif"/>
                <a:cs typeface="Microsoft Sans Serif"/>
              </a:rPr>
              <a:t>роботі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5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5">
                <a:solidFill>
                  <a:srgbClr val="231F1F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сферах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життя.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Конкуренція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1F"/>
                </a:solidFill>
                <a:latin typeface="Microsoft Sans Serif"/>
                <a:cs typeface="Microsoft Sans Serif"/>
              </a:rPr>
              <a:t>не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обов’язково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5">
                <a:solidFill>
                  <a:srgbClr val="231F1F"/>
                </a:solidFill>
                <a:latin typeface="Microsoft Sans Serif"/>
                <a:cs typeface="Microsoft Sans Serif"/>
              </a:rPr>
              <a:t>має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бути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70">
                <a:solidFill>
                  <a:srgbClr val="231F1F"/>
                </a:solidFill>
                <a:latin typeface="Microsoft Sans Serif"/>
                <a:cs typeface="Microsoft Sans Serif"/>
              </a:rPr>
              <a:t>негативною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чи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нездоровою.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0">
                <a:solidFill>
                  <a:srgbClr val="231F1F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спортом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0">
                <a:solidFill>
                  <a:srgbClr val="231F1F"/>
                </a:solidFill>
                <a:latin typeface="Microsoft Sans Serif"/>
                <a:cs typeface="Microsoft Sans Serif"/>
              </a:rPr>
              <a:t>допомогти</a:t>
            </a:r>
            <a:r>
              <a:rPr dirty="0" sz="18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дітям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11100"/>
              </a:lnSpc>
            </a:pPr>
            <a:r>
              <a:rPr dirty="0" sz="1800" spc="110">
                <a:solidFill>
                  <a:srgbClr val="231F1F"/>
                </a:solidFill>
                <a:latin typeface="Microsoft Sans Serif"/>
                <a:cs typeface="Microsoft Sans Serif"/>
              </a:rPr>
              <a:t>зрозуміти,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0">
                <a:solidFill>
                  <a:srgbClr val="231F1F"/>
                </a:solidFill>
                <a:latin typeface="Microsoft Sans Serif"/>
                <a:cs typeface="Microsoft Sans Serif"/>
              </a:rPr>
              <a:t>працює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конкуренція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дружньому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0">
                <a:solidFill>
                  <a:srgbClr val="231F1F"/>
                </a:solidFill>
                <a:latin typeface="Microsoft Sans Serif"/>
                <a:cs typeface="Microsoft Sans Serif"/>
              </a:rPr>
              <a:t>середовищі </a:t>
            </a:r>
            <a:r>
              <a:rPr dirty="0" sz="1800" spc="229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65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докладете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максимум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95">
                <a:solidFill>
                  <a:srgbClr val="231F1F"/>
                </a:solidFill>
                <a:latin typeface="Microsoft Sans Serif"/>
                <a:cs typeface="Microsoft Sans Serif"/>
              </a:rPr>
              <a:t>зусиль,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25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вас</a:t>
            </a:r>
            <a:r>
              <a:rPr dirty="0" sz="18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14">
                <a:solidFill>
                  <a:srgbClr val="231F1F"/>
                </a:solidFill>
                <a:latin typeface="Microsoft Sans Serif"/>
                <a:cs typeface="Microsoft Sans Serif"/>
              </a:rPr>
              <a:t>буде</a:t>
            </a:r>
            <a:r>
              <a:rPr dirty="0" sz="18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30">
                <a:solidFill>
                  <a:srgbClr val="231F1F"/>
                </a:solidFill>
                <a:latin typeface="Microsoft Sans Serif"/>
                <a:cs typeface="Microsoft Sans Serif"/>
              </a:rPr>
              <a:t>більше </a:t>
            </a:r>
            <a:r>
              <a:rPr dirty="0" sz="1800" spc="155">
                <a:solidFill>
                  <a:srgbClr val="231F1F"/>
                </a:solidFill>
                <a:latin typeface="Microsoft Sans Serif"/>
                <a:cs typeface="Microsoft Sans Serif"/>
              </a:rPr>
              <a:t>шансів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8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75">
                <a:solidFill>
                  <a:srgbClr val="231F1F"/>
                </a:solidFill>
                <a:latin typeface="Microsoft Sans Serif"/>
                <a:cs typeface="Microsoft Sans Serif"/>
              </a:rPr>
              <a:t>успіх.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01600">
              <a:lnSpc>
                <a:spcPct val="101899"/>
              </a:lnSpc>
            </a:pP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Вона</a:t>
            </a:r>
            <a:r>
              <a:rPr dirty="0" sz="1800" spc="3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каже,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що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конкуренція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114" b="1">
                <a:solidFill>
                  <a:srgbClr val="44BD93"/>
                </a:solidFill>
                <a:latin typeface="Tahoma"/>
                <a:cs typeface="Tahoma"/>
              </a:rPr>
              <a:t>є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0" b="1">
                <a:solidFill>
                  <a:srgbClr val="44BD93"/>
                </a:solidFill>
                <a:latin typeface="Tahoma"/>
                <a:cs typeface="Tahoma"/>
              </a:rPr>
              <a:t>частиною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роботи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114" b="1">
                <a:solidFill>
                  <a:srgbClr val="44BD93"/>
                </a:solidFill>
                <a:latin typeface="Tahoma"/>
                <a:cs typeface="Tahoma"/>
              </a:rPr>
              <a:t>й</a:t>
            </a:r>
            <a:r>
              <a:rPr dirty="0" sz="1800" spc="3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44BD93"/>
                </a:solidFill>
                <a:latin typeface="Tahoma"/>
                <a:cs typeface="Tahoma"/>
              </a:rPr>
              <a:t>інших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сфер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4BD93"/>
                </a:solidFill>
                <a:latin typeface="Tahoma"/>
                <a:cs typeface="Tahoma"/>
              </a:rPr>
              <a:t>життя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та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що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0" b="1">
                <a:solidFill>
                  <a:srgbClr val="44BD93"/>
                </a:solidFill>
                <a:latin typeface="Tahoma"/>
                <a:cs typeface="Tahoma"/>
              </a:rPr>
              <a:t>якщо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діти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займаються</a:t>
            </a:r>
            <a:r>
              <a:rPr dirty="0" sz="18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спортом</a:t>
            </a:r>
            <a:r>
              <a:rPr dirty="0" sz="18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44BD93"/>
                </a:solidFill>
                <a:latin typeface="Tahoma"/>
                <a:cs typeface="Tahoma"/>
              </a:rPr>
              <a:t>змалку,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вони</a:t>
            </a:r>
            <a:r>
              <a:rPr dirty="0" sz="18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будуть</a:t>
            </a:r>
            <a:r>
              <a:rPr dirty="0" sz="18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ліпше</a:t>
            </a:r>
            <a:r>
              <a:rPr dirty="0" sz="18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підготовлені</a:t>
            </a:r>
            <a:r>
              <a:rPr dirty="0" sz="18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44BD93"/>
                </a:solidFill>
                <a:latin typeface="Tahoma"/>
                <a:cs typeface="Tahoma"/>
              </a:rPr>
              <a:t>до</a:t>
            </a:r>
            <a:r>
              <a:rPr dirty="0" sz="18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життя.</a:t>
            </a:r>
            <a:r>
              <a:rPr dirty="0" sz="18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44BD93"/>
                </a:solidFill>
                <a:latin typeface="Tahoma"/>
                <a:cs typeface="Tahoma"/>
              </a:rPr>
              <a:t>Вона</a:t>
            </a:r>
            <a:r>
              <a:rPr dirty="0" sz="18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також </a:t>
            </a:r>
            <a:r>
              <a:rPr dirty="0" sz="1800" b="1">
                <a:solidFill>
                  <a:srgbClr val="44BD93"/>
                </a:solidFill>
                <a:latin typeface="Tahoma"/>
                <a:cs typeface="Tahoma"/>
              </a:rPr>
              <a:t>каже,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що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44BD93"/>
                </a:solidFill>
                <a:latin typeface="Tahoma"/>
                <a:cs typeface="Tahoma"/>
              </a:rPr>
              <a:t>конкуренція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0" b="1">
                <a:solidFill>
                  <a:srgbClr val="44BD93"/>
                </a:solidFill>
                <a:latin typeface="Tahoma"/>
                <a:cs typeface="Tahoma"/>
              </a:rPr>
              <a:t>може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44BD93"/>
                </a:solidFill>
                <a:latin typeface="Tahoma"/>
                <a:cs typeface="Tahoma"/>
              </a:rPr>
              <a:t>бути</a:t>
            </a:r>
            <a:r>
              <a:rPr dirty="0" sz="1800" spc="5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44BD93"/>
                </a:solidFill>
                <a:latin typeface="Tahoma"/>
                <a:cs typeface="Tahoma"/>
              </a:rPr>
              <a:t>дружньою.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70"/>
              <a:t>Вчимося</a:t>
            </a:r>
            <a:r>
              <a:rPr dirty="0" spc="15"/>
              <a:t> </a:t>
            </a:r>
            <a:r>
              <a:rPr dirty="0" spc="204"/>
              <a:t>змагатися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209" y="2124115"/>
            <a:ext cx="2358108" cy="209157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0288" y="6305843"/>
            <a:ext cx="9623425" cy="12700"/>
            <a:chOff x="550288" y="6305843"/>
            <a:chExt cx="9623425" cy="12700"/>
          </a:xfrm>
        </p:grpSpPr>
        <p:sp>
          <p:nvSpPr>
            <p:cNvPr id="3" name="object 3" descr=""/>
            <p:cNvSpPr/>
            <p:nvPr/>
          </p:nvSpPr>
          <p:spPr>
            <a:xfrm>
              <a:off x="550288" y="6312193"/>
              <a:ext cx="3049905" cy="0"/>
            </a:xfrm>
            <a:custGeom>
              <a:avLst/>
              <a:gdLst/>
              <a:ahLst/>
              <a:cxnLst/>
              <a:rect l="l" t="t" r="r" b="b"/>
              <a:pathLst>
                <a:path w="3049904" h="0">
                  <a:moveTo>
                    <a:pt x="0" y="0"/>
                  </a:moveTo>
                  <a:lnTo>
                    <a:pt x="3049714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99992" y="6312193"/>
              <a:ext cx="3194050" cy="0"/>
            </a:xfrm>
            <a:custGeom>
              <a:avLst/>
              <a:gdLst/>
              <a:ahLst/>
              <a:cxnLst/>
              <a:rect l="l" t="t" r="r" b="b"/>
              <a:pathLst>
                <a:path w="3194050" h="0">
                  <a:moveTo>
                    <a:pt x="0" y="0"/>
                  </a:moveTo>
                  <a:lnTo>
                    <a:pt x="3193707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93712" y="6312193"/>
              <a:ext cx="3379470" cy="0"/>
            </a:xfrm>
            <a:custGeom>
              <a:avLst/>
              <a:gdLst/>
              <a:ahLst/>
              <a:cxnLst/>
              <a:rect l="l" t="t" r="r" b="b"/>
              <a:pathLst>
                <a:path w="3379470" h="0">
                  <a:moveTo>
                    <a:pt x="0" y="0"/>
                  </a:moveTo>
                  <a:lnTo>
                    <a:pt x="3379381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50291" y="1353007"/>
            <a:ext cx="9623425" cy="540385"/>
          </a:xfrm>
          <a:prstGeom prst="rect">
            <a:avLst/>
          </a:prstGeom>
          <a:solidFill>
            <a:srgbClr val="3FBC8C"/>
          </a:solidFill>
        </p:spPr>
        <p:txBody>
          <a:bodyPr wrap="square" lIns="0" tIns="139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95"/>
              </a:spcBef>
              <a:tabLst>
                <a:tab pos="3688079" algn="l"/>
                <a:tab pos="7378700" algn="l"/>
              </a:tabLst>
            </a:pPr>
            <a:r>
              <a:rPr dirty="0" sz="2000" spc="130" b="1">
                <a:solidFill>
                  <a:srgbClr val="231F1F"/>
                </a:solidFill>
                <a:latin typeface="Trebuchet MS"/>
                <a:cs typeface="Trebuchet MS"/>
              </a:rPr>
              <a:t>Джерело</a:t>
            </a:r>
            <a:r>
              <a:rPr dirty="0" sz="2000" spc="-6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/</a:t>
            </a:r>
            <a:r>
              <a:rPr dirty="0" sz="2000" spc="-6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65" b="1">
                <a:solidFill>
                  <a:srgbClr val="231F1F"/>
                </a:solidFill>
                <a:latin typeface="Trebuchet MS"/>
                <a:cs typeface="Trebuchet MS"/>
              </a:rPr>
              <a:t>«Експерт»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	</a:t>
            </a:r>
            <a:r>
              <a:rPr dirty="0" sz="2000" spc="200" b="1">
                <a:solidFill>
                  <a:srgbClr val="231F1F"/>
                </a:solidFill>
                <a:latin typeface="Trebuchet MS"/>
                <a:cs typeface="Trebuchet MS"/>
              </a:rPr>
              <a:t>Вони</a:t>
            </a:r>
            <a:r>
              <a:rPr dirty="0" sz="2000" spc="-5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70" b="1">
                <a:solidFill>
                  <a:srgbClr val="231F1F"/>
                </a:solidFill>
                <a:latin typeface="Trebuchet MS"/>
                <a:cs typeface="Trebuchet MS"/>
              </a:rPr>
              <a:t>кажуть…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	</a:t>
            </a:r>
            <a:r>
              <a:rPr dirty="0" sz="2000" spc="175" b="1">
                <a:solidFill>
                  <a:srgbClr val="231F1F"/>
                </a:solidFill>
                <a:latin typeface="Trebuchet MS"/>
                <a:cs typeface="Trebuchet MS"/>
              </a:rPr>
              <a:t>Я</a:t>
            </a:r>
            <a:r>
              <a:rPr dirty="0" sz="2000" spc="-5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65" b="1">
                <a:solidFill>
                  <a:srgbClr val="231F1F"/>
                </a:solidFill>
                <a:latin typeface="Trebuchet MS"/>
                <a:cs typeface="Trebuchet MS"/>
              </a:rPr>
              <a:t>кажу…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8384" y="1922970"/>
            <a:ext cx="2783205" cy="2284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dirty="0" sz="1700" spc="65">
                <a:solidFill>
                  <a:srgbClr val="05070B"/>
                </a:solidFill>
                <a:latin typeface="Microsoft Sans Serif"/>
                <a:cs typeface="Microsoft Sans Serif"/>
              </a:rPr>
              <a:t>Сара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Дейвіс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0">
                <a:solidFill>
                  <a:srgbClr val="05070B"/>
                </a:solidFill>
                <a:latin typeface="Microsoft Sans Serif"/>
                <a:cs typeface="Microsoft Sans Serif"/>
              </a:rPr>
              <a:t>має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ступінь </a:t>
            </a:r>
            <a:r>
              <a:rPr dirty="0" sz="1700" spc="100">
                <a:solidFill>
                  <a:srgbClr val="05070B"/>
                </a:solidFill>
                <a:latin typeface="Microsoft Sans Serif"/>
                <a:cs typeface="Microsoft Sans Serif"/>
              </a:rPr>
              <a:t>бакалавра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галузі </a:t>
            </a:r>
            <a:r>
              <a:rPr dirty="0" sz="1700" spc="105">
                <a:solidFill>
                  <a:srgbClr val="05070B"/>
                </a:solidFill>
                <a:latin typeface="Microsoft Sans Serif"/>
                <a:cs typeface="Microsoft Sans Serif"/>
              </a:rPr>
              <a:t>дієтології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05070B"/>
                </a:solidFill>
                <a:latin typeface="Microsoft Sans Serif"/>
                <a:cs typeface="Microsoft Sans Serif"/>
              </a:rPr>
              <a:t>та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85">
                <a:solidFill>
                  <a:srgbClr val="05070B"/>
                </a:solidFill>
                <a:latin typeface="Microsoft Sans Serif"/>
                <a:cs typeface="Microsoft Sans Serif"/>
              </a:rPr>
              <a:t>пише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55">
                <a:solidFill>
                  <a:srgbClr val="05070B"/>
                </a:solidFill>
                <a:latin typeface="Microsoft Sans Serif"/>
                <a:cs typeface="Microsoft Sans Serif"/>
              </a:rPr>
              <a:t>про </a:t>
            </a:r>
            <a:r>
              <a:rPr dirty="0" sz="1700" spc="120">
                <a:solidFill>
                  <a:srgbClr val="05070B"/>
                </a:solidFill>
                <a:latin typeface="Microsoft Sans Serif"/>
                <a:cs typeface="Microsoft Sans Serif"/>
              </a:rPr>
              <a:t>здоров’я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05070B"/>
                </a:solidFill>
                <a:latin typeface="Microsoft Sans Serif"/>
                <a:cs typeface="Microsoft Sans Serif"/>
              </a:rPr>
              <a:t>і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харчування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для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сайту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05070B"/>
                </a:solidFill>
                <a:latin typeface="Microsoft Sans Serif"/>
                <a:cs typeface="Microsoft Sans Serif"/>
              </a:rPr>
              <a:t>«LiveStrong».</a:t>
            </a:r>
            <a:endParaRPr sz="1700">
              <a:latin typeface="Microsoft Sans Serif"/>
              <a:cs typeface="Microsoft Sans Serif"/>
            </a:endParaRPr>
          </a:p>
          <a:p>
            <a:pPr marL="12700" marR="99695">
              <a:lnSpc>
                <a:spcPct val="122500"/>
              </a:lnSpc>
              <a:spcBef>
                <a:spcPts val="285"/>
              </a:spcBef>
            </a:pPr>
            <a:r>
              <a:rPr dirty="0" sz="1700" spc="55">
                <a:solidFill>
                  <a:srgbClr val="05070B"/>
                </a:solidFill>
                <a:latin typeface="Microsoft Sans Serif"/>
                <a:cs typeface="Microsoft Sans Serif"/>
              </a:rPr>
              <a:t>(Сара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05070B"/>
                </a:solidFill>
                <a:latin typeface="Microsoft Sans Serif"/>
                <a:cs typeface="Microsoft Sans Serif"/>
              </a:rPr>
              <a:t>Дейвіс </a:t>
            </a:r>
            <a:r>
              <a:rPr dirty="0" sz="1700" spc="120">
                <a:solidFill>
                  <a:srgbClr val="05070B"/>
                </a:solidFill>
                <a:latin typeface="Microsoft Sans Serif"/>
                <a:cs typeface="Microsoft Sans Serif"/>
              </a:rPr>
              <a:t>розбирається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05070B"/>
                </a:solidFill>
                <a:latin typeface="Microsoft Sans Serif"/>
                <a:cs typeface="Microsoft Sans Serif"/>
              </a:rPr>
              <a:t>цьому!)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0792" y="2032165"/>
            <a:ext cx="177825" cy="17783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998099" y="1922970"/>
            <a:ext cx="2592070" cy="3983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1660">
              <a:lnSpc>
                <a:spcPct val="122500"/>
              </a:lnSpc>
              <a:spcBef>
                <a:spcPts val="100"/>
              </a:spcBef>
            </a:pP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Конкуренція</a:t>
            </a:r>
            <a:r>
              <a:rPr dirty="0" sz="1700" spc="4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05070B"/>
                </a:solidFill>
                <a:latin typeface="Microsoft Sans Serif"/>
                <a:cs typeface="Microsoft Sans Serif"/>
              </a:rPr>
              <a:t>є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частиною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роботи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700" spc="225">
                <a:solidFill>
                  <a:srgbClr val="05070B"/>
                </a:solidFill>
                <a:latin typeface="Microsoft Sans Serif"/>
                <a:cs typeface="Microsoft Sans Serif"/>
              </a:rPr>
              <a:t>й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60">
                <a:solidFill>
                  <a:srgbClr val="05070B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0">
                <a:solidFill>
                  <a:srgbClr val="05070B"/>
                </a:solidFill>
                <a:latin typeface="Microsoft Sans Serif"/>
                <a:cs typeface="Microsoft Sans Serif"/>
              </a:rPr>
              <a:t>сфер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життя.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22500"/>
              </a:lnSpc>
              <a:spcBef>
                <a:spcPts val="585"/>
              </a:spcBef>
            </a:pP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Якщо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діти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05070B"/>
                </a:solidFill>
                <a:latin typeface="Microsoft Sans Serif"/>
                <a:cs typeface="Microsoft Sans Serif"/>
              </a:rPr>
              <a:t>займаються </a:t>
            </a: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спортом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05070B"/>
                </a:solidFill>
                <a:latin typeface="Microsoft Sans Serif"/>
                <a:cs typeface="Microsoft Sans Serif"/>
              </a:rPr>
              <a:t>змалку,</a:t>
            </a:r>
            <a:endParaRPr sz="1700">
              <a:latin typeface="Microsoft Sans Serif"/>
              <a:cs typeface="Microsoft Sans Serif"/>
            </a:endParaRPr>
          </a:p>
          <a:p>
            <a:pPr marL="12700" marR="6350">
              <a:lnSpc>
                <a:spcPct val="122500"/>
              </a:lnSpc>
            </a:pPr>
            <a:r>
              <a:rPr dirty="0" sz="1700" spc="175">
                <a:solidFill>
                  <a:srgbClr val="05070B"/>
                </a:solidFill>
                <a:latin typeface="Microsoft Sans Serif"/>
                <a:cs typeface="Microsoft Sans Serif"/>
              </a:rPr>
              <a:t>вони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05070B"/>
                </a:solidFill>
                <a:latin typeface="Microsoft Sans Serif"/>
                <a:cs typeface="Microsoft Sans Serif"/>
              </a:rPr>
              <a:t>будуть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ліпше </a:t>
            </a:r>
            <a:r>
              <a:rPr dirty="0" sz="1700" spc="120">
                <a:solidFill>
                  <a:srgbClr val="05070B"/>
                </a:solidFill>
                <a:latin typeface="Microsoft Sans Serif"/>
                <a:cs typeface="Microsoft Sans Serif"/>
              </a:rPr>
              <a:t>підготовлені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до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життя.</a:t>
            </a:r>
            <a:endParaRPr sz="1700">
              <a:latin typeface="Microsoft Sans Serif"/>
              <a:cs typeface="Microsoft Sans Serif"/>
            </a:endParaRPr>
          </a:p>
          <a:p>
            <a:pPr marL="12700" marR="778510">
              <a:lnSpc>
                <a:spcPct val="122500"/>
              </a:lnSpc>
              <a:spcBef>
                <a:spcPts val="585"/>
              </a:spcBef>
            </a:pP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Конкуренція</a:t>
            </a:r>
            <a:r>
              <a:rPr dirty="0" sz="1700" spc="4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не </a:t>
            </a:r>
            <a:r>
              <a:rPr dirty="0" sz="1700" spc="100">
                <a:solidFill>
                  <a:srgbClr val="05070B"/>
                </a:solidFill>
                <a:latin typeface="Microsoft Sans Serif"/>
                <a:cs typeface="Microsoft Sans Serif"/>
              </a:rPr>
              <a:t>обов’язково</a:t>
            </a:r>
            <a:endParaRPr sz="1700">
              <a:latin typeface="Microsoft Sans Serif"/>
              <a:cs typeface="Microsoft Sans Serif"/>
            </a:endParaRPr>
          </a:p>
          <a:p>
            <a:pPr marL="12700" marR="132715">
              <a:lnSpc>
                <a:spcPct val="122500"/>
              </a:lnSpc>
            </a:pPr>
            <a:r>
              <a:rPr dirty="0" sz="1700" spc="100">
                <a:solidFill>
                  <a:srgbClr val="05070B"/>
                </a:solidFill>
                <a:latin typeface="Microsoft Sans Serif"/>
                <a:cs typeface="Microsoft Sans Serif"/>
              </a:rPr>
              <a:t>має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5">
                <a:solidFill>
                  <a:srgbClr val="05070B"/>
                </a:solidFill>
                <a:latin typeface="Microsoft Sans Serif"/>
                <a:cs typeface="Microsoft Sans Serif"/>
              </a:rPr>
              <a:t>бути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негативною </a:t>
            </a:r>
            <a:r>
              <a:rPr dirty="0" sz="1700" spc="165">
                <a:solidFill>
                  <a:srgbClr val="05070B"/>
                </a:solidFill>
                <a:latin typeface="Microsoft Sans Serif"/>
                <a:cs typeface="Microsoft Sans Serif"/>
              </a:rPr>
              <a:t>чи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60">
                <a:solidFill>
                  <a:srgbClr val="05070B"/>
                </a:solidFill>
                <a:latin typeface="Microsoft Sans Serif"/>
                <a:cs typeface="Microsoft Sans Serif"/>
              </a:rPr>
              <a:t>шкідливою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05070B"/>
                </a:solidFill>
                <a:latin typeface="Microsoft Sans Serif"/>
                <a:cs typeface="Microsoft Sans Serif"/>
              </a:rPr>
              <a:t>для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здоров’я.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0792" y="3058769"/>
            <a:ext cx="177825" cy="17783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0792" y="4402861"/>
            <a:ext cx="177825" cy="17783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4512" y="2032165"/>
            <a:ext cx="177825" cy="17783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191806" y="1922970"/>
            <a:ext cx="2915285" cy="4301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1840">
              <a:lnSpc>
                <a:spcPct val="122500"/>
              </a:lnSpc>
              <a:spcBef>
                <a:spcPts val="100"/>
              </a:spcBef>
            </a:pPr>
            <a:r>
              <a:rPr dirty="0" sz="1700" spc="105">
                <a:solidFill>
                  <a:srgbClr val="05070B"/>
                </a:solidFill>
                <a:latin typeface="Microsoft Sans Serif"/>
                <a:cs typeface="Microsoft Sans Serif"/>
              </a:rPr>
              <a:t>Це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частина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0">
                <a:solidFill>
                  <a:srgbClr val="05070B"/>
                </a:solidFill>
                <a:latin typeface="Microsoft Sans Serif"/>
                <a:cs typeface="Microsoft Sans Serif"/>
              </a:rPr>
              <a:t>деяких </a:t>
            </a:r>
            <a:r>
              <a:rPr dirty="0" sz="1700" spc="90">
                <a:solidFill>
                  <a:srgbClr val="05070B"/>
                </a:solidFill>
                <a:latin typeface="Microsoft Sans Serif"/>
                <a:cs typeface="Microsoft Sans Serif"/>
              </a:rPr>
              <a:t>професій.</a:t>
            </a:r>
            <a:endParaRPr sz="1700">
              <a:latin typeface="Microsoft Sans Serif"/>
              <a:cs typeface="Microsoft Sans Serif"/>
            </a:endParaRPr>
          </a:p>
          <a:p>
            <a:pPr marL="12700" marR="264160">
              <a:lnSpc>
                <a:spcPct val="122500"/>
              </a:lnSpc>
              <a:spcBef>
                <a:spcPts val="585"/>
              </a:spcBef>
            </a:pPr>
            <a:r>
              <a:rPr dirty="0" sz="1700" spc="140">
                <a:solidFill>
                  <a:srgbClr val="05070B"/>
                </a:solidFill>
                <a:latin typeface="Microsoft Sans Serif"/>
                <a:cs typeface="Microsoft Sans Serif"/>
              </a:rPr>
              <a:t>Інші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речі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05070B"/>
                </a:solidFill>
                <a:latin typeface="Microsoft Sans Serif"/>
                <a:cs typeface="Microsoft Sans Serif"/>
              </a:rPr>
              <a:t>можуть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підготувати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05070B"/>
                </a:solidFill>
                <a:latin typeface="Microsoft Sans Serif"/>
                <a:cs typeface="Microsoft Sans Serif"/>
              </a:rPr>
              <a:t>вас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до </a:t>
            </a:r>
            <a:r>
              <a:rPr dirty="0" sz="1700" spc="95">
                <a:solidFill>
                  <a:srgbClr val="05070B"/>
                </a:solidFill>
                <a:latin typeface="Microsoft Sans Serif"/>
                <a:cs typeface="Microsoft Sans Serif"/>
              </a:rPr>
              <a:t>життя:</a:t>
            </a:r>
            <a:r>
              <a:rPr dirty="0" sz="1700" spc="3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наприклад, </a:t>
            </a:r>
            <a:r>
              <a:rPr dirty="0" sz="1700" spc="125">
                <a:solidFill>
                  <a:srgbClr val="05070B"/>
                </a:solidFill>
                <a:latin typeface="Microsoft Sans Serif"/>
                <a:cs typeface="Microsoft Sans Serif"/>
              </a:rPr>
              <a:t>волонтерство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в </a:t>
            </a:r>
            <a:r>
              <a:rPr dirty="0" sz="1700" spc="145">
                <a:solidFill>
                  <a:srgbClr val="05070B"/>
                </a:solidFill>
                <a:latin typeface="Microsoft Sans Serif"/>
                <a:cs typeface="Microsoft Sans Serif"/>
              </a:rPr>
              <a:t>молодіжній</a:t>
            </a:r>
            <a:r>
              <a:rPr dirty="0" sz="1700" spc="3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організації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22500"/>
              </a:lnSpc>
              <a:spcBef>
                <a:spcPts val="585"/>
              </a:spcBef>
            </a:pP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Погоджуюсь.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05070B"/>
                </a:solidFill>
                <a:latin typeface="Microsoft Sans Serif"/>
                <a:cs typeface="Microsoft Sans Serif"/>
              </a:rPr>
              <a:t>Я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5">
                <a:solidFill>
                  <a:srgbClr val="05070B"/>
                </a:solidFill>
                <a:latin typeface="Microsoft Sans Serif"/>
                <a:cs typeface="Microsoft Sans Serif"/>
              </a:rPr>
              <a:t>брав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05070B"/>
                </a:solidFill>
                <a:latin typeface="Microsoft Sans Serif"/>
                <a:cs typeface="Microsoft Sans Serif"/>
              </a:rPr>
              <a:t>/ </a:t>
            </a:r>
            <a:r>
              <a:rPr dirty="0" sz="1700" spc="110">
                <a:solidFill>
                  <a:srgbClr val="05070B"/>
                </a:solidFill>
                <a:latin typeface="Microsoft Sans Serif"/>
                <a:cs typeface="Microsoft Sans Serif"/>
              </a:rPr>
              <a:t>брала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05070B"/>
                </a:solidFill>
                <a:latin typeface="Microsoft Sans Serif"/>
                <a:cs typeface="Microsoft Sans Serif"/>
              </a:rPr>
              <a:t>участь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у</a:t>
            </a:r>
            <a:r>
              <a:rPr dirty="0" sz="1700" spc="1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дружніх </a:t>
            </a:r>
            <a:r>
              <a:rPr dirty="0" sz="1700" spc="114">
                <a:solidFill>
                  <a:srgbClr val="05070B"/>
                </a:solidFill>
                <a:latin typeface="Microsoft Sans Serif"/>
                <a:cs typeface="Microsoft Sans Serif"/>
              </a:rPr>
              <a:t>змаганнях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05070B"/>
                </a:solidFill>
                <a:latin typeface="Microsoft Sans Serif"/>
                <a:cs typeface="Microsoft Sans Serif"/>
              </a:rPr>
              <a:t>із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05070B"/>
                </a:solidFill>
                <a:latin typeface="Microsoft Sans Serif"/>
                <a:cs typeface="Microsoft Sans Serif"/>
              </a:rPr>
              <a:t>приятелями </a:t>
            </a:r>
            <a:r>
              <a:rPr dirty="0" sz="1700" spc="225">
                <a:solidFill>
                  <a:srgbClr val="05070B"/>
                </a:solidFill>
                <a:latin typeface="Microsoft Sans Serif"/>
                <a:cs typeface="Microsoft Sans Serif"/>
              </a:rPr>
              <a:t>й</a:t>
            </a:r>
            <a:r>
              <a:rPr dirty="0" sz="1700" spc="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05070B"/>
                </a:solidFill>
                <a:latin typeface="Microsoft Sans Serif"/>
                <a:cs typeface="Microsoft Sans Serif"/>
              </a:rPr>
              <a:t>приятельками: </a:t>
            </a:r>
            <a:r>
              <a:rPr dirty="0" sz="1700" spc="125">
                <a:solidFill>
                  <a:srgbClr val="05070B"/>
                </a:solidFill>
                <a:latin typeface="Microsoft Sans Serif"/>
                <a:cs typeface="Microsoft Sans Serif"/>
              </a:rPr>
              <a:t>наприклад,</a:t>
            </a:r>
            <a:r>
              <a:rPr dirty="0" sz="1700" spc="1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05070B"/>
                </a:solidFill>
                <a:latin typeface="Microsoft Sans Serif"/>
                <a:cs typeface="Microsoft Sans Serif"/>
              </a:rPr>
              <a:t>«кількість </a:t>
            </a:r>
            <a:r>
              <a:rPr dirty="0" sz="1700" spc="150">
                <a:solidFill>
                  <a:srgbClr val="05070B"/>
                </a:solidFill>
                <a:latin typeface="Microsoft Sans Serif"/>
                <a:cs typeface="Microsoft Sans Serif"/>
              </a:rPr>
              <a:t>кроків</a:t>
            </a:r>
            <a:r>
              <a:rPr dirty="0" sz="1700" spc="20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20">
                <a:solidFill>
                  <a:srgbClr val="05070B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25">
                <a:solidFill>
                  <a:srgbClr val="05070B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05070B"/>
                </a:solidFill>
                <a:latin typeface="Microsoft Sans Serif"/>
                <a:cs typeface="Microsoft Sans Serif"/>
              </a:rPr>
              <a:t>день».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4512" y="2741269"/>
            <a:ext cx="177825" cy="17783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4512" y="4402861"/>
            <a:ext cx="177825" cy="17783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7300" y="592290"/>
            <a:ext cx="48107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35"/>
              <a:t>Вони</a:t>
            </a:r>
            <a:r>
              <a:rPr dirty="0" sz="3200" spc="15"/>
              <a:t> </a:t>
            </a:r>
            <a:r>
              <a:rPr dirty="0" sz="3200" spc="195"/>
              <a:t>кажуть</a:t>
            </a:r>
            <a:r>
              <a:rPr dirty="0" sz="3200" spc="20"/>
              <a:t> </a:t>
            </a:r>
            <a:r>
              <a:rPr dirty="0" sz="3200" spc="1310"/>
              <a:t>—</a:t>
            </a:r>
            <a:r>
              <a:rPr dirty="0" sz="3200" spc="20"/>
              <a:t> </a:t>
            </a:r>
            <a:r>
              <a:rPr dirty="0" sz="3200"/>
              <a:t>Я</a:t>
            </a:r>
            <a:r>
              <a:rPr dirty="0" sz="3200" spc="20"/>
              <a:t> </a:t>
            </a:r>
            <a:r>
              <a:rPr dirty="0" sz="3200" spc="204"/>
              <a:t>кажу</a:t>
            </a:r>
            <a:endParaRPr sz="3200"/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8" name="object 1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2831465">
              <a:lnSpc>
                <a:spcPct val="100000"/>
              </a:lnSpc>
              <a:spcBef>
                <a:spcPts val="100"/>
              </a:spcBef>
            </a:pPr>
            <a:r>
              <a:rPr dirty="0" spc="215"/>
              <a:t>Тепер</a:t>
            </a:r>
            <a:r>
              <a:rPr dirty="0" spc="15"/>
              <a:t> </a:t>
            </a:r>
            <a:r>
              <a:rPr dirty="0" spc="235"/>
              <a:t>ваша</a:t>
            </a:r>
            <a:r>
              <a:rPr dirty="0" spc="20"/>
              <a:t> </a:t>
            </a:r>
            <a:r>
              <a:rPr dirty="0" spc="220"/>
              <a:t>черга!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393097" y="185333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706050" y="1755584"/>
            <a:ext cx="6288405" cy="452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9450">
              <a:lnSpc>
                <a:spcPct val="1167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Прочитайте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статтю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разом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з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645785"/>
                </a:solidFill>
                <a:latin typeface="Tahoma"/>
                <a:cs typeface="Tahoma"/>
              </a:rPr>
              <a:t>партнером/ </a:t>
            </a:r>
            <a:r>
              <a:rPr dirty="0" sz="2000" spc="50" b="1">
                <a:solidFill>
                  <a:srgbClr val="645785"/>
                </a:solidFill>
                <a:latin typeface="Tahoma"/>
                <a:cs typeface="Tahoma"/>
              </a:rPr>
              <a:t>партнеркою.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Tahoma"/>
              <a:cs typeface="Tahoma"/>
            </a:endParaRPr>
          </a:p>
          <a:p>
            <a:pPr marL="12700" marR="585470" indent="-635">
              <a:lnSpc>
                <a:spcPct val="116700"/>
              </a:lnSpc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Імена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колонці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кажуть»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19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імена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зі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статті.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прочитайте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розділи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вголос.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Зупиняйтесь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і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робіть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45785"/>
                </a:solidFill>
                <a:latin typeface="Tahoma"/>
                <a:cs typeface="Tahoma"/>
              </a:rPr>
              <a:t>нотатки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після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кожного розділу.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45785"/>
                </a:solidFill>
                <a:latin typeface="Tahoma"/>
                <a:cs typeface="Tahoma"/>
              </a:rPr>
              <a:t>Попрацюйте</a:t>
            </a:r>
            <a:r>
              <a:rPr dirty="0" sz="2000" spc="2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разом</a:t>
            </a:r>
            <a:r>
              <a:rPr dirty="0" sz="2000" spc="2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над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колонкою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«Вони</a:t>
            </a:r>
            <a:r>
              <a:rPr dirty="0" sz="2000" spc="19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645785"/>
                </a:solidFill>
                <a:latin typeface="Tahoma"/>
                <a:cs typeface="Tahoma"/>
              </a:rPr>
              <a:t>кажуть».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spc="145" b="1">
                <a:solidFill>
                  <a:srgbClr val="645785"/>
                </a:solidFill>
                <a:latin typeface="Tahoma"/>
                <a:cs typeface="Tahoma"/>
              </a:rPr>
              <a:t>У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45785"/>
                </a:solidFill>
                <a:latin typeface="Tahoma"/>
                <a:cs typeface="Tahoma"/>
              </a:rPr>
              <a:t>колонці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85" b="1">
                <a:solidFill>
                  <a:srgbClr val="645785"/>
                </a:solidFill>
                <a:latin typeface="Tahoma"/>
                <a:cs typeface="Tahoma"/>
              </a:rPr>
              <a:t>«Я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кажу»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запишіть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власні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думки.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393097" y="288853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393097" y="392372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393097" y="460333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393097" y="599413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79933" y="1949754"/>
            <a:ext cx="2614295" cy="2586355"/>
            <a:chOff x="279933" y="1949754"/>
            <a:chExt cx="2614295" cy="2586355"/>
          </a:xfrm>
        </p:grpSpPr>
        <p:sp>
          <p:nvSpPr>
            <p:cNvPr id="10" name="object 10" descr=""/>
            <p:cNvSpPr/>
            <p:nvPr/>
          </p:nvSpPr>
          <p:spPr>
            <a:xfrm>
              <a:off x="865397" y="1949754"/>
              <a:ext cx="1221105" cy="2569845"/>
            </a:xfrm>
            <a:custGeom>
              <a:avLst/>
              <a:gdLst/>
              <a:ahLst/>
              <a:cxnLst/>
              <a:rect l="l" t="t" r="r" b="b"/>
              <a:pathLst>
                <a:path w="1221105" h="2569845">
                  <a:moveTo>
                    <a:pt x="827519" y="0"/>
                  </a:moveTo>
                  <a:lnTo>
                    <a:pt x="685152" y="3048"/>
                  </a:lnTo>
                  <a:lnTo>
                    <a:pt x="644505" y="11964"/>
                  </a:lnTo>
                  <a:lnTo>
                    <a:pt x="610260" y="35560"/>
                  </a:lnTo>
                  <a:lnTo>
                    <a:pt x="595461" y="26850"/>
                  </a:lnTo>
                  <a:lnTo>
                    <a:pt x="579578" y="20621"/>
                  </a:lnTo>
                  <a:lnTo>
                    <a:pt x="562974" y="16950"/>
                  </a:lnTo>
                  <a:lnTo>
                    <a:pt x="546011" y="15913"/>
                  </a:lnTo>
                  <a:lnTo>
                    <a:pt x="403631" y="18948"/>
                  </a:lnTo>
                  <a:lnTo>
                    <a:pt x="372611" y="24267"/>
                  </a:lnTo>
                  <a:lnTo>
                    <a:pt x="344889" y="38033"/>
                  </a:lnTo>
                  <a:lnTo>
                    <a:pt x="322083" y="59042"/>
                  </a:lnTo>
                  <a:lnTo>
                    <a:pt x="305816" y="86093"/>
                  </a:lnTo>
                  <a:lnTo>
                    <a:pt x="199313" y="88341"/>
                  </a:lnTo>
                  <a:lnTo>
                    <a:pt x="157365" y="97562"/>
                  </a:lnTo>
                  <a:lnTo>
                    <a:pt x="122199" y="122224"/>
                  </a:lnTo>
                  <a:lnTo>
                    <a:pt x="99034" y="158407"/>
                  </a:lnTo>
                  <a:lnTo>
                    <a:pt x="91605" y="200723"/>
                  </a:lnTo>
                  <a:lnTo>
                    <a:pt x="99187" y="583780"/>
                  </a:lnTo>
                  <a:lnTo>
                    <a:pt x="104587" y="636551"/>
                  </a:lnTo>
                  <a:lnTo>
                    <a:pt x="118344" y="687336"/>
                  </a:lnTo>
                  <a:lnTo>
                    <a:pt x="139996" y="735143"/>
                  </a:lnTo>
                  <a:lnTo>
                    <a:pt x="169079" y="778976"/>
                  </a:lnTo>
                  <a:lnTo>
                    <a:pt x="205130" y="817841"/>
                  </a:lnTo>
                  <a:lnTo>
                    <a:pt x="200343" y="841814"/>
                  </a:lnTo>
                  <a:lnTo>
                    <a:pt x="190022" y="899473"/>
                  </a:lnTo>
                  <a:lnTo>
                    <a:pt x="178822" y="969005"/>
                  </a:lnTo>
                  <a:lnTo>
                    <a:pt x="166883" y="1049118"/>
                  </a:lnTo>
                  <a:lnTo>
                    <a:pt x="154344" y="1138518"/>
                  </a:lnTo>
                  <a:lnTo>
                    <a:pt x="141345" y="1235913"/>
                  </a:lnTo>
                  <a:lnTo>
                    <a:pt x="121293" y="1394169"/>
                  </a:lnTo>
                  <a:lnTo>
                    <a:pt x="100994" y="1563141"/>
                  </a:lnTo>
                  <a:lnTo>
                    <a:pt x="80921" y="1738466"/>
                  </a:lnTo>
                  <a:lnTo>
                    <a:pt x="61546" y="1915781"/>
                  </a:lnTo>
                  <a:lnTo>
                    <a:pt x="43343" y="2090723"/>
                  </a:lnTo>
                  <a:lnTo>
                    <a:pt x="26783" y="2258929"/>
                  </a:lnTo>
                  <a:lnTo>
                    <a:pt x="12338" y="2416035"/>
                  </a:lnTo>
                  <a:lnTo>
                    <a:pt x="4117" y="2512451"/>
                  </a:lnTo>
                  <a:lnTo>
                    <a:pt x="0" y="2563799"/>
                  </a:lnTo>
                  <a:lnTo>
                    <a:pt x="4572" y="2569146"/>
                  </a:lnTo>
                  <a:lnTo>
                    <a:pt x="11582" y="2569667"/>
                  </a:lnTo>
                  <a:lnTo>
                    <a:pt x="17335" y="2569667"/>
                  </a:lnTo>
                  <a:lnTo>
                    <a:pt x="22212" y="2565234"/>
                  </a:lnTo>
                  <a:lnTo>
                    <a:pt x="30319" y="2466226"/>
                  </a:lnTo>
                  <a:lnTo>
                    <a:pt x="39206" y="2365430"/>
                  </a:lnTo>
                  <a:lnTo>
                    <a:pt x="54542" y="2202851"/>
                  </a:lnTo>
                  <a:lnTo>
                    <a:pt x="71855" y="2030577"/>
                  </a:lnTo>
                  <a:lnTo>
                    <a:pt x="90661" y="1853076"/>
                  </a:lnTo>
                  <a:lnTo>
                    <a:pt x="110476" y="1674812"/>
                  </a:lnTo>
                  <a:lnTo>
                    <a:pt x="130818" y="1500252"/>
                  </a:lnTo>
                  <a:lnTo>
                    <a:pt x="151202" y="1333862"/>
                  </a:lnTo>
                  <a:lnTo>
                    <a:pt x="164576" y="1229679"/>
                  </a:lnTo>
                  <a:lnTo>
                    <a:pt x="177612" y="1132436"/>
                  </a:lnTo>
                  <a:lnTo>
                    <a:pt x="190164" y="1043455"/>
                  </a:lnTo>
                  <a:lnTo>
                    <a:pt x="202091" y="964059"/>
                  </a:lnTo>
                  <a:lnTo>
                    <a:pt x="213249" y="895572"/>
                  </a:lnTo>
                  <a:lnTo>
                    <a:pt x="223495" y="839317"/>
                  </a:lnTo>
                  <a:lnTo>
                    <a:pt x="229082" y="812241"/>
                  </a:lnTo>
                  <a:lnTo>
                    <a:pt x="227736" y="808151"/>
                  </a:lnTo>
                  <a:lnTo>
                    <a:pt x="189574" y="768972"/>
                  </a:lnTo>
                  <a:lnTo>
                    <a:pt x="161221" y="727506"/>
                  </a:lnTo>
                  <a:lnTo>
                    <a:pt x="140106" y="682081"/>
                  </a:lnTo>
                  <a:lnTo>
                    <a:pt x="126694" y="633692"/>
                  </a:lnTo>
                  <a:lnTo>
                    <a:pt x="121450" y="583336"/>
                  </a:lnTo>
                  <a:lnTo>
                    <a:pt x="113855" y="200266"/>
                  </a:lnTo>
                  <a:lnTo>
                    <a:pt x="115170" y="182958"/>
                  </a:lnTo>
                  <a:lnTo>
                    <a:pt x="138252" y="137617"/>
                  </a:lnTo>
                  <a:lnTo>
                    <a:pt x="182566" y="112642"/>
                  </a:lnTo>
                  <a:lnTo>
                    <a:pt x="318477" y="108077"/>
                  </a:lnTo>
                  <a:lnTo>
                    <a:pt x="322605" y="105054"/>
                  </a:lnTo>
                  <a:lnTo>
                    <a:pt x="354958" y="58161"/>
                  </a:lnTo>
                  <a:lnTo>
                    <a:pt x="404101" y="41198"/>
                  </a:lnTo>
                  <a:lnTo>
                    <a:pt x="546481" y="38150"/>
                  </a:lnTo>
                  <a:lnTo>
                    <a:pt x="562121" y="39277"/>
                  </a:lnTo>
                  <a:lnTo>
                    <a:pt x="577238" y="43238"/>
                  </a:lnTo>
                  <a:lnTo>
                    <a:pt x="591449" y="49907"/>
                  </a:lnTo>
                  <a:lnTo>
                    <a:pt x="604367" y="59156"/>
                  </a:lnTo>
                  <a:lnTo>
                    <a:pt x="606640" y="61137"/>
                  </a:lnTo>
                  <a:lnTo>
                    <a:pt x="609663" y="62077"/>
                  </a:lnTo>
                  <a:lnTo>
                    <a:pt x="615657" y="61544"/>
                  </a:lnTo>
                  <a:lnTo>
                    <a:pt x="618413" y="60058"/>
                  </a:lnTo>
                  <a:lnTo>
                    <a:pt x="620306" y="57708"/>
                  </a:lnTo>
                  <a:lnTo>
                    <a:pt x="633740" y="44261"/>
                  </a:lnTo>
                  <a:lnTo>
                    <a:pt x="649487" y="34188"/>
                  </a:lnTo>
                  <a:lnTo>
                    <a:pt x="666972" y="27772"/>
                  </a:lnTo>
                  <a:lnTo>
                    <a:pt x="685622" y="25298"/>
                  </a:lnTo>
                  <a:lnTo>
                    <a:pt x="827989" y="22250"/>
                  </a:lnTo>
                  <a:lnTo>
                    <a:pt x="844960" y="23525"/>
                  </a:lnTo>
                  <a:lnTo>
                    <a:pt x="861187" y="28127"/>
                  </a:lnTo>
                  <a:lnTo>
                    <a:pt x="876241" y="35877"/>
                  </a:lnTo>
                  <a:lnTo>
                    <a:pt x="889698" y="46596"/>
                  </a:lnTo>
                  <a:lnTo>
                    <a:pt x="893787" y="50571"/>
                  </a:lnTo>
                  <a:lnTo>
                    <a:pt x="900239" y="50800"/>
                  </a:lnTo>
                  <a:lnTo>
                    <a:pt x="943498" y="28398"/>
                  </a:lnTo>
                  <a:lnTo>
                    <a:pt x="1100404" y="23812"/>
                  </a:lnTo>
                  <a:lnTo>
                    <a:pt x="1117402" y="25100"/>
                  </a:lnTo>
                  <a:lnTo>
                    <a:pt x="1162126" y="48171"/>
                  </a:lnTo>
                  <a:lnTo>
                    <a:pt x="1186798" y="92517"/>
                  </a:lnTo>
                  <a:lnTo>
                    <a:pt x="1198575" y="577265"/>
                  </a:lnTo>
                  <a:lnTo>
                    <a:pt x="1196028" y="626301"/>
                  </a:lnTo>
                  <a:lnTo>
                    <a:pt x="1186569" y="673624"/>
                  </a:lnTo>
                  <a:lnTo>
                    <a:pt x="1170597" y="718593"/>
                  </a:lnTo>
                  <a:lnTo>
                    <a:pt x="1148510" y="760566"/>
                  </a:lnTo>
                  <a:lnTo>
                    <a:pt x="1120707" y="798901"/>
                  </a:lnTo>
                  <a:lnTo>
                    <a:pt x="1087588" y="832956"/>
                  </a:lnTo>
                  <a:lnTo>
                    <a:pt x="1049551" y="862090"/>
                  </a:lnTo>
                  <a:lnTo>
                    <a:pt x="1006995" y="885659"/>
                  </a:lnTo>
                  <a:lnTo>
                    <a:pt x="1003058" y="887463"/>
                  </a:lnTo>
                  <a:lnTo>
                    <a:pt x="1000531" y="891400"/>
                  </a:lnTo>
                  <a:lnTo>
                    <a:pt x="995273" y="2564650"/>
                  </a:lnTo>
                  <a:lnTo>
                    <a:pt x="1000239" y="2569641"/>
                  </a:lnTo>
                  <a:lnTo>
                    <a:pt x="1012545" y="2569667"/>
                  </a:lnTo>
                  <a:lnTo>
                    <a:pt x="1017524" y="2564701"/>
                  </a:lnTo>
                  <a:lnTo>
                    <a:pt x="1022756" y="902817"/>
                  </a:lnTo>
                  <a:lnTo>
                    <a:pt x="1066828" y="877303"/>
                  </a:lnTo>
                  <a:lnTo>
                    <a:pt x="1106191" y="846134"/>
                  </a:lnTo>
                  <a:lnTo>
                    <a:pt x="1140442" y="809961"/>
                  </a:lnTo>
                  <a:lnTo>
                    <a:pt x="1169174" y="769434"/>
                  </a:lnTo>
                  <a:lnTo>
                    <a:pt x="1191985" y="725203"/>
                  </a:lnTo>
                  <a:lnTo>
                    <a:pt x="1208468" y="677919"/>
                  </a:lnTo>
                  <a:lnTo>
                    <a:pt x="1218221" y="628233"/>
                  </a:lnTo>
                  <a:lnTo>
                    <a:pt x="1220838" y="576795"/>
                  </a:lnTo>
                  <a:lnTo>
                    <a:pt x="1211072" y="109296"/>
                  </a:lnTo>
                  <a:lnTo>
                    <a:pt x="1201974" y="67360"/>
                  </a:lnTo>
                  <a:lnTo>
                    <a:pt x="1177607" y="32207"/>
                  </a:lnTo>
                  <a:lnTo>
                    <a:pt x="1141847" y="9050"/>
                  </a:lnTo>
                  <a:lnTo>
                    <a:pt x="1099934" y="1562"/>
                  </a:lnTo>
                  <a:lnTo>
                    <a:pt x="957554" y="4610"/>
                  </a:lnTo>
                  <a:lnTo>
                    <a:pt x="941583" y="6126"/>
                  </a:lnTo>
                  <a:lnTo>
                    <a:pt x="926218" y="9932"/>
                  </a:lnTo>
                  <a:lnTo>
                    <a:pt x="911618" y="15970"/>
                  </a:lnTo>
                  <a:lnTo>
                    <a:pt x="897940" y="24180"/>
                  </a:lnTo>
                  <a:lnTo>
                    <a:pt x="882213" y="13480"/>
                  </a:lnTo>
                  <a:lnTo>
                    <a:pt x="865058" y="5784"/>
                  </a:lnTo>
                  <a:lnTo>
                    <a:pt x="846739" y="1242"/>
                  </a:lnTo>
                  <a:lnTo>
                    <a:pt x="827519" y="0"/>
                  </a:lnTo>
                  <a:close/>
                </a:path>
              </a:pathLst>
            </a:custGeom>
            <a:solidFill>
              <a:srgbClr val="0405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8228" y="2121217"/>
              <a:ext cx="22860" cy="346075"/>
            </a:xfrm>
            <a:custGeom>
              <a:avLst/>
              <a:gdLst/>
              <a:ahLst/>
              <a:cxnLst/>
              <a:rect l="l" t="t" r="r" b="b"/>
              <a:pathLst>
                <a:path w="22859" h="346075">
                  <a:moveTo>
                    <a:pt x="22250" y="0"/>
                  </a:moveTo>
                  <a:lnTo>
                    <a:pt x="0" y="0"/>
                  </a:lnTo>
                  <a:lnTo>
                    <a:pt x="0" y="345516"/>
                  </a:lnTo>
                  <a:lnTo>
                    <a:pt x="22250" y="345516"/>
                  </a:lnTo>
                  <a:lnTo>
                    <a:pt x="22250" y="0"/>
                  </a:lnTo>
                  <a:close/>
                </a:path>
              </a:pathLst>
            </a:custGeom>
            <a:solidFill>
              <a:srgbClr val="2131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9933" y="2121217"/>
              <a:ext cx="2187575" cy="349250"/>
            </a:xfrm>
            <a:custGeom>
              <a:avLst/>
              <a:gdLst/>
              <a:ahLst/>
              <a:cxnLst/>
              <a:rect l="l" t="t" r="r" b="b"/>
              <a:pathLst>
                <a:path w="2187575" h="349250">
                  <a:moveTo>
                    <a:pt x="2187498" y="0"/>
                  </a:moveTo>
                  <a:lnTo>
                    <a:pt x="94716" y="0"/>
                  </a:lnTo>
                  <a:lnTo>
                    <a:pt x="57848" y="9137"/>
                  </a:lnTo>
                  <a:lnTo>
                    <a:pt x="27741" y="34055"/>
                  </a:lnTo>
                  <a:lnTo>
                    <a:pt x="7443" y="71012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3" y="277780"/>
                  </a:lnTo>
                  <a:lnTo>
                    <a:pt x="27741" y="314737"/>
                  </a:lnTo>
                  <a:lnTo>
                    <a:pt x="57848" y="339655"/>
                  </a:lnTo>
                  <a:lnTo>
                    <a:pt x="94716" y="348792"/>
                  </a:lnTo>
                  <a:lnTo>
                    <a:pt x="2187498" y="348792"/>
                  </a:lnTo>
                  <a:lnTo>
                    <a:pt x="2187498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91062" y="2132342"/>
              <a:ext cx="154305" cy="327025"/>
            </a:xfrm>
            <a:custGeom>
              <a:avLst/>
              <a:gdLst/>
              <a:ahLst/>
              <a:cxnLst/>
              <a:rect l="l" t="t" r="r" b="b"/>
              <a:pathLst>
                <a:path w="154304" h="327025">
                  <a:moveTo>
                    <a:pt x="154165" y="0"/>
                  </a:moveTo>
                  <a:lnTo>
                    <a:pt x="83578" y="0"/>
                  </a:lnTo>
                  <a:lnTo>
                    <a:pt x="51076" y="8275"/>
                  </a:lnTo>
                  <a:lnTo>
                    <a:pt x="24506" y="30830"/>
                  </a:lnTo>
                  <a:lnTo>
                    <a:pt x="6578" y="64256"/>
                  </a:lnTo>
                  <a:lnTo>
                    <a:pt x="0" y="105143"/>
                  </a:lnTo>
                  <a:lnTo>
                    <a:pt x="0" y="221399"/>
                  </a:lnTo>
                  <a:lnTo>
                    <a:pt x="6578" y="262286"/>
                  </a:lnTo>
                  <a:lnTo>
                    <a:pt x="24506" y="295711"/>
                  </a:lnTo>
                  <a:lnTo>
                    <a:pt x="51076" y="318266"/>
                  </a:lnTo>
                  <a:lnTo>
                    <a:pt x="83578" y="326542"/>
                  </a:lnTo>
                  <a:lnTo>
                    <a:pt x="154165" y="326542"/>
                  </a:lnTo>
                  <a:lnTo>
                    <a:pt x="154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9933" y="2121217"/>
              <a:ext cx="2614295" cy="349250"/>
            </a:xfrm>
            <a:custGeom>
              <a:avLst/>
              <a:gdLst/>
              <a:ahLst/>
              <a:cxnLst/>
              <a:rect l="l" t="t" r="r" b="b"/>
              <a:pathLst>
                <a:path w="2614295" h="349250">
                  <a:moveTo>
                    <a:pt x="176415" y="0"/>
                  </a:moveTo>
                  <a:lnTo>
                    <a:pt x="154165" y="0"/>
                  </a:lnTo>
                  <a:lnTo>
                    <a:pt x="154165" y="22250"/>
                  </a:lnTo>
                  <a:lnTo>
                    <a:pt x="154165" y="326542"/>
                  </a:lnTo>
                  <a:lnTo>
                    <a:pt x="94703" y="326542"/>
                  </a:lnTo>
                  <a:lnTo>
                    <a:pt x="66522" y="319151"/>
                  </a:lnTo>
                  <a:lnTo>
                    <a:pt x="43484" y="298983"/>
                  </a:lnTo>
                  <a:lnTo>
                    <a:pt x="27952" y="269087"/>
                  </a:lnTo>
                  <a:lnTo>
                    <a:pt x="22250" y="232524"/>
                  </a:lnTo>
                  <a:lnTo>
                    <a:pt x="22250" y="116268"/>
                  </a:lnTo>
                  <a:lnTo>
                    <a:pt x="27952" y="79717"/>
                  </a:lnTo>
                  <a:lnTo>
                    <a:pt x="43484" y="49822"/>
                  </a:lnTo>
                  <a:lnTo>
                    <a:pt x="66522" y="29654"/>
                  </a:lnTo>
                  <a:lnTo>
                    <a:pt x="94703" y="22250"/>
                  </a:lnTo>
                  <a:lnTo>
                    <a:pt x="154165" y="22250"/>
                  </a:lnTo>
                  <a:lnTo>
                    <a:pt x="154165" y="0"/>
                  </a:lnTo>
                  <a:lnTo>
                    <a:pt x="94703" y="0"/>
                  </a:lnTo>
                  <a:lnTo>
                    <a:pt x="57835" y="9144"/>
                  </a:lnTo>
                  <a:lnTo>
                    <a:pt x="27736" y="34061"/>
                  </a:lnTo>
                  <a:lnTo>
                    <a:pt x="7442" y="71018"/>
                  </a:lnTo>
                  <a:lnTo>
                    <a:pt x="0" y="116268"/>
                  </a:lnTo>
                  <a:lnTo>
                    <a:pt x="0" y="232524"/>
                  </a:lnTo>
                  <a:lnTo>
                    <a:pt x="7442" y="277787"/>
                  </a:lnTo>
                  <a:lnTo>
                    <a:pt x="27736" y="314744"/>
                  </a:lnTo>
                  <a:lnTo>
                    <a:pt x="57835" y="339661"/>
                  </a:lnTo>
                  <a:lnTo>
                    <a:pt x="94703" y="348792"/>
                  </a:lnTo>
                  <a:lnTo>
                    <a:pt x="176415" y="348792"/>
                  </a:lnTo>
                  <a:lnTo>
                    <a:pt x="176415" y="326542"/>
                  </a:lnTo>
                  <a:lnTo>
                    <a:pt x="176415" y="22250"/>
                  </a:lnTo>
                  <a:lnTo>
                    <a:pt x="176415" y="0"/>
                  </a:lnTo>
                  <a:close/>
                </a:path>
                <a:path w="2614295" h="349250">
                  <a:moveTo>
                    <a:pt x="2614130" y="174396"/>
                  </a:moveTo>
                  <a:lnTo>
                    <a:pt x="2555075" y="150380"/>
                  </a:lnTo>
                  <a:lnTo>
                    <a:pt x="2555075" y="174396"/>
                  </a:lnTo>
                  <a:lnTo>
                    <a:pt x="2209127" y="315112"/>
                  </a:lnTo>
                  <a:lnTo>
                    <a:pt x="2209127" y="33680"/>
                  </a:lnTo>
                  <a:lnTo>
                    <a:pt x="2555075" y="174396"/>
                  </a:lnTo>
                  <a:lnTo>
                    <a:pt x="2555075" y="150380"/>
                  </a:lnTo>
                  <a:lnTo>
                    <a:pt x="2268169" y="33680"/>
                  </a:lnTo>
                  <a:lnTo>
                    <a:pt x="2186876" y="609"/>
                  </a:lnTo>
                  <a:lnTo>
                    <a:pt x="2186876" y="348183"/>
                  </a:lnTo>
                  <a:lnTo>
                    <a:pt x="2268169" y="315112"/>
                  </a:lnTo>
                  <a:lnTo>
                    <a:pt x="2614130" y="174396"/>
                  </a:lnTo>
                  <a:close/>
                </a:path>
              </a:pathLst>
            </a:custGeom>
            <a:solidFill>
              <a:srgbClr val="0405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84906" y="2210549"/>
              <a:ext cx="209550" cy="170180"/>
            </a:xfrm>
            <a:custGeom>
              <a:avLst/>
              <a:gdLst/>
              <a:ahLst/>
              <a:cxnLst/>
              <a:rect l="l" t="t" r="r" b="b"/>
              <a:pathLst>
                <a:path w="209550" h="170180">
                  <a:moveTo>
                    <a:pt x="0" y="0"/>
                  </a:moveTo>
                  <a:lnTo>
                    <a:pt x="0" y="170141"/>
                  </a:lnTo>
                  <a:lnTo>
                    <a:pt x="209156" y="85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8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4937" y="2446121"/>
              <a:ext cx="114541" cy="7879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39406" y="1970646"/>
              <a:ext cx="1026160" cy="895350"/>
            </a:xfrm>
            <a:custGeom>
              <a:avLst/>
              <a:gdLst/>
              <a:ahLst/>
              <a:cxnLst/>
              <a:rect l="l" t="t" r="r" b="b"/>
              <a:pathLst>
                <a:path w="1026160" h="895350">
                  <a:moveTo>
                    <a:pt x="374332" y="15900"/>
                  </a:moveTo>
                  <a:lnTo>
                    <a:pt x="230073" y="18973"/>
                  </a:lnTo>
                  <a:lnTo>
                    <a:pt x="168806" y="46199"/>
                  </a:lnTo>
                  <a:lnTo>
                    <a:pt x="144030" y="109219"/>
                  </a:lnTo>
                  <a:lnTo>
                    <a:pt x="144145" y="118922"/>
                  </a:lnTo>
                  <a:lnTo>
                    <a:pt x="0" y="121716"/>
                  </a:lnTo>
                  <a:lnTo>
                    <a:pt x="5854" y="401789"/>
                  </a:lnTo>
                  <a:lnTo>
                    <a:pt x="31746" y="468150"/>
                  </a:lnTo>
                  <a:lnTo>
                    <a:pt x="110312" y="492391"/>
                  </a:lnTo>
                  <a:lnTo>
                    <a:pt x="112776" y="505091"/>
                  </a:lnTo>
                  <a:lnTo>
                    <a:pt x="159435" y="849414"/>
                  </a:lnTo>
                  <a:lnTo>
                    <a:pt x="208859" y="860492"/>
                  </a:lnTo>
                  <a:lnTo>
                    <a:pt x="281877" y="869240"/>
                  </a:lnTo>
                  <a:lnTo>
                    <a:pt x="330804" y="873549"/>
                  </a:lnTo>
                  <a:lnTo>
                    <a:pt x="388189" y="877604"/>
                  </a:lnTo>
                  <a:lnTo>
                    <a:pt x="454162" y="881247"/>
                  </a:lnTo>
                  <a:lnTo>
                    <a:pt x="528859" y="884320"/>
                  </a:lnTo>
                  <a:lnTo>
                    <a:pt x="612411" y="886665"/>
                  </a:lnTo>
                  <a:lnTo>
                    <a:pt x="714438" y="888225"/>
                  </a:lnTo>
                  <a:lnTo>
                    <a:pt x="714603" y="895235"/>
                  </a:lnTo>
                  <a:lnTo>
                    <a:pt x="761667" y="889361"/>
                  </a:lnTo>
                  <a:lnTo>
                    <a:pt x="806401" y="876998"/>
                  </a:lnTo>
                  <a:lnTo>
                    <a:pt x="848329" y="858647"/>
                  </a:lnTo>
                  <a:lnTo>
                    <a:pt x="886979" y="834808"/>
                  </a:lnTo>
                  <a:lnTo>
                    <a:pt x="921876" y="805982"/>
                  </a:lnTo>
                  <a:lnTo>
                    <a:pt x="952547" y="772670"/>
                  </a:lnTo>
                  <a:lnTo>
                    <a:pt x="978517" y="735372"/>
                  </a:lnTo>
                  <a:lnTo>
                    <a:pt x="999313" y="694589"/>
                  </a:lnTo>
                  <a:lnTo>
                    <a:pt x="1014461" y="650821"/>
                  </a:lnTo>
                  <a:lnTo>
                    <a:pt x="1023488" y="604570"/>
                  </a:lnTo>
                  <a:lnTo>
                    <a:pt x="1025918" y="556336"/>
                  </a:lnTo>
                  <a:lnTo>
                    <a:pt x="1016152" y="88836"/>
                  </a:lnTo>
                  <a:lnTo>
                    <a:pt x="1008676" y="54893"/>
                  </a:lnTo>
                  <a:lnTo>
                    <a:pt x="1001117" y="43878"/>
                  </a:lnTo>
                  <a:lnTo>
                    <a:pt x="438912" y="43878"/>
                  </a:lnTo>
                  <a:lnTo>
                    <a:pt x="431241" y="37249"/>
                  </a:lnTo>
                  <a:lnTo>
                    <a:pt x="418545" y="28105"/>
                  </a:lnTo>
                  <a:lnTo>
                    <a:pt x="404596" y="21412"/>
                  </a:lnTo>
                  <a:lnTo>
                    <a:pt x="389743" y="17300"/>
                  </a:lnTo>
                  <a:lnTo>
                    <a:pt x="374332" y="15900"/>
                  </a:lnTo>
                  <a:close/>
                </a:path>
                <a:path w="1026160" h="895350">
                  <a:moveTo>
                    <a:pt x="655840" y="0"/>
                  </a:moveTo>
                  <a:lnTo>
                    <a:pt x="511594" y="3060"/>
                  </a:lnTo>
                  <a:lnTo>
                    <a:pt x="458900" y="22314"/>
                  </a:lnTo>
                  <a:lnTo>
                    <a:pt x="438912" y="43878"/>
                  </a:lnTo>
                  <a:lnTo>
                    <a:pt x="1001117" y="43878"/>
                  </a:lnTo>
                  <a:lnTo>
                    <a:pt x="992209" y="30899"/>
                  </a:lnTo>
                  <a:lnTo>
                    <a:pt x="722960" y="30899"/>
                  </a:lnTo>
                  <a:lnTo>
                    <a:pt x="716622" y="24739"/>
                  </a:lnTo>
                  <a:lnTo>
                    <a:pt x="703385" y="14139"/>
                  </a:lnTo>
                  <a:lnTo>
                    <a:pt x="688594" y="6383"/>
                  </a:lnTo>
                  <a:lnTo>
                    <a:pt x="672620" y="1620"/>
                  </a:lnTo>
                  <a:lnTo>
                    <a:pt x="655840" y="0"/>
                  </a:lnTo>
                  <a:close/>
                </a:path>
                <a:path w="1026160" h="895350">
                  <a:moveTo>
                    <a:pt x="928268" y="1562"/>
                  </a:moveTo>
                  <a:lnTo>
                    <a:pt x="783996" y="4622"/>
                  </a:lnTo>
                  <a:lnTo>
                    <a:pt x="741917" y="16545"/>
                  </a:lnTo>
                  <a:lnTo>
                    <a:pt x="722960" y="30899"/>
                  </a:lnTo>
                  <a:lnTo>
                    <a:pt x="992209" y="30899"/>
                  </a:lnTo>
                  <a:lnTo>
                    <a:pt x="989636" y="27149"/>
                  </a:lnTo>
                  <a:lnTo>
                    <a:pt x="961883" y="8430"/>
                  </a:lnTo>
                  <a:lnTo>
                    <a:pt x="928268" y="1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24966" y="1983396"/>
              <a:ext cx="1062355" cy="740410"/>
            </a:xfrm>
            <a:custGeom>
              <a:avLst/>
              <a:gdLst/>
              <a:ahLst/>
              <a:cxnLst/>
              <a:rect l="l" t="t" r="r" b="b"/>
              <a:pathLst>
                <a:path w="1062355" h="740410">
                  <a:moveTo>
                    <a:pt x="1061770" y="440016"/>
                  </a:moveTo>
                  <a:lnTo>
                    <a:pt x="980338" y="226225"/>
                  </a:lnTo>
                  <a:lnTo>
                    <a:pt x="976198" y="223380"/>
                  </a:lnTo>
                  <a:lnTo>
                    <a:pt x="749858" y="223380"/>
                  </a:lnTo>
                  <a:lnTo>
                    <a:pt x="749858" y="4978"/>
                  </a:lnTo>
                  <a:lnTo>
                    <a:pt x="744880" y="0"/>
                  </a:lnTo>
                  <a:lnTo>
                    <a:pt x="732586" y="0"/>
                  </a:lnTo>
                  <a:lnTo>
                    <a:pt x="727608" y="4978"/>
                  </a:lnTo>
                  <a:lnTo>
                    <a:pt x="727608" y="223380"/>
                  </a:lnTo>
                  <a:lnTo>
                    <a:pt x="491794" y="223380"/>
                  </a:lnTo>
                  <a:lnTo>
                    <a:pt x="473316" y="225552"/>
                  </a:lnTo>
                  <a:lnTo>
                    <a:pt x="463677" y="229120"/>
                  </a:lnTo>
                  <a:lnTo>
                    <a:pt x="463677" y="9829"/>
                  </a:lnTo>
                  <a:lnTo>
                    <a:pt x="458698" y="4851"/>
                  </a:lnTo>
                  <a:lnTo>
                    <a:pt x="446405" y="4851"/>
                  </a:lnTo>
                  <a:lnTo>
                    <a:pt x="441426" y="9829"/>
                  </a:lnTo>
                  <a:lnTo>
                    <a:pt x="441426" y="241833"/>
                  </a:lnTo>
                  <a:lnTo>
                    <a:pt x="441172" y="241998"/>
                  </a:lnTo>
                  <a:lnTo>
                    <a:pt x="428612" y="255714"/>
                  </a:lnTo>
                  <a:lnTo>
                    <a:pt x="419557" y="271970"/>
                  </a:lnTo>
                  <a:lnTo>
                    <a:pt x="414705" y="289483"/>
                  </a:lnTo>
                  <a:lnTo>
                    <a:pt x="414121" y="307657"/>
                  </a:lnTo>
                  <a:lnTo>
                    <a:pt x="417918" y="325856"/>
                  </a:lnTo>
                  <a:lnTo>
                    <a:pt x="430352" y="354431"/>
                  </a:lnTo>
                  <a:lnTo>
                    <a:pt x="441426" y="371055"/>
                  </a:lnTo>
                  <a:lnTo>
                    <a:pt x="441426" y="409435"/>
                  </a:lnTo>
                  <a:lnTo>
                    <a:pt x="432943" y="452666"/>
                  </a:lnTo>
                  <a:lnTo>
                    <a:pt x="409829" y="487997"/>
                  </a:lnTo>
                  <a:lnTo>
                    <a:pt x="375589" y="511835"/>
                  </a:lnTo>
                  <a:lnTo>
                    <a:pt x="333692" y="520573"/>
                  </a:lnTo>
                  <a:lnTo>
                    <a:pt x="291795" y="511835"/>
                  </a:lnTo>
                  <a:lnTo>
                    <a:pt x="257556" y="487997"/>
                  </a:lnTo>
                  <a:lnTo>
                    <a:pt x="234442" y="452666"/>
                  </a:lnTo>
                  <a:lnTo>
                    <a:pt x="225971" y="409435"/>
                  </a:lnTo>
                  <a:lnTo>
                    <a:pt x="225971" y="388632"/>
                  </a:lnTo>
                  <a:lnTo>
                    <a:pt x="225183" y="387858"/>
                  </a:lnTo>
                  <a:lnTo>
                    <a:pt x="225983" y="383959"/>
                  </a:lnTo>
                  <a:lnTo>
                    <a:pt x="225983" y="186182"/>
                  </a:lnTo>
                  <a:lnTo>
                    <a:pt x="216890" y="122351"/>
                  </a:lnTo>
                  <a:lnTo>
                    <a:pt x="190296" y="63601"/>
                  </a:lnTo>
                  <a:lnTo>
                    <a:pt x="180124" y="56896"/>
                  </a:lnTo>
                  <a:lnTo>
                    <a:pt x="169748" y="63487"/>
                  </a:lnTo>
                  <a:lnTo>
                    <a:pt x="168211" y="70370"/>
                  </a:lnTo>
                  <a:lnTo>
                    <a:pt x="171513" y="75552"/>
                  </a:lnTo>
                  <a:lnTo>
                    <a:pt x="185445" y="101295"/>
                  </a:lnTo>
                  <a:lnTo>
                    <a:pt x="195529" y="128574"/>
                  </a:lnTo>
                  <a:lnTo>
                    <a:pt x="201663" y="156997"/>
                  </a:lnTo>
                  <a:lnTo>
                    <a:pt x="203733" y="186182"/>
                  </a:lnTo>
                  <a:lnTo>
                    <a:pt x="203733" y="383959"/>
                  </a:lnTo>
                  <a:lnTo>
                    <a:pt x="196596" y="419252"/>
                  </a:lnTo>
                  <a:lnTo>
                    <a:pt x="177126" y="448094"/>
                  </a:lnTo>
                  <a:lnTo>
                    <a:pt x="148272" y="467563"/>
                  </a:lnTo>
                  <a:lnTo>
                    <a:pt x="112991" y="474700"/>
                  </a:lnTo>
                  <a:lnTo>
                    <a:pt x="77711" y="467563"/>
                  </a:lnTo>
                  <a:lnTo>
                    <a:pt x="48856" y="448094"/>
                  </a:lnTo>
                  <a:lnTo>
                    <a:pt x="29387" y="419252"/>
                  </a:lnTo>
                  <a:lnTo>
                    <a:pt x="22250" y="383959"/>
                  </a:lnTo>
                  <a:lnTo>
                    <a:pt x="22250" y="247764"/>
                  </a:lnTo>
                  <a:lnTo>
                    <a:pt x="17272" y="242785"/>
                  </a:lnTo>
                  <a:lnTo>
                    <a:pt x="4978" y="242785"/>
                  </a:lnTo>
                  <a:lnTo>
                    <a:pt x="0" y="247764"/>
                  </a:lnTo>
                  <a:lnTo>
                    <a:pt x="0" y="383959"/>
                  </a:lnTo>
                  <a:lnTo>
                    <a:pt x="8890" y="427901"/>
                  </a:lnTo>
                  <a:lnTo>
                    <a:pt x="33134" y="463829"/>
                  </a:lnTo>
                  <a:lnTo>
                    <a:pt x="69049" y="488061"/>
                  </a:lnTo>
                  <a:lnTo>
                    <a:pt x="112991" y="496951"/>
                  </a:lnTo>
                  <a:lnTo>
                    <a:pt x="156933" y="488061"/>
                  </a:lnTo>
                  <a:lnTo>
                    <a:pt x="192849" y="463829"/>
                  </a:lnTo>
                  <a:lnTo>
                    <a:pt x="208597" y="440486"/>
                  </a:lnTo>
                  <a:lnTo>
                    <a:pt x="210350" y="451561"/>
                  </a:lnTo>
                  <a:lnTo>
                    <a:pt x="228828" y="488162"/>
                  </a:lnTo>
                  <a:lnTo>
                    <a:pt x="256971" y="517055"/>
                  </a:lnTo>
                  <a:lnTo>
                    <a:pt x="292646" y="536016"/>
                  </a:lnTo>
                  <a:lnTo>
                    <a:pt x="333692" y="542823"/>
                  </a:lnTo>
                  <a:lnTo>
                    <a:pt x="374726" y="536016"/>
                  </a:lnTo>
                  <a:lnTo>
                    <a:pt x="410400" y="517055"/>
                  </a:lnTo>
                  <a:lnTo>
                    <a:pt x="438556" y="488162"/>
                  </a:lnTo>
                  <a:lnTo>
                    <a:pt x="457034" y="451561"/>
                  </a:lnTo>
                  <a:lnTo>
                    <a:pt x="463677" y="409435"/>
                  </a:lnTo>
                  <a:lnTo>
                    <a:pt x="463677" y="397052"/>
                  </a:lnTo>
                  <a:lnTo>
                    <a:pt x="468909" y="402513"/>
                  </a:lnTo>
                  <a:lnTo>
                    <a:pt x="494106" y="420839"/>
                  </a:lnTo>
                  <a:lnTo>
                    <a:pt x="573227" y="468325"/>
                  </a:lnTo>
                  <a:lnTo>
                    <a:pt x="555307" y="484657"/>
                  </a:lnTo>
                  <a:lnTo>
                    <a:pt x="526427" y="524002"/>
                  </a:lnTo>
                  <a:lnTo>
                    <a:pt x="506006" y="565150"/>
                  </a:lnTo>
                  <a:lnTo>
                    <a:pt x="492645" y="605993"/>
                  </a:lnTo>
                  <a:lnTo>
                    <a:pt x="484924" y="644347"/>
                  </a:lnTo>
                  <a:lnTo>
                    <a:pt x="480669" y="705065"/>
                  </a:lnTo>
                  <a:lnTo>
                    <a:pt x="481317" y="723112"/>
                  </a:lnTo>
                  <a:lnTo>
                    <a:pt x="482600" y="735736"/>
                  </a:lnTo>
                  <a:lnTo>
                    <a:pt x="487400" y="739863"/>
                  </a:lnTo>
                  <a:lnTo>
                    <a:pt x="492937" y="739863"/>
                  </a:lnTo>
                  <a:lnTo>
                    <a:pt x="500392" y="739038"/>
                  </a:lnTo>
                  <a:lnTo>
                    <a:pt x="504723" y="733488"/>
                  </a:lnTo>
                  <a:lnTo>
                    <a:pt x="503135" y="717791"/>
                  </a:lnTo>
                  <a:lnTo>
                    <a:pt x="502500" y="696810"/>
                  </a:lnTo>
                  <a:lnTo>
                    <a:pt x="508774" y="630745"/>
                  </a:lnTo>
                  <a:lnTo>
                    <a:pt x="519125" y="590702"/>
                  </a:lnTo>
                  <a:lnTo>
                    <a:pt x="536587" y="549325"/>
                  </a:lnTo>
                  <a:lnTo>
                    <a:pt x="562876" y="509130"/>
                  </a:lnTo>
                  <a:lnTo>
                    <a:pt x="599732" y="472617"/>
                  </a:lnTo>
                  <a:lnTo>
                    <a:pt x="648881" y="442328"/>
                  </a:lnTo>
                  <a:lnTo>
                    <a:pt x="712038" y="420751"/>
                  </a:lnTo>
                  <a:lnTo>
                    <a:pt x="718032" y="419366"/>
                  </a:lnTo>
                  <a:lnTo>
                    <a:pt x="721753" y="413385"/>
                  </a:lnTo>
                  <a:lnTo>
                    <a:pt x="718985" y="401421"/>
                  </a:lnTo>
                  <a:lnTo>
                    <a:pt x="712990" y="397700"/>
                  </a:lnTo>
                  <a:lnTo>
                    <a:pt x="707021" y="399072"/>
                  </a:lnTo>
                  <a:lnTo>
                    <a:pt x="644182" y="420052"/>
                  </a:lnTo>
                  <a:lnTo>
                    <a:pt x="594093" y="449300"/>
                  </a:lnTo>
                  <a:lnTo>
                    <a:pt x="590397" y="452666"/>
                  </a:lnTo>
                  <a:lnTo>
                    <a:pt x="505561" y="401764"/>
                  </a:lnTo>
                  <a:lnTo>
                    <a:pt x="483565" y="385749"/>
                  </a:lnTo>
                  <a:lnTo>
                    <a:pt x="464870" y="366255"/>
                  </a:lnTo>
                  <a:lnTo>
                    <a:pt x="463677" y="364464"/>
                  </a:lnTo>
                  <a:lnTo>
                    <a:pt x="463677" y="364172"/>
                  </a:lnTo>
                  <a:lnTo>
                    <a:pt x="463092" y="363588"/>
                  </a:lnTo>
                  <a:lnTo>
                    <a:pt x="449884" y="343776"/>
                  </a:lnTo>
                  <a:lnTo>
                    <a:pt x="439026" y="318820"/>
                  </a:lnTo>
                  <a:lnTo>
                    <a:pt x="436321" y="305828"/>
                  </a:lnTo>
                  <a:lnTo>
                    <a:pt x="436727" y="292849"/>
                  </a:lnTo>
                  <a:lnTo>
                    <a:pt x="455637" y="258940"/>
                  </a:lnTo>
                  <a:lnTo>
                    <a:pt x="491794" y="245630"/>
                  </a:lnTo>
                  <a:lnTo>
                    <a:pt x="963904" y="245630"/>
                  </a:lnTo>
                  <a:lnTo>
                    <a:pt x="1040993" y="447929"/>
                  </a:lnTo>
                  <a:lnTo>
                    <a:pt x="1047432" y="450799"/>
                  </a:lnTo>
                  <a:lnTo>
                    <a:pt x="1058900" y="446443"/>
                  </a:lnTo>
                  <a:lnTo>
                    <a:pt x="1061770" y="440016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54758" y="2090801"/>
              <a:ext cx="31750" cy="432434"/>
            </a:xfrm>
            <a:custGeom>
              <a:avLst/>
              <a:gdLst/>
              <a:ahLst/>
              <a:cxnLst/>
              <a:rect l="l" t="t" r="r" b="b"/>
              <a:pathLst>
                <a:path w="31750" h="432435">
                  <a:moveTo>
                    <a:pt x="11010" y="0"/>
                  </a:moveTo>
                  <a:lnTo>
                    <a:pt x="4864" y="127"/>
                  </a:lnTo>
                  <a:lnTo>
                    <a:pt x="0" y="5219"/>
                  </a:lnTo>
                  <a:lnTo>
                    <a:pt x="9207" y="427304"/>
                  </a:lnTo>
                  <a:lnTo>
                    <a:pt x="14160" y="432130"/>
                  </a:lnTo>
                  <a:lnTo>
                    <a:pt x="20205" y="432130"/>
                  </a:lnTo>
                  <a:lnTo>
                    <a:pt x="26593" y="431990"/>
                  </a:lnTo>
                  <a:lnTo>
                    <a:pt x="31457" y="426897"/>
                  </a:lnTo>
                  <a:lnTo>
                    <a:pt x="22250" y="4749"/>
                  </a:lnTo>
                  <a:lnTo>
                    <a:pt x="17157" y="228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0405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26527" y="3098329"/>
              <a:ext cx="929005" cy="1021715"/>
            </a:xfrm>
            <a:custGeom>
              <a:avLst/>
              <a:gdLst/>
              <a:ahLst/>
              <a:cxnLst/>
              <a:rect l="l" t="t" r="r" b="b"/>
              <a:pathLst>
                <a:path w="929005" h="1021714">
                  <a:moveTo>
                    <a:pt x="928966" y="265036"/>
                  </a:moveTo>
                  <a:lnTo>
                    <a:pt x="925156" y="208267"/>
                  </a:lnTo>
                  <a:lnTo>
                    <a:pt x="913980" y="159740"/>
                  </a:lnTo>
                  <a:lnTo>
                    <a:pt x="896302" y="118884"/>
                  </a:lnTo>
                  <a:lnTo>
                    <a:pt x="872947" y="85140"/>
                  </a:lnTo>
                  <a:lnTo>
                    <a:pt x="844778" y="57924"/>
                  </a:lnTo>
                  <a:lnTo>
                    <a:pt x="812634" y="36677"/>
                  </a:lnTo>
                  <a:lnTo>
                    <a:pt x="777354" y="20828"/>
                  </a:lnTo>
                  <a:lnTo>
                    <a:pt x="739775" y="9804"/>
                  </a:lnTo>
                  <a:lnTo>
                    <a:pt x="700773" y="3060"/>
                  </a:lnTo>
                  <a:lnTo>
                    <a:pt x="661174" y="0"/>
                  </a:lnTo>
                  <a:lnTo>
                    <a:pt x="621817" y="63"/>
                  </a:lnTo>
                  <a:lnTo>
                    <a:pt x="583565" y="2692"/>
                  </a:lnTo>
                  <a:lnTo>
                    <a:pt x="513727" y="13347"/>
                  </a:lnTo>
                  <a:lnTo>
                    <a:pt x="445300" y="32600"/>
                  </a:lnTo>
                  <a:lnTo>
                    <a:pt x="389623" y="57162"/>
                  </a:lnTo>
                  <a:lnTo>
                    <a:pt x="348221" y="83248"/>
                  </a:lnTo>
                  <a:lnTo>
                    <a:pt x="314248" y="124802"/>
                  </a:lnTo>
                  <a:lnTo>
                    <a:pt x="324726" y="132664"/>
                  </a:lnTo>
                  <a:lnTo>
                    <a:pt x="348284" y="133070"/>
                  </a:lnTo>
                  <a:lnTo>
                    <a:pt x="353949" y="139001"/>
                  </a:lnTo>
                  <a:lnTo>
                    <a:pt x="335788" y="165252"/>
                  </a:lnTo>
                  <a:lnTo>
                    <a:pt x="287883" y="226631"/>
                  </a:lnTo>
                  <a:lnTo>
                    <a:pt x="253288" y="273138"/>
                  </a:lnTo>
                  <a:lnTo>
                    <a:pt x="227799" y="311518"/>
                  </a:lnTo>
                  <a:lnTo>
                    <a:pt x="195618" y="326275"/>
                  </a:lnTo>
                  <a:lnTo>
                    <a:pt x="158254" y="349173"/>
                  </a:lnTo>
                  <a:lnTo>
                    <a:pt x="123990" y="376199"/>
                  </a:lnTo>
                  <a:lnTo>
                    <a:pt x="93167" y="407022"/>
                  </a:lnTo>
                  <a:lnTo>
                    <a:pt x="66141" y="441286"/>
                  </a:lnTo>
                  <a:lnTo>
                    <a:pt x="43243" y="478650"/>
                  </a:lnTo>
                  <a:lnTo>
                    <a:pt x="24841" y="518769"/>
                  </a:lnTo>
                  <a:lnTo>
                    <a:pt x="11264" y="561301"/>
                  </a:lnTo>
                  <a:lnTo>
                    <a:pt x="2870" y="605891"/>
                  </a:lnTo>
                  <a:lnTo>
                    <a:pt x="0" y="652195"/>
                  </a:lnTo>
                  <a:lnTo>
                    <a:pt x="2870" y="698512"/>
                  </a:lnTo>
                  <a:lnTo>
                    <a:pt x="11264" y="743102"/>
                  </a:lnTo>
                  <a:lnTo>
                    <a:pt x="24841" y="785634"/>
                  </a:lnTo>
                  <a:lnTo>
                    <a:pt x="43243" y="825754"/>
                  </a:lnTo>
                  <a:lnTo>
                    <a:pt x="66141" y="863117"/>
                  </a:lnTo>
                  <a:lnTo>
                    <a:pt x="93167" y="897382"/>
                  </a:lnTo>
                  <a:lnTo>
                    <a:pt x="123990" y="928204"/>
                  </a:lnTo>
                  <a:lnTo>
                    <a:pt x="158254" y="955230"/>
                  </a:lnTo>
                  <a:lnTo>
                    <a:pt x="195618" y="978128"/>
                  </a:lnTo>
                  <a:lnTo>
                    <a:pt x="235737" y="996530"/>
                  </a:lnTo>
                  <a:lnTo>
                    <a:pt x="278269" y="1010107"/>
                  </a:lnTo>
                  <a:lnTo>
                    <a:pt x="322859" y="1018501"/>
                  </a:lnTo>
                  <a:lnTo>
                    <a:pt x="369176" y="1021372"/>
                  </a:lnTo>
                  <a:lnTo>
                    <a:pt x="415480" y="1018501"/>
                  </a:lnTo>
                  <a:lnTo>
                    <a:pt x="460070" y="1010107"/>
                  </a:lnTo>
                  <a:lnTo>
                    <a:pt x="502602" y="996530"/>
                  </a:lnTo>
                  <a:lnTo>
                    <a:pt x="542721" y="978128"/>
                  </a:lnTo>
                  <a:lnTo>
                    <a:pt x="580085" y="955230"/>
                  </a:lnTo>
                  <a:lnTo>
                    <a:pt x="614349" y="928204"/>
                  </a:lnTo>
                  <a:lnTo>
                    <a:pt x="645160" y="897382"/>
                  </a:lnTo>
                  <a:lnTo>
                    <a:pt x="672198" y="863117"/>
                  </a:lnTo>
                  <a:lnTo>
                    <a:pt x="695083" y="825754"/>
                  </a:lnTo>
                  <a:lnTo>
                    <a:pt x="713486" y="785634"/>
                  </a:lnTo>
                  <a:lnTo>
                    <a:pt x="727062" y="743102"/>
                  </a:lnTo>
                  <a:lnTo>
                    <a:pt x="735457" y="698512"/>
                  </a:lnTo>
                  <a:lnTo>
                    <a:pt x="737171" y="670826"/>
                  </a:lnTo>
                  <a:lnTo>
                    <a:pt x="745134" y="662139"/>
                  </a:lnTo>
                  <a:lnTo>
                    <a:pt x="775373" y="625500"/>
                  </a:lnTo>
                  <a:lnTo>
                    <a:pt x="803884" y="587121"/>
                  </a:lnTo>
                  <a:lnTo>
                    <a:pt x="830326" y="547408"/>
                  </a:lnTo>
                  <a:lnTo>
                    <a:pt x="854367" y="506742"/>
                  </a:lnTo>
                  <a:lnTo>
                    <a:pt x="875652" y="465518"/>
                  </a:lnTo>
                  <a:lnTo>
                    <a:pt x="893851" y="424154"/>
                  </a:lnTo>
                  <a:lnTo>
                    <a:pt x="900226" y="406412"/>
                  </a:lnTo>
                  <a:lnTo>
                    <a:pt x="901420" y="403898"/>
                  </a:lnTo>
                  <a:lnTo>
                    <a:pt x="902347" y="400494"/>
                  </a:lnTo>
                  <a:lnTo>
                    <a:pt x="908634" y="383019"/>
                  </a:lnTo>
                  <a:lnTo>
                    <a:pt x="919632" y="342531"/>
                  </a:lnTo>
                  <a:lnTo>
                    <a:pt x="926515" y="303072"/>
                  </a:lnTo>
                  <a:lnTo>
                    <a:pt x="928966" y="265036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08943" y="3294812"/>
              <a:ext cx="1137920" cy="1230630"/>
            </a:xfrm>
            <a:custGeom>
              <a:avLst/>
              <a:gdLst/>
              <a:ahLst/>
              <a:cxnLst/>
              <a:rect l="l" t="t" r="r" b="b"/>
              <a:pathLst>
                <a:path w="1137920" h="1230629">
                  <a:moveTo>
                    <a:pt x="613216" y="0"/>
                  </a:moveTo>
                  <a:lnTo>
                    <a:pt x="567376" y="3772"/>
                  </a:lnTo>
                  <a:lnTo>
                    <a:pt x="521617" y="12257"/>
                  </a:lnTo>
                  <a:lnTo>
                    <a:pt x="476264" y="25576"/>
                  </a:lnTo>
                  <a:lnTo>
                    <a:pt x="431642" y="43852"/>
                  </a:lnTo>
                  <a:lnTo>
                    <a:pt x="389126" y="66648"/>
                  </a:lnTo>
                  <a:lnTo>
                    <a:pt x="349852" y="93290"/>
                  </a:lnTo>
                  <a:lnTo>
                    <a:pt x="313971" y="123451"/>
                  </a:lnTo>
                  <a:lnTo>
                    <a:pt x="281637" y="156803"/>
                  </a:lnTo>
                  <a:lnTo>
                    <a:pt x="253004" y="193021"/>
                  </a:lnTo>
                  <a:lnTo>
                    <a:pt x="228223" y="231777"/>
                  </a:lnTo>
                  <a:lnTo>
                    <a:pt x="207449" y="272744"/>
                  </a:lnTo>
                  <a:lnTo>
                    <a:pt x="190834" y="315596"/>
                  </a:lnTo>
                  <a:lnTo>
                    <a:pt x="178532" y="360006"/>
                  </a:lnTo>
                  <a:lnTo>
                    <a:pt x="170695" y="405646"/>
                  </a:lnTo>
                  <a:lnTo>
                    <a:pt x="167476" y="452190"/>
                  </a:lnTo>
                  <a:lnTo>
                    <a:pt x="169030" y="499311"/>
                  </a:lnTo>
                  <a:lnTo>
                    <a:pt x="175508" y="546683"/>
                  </a:lnTo>
                  <a:lnTo>
                    <a:pt x="159271" y="542711"/>
                  </a:lnTo>
                  <a:lnTo>
                    <a:pt x="142480" y="540757"/>
                  </a:lnTo>
                  <a:lnTo>
                    <a:pt x="125296" y="540934"/>
                  </a:lnTo>
                  <a:lnTo>
                    <a:pt x="107880" y="543356"/>
                  </a:lnTo>
                  <a:lnTo>
                    <a:pt x="67112" y="558811"/>
                  </a:lnTo>
                  <a:lnTo>
                    <a:pt x="34378" y="585263"/>
                  </a:lnTo>
                  <a:lnTo>
                    <a:pt x="11425" y="620064"/>
                  </a:lnTo>
                  <a:lnTo>
                    <a:pt x="0" y="660567"/>
                  </a:lnTo>
                  <a:lnTo>
                    <a:pt x="1848" y="704125"/>
                  </a:lnTo>
                  <a:lnTo>
                    <a:pt x="17304" y="744893"/>
                  </a:lnTo>
                  <a:lnTo>
                    <a:pt x="43755" y="777627"/>
                  </a:lnTo>
                  <a:lnTo>
                    <a:pt x="78556" y="800578"/>
                  </a:lnTo>
                  <a:lnTo>
                    <a:pt x="119059" y="811999"/>
                  </a:lnTo>
                  <a:lnTo>
                    <a:pt x="162617" y="810144"/>
                  </a:lnTo>
                  <a:lnTo>
                    <a:pt x="181964" y="804666"/>
                  </a:lnTo>
                  <a:lnTo>
                    <a:pt x="199844" y="796616"/>
                  </a:lnTo>
                  <a:lnTo>
                    <a:pt x="216110" y="786256"/>
                  </a:lnTo>
                  <a:lnTo>
                    <a:pt x="230613" y="773848"/>
                  </a:lnTo>
                  <a:lnTo>
                    <a:pt x="232607" y="781912"/>
                  </a:lnTo>
                  <a:lnTo>
                    <a:pt x="238898" y="814154"/>
                  </a:lnTo>
                  <a:lnTo>
                    <a:pt x="241262" y="871584"/>
                  </a:lnTo>
                  <a:lnTo>
                    <a:pt x="239940" y="996218"/>
                  </a:lnTo>
                  <a:lnTo>
                    <a:pt x="235173" y="1230070"/>
                  </a:lnTo>
                  <a:lnTo>
                    <a:pt x="808273" y="1230070"/>
                  </a:lnTo>
                  <a:lnTo>
                    <a:pt x="808273" y="908811"/>
                  </a:lnTo>
                  <a:lnTo>
                    <a:pt x="849002" y="900810"/>
                  </a:lnTo>
                  <a:lnTo>
                    <a:pt x="895390" y="888479"/>
                  </a:lnTo>
                  <a:lnTo>
                    <a:pt x="938524" y="870658"/>
                  </a:lnTo>
                  <a:lnTo>
                    <a:pt x="978142" y="847841"/>
                  </a:lnTo>
                  <a:lnTo>
                    <a:pt x="1013987" y="820522"/>
                  </a:lnTo>
                  <a:lnTo>
                    <a:pt x="1045799" y="789193"/>
                  </a:lnTo>
                  <a:lnTo>
                    <a:pt x="1073318" y="754349"/>
                  </a:lnTo>
                  <a:lnTo>
                    <a:pt x="1096285" y="716483"/>
                  </a:lnTo>
                  <a:lnTo>
                    <a:pt x="1114441" y="676089"/>
                  </a:lnTo>
                  <a:lnTo>
                    <a:pt x="1127526" y="633660"/>
                  </a:lnTo>
                  <a:lnTo>
                    <a:pt x="1135281" y="589690"/>
                  </a:lnTo>
                  <a:lnTo>
                    <a:pt x="1137447" y="544671"/>
                  </a:lnTo>
                  <a:lnTo>
                    <a:pt x="1133764" y="499099"/>
                  </a:lnTo>
                  <a:lnTo>
                    <a:pt x="1123973" y="453466"/>
                  </a:lnTo>
                  <a:lnTo>
                    <a:pt x="1107815" y="408266"/>
                  </a:lnTo>
                  <a:lnTo>
                    <a:pt x="1051148" y="277570"/>
                  </a:lnTo>
                  <a:lnTo>
                    <a:pt x="1029718" y="234374"/>
                  </a:lnTo>
                  <a:lnTo>
                    <a:pt x="1004465" y="194417"/>
                  </a:lnTo>
                  <a:lnTo>
                    <a:pt x="975713" y="157822"/>
                  </a:lnTo>
                  <a:lnTo>
                    <a:pt x="943789" y="124712"/>
                  </a:lnTo>
                  <a:lnTo>
                    <a:pt x="909018" y="95209"/>
                  </a:lnTo>
                  <a:lnTo>
                    <a:pt x="871724" y="69436"/>
                  </a:lnTo>
                  <a:lnTo>
                    <a:pt x="832234" y="47516"/>
                  </a:lnTo>
                  <a:lnTo>
                    <a:pt x="790872" y="29571"/>
                  </a:lnTo>
                  <a:lnTo>
                    <a:pt x="747964" y="15724"/>
                  </a:lnTo>
                  <a:lnTo>
                    <a:pt x="703835" y="6098"/>
                  </a:lnTo>
                  <a:lnTo>
                    <a:pt x="658811" y="816"/>
                  </a:lnTo>
                  <a:lnTo>
                    <a:pt x="613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96854" y="3283618"/>
              <a:ext cx="1160780" cy="1252855"/>
            </a:xfrm>
            <a:custGeom>
              <a:avLst/>
              <a:gdLst/>
              <a:ahLst/>
              <a:cxnLst/>
              <a:rect l="l" t="t" r="r" b="b"/>
              <a:pathLst>
                <a:path w="1160780" h="1252854">
                  <a:moveTo>
                    <a:pt x="621455" y="0"/>
                  </a:moveTo>
                  <a:lnTo>
                    <a:pt x="574857" y="4210"/>
                  </a:lnTo>
                  <a:lnTo>
                    <a:pt x="528728" y="13118"/>
                  </a:lnTo>
                  <a:lnTo>
                    <a:pt x="483350" y="26710"/>
                  </a:lnTo>
                  <a:lnTo>
                    <a:pt x="439005" y="44975"/>
                  </a:lnTo>
                  <a:lnTo>
                    <a:pt x="396777" y="67533"/>
                  </a:lnTo>
                  <a:lnTo>
                    <a:pt x="357621" y="93828"/>
                  </a:lnTo>
                  <a:lnTo>
                    <a:pt x="321691" y="123557"/>
                  </a:lnTo>
                  <a:lnTo>
                    <a:pt x="289141" y="156417"/>
                  </a:lnTo>
                  <a:lnTo>
                    <a:pt x="260126" y="192104"/>
                  </a:lnTo>
                  <a:lnTo>
                    <a:pt x="234800" y="230317"/>
                  </a:lnTo>
                  <a:lnTo>
                    <a:pt x="213318" y="270751"/>
                  </a:lnTo>
                  <a:lnTo>
                    <a:pt x="195834" y="313104"/>
                  </a:lnTo>
                  <a:lnTo>
                    <a:pt x="182503" y="357073"/>
                  </a:lnTo>
                  <a:lnTo>
                    <a:pt x="173479" y="402354"/>
                  </a:lnTo>
                  <a:lnTo>
                    <a:pt x="168916" y="448645"/>
                  </a:lnTo>
                  <a:lnTo>
                    <a:pt x="168968" y="495642"/>
                  </a:lnTo>
                  <a:lnTo>
                    <a:pt x="173791" y="543044"/>
                  </a:lnTo>
                  <a:lnTo>
                    <a:pt x="159826" y="541192"/>
                  </a:lnTo>
                  <a:lnTo>
                    <a:pt x="117733" y="543653"/>
                  </a:lnTo>
                  <a:lnTo>
                    <a:pt x="64730" y="565902"/>
                  </a:lnTo>
                  <a:lnTo>
                    <a:pt x="24376" y="606848"/>
                  </a:lnTo>
                  <a:lnTo>
                    <a:pt x="2622" y="660063"/>
                  </a:lnTo>
                  <a:lnTo>
                    <a:pt x="0" y="688614"/>
                  </a:lnTo>
                  <a:lnTo>
                    <a:pt x="3052" y="717554"/>
                  </a:lnTo>
                  <a:lnTo>
                    <a:pt x="25292" y="770567"/>
                  </a:lnTo>
                  <a:lnTo>
                    <a:pt x="66248" y="810912"/>
                  </a:lnTo>
                  <a:lnTo>
                    <a:pt x="119453" y="832675"/>
                  </a:lnTo>
                  <a:lnTo>
                    <a:pt x="148006" y="835299"/>
                  </a:lnTo>
                  <a:lnTo>
                    <a:pt x="176954" y="832235"/>
                  </a:lnTo>
                  <a:lnTo>
                    <a:pt x="192648" y="828102"/>
                  </a:lnTo>
                  <a:lnTo>
                    <a:pt x="207707" y="822296"/>
                  </a:lnTo>
                  <a:lnTo>
                    <a:pt x="222013" y="814878"/>
                  </a:lnTo>
                  <a:lnTo>
                    <a:pt x="235450" y="805908"/>
                  </a:lnTo>
                  <a:lnTo>
                    <a:pt x="237319" y="834097"/>
                  </a:lnTo>
                  <a:lnTo>
                    <a:pt x="238505" y="874363"/>
                  </a:lnTo>
                  <a:lnTo>
                    <a:pt x="239110" y="923689"/>
                  </a:lnTo>
                  <a:lnTo>
                    <a:pt x="239233" y="979060"/>
                  </a:lnTo>
                  <a:lnTo>
                    <a:pt x="238975" y="1037460"/>
                  </a:lnTo>
                  <a:lnTo>
                    <a:pt x="237716" y="1151285"/>
                  </a:lnTo>
                  <a:lnTo>
                    <a:pt x="236009" y="1247170"/>
                  </a:lnTo>
                  <a:lnTo>
                    <a:pt x="240885" y="1252262"/>
                  </a:lnTo>
                  <a:lnTo>
                    <a:pt x="260311" y="1127378"/>
                  </a:lnTo>
                  <a:lnTo>
                    <a:pt x="261057" y="1061663"/>
                  </a:lnTo>
                  <a:lnTo>
                    <a:pt x="261483" y="991922"/>
                  </a:lnTo>
                  <a:lnTo>
                    <a:pt x="261363" y="924041"/>
                  </a:lnTo>
                  <a:lnTo>
                    <a:pt x="260474" y="863907"/>
                  </a:lnTo>
                  <a:lnTo>
                    <a:pt x="258591" y="817406"/>
                  </a:lnTo>
                  <a:lnTo>
                    <a:pt x="252557" y="778489"/>
                  </a:lnTo>
                  <a:lnTo>
                    <a:pt x="241901" y="773218"/>
                  </a:lnTo>
                  <a:lnTo>
                    <a:pt x="237748" y="774298"/>
                  </a:lnTo>
                  <a:lnTo>
                    <a:pt x="234904" y="777105"/>
                  </a:lnTo>
                  <a:lnTo>
                    <a:pt x="221191" y="788791"/>
                  </a:lnTo>
                  <a:lnTo>
                    <a:pt x="206070" y="798322"/>
                  </a:lnTo>
                  <a:lnTo>
                    <a:pt x="189761" y="805578"/>
                  </a:lnTo>
                  <a:lnTo>
                    <a:pt x="172483" y="810442"/>
                  </a:lnTo>
                  <a:lnTo>
                    <a:pt x="147908" y="813028"/>
                  </a:lnTo>
                  <a:lnTo>
                    <a:pt x="123663" y="810799"/>
                  </a:lnTo>
                  <a:lnTo>
                    <a:pt x="78490" y="792345"/>
                  </a:lnTo>
                  <a:lnTo>
                    <a:pt x="43729" y="758086"/>
                  </a:lnTo>
                  <a:lnTo>
                    <a:pt x="24846" y="713084"/>
                  </a:lnTo>
                  <a:lnTo>
                    <a:pt x="24715" y="663466"/>
                  </a:lnTo>
                  <a:lnTo>
                    <a:pt x="43002" y="619129"/>
                  </a:lnTo>
                  <a:lnTo>
                    <a:pt x="76550" y="584861"/>
                  </a:lnTo>
                  <a:lnTo>
                    <a:pt x="122204" y="565446"/>
                  </a:lnTo>
                  <a:lnTo>
                    <a:pt x="137789" y="563276"/>
                  </a:lnTo>
                  <a:lnTo>
                    <a:pt x="153479" y="563065"/>
                  </a:lnTo>
                  <a:lnTo>
                    <a:pt x="169058" y="564807"/>
                  </a:lnTo>
                  <a:lnTo>
                    <a:pt x="184307" y="568494"/>
                  </a:lnTo>
                  <a:lnTo>
                    <a:pt x="188028" y="569663"/>
                  </a:lnTo>
                  <a:lnTo>
                    <a:pt x="192105" y="568774"/>
                  </a:lnTo>
                  <a:lnTo>
                    <a:pt x="197921" y="563567"/>
                  </a:lnTo>
                  <a:lnTo>
                    <a:pt x="199255" y="559642"/>
                  </a:lnTo>
                  <a:lnTo>
                    <a:pt x="198531" y="555794"/>
                  </a:lnTo>
                  <a:lnTo>
                    <a:pt x="192183" y="509326"/>
                  </a:lnTo>
                  <a:lnTo>
                    <a:pt x="190682" y="463163"/>
                  </a:lnTo>
                  <a:lnTo>
                    <a:pt x="193870" y="417619"/>
                  </a:lnTo>
                  <a:lnTo>
                    <a:pt x="201585" y="373008"/>
                  </a:lnTo>
                  <a:lnTo>
                    <a:pt x="213669" y="329641"/>
                  </a:lnTo>
                  <a:lnTo>
                    <a:pt x="229962" y="287833"/>
                  </a:lnTo>
                  <a:lnTo>
                    <a:pt x="250305" y="247896"/>
                  </a:lnTo>
                  <a:lnTo>
                    <a:pt x="274539" y="210143"/>
                  </a:lnTo>
                  <a:lnTo>
                    <a:pt x="302503" y="174888"/>
                  </a:lnTo>
                  <a:lnTo>
                    <a:pt x="334039" y="142444"/>
                  </a:lnTo>
                  <a:lnTo>
                    <a:pt x="368987" y="113123"/>
                  </a:lnTo>
                  <a:lnTo>
                    <a:pt x="407187" y="87239"/>
                  </a:lnTo>
                  <a:lnTo>
                    <a:pt x="448480" y="65104"/>
                  </a:lnTo>
                  <a:lnTo>
                    <a:pt x="496861" y="45578"/>
                  </a:lnTo>
                  <a:lnTo>
                    <a:pt x="546477" y="31870"/>
                  </a:lnTo>
                  <a:lnTo>
                    <a:pt x="596927" y="23997"/>
                  </a:lnTo>
                  <a:lnTo>
                    <a:pt x="647809" y="21974"/>
                  </a:lnTo>
                  <a:lnTo>
                    <a:pt x="698723" y="25818"/>
                  </a:lnTo>
                  <a:lnTo>
                    <a:pt x="749266" y="35546"/>
                  </a:lnTo>
                  <a:lnTo>
                    <a:pt x="799038" y="51173"/>
                  </a:lnTo>
                  <a:lnTo>
                    <a:pt x="846733" y="72316"/>
                  </a:lnTo>
                  <a:lnTo>
                    <a:pt x="891110" y="98399"/>
                  </a:lnTo>
                  <a:lnTo>
                    <a:pt x="931878" y="129143"/>
                  </a:lnTo>
                  <a:lnTo>
                    <a:pt x="968745" y="164272"/>
                  </a:lnTo>
                  <a:lnTo>
                    <a:pt x="1001421" y="203508"/>
                  </a:lnTo>
                  <a:lnTo>
                    <a:pt x="1029616" y="246576"/>
                  </a:lnTo>
                  <a:lnTo>
                    <a:pt x="1053038" y="293196"/>
                  </a:lnTo>
                  <a:lnTo>
                    <a:pt x="1109692" y="423892"/>
                  </a:lnTo>
                  <a:lnTo>
                    <a:pt x="1126810" y="473071"/>
                  </a:lnTo>
                  <a:lnTo>
                    <a:pt x="1136297" y="523518"/>
                  </a:lnTo>
                  <a:lnTo>
                    <a:pt x="1138183" y="574460"/>
                  </a:lnTo>
                  <a:lnTo>
                    <a:pt x="1132500" y="625120"/>
                  </a:lnTo>
                  <a:lnTo>
                    <a:pt x="1119276" y="674724"/>
                  </a:lnTo>
                  <a:lnTo>
                    <a:pt x="1098542" y="722495"/>
                  </a:lnTo>
                  <a:lnTo>
                    <a:pt x="1070964" y="766672"/>
                  </a:lnTo>
                  <a:lnTo>
                    <a:pt x="1037615" y="805704"/>
                  </a:lnTo>
                  <a:lnTo>
                    <a:pt x="999117" y="839125"/>
                  </a:lnTo>
                  <a:lnTo>
                    <a:pt x="956091" y="866471"/>
                  </a:lnTo>
                  <a:lnTo>
                    <a:pt x="909159" y="887278"/>
                  </a:lnTo>
                  <a:lnTo>
                    <a:pt x="858944" y="901082"/>
                  </a:lnTo>
                  <a:lnTo>
                    <a:pt x="812995" y="910112"/>
                  </a:lnTo>
                  <a:lnTo>
                    <a:pt x="809236" y="914684"/>
                  </a:lnTo>
                  <a:lnTo>
                    <a:pt x="809236" y="1247411"/>
                  </a:lnTo>
                  <a:lnTo>
                    <a:pt x="814214" y="1252389"/>
                  </a:lnTo>
                  <a:lnTo>
                    <a:pt x="820361" y="1252389"/>
                  </a:lnTo>
                  <a:lnTo>
                    <a:pt x="826508" y="1252389"/>
                  </a:lnTo>
                  <a:lnTo>
                    <a:pt x="831486" y="1247411"/>
                  </a:lnTo>
                  <a:lnTo>
                    <a:pt x="831486" y="929162"/>
                  </a:lnTo>
                  <a:lnTo>
                    <a:pt x="863249" y="922913"/>
                  </a:lnTo>
                  <a:lnTo>
                    <a:pt x="909248" y="910784"/>
                  </a:lnTo>
                  <a:lnTo>
                    <a:pt x="952753" y="893130"/>
                  </a:lnTo>
                  <a:lnTo>
                    <a:pt x="993344" y="870261"/>
                  </a:lnTo>
                  <a:lnTo>
                    <a:pt x="1030605" y="842488"/>
                  </a:lnTo>
                  <a:lnTo>
                    <a:pt x="1064117" y="810121"/>
                  </a:lnTo>
                  <a:lnTo>
                    <a:pt x="1093464" y="773470"/>
                  </a:lnTo>
                  <a:lnTo>
                    <a:pt x="1118227" y="732845"/>
                  </a:lnTo>
                  <a:lnTo>
                    <a:pt x="1137635" y="689404"/>
                  </a:lnTo>
                  <a:lnTo>
                    <a:pt x="1151172" y="644443"/>
                  </a:lnTo>
                  <a:lnTo>
                    <a:pt x="1158819" y="598482"/>
                  </a:lnTo>
                  <a:lnTo>
                    <a:pt x="1160556" y="552041"/>
                  </a:lnTo>
                  <a:lnTo>
                    <a:pt x="1156363" y="505638"/>
                  </a:lnTo>
                  <a:lnTo>
                    <a:pt x="1146223" y="459794"/>
                  </a:lnTo>
                  <a:lnTo>
                    <a:pt x="1130114" y="415028"/>
                  </a:lnTo>
                  <a:lnTo>
                    <a:pt x="1073459" y="284345"/>
                  </a:lnTo>
                  <a:lnTo>
                    <a:pt x="1052229" y="241335"/>
                  </a:lnTo>
                  <a:lnTo>
                    <a:pt x="1027135" y="201154"/>
                  </a:lnTo>
                  <a:lnTo>
                    <a:pt x="998383" y="163994"/>
                  </a:lnTo>
                  <a:lnTo>
                    <a:pt x="966176" y="130052"/>
                  </a:lnTo>
                  <a:lnTo>
                    <a:pt x="930719" y="99523"/>
                  </a:lnTo>
                  <a:lnTo>
                    <a:pt x="892215" y="72600"/>
                  </a:lnTo>
                  <a:lnTo>
                    <a:pt x="850870" y="49480"/>
                  </a:lnTo>
                  <a:lnTo>
                    <a:pt x="806886" y="30357"/>
                  </a:lnTo>
                  <a:lnTo>
                    <a:pt x="761237" y="15664"/>
                  </a:lnTo>
                  <a:lnTo>
                    <a:pt x="714927" y="5715"/>
                  </a:lnTo>
                  <a:lnTo>
                    <a:pt x="668239" y="497"/>
                  </a:lnTo>
                  <a:lnTo>
                    <a:pt x="621455" y="0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7898" y="3905258"/>
              <a:ext cx="142989" cy="10043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382063" y="3398526"/>
              <a:ext cx="186055" cy="301625"/>
            </a:xfrm>
            <a:custGeom>
              <a:avLst/>
              <a:gdLst/>
              <a:ahLst/>
              <a:cxnLst/>
              <a:rect l="l" t="t" r="r" b="b"/>
              <a:pathLst>
                <a:path w="186055" h="301625">
                  <a:moveTo>
                    <a:pt x="84452" y="0"/>
                  </a:moveTo>
                  <a:lnTo>
                    <a:pt x="46239" y="17418"/>
                  </a:lnTo>
                  <a:lnTo>
                    <a:pt x="16215" y="52551"/>
                  </a:lnTo>
                  <a:lnTo>
                    <a:pt x="1078" y="99256"/>
                  </a:lnTo>
                  <a:lnTo>
                    <a:pt x="0" y="128851"/>
                  </a:lnTo>
                  <a:lnTo>
                    <a:pt x="4651" y="157854"/>
                  </a:lnTo>
                  <a:lnTo>
                    <a:pt x="14778" y="185296"/>
                  </a:lnTo>
                  <a:lnTo>
                    <a:pt x="30123" y="210204"/>
                  </a:lnTo>
                  <a:lnTo>
                    <a:pt x="98741" y="299700"/>
                  </a:lnTo>
                  <a:lnTo>
                    <a:pt x="102056" y="301199"/>
                  </a:lnTo>
                  <a:lnTo>
                    <a:pt x="105396" y="301199"/>
                  </a:lnTo>
                  <a:lnTo>
                    <a:pt x="107758" y="301199"/>
                  </a:lnTo>
                  <a:lnTo>
                    <a:pt x="110133" y="300450"/>
                  </a:lnTo>
                  <a:lnTo>
                    <a:pt x="117029" y="295167"/>
                  </a:lnTo>
                  <a:lnTo>
                    <a:pt x="117956" y="288182"/>
                  </a:lnTo>
                  <a:lnTo>
                    <a:pt x="47789" y="196665"/>
                  </a:lnTo>
                  <a:lnTo>
                    <a:pt x="34750" y="175491"/>
                  </a:lnTo>
                  <a:lnTo>
                    <a:pt x="26146" y="152145"/>
                  </a:lnTo>
                  <a:lnTo>
                    <a:pt x="22198" y="127457"/>
                  </a:lnTo>
                  <a:lnTo>
                    <a:pt x="23125" y="102254"/>
                  </a:lnTo>
                  <a:lnTo>
                    <a:pt x="35557" y="63552"/>
                  </a:lnTo>
                  <a:lnTo>
                    <a:pt x="61149" y="33928"/>
                  </a:lnTo>
                  <a:lnTo>
                    <a:pt x="88783" y="21817"/>
                  </a:lnTo>
                  <a:lnTo>
                    <a:pt x="121844" y="22521"/>
                  </a:lnTo>
                  <a:lnTo>
                    <a:pt x="167804" y="40519"/>
                  </a:lnTo>
                  <a:lnTo>
                    <a:pt x="173150" y="43554"/>
                  </a:lnTo>
                  <a:lnTo>
                    <a:pt x="179945" y="41687"/>
                  </a:lnTo>
                  <a:lnTo>
                    <a:pt x="186028" y="31007"/>
                  </a:lnTo>
                  <a:lnTo>
                    <a:pt x="184149" y="24225"/>
                  </a:lnTo>
                  <a:lnTo>
                    <a:pt x="178815" y="21177"/>
                  </a:lnTo>
                  <a:lnTo>
                    <a:pt x="124819" y="401"/>
                  </a:lnTo>
                  <a:lnTo>
                    <a:pt x="84452" y="0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524" y="3548414"/>
              <a:ext cx="77069" cy="921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3750" y="3486929"/>
              <a:ext cx="77174" cy="9212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273985" y="3780663"/>
              <a:ext cx="256540" cy="224154"/>
            </a:xfrm>
            <a:custGeom>
              <a:avLst/>
              <a:gdLst/>
              <a:ahLst/>
              <a:cxnLst/>
              <a:rect l="l" t="t" r="r" b="b"/>
              <a:pathLst>
                <a:path w="256539" h="224154">
                  <a:moveTo>
                    <a:pt x="256374" y="0"/>
                  </a:moveTo>
                  <a:lnTo>
                    <a:pt x="0" y="1282"/>
                  </a:lnTo>
                  <a:lnTo>
                    <a:pt x="81565" y="168197"/>
                  </a:lnTo>
                  <a:lnTo>
                    <a:pt x="135459" y="223702"/>
                  </a:lnTo>
                  <a:lnTo>
                    <a:pt x="185717" y="167676"/>
                  </a:lnTo>
                  <a:lnTo>
                    <a:pt x="256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262314" y="3769321"/>
              <a:ext cx="280035" cy="155575"/>
            </a:xfrm>
            <a:custGeom>
              <a:avLst/>
              <a:gdLst/>
              <a:ahLst/>
              <a:cxnLst/>
              <a:rect l="l" t="t" r="r" b="b"/>
              <a:pathLst>
                <a:path w="280035" h="155575">
                  <a:moveTo>
                    <a:pt x="271398" y="0"/>
                  </a:moveTo>
                  <a:lnTo>
                    <a:pt x="268008" y="228"/>
                  </a:lnTo>
                  <a:lnTo>
                    <a:pt x="7848" y="1523"/>
                  </a:lnTo>
                  <a:lnTo>
                    <a:pt x="4330" y="3467"/>
                  </a:lnTo>
                  <a:lnTo>
                    <a:pt x="266" y="9867"/>
                  </a:lnTo>
                  <a:lnTo>
                    <a:pt x="0" y="13881"/>
                  </a:lnTo>
                  <a:lnTo>
                    <a:pt x="1600" y="17310"/>
                  </a:lnTo>
                  <a:lnTo>
                    <a:pt x="30884" y="68324"/>
                  </a:lnTo>
                  <a:lnTo>
                    <a:pt x="62217" y="108343"/>
                  </a:lnTo>
                  <a:lnTo>
                    <a:pt x="102104" y="141467"/>
                  </a:lnTo>
                  <a:lnTo>
                    <a:pt x="148615" y="155270"/>
                  </a:lnTo>
                  <a:lnTo>
                    <a:pt x="150050" y="155270"/>
                  </a:lnTo>
                  <a:lnTo>
                    <a:pt x="150761" y="155244"/>
                  </a:lnTo>
                  <a:lnTo>
                    <a:pt x="185999" y="145675"/>
                  </a:lnTo>
                  <a:lnTo>
                    <a:pt x="201795" y="132994"/>
                  </a:lnTo>
                  <a:lnTo>
                    <a:pt x="150152" y="132994"/>
                  </a:lnTo>
                  <a:lnTo>
                    <a:pt x="111532" y="121290"/>
                  </a:lnTo>
                  <a:lnTo>
                    <a:pt x="77036" y="91595"/>
                  </a:lnTo>
                  <a:lnTo>
                    <a:pt x="49034" y="55266"/>
                  </a:lnTo>
                  <a:lnTo>
                    <a:pt x="29895" y="23660"/>
                  </a:lnTo>
                  <a:lnTo>
                    <a:pt x="275040" y="22555"/>
                  </a:lnTo>
                  <a:lnTo>
                    <a:pt x="278396" y="15455"/>
                  </a:lnTo>
                  <a:lnTo>
                    <a:pt x="279755" y="12026"/>
                  </a:lnTo>
                  <a:lnTo>
                    <a:pt x="279336" y="8127"/>
                  </a:lnTo>
                  <a:lnTo>
                    <a:pt x="275158" y="2019"/>
                  </a:lnTo>
                  <a:lnTo>
                    <a:pt x="271398" y="0"/>
                  </a:lnTo>
                  <a:close/>
                </a:path>
                <a:path w="280035" h="155575">
                  <a:moveTo>
                    <a:pt x="275040" y="22555"/>
                  </a:moveTo>
                  <a:lnTo>
                    <a:pt x="251383" y="22555"/>
                  </a:lnTo>
                  <a:lnTo>
                    <a:pt x="227601" y="69757"/>
                  </a:lnTo>
                  <a:lnTo>
                    <a:pt x="202596" y="104139"/>
                  </a:lnTo>
                  <a:lnTo>
                    <a:pt x="176678" y="125339"/>
                  </a:lnTo>
                  <a:lnTo>
                    <a:pt x="150152" y="132994"/>
                  </a:lnTo>
                  <a:lnTo>
                    <a:pt x="201795" y="132994"/>
                  </a:lnTo>
                  <a:lnTo>
                    <a:pt x="219094" y="119106"/>
                  </a:lnTo>
                  <a:lnTo>
                    <a:pt x="249931" y="75659"/>
                  </a:lnTo>
                  <a:lnTo>
                    <a:pt x="275040" y="22555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77137" y="3344341"/>
              <a:ext cx="253365" cy="478790"/>
            </a:xfrm>
            <a:custGeom>
              <a:avLst/>
              <a:gdLst/>
              <a:ahLst/>
              <a:cxnLst/>
              <a:rect l="l" t="t" r="r" b="b"/>
              <a:pathLst>
                <a:path w="253364" h="478789">
                  <a:moveTo>
                    <a:pt x="252614" y="0"/>
                  </a:moveTo>
                  <a:lnTo>
                    <a:pt x="209731" y="24552"/>
                  </a:lnTo>
                  <a:lnTo>
                    <a:pt x="170334" y="53073"/>
                  </a:lnTo>
                  <a:lnTo>
                    <a:pt x="134590" y="85207"/>
                  </a:lnTo>
                  <a:lnTo>
                    <a:pt x="102663" y="120600"/>
                  </a:lnTo>
                  <a:lnTo>
                    <a:pt x="74720" y="158897"/>
                  </a:lnTo>
                  <a:lnTo>
                    <a:pt x="50927" y="199744"/>
                  </a:lnTo>
                  <a:lnTo>
                    <a:pt x="31448" y="242785"/>
                  </a:lnTo>
                  <a:lnTo>
                    <a:pt x="16450" y="287666"/>
                  </a:lnTo>
                  <a:lnTo>
                    <a:pt x="6099" y="334032"/>
                  </a:lnTo>
                  <a:lnTo>
                    <a:pt x="560" y="381530"/>
                  </a:lnTo>
                  <a:lnTo>
                    <a:pt x="0" y="429803"/>
                  </a:lnTo>
                  <a:lnTo>
                    <a:pt x="4583" y="478497"/>
                  </a:lnTo>
                  <a:lnTo>
                    <a:pt x="43846" y="447468"/>
                  </a:lnTo>
                  <a:lnTo>
                    <a:pt x="80214" y="414222"/>
                  </a:lnTo>
                  <a:lnTo>
                    <a:pt x="113541" y="378943"/>
                  </a:lnTo>
                  <a:lnTo>
                    <a:pt x="143682" y="341813"/>
                  </a:lnTo>
                  <a:lnTo>
                    <a:pt x="170490" y="303014"/>
                  </a:lnTo>
                  <a:lnTo>
                    <a:pt x="193821" y="262728"/>
                  </a:lnTo>
                  <a:lnTo>
                    <a:pt x="213528" y="221137"/>
                  </a:lnTo>
                  <a:lnTo>
                    <a:pt x="229466" y="178425"/>
                  </a:lnTo>
                  <a:lnTo>
                    <a:pt x="241489" y="134772"/>
                  </a:lnTo>
                  <a:lnTo>
                    <a:pt x="249452" y="90362"/>
                  </a:lnTo>
                  <a:lnTo>
                    <a:pt x="253209" y="45377"/>
                  </a:lnTo>
                  <a:lnTo>
                    <a:pt x="252614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5357" y="3436645"/>
              <a:ext cx="242925" cy="1803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5932" y="3361080"/>
              <a:ext cx="153974" cy="15341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099030" y="4087139"/>
              <a:ext cx="330200" cy="129539"/>
            </a:xfrm>
            <a:custGeom>
              <a:avLst/>
              <a:gdLst/>
              <a:ahLst/>
              <a:cxnLst/>
              <a:rect l="l" t="t" r="r" b="b"/>
              <a:pathLst>
                <a:path w="330200" h="129539">
                  <a:moveTo>
                    <a:pt x="15608" y="0"/>
                  </a:moveTo>
                  <a:lnTo>
                    <a:pt x="8559" y="63"/>
                  </a:lnTo>
                  <a:lnTo>
                    <a:pt x="0" y="8851"/>
                  </a:lnTo>
                  <a:lnTo>
                    <a:pt x="76" y="15887"/>
                  </a:lnTo>
                  <a:lnTo>
                    <a:pt x="42149" y="50622"/>
                  </a:lnTo>
                  <a:lnTo>
                    <a:pt x="83540" y="76587"/>
                  </a:lnTo>
                  <a:lnTo>
                    <a:pt x="138144" y="102154"/>
                  </a:lnTo>
                  <a:lnTo>
                    <a:pt x="204593" y="121653"/>
                  </a:lnTo>
                  <a:lnTo>
                    <a:pt x="281520" y="129412"/>
                  </a:lnTo>
                  <a:lnTo>
                    <a:pt x="300175" y="128962"/>
                  </a:lnTo>
                  <a:lnTo>
                    <a:pt x="325386" y="126949"/>
                  </a:lnTo>
                  <a:lnTo>
                    <a:pt x="329857" y="121500"/>
                  </a:lnTo>
                  <a:lnTo>
                    <a:pt x="328663" y="109283"/>
                  </a:lnTo>
                  <a:lnTo>
                    <a:pt x="323278" y="104736"/>
                  </a:lnTo>
                  <a:lnTo>
                    <a:pt x="317106" y="105409"/>
                  </a:lnTo>
                  <a:lnTo>
                    <a:pt x="246001" y="105247"/>
                  </a:lnTo>
                  <a:lnTo>
                    <a:pt x="182432" y="93035"/>
                  </a:lnTo>
                  <a:lnTo>
                    <a:pt x="127610" y="73144"/>
                  </a:lnTo>
                  <a:lnTo>
                    <a:pt x="82748" y="49949"/>
                  </a:lnTo>
                  <a:lnTo>
                    <a:pt x="49055" y="27823"/>
                  </a:lnTo>
                  <a:lnTo>
                    <a:pt x="20027" y="4267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34" name="object 34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41" name="object 4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6606" y="2021014"/>
            <a:ext cx="4645025" cy="2730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350"/>
              </a:lnSpc>
              <a:spcBef>
                <a:spcPts val="100"/>
              </a:spcBef>
            </a:pPr>
            <a:r>
              <a:rPr dirty="0" sz="4500" spc="290">
                <a:solidFill>
                  <a:srgbClr val="4D4B4B"/>
                </a:solidFill>
                <a:latin typeface="Microsoft Sans Serif"/>
                <a:cs typeface="Microsoft Sans Serif"/>
              </a:rPr>
              <a:t>Змагання</a:t>
            </a:r>
            <a:endParaRPr sz="45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ts val="5300"/>
              </a:lnSpc>
              <a:spcBef>
                <a:spcPts val="150"/>
              </a:spcBef>
            </a:pPr>
            <a:r>
              <a:rPr dirty="0" sz="4500" spc="355">
                <a:solidFill>
                  <a:srgbClr val="4D4B4B"/>
                </a:solidFill>
                <a:latin typeface="Microsoft Sans Serif"/>
                <a:cs typeface="Microsoft Sans Serif"/>
              </a:rPr>
              <a:t>в</a:t>
            </a:r>
            <a:r>
              <a:rPr dirty="0" sz="45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65">
                <a:solidFill>
                  <a:srgbClr val="4D4B4B"/>
                </a:solidFill>
                <a:latin typeface="Microsoft Sans Serif"/>
                <a:cs typeface="Microsoft Sans Serif"/>
              </a:rPr>
              <a:t>молодіжному </a:t>
            </a:r>
            <a:r>
              <a:rPr dirty="0" sz="4500" spc="260">
                <a:solidFill>
                  <a:srgbClr val="4D4B4B"/>
                </a:solidFill>
                <a:latin typeface="Microsoft Sans Serif"/>
                <a:cs typeface="Microsoft Sans Serif"/>
              </a:rPr>
              <a:t>спорті:</a:t>
            </a:r>
            <a:r>
              <a:rPr dirty="0" sz="4500" spc="30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85">
                <a:solidFill>
                  <a:srgbClr val="4D4B4B"/>
                </a:solidFill>
                <a:latin typeface="Microsoft Sans Serif"/>
                <a:cs typeface="Microsoft Sans Serif"/>
              </a:rPr>
              <a:t>добре </a:t>
            </a:r>
            <a:r>
              <a:rPr dirty="0" sz="4500" spc="465">
                <a:solidFill>
                  <a:srgbClr val="4D4B4B"/>
                </a:solidFill>
                <a:latin typeface="Microsoft Sans Serif"/>
                <a:cs typeface="Microsoft Sans Serif"/>
              </a:rPr>
              <a:t>чи</a:t>
            </a:r>
            <a:r>
              <a:rPr dirty="0" sz="4500" spc="15">
                <a:solidFill>
                  <a:srgbClr val="4D4B4B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25">
                <a:solidFill>
                  <a:srgbClr val="4D4B4B"/>
                </a:solidFill>
                <a:latin typeface="Microsoft Sans Serif"/>
                <a:cs typeface="Microsoft Sans Serif"/>
              </a:rPr>
              <a:t>погано?</a:t>
            </a:r>
            <a:endParaRPr sz="4500">
              <a:latin typeface="Microsoft Sans Serif"/>
              <a:cs typeface="Microsoft Sans Serif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8004" y="12"/>
              <a:ext cx="4913998" cy="755999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615011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2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7"/>
              <a:ext cx="751243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888974"/>
            <a:ext cx="627443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60"/>
              <a:t>маленьких </a:t>
            </a:r>
            <a:r>
              <a:rPr dirty="0" spc="265"/>
              <a:t>групах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7268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679852"/>
            <a:ext cx="3623310" cy="275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Розкажіть,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думаєте.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змінилася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думка?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Чому?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algn="just" marL="12700" marR="210820" indent="-635">
              <a:lnSpc>
                <a:spcPct val="116700"/>
              </a:lnSpc>
            </a:pP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Підготуйтеся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поділитися </a:t>
            </a: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фактами,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змусили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вас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змінити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свою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думку.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40640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4416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106" y="2638221"/>
            <a:ext cx="3237814" cy="2581757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996581"/>
            <a:ext cx="3731895" cy="1168400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245"/>
              <a:t>Нотатник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pc="185"/>
              <a:t>«Трекер</a:t>
            </a:r>
            <a:r>
              <a:rPr dirty="0" spc="30"/>
              <a:t> </a:t>
            </a:r>
            <a:r>
              <a:rPr dirty="0" spc="185"/>
              <a:t>думок»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7814" y="40436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7814" y="472323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pc="140"/>
              <a:t>Знову</a:t>
            </a:r>
            <a:r>
              <a:rPr dirty="0" spc="95"/>
              <a:t> </a:t>
            </a:r>
            <a:r>
              <a:rPr dirty="0" spc="175"/>
              <a:t>відкрийте</a:t>
            </a:r>
            <a:r>
              <a:rPr dirty="0" spc="105"/>
              <a:t> </a:t>
            </a:r>
            <a:r>
              <a:rPr dirty="0" spc="145"/>
              <a:t>сторінку</a:t>
            </a:r>
            <a:r>
              <a:rPr dirty="0" spc="105"/>
              <a:t> </a:t>
            </a:r>
            <a:r>
              <a:rPr dirty="0" b="1">
                <a:solidFill>
                  <a:srgbClr val="645785"/>
                </a:solidFill>
                <a:latin typeface="Tahoma"/>
                <a:cs typeface="Tahoma"/>
              </a:rPr>
              <a:t>«Трекер</a:t>
            </a:r>
            <a:r>
              <a:rPr dirty="0" spc="10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pc="55" b="1">
                <a:solidFill>
                  <a:srgbClr val="645785"/>
                </a:solidFill>
                <a:latin typeface="Tahoma"/>
                <a:cs typeface="Tahoma"/>
              </a:rPr>
              <a:t>думок»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pc="140"/>
              <a:t>у</a:t>
            </a:r>
            <a:r>
              <a:rPr dirty="0" spc="10"/>
              <a:t> </a:t>
            </a:r>
            <a:r>
              <a:rPr dirty="0" spc="140"/>
              <a:t>Читацькому</a:t>
            </a:r>
            <a:r>
              <a:rPr dirty="0" spc="15"/>
              <a:t> </a:t>
            </a:r>
            <a:r>
              <a:rPr dirty="0" spc="150"/>
              <a:t>нотатнику</a:t>
            </a:r>
            <a:r>
              <a:rPr dirty="0" spc="15"/>
              <a:t> </a:t>
            </a:r>
            <a:r>
              <a:rPr dirty="0" spc="265"/>
              <a:t>й</a:t>
            </a:r>
            <a:r>
              <a:rPr dirty="0" spc="10"/>
              <a:t> </a:t>
            </a:r>
            <a:r>
              <a:rPr dirty="0" spc="135"/>
              <a:t>додайте</a:t>
            </a:r>
            <a:r>
              <a:rPr dirty="0" spc="15"/>
              <a:t> </a:t>
            </a:r>
            <a:r>
              <a:rPr dirty="0" spc="165"/>
              <a:t>нові</a:t>
            </a:r>
            <a:r>
              <a:rPr dirty="0" spc="15"/>
              <a:t> </a:t>
            </a:r>
            <a:r>
              <a:rPr dirty="0" spc="105"/>
              <a:t>нотатки:</a:t>
            </a:r>
          </a:p>
          <a:p>
            <a:pPr marL="372110" marR="487045">
              <a:lnSpc>
                <a:spcPct val="223000"/>
              </a:lnSpc>
            </a:pPr>
            <a:r>
              <a:rPr dirty="0" spc="204"/>
              <a:t>що</a:t>
            </a:r>
            <a:r>
              <a:rPr dirty="0" spc="15"/>
              <a:t> </a:t>
            </a:r>
            <a:r>
              <a:rPr dirty="0" spc="215"/>
              <a:t>ви</a:t>
            </a:r>
            <a:r>
              <a:rPr dirty="0" spc="15"/>
              <a:t> </a:t>
            </a:r>
            <a:r>
              <a:rPr dirty="0" spc="114"/>
              <a:t>думаєте</a:t>
            </a:r>
            <a:r>
              <a:rPr dirty="0" spc="15"/>
              <a:t> </a:t>
            </a:r>
            <a:r>
              <a:rPr dirty="0" spc="180"/>
              <a:t>щодо</a:t>
            </a:r>
            <a:r>
              <a:rPr dirty="0" spc="15"/>
              <a:t> </a:t>
            </a:r>
            <a:r>
              <a:rPr dirty="0" spc="160"/>
              <a:t>цього</a:t>
            </a:r>
            <a:r>
              <a:rPr dirty="0" spc="15"/>
              <a:t> </a:t>
            </a:r>
            <a:r>
              <a:rPr dirty="0" spc="180"/>
              <a:t>питання</a:t>
            </a:r>
            <a:r>
              <a:rPr dirty="0" spc="15"/>
              <a:t> </a:t>
            </a:r>
            <a:r>
              <a:rPr dirty="0" spc="55"/>
              <a:t>зараз; </a:t>
            </a:r>
            <a:r>
              <a:rPr dirty="0" spc="204"/>
              <a:t>що</a:t>
            </a:r>
            <a:r>
              <a:rPr dirty="0" spc="15"/>
              <a:t> </a:t>
            </a:r>
            <a:r>
              <a:rPr dirty="0" spc="215"/>
              <a:t>ви</a:t>
            </a:r>
            <a:r>
              <a:rPr dirty="0" spc="20"/>
              <a:t> </a:t>
            </a:r>
            <a:r>
              <a:rPr dirty="0" spc="135"/>
              <a:t>дізналися</a:t>
            </a:r>
            <a:r>
              <a:rPr dirty="0" spc="20"/>
              <a:t> </a:t>
            </a:r>
            <a:r>
              <a:rPr dirty="0" spc="170"/>
              <a:t>нового</a:t>
            </a:r>
            <a:r>
              <a:rPr dirty="0" spc="20"/>
              <a:t> </a:t>
            </a:r>
            <a:r>
              <a:rPr dirty="0" spc="80"/>
              <a:t>з</a:t>
            </a:r>
            <a:r>
              <a:rPr dirty="0" spc="20"/>
              <a:t> </a:t>
            </a:r>
            <a:r>
              <a:rPr dirty="0" spc="130"/>
              <a:t>дослідження.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1128" y="1091971"/>
            <a:ext cx="1736140" cy="12346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888974"/>
            <a:ext cx="795591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305"/>
              <a:t>Чи</a:t>
            </a:r>
            <a:r>
              <a:rPr dirty="0" spc="20"/>
              <a:t> </a:t>
            </a:r>
            <a:r>
              <a:rPr dirty="0" spc="275"/>
              <a:t>перетворюються</a:t>
            </a:r>
            <a:r>
              <a:rPr dirty="0" spc="20"/>
              <a:t> </a:t>
            </a:r>
            <a:r>
              <a:rPr dirty="0" spc="215"/>
              <a:t>«переможці» </a:t>
            </a:r>
            <a:r>
              <a:rPr dirty="0" spc="290"/>
              <a:t>пізніше</a:t>
            </a:r>
            <a:r>
              <a:rPr dirty="0" spc="20"/>
              <a:t> </a:t>
            </a:r>
            <a:r>
              <a:rPr dirty="0" spc="250"/>
              <a:t>на</a:t>
            </a:r>
            <a:r>
              <a:rPr dirty="0" spc="25"/>
              <a:t> </a:t>
            </a:r>
            <a:r>
              <a:rPr dirty="0" spc="105"/>
              <a:t>«чітерів»?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7268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679852"/>
            <a:ext cx="3746500" cy="2724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Прогляньте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статтю.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тому,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її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побудовано?</a:t>
            </a:r>
            <a:endParaRPr sz="2000">
              <a:latin typeface="Microsoft Sans Serif"/>
              <a:cs typeface="Microsoft Sans Serif"/>
            </a:endParaRPr>
          </a:p>
          <a:p>
            <a:pPr marL="12700" marR="157480">
              <a:lnSpc>
                <a:spcPct val="223000"/>
              </a:lnSpc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помітили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змісті?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Обговоріть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парах.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40640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4416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51211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773" y="3060001"/>
            <a:ext cx="2591816" cy="205306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8777668" y="3817734"/>
            <a:ext cx="1204595" cy="1351280"/>
            <a:chOff x="8777668" y="3817734"/>
            <a:chExt cx="1204595" cy="1351280"/>
          </a:xfrm>
        </p:grpSpPr>
        <p:sp>
          <p:nvSpPr>
            <p:cNvPr id="10" name="object 10" descr=""/>
            <p:cNvSpPr/>
            <p:nvPr/>
          </p:nvSpPr>
          <p:spPr>
            <a:xfrm>
              <a:off x="9005304" y="3844213"/>
              <a:ext cx="976630" cy="1209040"/>
            </a:xfrm>
            <a:custGeom>
              <a:avLst/>
              <a:gdLst/>
              <a:ahLst/>
              <a:cxnLst/>
              <a:rect l="l" t="t" r="r" b="b"/>
              <a:pathLst>
                <a:path w="976629" h="1209039">
                  <a:moveTo>
                    <a:pt x="976464" y="953871"/>
                  </a:moveTo>
                  <a:lnTo>
                    <a:pt x="972362" y="908113"/>
                  </a:lnTo>
                  <a:lnTo>
                    <a:pt x="960526" y="865035"/>
                  </a:lnTo>
                  <a:lnTo>
                    <a:pt x="941705" y="825373"/>
                  </a:lnTo>
                  <a:lnTo>
                    <a:pt x="916584" y="789838"/>
                  </a:lnTo>
                  <a:lnTo>
                    <a:pt x="908710" y="781977"/>
                  </a:lnTo>
                  <a:lnTo>
                    <a:pt x="933361" y="757313"/>
                  </a:lnTo>
                  <a:lnTo>
                    <a:pt x="954049" y="717321"/>
                  </a:lnTo>
                  <a:lnTo>
                    <a:pt x="961478" y="671258"/>
                  </a:lnTo>
                  <a:lnTo>
                    <a:pt x="954049" y="625208"/>
                  </a:lnTo>
                  <a:lnTo>
                    <a:pt x="933361" y="585203"/>
                  </a:lnTo>
                  <a:lnTo>
                    <a:pt x="901827" y="553669"/>
                  </a:lnTo>
                  <a:lnTo>
                    <a:pt x="861822" y="532980"/>
                  </a:lnTo>
                  <a:lnTo>
                    <a:pt x="844397" y="530174"/>
                  </a:lnTo>
                  <a:lnTo>
                    <a:pt x="860615" y="366014"/>
                  </a:lnTo>
                  <a:lnTo>
                    <a:pt x="861860" y="316611"/>
                  </a:lnTo>
                  <a:lnTo>
                    <a:pt x="856018" y="268757"/>
                  </a:lnTo>
                  <a:lnTo>
                    <a:pt x="843572" y="223012"/>
                  </a:lnTo>
                  <a:lnTo>
                    <a:pt x="824979" y="179971"/>
                  </a:lnTo>
                  <a:lnTo>
                    <a:pt x="800684" y="140169"/>
                  </a:lnTo>
                  <a:lnTo>
                    <a:pt x="771169" y="104190"/>
                  </a:lnTo>
                  <a:lnTo>
                    <a:pt x="736892" y="72593"/>
                  </a:lnTo>
                  <a:lnTo>
                    <a:pt x="698322" y="45923"/>
                  </a:lnTo>
                  <a:lnTo>
                    <a:pt x="655904" y="24777"/>
                  </a:lnTo>
                  <a:lnTo>
                    <a:pt x="610108" y="9690"/>
                  </a:lnTo>
                  <a:lnTo>
                    <a:pt x="561416" y="1244"/>
                  </a:lnTo>
                  <a:lnTo>
                    <a:pt x="512000" y="0"/>
                  </a:lnTo>
                  <a:lnTo>
                    <a:pt x="464146" y="5842"/>
                  </a:lnTo>
                  <a:lnTo>
                    <a:pt x="418401" y="18288"/>
                  </a:lnTo>
                  <a:lnTo>
                    <a:pt x="375361" y="36880"/>
                  </a:lnTo>
                  <a:lnTo>
                    <a:pt x="335559" y="61175"/>
                  </a:lnTo>
                  <a:lnTo>
                    <a:pt x="299580" y="90690"/>
                  </a:lnTo>
                  <a:lnTo>
                    <a:pt x="267982" y="124968"/>
                  </a:lnTo>
                  <a:lnTo>
                    <a:pt x="241325" y="163537"/>
                  </a:lnTo>
                  <a:lnTo>
                    <a:pt x="220167" y="205955"/>
                  </a:lnTo>
                  <a:lnTo>
                    <a:pt x="205092" y="251752"/>
                  </a:lnTo>
                  <a:lnTo>
                    <a:pt x="196659" y="300443"/>
                  </a:lnTo>
                  <a:lnTo>
                    <a:pt x="161721" y="654227"/>
                  </a:lnTo>
                  <a:lnTo>
                    <a:pt x="126085" y="671131"/>
                  </a:lnTo>
                  <a:lnTo>
                    <a:pt x="90551" y="696252"/>
                  </a:lnTo>
                  <a:lnTo>
                    <a:pt x="59867" y="726935"/>
                  </a:lnTo>
                  <a:lnTo>
                    <a:pt x="34747" y="762469"/>
                  </a:lnTo>
                  <a:lnTo>
                    <a:pt x="15925" y="802132"/>
                  </a:lnTo>
                  <a:lnTo>
                    <a:pt x="4089" y="845210"/>
                  </a:lnTo>
                  <a:lnTo>
                    <a:pt x="0" y="890968"/>
                  </a:lnTo>
                  <a:lnTo>
                    <a:pt x="4089" y="936739"/>
                  </a:lnTo>
                  <a:lnTo>
                    <a:pt x="15925" y="979817"/>
                  </a:lnTo>
                  <a:lnTo>
                    <a:pt x="34747" y="1019479"/>
                  </a:lnTo>
                  <a:lnTo>
                    <a:pt x="59867" y="1055014"/>
                  </a:lnTo>
                  <a:lnTo>
                    <a:pt x="90551" y="1085697"/>
                  </a:lnTo>
                  <a:lnTo>
                    <a:pt x="126085" y="1110818"/>
                  </a:lnTo>
                  <a:lnTo>
                    <a:pt x="165747" y="1129639"/>
                  </a:lnTo>
                  <a:lnTo>
                    <a:pt x="208826" y="1141476"/>
                  </a:lnTo>
                  <a:lnTo>
                    <a:pt x="254596" y="1145565"/>
                  </a:lnTo>
                  <a:lnTo>
                    <a:pt x="300355" y="1141476"/>
                  </a:lnTo>
                  <a:lnTo>
                    <a:pt x="343433" y="1129639"/>
                  </a:lnTo>
                  <a:lnTo>
                    <a:pt x="383095" y="1110818"/>
                  </a:lnTo>
                  <a:lnTo>
                    <a:pt x="418630" y="1085697"/>
                  </a:lnTo>
                  <a:lnTo>
                    <a:pt x="449313" y="1055014"/>
                  </a:lnTo>
                  <a:lnTo>
                    <a:pt x="474433" y="1019479"/>
                  </a:lnTo>
                  <a:lnTo>
                    <a:pt x="475932" y="1016317"/>
                  </a:lnTo>
                  <a:lnTo>
                    <a:pt x="483196" y="1042720"/>
                  </a:lnTo>
                  <a:lnTo>
                    <a:pt x="502018" y="1082382"/>
                  </a:lnTo>
                  <a:lnTo>
                    <a:pt x="527138" y="1117917"/>
                  </a:lnTo>
                  <a:lnTo>
                    <a:pt x="557822" y="1148600"/>
                  </a:lnTo>
                  <a:lnTo>
                    <a:pt x="593356" y="1173721"/>
                  </a:lnTo>
                  <a:lnTo>
                    <a:pt x="633018" y="1192542"/>
                  </a:lnTo>
                  <a:lnTo>
                    <a:pt x="676097" y="1204379"/>
                  </a:lnTo>
                  <a:lnTo>
                    <a:pt x="721868" y="1208468"/>
                  </a:lnTo>
                  <a:lnTo>
                    <a:pt x="767626" y="1204379"/>
                  </a:lnTo>
                  <a:lnTo>
                    <a:pt x="810704" y="1192542"/>
                  </a:lnTo>
                  <a:lnTo>
                    <a:pt x="850366" y="1173721"/>
                  </a:lnTo>
                  <a:lnTo>
                    <a:pt x="885901" y="1148600"/>
                  </a:lnTo>
                  <a:lnTo>
                    <a:pt x="916584" y="1117917"/>
                  </a:lnTo>
                  <a:lnTo>
                    <a:pt x="941705" y="1082382"/>
                  </a:lnTo>
                  <a:lnTo>
                    <a:pt x="960526" y="1042720"/>
                  </a:lnTo>
                  <a:lnTo>
                    <a:pt x="972362" y="999642"/>
                  </a:lnTo>
                  <a:lnTo>
                    <a:pt x="976464" y="953871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777668" y="4539253"/>
              <a:ext cx="845819" cy="627380"/>
            </a:xfrm>
            <a:custGeom>
              <a:avLst/>
              <a:gdLst/>
              <a:ahLst/>
              <a:cxnLst/>
              <a:rect l="l" t="t" r="r" b="b"/>
              <a:pathLst>
                <a:path w="845820" h="627379">
                  <a:moveTo>
                    <a:pt x="578939" y="0"/>
                  </a:moveTo>
                  <a:lnTo>
                    <a:pt x="535738" y="256"/>
                  </a:lnTo>
                  <a:lnTo>
                    <a:pt x="494352" y="11507"/>
                  </a:lnTo>
                  <a:lnTo>
                    <a:pt x="456969" y="33157"/>
                  </a:lnTo>
                  <a:lnTo>
                    <a:pt x="425780" y="64610"/>
                  </a:lnTo>
                  <a:lnTo>
                    <a:pt x="0" y="627246"/>
                  </a:lnTo>
                  <a:lnTo>
                    <a:pt x="772769" y="627246"/>
                  </a:lnTo>
                  <a:lnTo>
                    <a:pt x="845426" y="103815"/>
                  </a:lnTo>
                  <a:lnTo>
                    <a:pt x="621766" y="11334"/>
                  </a:lnTo>
                  <a:lnTo>
                    <a:pt x="578939" y="0"/>
                  </a:lnTo>
                  <a:close/>
                </a:path>
              </a:pathLst>
            </a:custGeom>
            <a:solidFill>
              <a:srgbClr val="665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159010" y="3929301"/>
              <a:ext cx="581660" cy="813435"/>
            </a:xfrm>
            <a:custGeom>
              <a:avLst/>
              <a:gdLst/>
              <a:ahLst/>
              <a:cxnLst/>
              <a:rect l="l" t="t" r="r" b="b"/>
              <a:pathLst>
                <a:path w="581659" h="813435">
                  <a:moveTo>
                    <a:pt x="297425" y="0"/>
                  </a:moveTo>
                  <a:lnTo>
                    <a:pt x="250527" y="7798"/>
                  </a:lnTo>
                  <a:lnTo>
                    <a:pt x="206112" y="25487"/>
                  </a:lnTo>
                  <a:lnTo>
                    <a:pt x="166106" y="52654"/>
                  </a:lnTo>
                  <a:lnTo>
                    <a:pt x="132437" y="88889"/>
                  </a:lnTo>
                  <a:lnTo>
                    <a:pt x="41174" y="213057"/>
                  </a:lnTo>
                  <a:lnTo>
                    <a:pt x="16792" y="255727"/>
                  </a:lnTo>
                  <a:lnTo>
                    <a:pt x="3158" y="301328"/>
                  </a:lnTo>
                  <a:lnTo>
                    <a:pt x="0" y="348073"/>
                  </a:lnTo>
                  <a:lnTo>
                    <a:pt x="7043" y="394173"/>
                  </a:lnTo>
                  <a:lnTo>
                    <a:pt x="24016" y="437841"/>
                  </a:lnTo>
                  <a:lnTo>
                    <a:pt x="50644" y="477290"/>
                  </a:lnTo>
                  <a:lnTo>
                    <a:pt x="86653" y="510732"/>
                  </a:lnTo>
                  <a:lnTo>
                    <a:pt x="123064" y="532315"/>
                  </a:lnTo>
                  <a:lnTo>
                    <a:pt x="161821" y="545941"/>
                  </a:lnTo>
                  <a:lnTo>
                    <a:pt x="201793" y="551793"/>
                  </a:lnTo>
                  <a:lnTo>
                    <a:pt x="241847" y="550051"/>
                  </a:lnTo>
                  <a:lnTo>
                    <a:pt x="214225" y="660046"/>
                  </a:lnTo>
                  <a:lnTo>
                    <a:pt x="211935" y="708969"/>
                  </a:lnTo>
                  <a:lnTo>
                    <a:pt x="228023" y="753429"/>
                  </a:lnTo>
                  <a:lnTo>
                    <a:pt x="259609" y="788612"/>
                  </a:lnTo>
                  <a:lnTo>
                    <a:pt x="303810" y="809703"/>
                  </a:lnTo>
                  <a:lnTo>
                    <a:pt x="345943" y="813339"/>
                  </a:lnTo>
                  <a:lnTo>
                    <a:pt x="385678" y="803981"/>
                  </a:lnTo>
                  <a:lnTo>
                    <a:pt x="420375" y="783210"/>
                  </a:lnTo>
                  <a:lnTo>
                    <a:pt x="447390" y="752607"/>
                  </a:lnTo>
                  <a:lnTo>
                    <a:pt x="464084" y="713754"/>
                  </a:lnTo>
                  <a:lnTo>
                    <a:pt x="530683" y="448540"/>
                  </a:lnTo>
                  <a:lnTo>
                    <a:pt x="555027" y="432416"/>
                  </a:lnTo>
                  <a:lnTo>
                    <a:pt x="572452" y="409566"/>
                  </a:lnTo>
                  <a:lnTo>
                    <a:pt x="581531" y="382098"/>
                  </a:lnTo>
                  <a:lnTo>
                    <a:pt x="580836" y="352122"/>
                  </a:lnTo>
                  <a:lnTo>
                    <a:pt x="571249" y="326240"/>
                  </a:lnTo>
                  <a:lnTo>
                    <a:pt x="554709" y="305360"/>
                  </a:lnTo>
                  <a:lnTo>
                    <a:pt x="532858" y="290568"/>
                  </a:lnTo>
                  <a:lnTo>
                    <a:pt x="507341" y="282945"/>
                  </a:lnTo>
                  <a:lnTo>
                    <a:pt x="517981" y="239029"/>
                  </a:lnTo>
                  <a:lnTo>
                    <a:pt x="519147" y="194422"/>
                  </a:lnTo>
                  <a:lnTo>
                    <a:pt x="511073" y="150671"/>
                  </a:lnTo>
                  <a:lnTo>
                    <a:pt x="493993" y="109328"/>
                  </a:lnTo>
                  <a:lnTo>
                    <a:pt x="468143" y="71940"/>
                  </a:lnTo>
                  <a:lnTo>
                    <a:pt x="433757" y="40057"/>
                  </a:lnTo>
                  <a:lnTo>
                    <a:pt x="390967" y="15718"/>
                  </a:lnTo>
                  <a:lnTo>
                    <a:pt x="344881" y="2502"/>
                  </a:lnTo>
                  <a:lnTo>
                    <a:pt x="29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52319" y="3922360"/>
              <a:ext cx="594995" cy="827405"/>
            </a:xfrm>
            <a:custGeom>
              <a:avLst/>
              <a:gdLst/>
              <a:ahLst/>
              <a:cxnLst/>
              <a:rect l="l" t="t" r="r" b="b"/>
              <a:pathLst>
                <a:path w="594995" h="827404">
                  <a:moveTo>
                    <a:pt x="253527" y="564816"/>
                  </a:moveTo>
                  <a:lnTo>
                    <a:pt x="239598" y="564816"/>
                  </a:lnTo>
                  <a:lnTo>
                    <a:pt x="214363" y="665349"/>
                  </a:lnTo>
                  <a:lnTo>
                    <a:pt x="210552" y="690761"/>
                  </a:lnTo>
                  <a:lnTo>
                    <a:pt x="211767" y="716052"/>
                  </a:lnTo>
                  <a:lnTo>
                    <a:pt x="228917" y="763851"/>
                  </a:lnTo>
                  <a:lnTo>
                    <a:pt x="262935" y="801530"/>
                  </a:lnTo>
                  <a:lnTo>
                    <a:pt x="308851" y="823198"/>
                  </a:lnTo>
                  <a:lnTo>
                    <a:pt x="342645" y="827389"/>
                  </a:lnTo>
                  <a:lnTo>
                    <a:pt x="387687" y="819834"/>
                  </a:lnTo>
                  <a:lnTo>
                    <a:pt x="401517" y="812391"/>
                  </a:lnTo>
                  <a:lnTo>
                    <a:pt x="361813" y="812391"/>
                  </a:lnTo>
                  <a:lnTo>
                    <a:pt x="312140" y="810091"/>
                  </a:lnTo>
                  <a:lnTo>
                    <a:pt x="270995" y="790675"/>
                  </a:lnTo>
                  <a:lnTo>
                    <a:pt x="240499" y="756904"/>
                  </a:lnTo>
                  <a:lnTo>
                    <a:pt x="225139" y="714076"/>
                  </a:lnTo>
                  <a:lnTo>
                    <a:pt x="224047" y="691413"/>
                  </a:lnTo>
                  <a:lnTo>
                    <a:pt x="227456" y="668639"/>
                  </a:lnTo>
                  <a:lnTo>
                    <a:pt x="253527" y="564816"/>
                  </a:lnTo>
                  <a:close/>
                </a:path>
                <a:path w="594995" h="827404">
                  <a:moveTo>
                    <a:pt x="389943" y="13501"/>
                  </a:moveTo>
                  <a:lnTo>
                    <a:pt x="325573" y="13501"/>
                  </a:lnTo>
                  <a:lnTo>
                    <a:pt x="365023" y="19024"/>
                  </a:lnTo>
                  <a:lnTo>
                    <a:pt x="402282" y="32077"/>
                  </a:lnTo>
                  <a:lnTo>
                    <a:pt x="436422" y="52435"/>
                  </a:lnTo>
                  <a:lnTo>
                    <a:pt x="468944" y="82606"/>
                  </a:lnTo>
                  <a:lnTo>
                    <a:pt x="493823" y="118421"/>
                  </a:lnTo>
                  <a:lnTo>
                    <a:pt x="510598" y="158354"/>
                  </a:lnTo>
                  <a:lnTo>
                    <a:pt x="518806" y="200879"/>
                  </a:lnTo>
                  <a:lnTo>
                    <a:pt x="517983" y="244470"/>
                  </a:lnTo>
                  <a:lnTo>
                    <a:pt x="507669" y="287601"/>
                  </a:lnTo>
                  <a:lnTo>
                    <a:pt x="506983" y="289518"/>
                  </a:lnTo>
                  <a:lnTo>
                    <a:pt x="507199" y="291639"/>
                  </a:lnTo>
                  <a:lnTo>
                    <a:pt x="509307" y="295119"/>
                  </a:lnTo>
                  <a:lnTo>
                    <a:pt x="511085" y="296300"/>
                  </a:lnTo>
                  <a:lnTo>
                    <a:pt x="513105" y="296579"/>
                  </a:lnTo>
                  <a:lnTo>
                    <a:pt x="537061" y="303797"/>
                  </a:lnTo>
                  <a:lnTo>
                    <a:pt x="557215" y="317657"/>
                  </a:lnTo>
                  <a:lnTo>
                    <a:pt x="572259" y="336929"/>
                  </a:lnTo>
                  <a:lnTo>
                    <a:pt x="580885" y="360384"/>
                  </a:lnTo>
                  <a:lnTo>
                    <a:pt x="581500" y="387564"/>
                  </a:lnTo>
                  <a:lnTo>
                    <a:pt x="573241" y="412900"/>
                  </a:lnTo>
                  <a:lnTo>
                    <a:pt x="557241" y="434210"/>
                  </a:lnTo>
                  <a:lnTo>
                    <a:pt x="534631" y="449310"/>
                  </a:lnTo>
                  <a:lnTo>
                    <a:pt x="532726" y="450148"/>
                  </a:lnTo>
                  <a:lnTo>
                    <a:pt x="531317" y="451824"/>
                  </a:lnTo>
                  <a:lnTo>
                    <a:pt x="464222" y="719058"/>
                  </a:lnTo>
                  <a:lnTo>
                    <a:pt x="442781" y="763921"/>
                  </a:lnTo>
                  <a:lnTo>
                    <a:pt x="407003" y="796016"/>
                  </a:lnTo>
                  <a:lnTo>
                    <a:pt x="361813" y="812391"/>
                  </a:lnTo>
                  <a:lnTo>
                    <a:pt x="401517" y="812391"/>
                  </a:lnTo>
                  <a:lnTo>
                    <a:pt x="427364" y="798480"/>
                  </a:lnTo>
                  <a:lnTo>
                    <a:pt x="458349" y="765320"/>
                  </a:lnTo>
                  <a:lnTo>
                    <a:pt x="477316" y="722347"/>
                  </a:lnTo>
                  <a:lnTo>
                    <a:pt x="543128" y="460257"/>
                  </a:lnTo>
                  <a:lnTo>
                    <a:pt x="568246" y="442327"/>
                  </a:lnTo>
                  <a:lnTo>
                    <a:pt x="585938" y="417693"/>
                  </a:lnTo>
                  <a:lnTo>
                    <a:pt x="594979" y="388716"/>
                  </a:lnTo>
                  <a:lnTo>
                    <a:pt x="594143" y="357755"/>
                  </a:lnTo>
                  <a:lnTo>
                    <a:pt x="585003" y="332079"/>
                  </a:lnTo>
                  <a:lnTo>
                    <a:pt x="569263" y="310559"/>
                  </a:lnTo>
                  <a:lnTo>
                    <a:pt x="548157" y="294358"/>
                  </a:lnTo>
                  <a:lnTo>
                    <a:pt x="522922" y="284641"/>
                  </a:lnTo>
                  <a:lnTo>
                    <a:pt x="532085" y="239777"/>
                  </a:lnTo>
                  <a:lnTo>
                    <a:pt x="531748" y="194661"/>
                  </a:lnTo>
                  <a:lnTo>
                    <a:pt x="522363" y="150788"/>
                  </a:lnTo>
                  <a:lnTo>
                    <a:pt x="504385" y="109653"/>
                  </a:lnTo>
                  <a:lnTo>
                    <a:pt x="478266" y="72751"/>
                  </a:lnTo>
                  <a:lnTo>
                    <a:pt x="444461" y="41576"/>
                  </a:lnTo>
                  <a:lnTo>
                    <a:pt x="408033" y="19846"/>
                  </a:lnTo>
                  <a:lnTo>
                    <a:pt x="389943" y="13501"/>
                  </a:lnTo>
                  <a:close/>
                </a:path>
                <a:path w="594995" h="827404">
                  <a:moveTo>
                    <a:pt x="326234" y="0"/>
                  </a:moveTo>
                  <a:lnTo>
                    <a:pt x="282841" y="2359"/>
                  </a:lnTo>
                  <a:lnTo>
                    <a:pt x="239332" y="13393"/>
                  </a:lnTo>
                  <a:lnTo>
                    <a:pt x="199097" y="32507"/>
                  </a:lnTo>
                  <a:lnTo>
                    <a:pt x="163444" y="58914"/>
                  </a:lnTo>
                  <a:lnTo>
                    <a:pt x="133680" y="91830"/>
                  </a:lnTo>
                  <a:lnTo>
                    <a:pt x="42417" y="215998"/>
                  </a:lnTo>
                  <a:lnTo>
                    <a:pt x="19832" y="254277"/>
                  </a:lnTo>
                  <a:lnTo>
                    <a:pt x="5751" y="295119"/>
                  </a:lnTo>
                  <a:lnTo>
                    <a:pt x="0" y="337153"/>
                  </a:lnTo>
                  <a:lnTo>
                    <a:pt x="2371" y="379261"/>
                  </a:lnTo>
                  <a:lnTo>
                    <a:pt x="12680" y="420156"/>
                  </a:lnTo>
                  <a:lnTo>
                    <a:pt x="30737" y="458594"/>
                  </a:lnTo>
                  <a:lnTo>
                    <a:pt x="56351" y="493331"/>
                  </a:lnTo>
                  <a:lnTo>
                    <a:pt x="89331" y="523122"/>
                  </a:lnTo>
                  <a:lnTo>
                    <a:pt x="123665" y="543865"/>
                  </a:lnTo>
                  <a:lnTo>
                    <a:pt x="160702" y="557871"/>
                  </a:lnTo>
                  <a:lnTo>
                    <a:pt x="199620" y="564925"/>
                  </a:lnTo>
                  <a:lnTo>
                    <a:pt x="253527" y="564816"/>
                  </a:lnTo>
                  <a:lnTo>
                    <a:pt x="255625" y="556460"/>
                  </a:lnTo>
                  <a:lnTo>
                    <a:pt x="255053" y="554148"/>
                  </a:lnTo>
                  <a:lnTo>
                    <a:pt x="253097" y="551959"/>
                  </a:lnTo>
                  <a:lnTo>
                    <a:pt x="207671" y="551959"/>
                  </a:lnTo>
                  <a:lnTo>
                    <a:pt x="168703" y="546009"/>
                  </a:lnTo>
                  <a:lnTo>
                    <a:pt x="131616" y="532689"/>
                  </a:lnTo>
                  <a:lnTo>
                    <a:pt x="97332" y="512238"/>
                  </a:lnTo>
                  <a:lnTo>
                    <a:pt x="62517" y="479881"/>
                  </a:lnTo>
                  <a:lnTo>
                    <a:pt x="36766" y="441677"/>
                  </a:lnTo>
                  <a:lnTo>
                    <a:pt x="20346" y="399371"/>
                  </a:lnTo>
                  <a:lnTo>
                    <a:pt x="13524" y="354706"/>
                  </a:lnTo>
                  <a:lnTo>
                    <a:pt x="16565" y="309427"/>
                  </a:lnTo>
                  <a:lnTo>
                    <a:pt x="29735" y="265276"/>
                  </a:lnTo>
                  <a:lnTo>
                    <a:pt x="53301" y="223999"/>
                  </a:lnTo>
                  <a:lnTo>
                    <a:pt x="144563" y="99831"/>
                  </a:lnTo>
                  <a:lnTo>
                    <a:pt x="172550" y="68888"/>
                  </a:lnTo>
                  <a:lnTo>
                    <a:pt x="206082" y="44065"/>
                  </a:lnTo>
                  <a:lnTo>
                    <a:pt x="243929" y="26100"/>
                  </a:lnTo>
                  <a:lnTo>
                    <a:pt x="284860" y="15732"/>
                  </a:lnTo>
                  <a:lnTo>
                    <a:pt x="325573" y="13501"/>
                  </a:lnTo>
                  <a:lnTo>
                    <a:pt x="389943" y="13501"/>
                  </a:lnTo>
                  <a:lnTo>
                    <a:pt x="368295" y="5908"/>
                  </a:lnTo>
                  <a:lnTo>
                    <a:pt x="326234" y="0"/>
                  </a:lnTo>
                  <a:close/>
                </a:path>
                <a:path w="594995" h="827404">
                  <a:moveTo>
                    <a:pt x="249834" y="549970"/>
                  </a:moveTo>
                  <a:lnTo>
                    <a:pt x="247599" y="550300"/>
                  </a:lnTo>
                  <a:lnTo>
                    <a:pt x="207671" y="551959"/>
                  </a:lnTo>
                  <a:lnTo>
                    <a:pt x="253097" y="551959"/>
                  </a:lnTo>
                  <a:lnTo>
                    <a:pt x="252069" y="550808"/>
                  </a:lnTo>
                  <a:lnTo>
                    <a:pt x="249834" y="549970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126" y="3817734"/>
              <a:ext cx="79019" cy="960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4627" y="4418076"/>
              <a:ext cx="122796" cy="676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5219" y="4008323"/>
              <a:ext cx="87312" cy="1743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9796" y="4081853"/>
              <a:ext cx="82791" cy="7452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279166" y="3849115"/>
              <a:ext cx="588645" cy="513080"/>
            </a:xfrm>
            <a:custGeom>
              <a:avLst/>
              <a:gdLst/>
              <a:ahLst/>
              <a:cxnLst/>
              <a:rect l="l" t="t" r="r" b="b"/>
              <a:pathLst>
                <a:path w="588645" h="513079">
                  <a:moveTo>
                    <a:pt x="120142" y="439712"/>
                  </a:moveTo>
                  <a:lnTo>
                    <a:pt x="120027" y="435432"/>
                  </a:lnTo>
                  <a:lnTo>
                    <a:pt x="114604" y="430301"/>
                  </a:lnTo>
                  <a:lnTo>
                    <a:pt x="110324" y="430428"/>
                  </a:lnTo>
                  <a:lnTo>
                    <a:pt x="107759" y="433146"/>
                  </a:lnTo>
                  <a:lnTo>
                    <a:pt x="73355" y="457174"/>
                  </a:lnTo>
                  <a:lnTo>
                    <a:pt x="42824" y="461975"/>
                  </a:lnTo>
                  <a:lnTo>
                    <a:pt x="20612" y="457339"/>
                  </a:lnTo>
                  <a:lnTo>
                    <a:pt x="11214" y="452996"/>
                  </a:lnTo>
                  <a:lnTo>
                    <a:pt x="8026" y="451078"/>
                  </a:lnTo>
                  <a:lnTo>
                    <a:pt x="3873" y="452094"/>
                  </a:lnTo>
                  <a:lnTo>
                    <a:pt x="0" y="458457"/>
                  </a:lnTo>
                  <a:lnTo>
                    <a:pt x="1003" y="462597"/>
                  </a:lnTo>
                  <a:lnTo>
                    <a:pt x="4178" y="464540"/>
                  </a:lnTo>
                  <a:lnTo>
                    <a:pt x="7543" y="466318"/>
                  </a:lnTo>
                  <a:lnTo>
                    <a:pt x="16535" y="470027"/>
                  </a:lnTo>
                  <a:lnTo>
                    <a:pt x="30137" y="473697"/>
                  </a:lnTo>
                  <a:lnTo>
                    <a:pt x="47409" y="475348"/>
                  </a:lnTo>
                  <a:lnTo>
                    <a:pt x="63588" y="473837"/>
                  </a:lnTo>
                  <a:lnTo>
                    <a:pt x="81038" y="468566"/>
                  </a:lnTo>
                  <a:lnTo>
                    <a:pt x="99212" y="458457"/>
                  </a:lnTo>
                  <a:lnTo>
                    <a:pt x="117589" y="442417"/>
                  </a:lnTo>
                  <a:lnTo>
                    <a:pt x="120142" y="439712"/>
                  </a:lnTo>
                  <a:close/>
                </a:path>
                <a:path w="588645" h="513079">
                  <a:moveTo>
                    <a:pt x="435292" y="425513"/>
                  </a:moveTo>
                  <a:lnTo>
                    <a:pt x="433374" y="422313"/>
                  </a:lnTo>
                  <a:lnTo>
                    <a:pt x="412788" y="405841"/>
                  </a:lnTo>
                  <a:lnTo>
                    <a:pt x="387604" y="403390"/>
                  </a:lnTo>
                  <a:lnTo>
                    <a:pt x="365874" y="407619"/>
                  </a:lnTo>
                  <a:lnTo>
                    <a:pt x="355688" y="411149"/>
                  </a:lnTo>
                  <a:lnTo>
                    <a:pt x="352247" y="412597"/>
                  </a:lnTo>
                  <a:lnTo>
                    <a:pt x="350634" y="416547"/>
                  </a:lnTo>
                  <a:lnTo>
                    <a:pt x="353529" y="423430"/>
                  </a:lnTo>
                  <a:lnTo>
                    <a:pt x="357492" y="425030"/>
                  </a:lnTo>
                  <a:lnTo>
                    <a:pt x="360921" y="423608"/>
                  </a:lnTo>
                  <a:lnTo>
                    <a:pt x="368541" y="420954"/>
                  </a:lnTo>
                  <a:lnTo>
                    <a:pt x="385991" y="417144"/>
                  </a:lnTo>
                  <a:lnTo>
                    <a:pt x="406107" y="417995"/>
                  </a:lnTo>
                  <a:lnTo>
                    <a:pt x="421779" y="429272"/>
                  </a:lnTo>
                  <a:lnTo>
                    <a:pt x="423049" y="431380"/>
                  </a:lnTo>
                  <a:lnTo>
                    <a:pt x="425284" y="432549"/>
                  </a:lnTo>
                  <a:lnTo>
                    <a:pt x="427583" y="432549"/>
                  </a:lnTo>
                  <a:lnTo>
                    <a:pt x="428764" y="432549"/>
                  </a:lnTo>
                  <a:lnTo>
                    <a:pt x="429971" y="432244"/>
                  </a:lnTo>
                  <a:lnTo>
                    <a:pt x="434251" y="429666"/>
                  </a:lnTo>
                  <a:lnTo>
                    <a:pt x="435292" y="425513"/>
                  </a:lnTo>
                  <a:close/>
                </a:path>
                <a:path w="588645" h="513079">
                  <a:moveTo>
                    <a:pt x="588086" y="320459"/>
                  </a:moveTo>
                  <a:lnTo>
                    <a:pt x="582993" y="273812"/>
                  </a:lnTo>
                  <a:lnTo>
                    <a:pt x="571855" y="229108"/>
                  </a:lnTo>
                  <a:lnTo>
                    <a:pt x="555078" y="186804"/>
                  </a:lnTo>
                  <a:lnTo>
                    <a:pt x="533069" y="147408"/>
                  </a:lnTo>
                  <a:lnTo>
                    <a:pt x="506209" y="111429"/>
                  </a:lnTo>
                  <a:lnTo>
                    <a:pt x="474903" y="79349"/>
                  </a:lnTo>
                  <a:lnTo>
                    <a:pt x="439572" y="51663"/>
                  </a:lnTo>
                  <a:lnTo>
                    <a:pt x="400596" y="28892"/>
                  </a:lnTo>
                  <a:lnTo>
                    <a:pt x="358368" y="11506"/>
                  </a:lnTo>
                  <a:lnTo>
                    <a:pt x="313321" y="0"/>
                  </a:lnTo>
                  <a:lnTo>
                    <a:pt x="291515" y="12014"/>
                  </a:lnTo>
                  <a:lnTo>
                    <a:pt x="252082" y="44094"/>
                  </a:lnTo>
                  <a:lnTo>
                    <a:pt x="209613" y="107073"/>
                  </a:lnTo>
                  <a:lnTo>
                    <a:pt x="194932" y="153276"/>
                  </a:lnTo>
                  <a:lnTo>
                    <a:pt x="190703" y="200888"/>
                  </a:lnTo>
                  <a:lnTo>
                    <a:pt x="196684" y="248081"/>
                  </a:lnTo>
                  <a:lnTo>
                    <a:pt x="212648" y="293027"/>
                  </a:lnTo>
                  <a:lnTo>
                    <a:pt x="238366" y="333895"/>
                  </a:lnTo>
                  <a:lnTo>
                    <a:pt x="273608" y="368858"/>
                  </a:lnTo>
                  <a:lnTo>
                    <a:pt x="293509" y="384517"/>
                  </a:lnTo>
                  <a:lnTo>
                    <a:pt x="358432" y="371373"/>
                  </a:lnTo>
                  <a:lnTo>
                    <a:pt x="392963" y="371500"/>
                  </a:lnTo>
                  <a:lnTo>
                    <a:pt x="423710" y="384670"/>
                  </a:lnTo>
                  <a:lnTo>
                    <a:pt x="447370" y="408647"/>
                  </a:lnTo>
                  <a:lnTo>
                    <a:pt x="460667" y="441172"/>
                  </a:lnTo>
                  <a:lnTo>
                    <a:pt x="462305" y="456285"/>
                  </a:lnTo>
                  <a:lnTo>
                    <a:pt x="461429" y="471043"/>
                  </a:lnTo>
                  <a:lnTo>
                    <a:pt x="458228" y="485203"/>
                  </a:lnTo>
                  <a:lnTo>
                    <a:pt x="452869" y="498525"/>
                  </a:lnTo>
                  <a:lnTo>
                    <a:pt x="482460" y="507720"/>
                  </a:lnTo>
                  <a:lnTo>
                    <a:pt x="512699" y="512381"/>
                  </a:lnTo>
                  <a:lnTo>
                    <a:pt x="543115" y="512597"/>
                  </a:lnTo>
                  <a:lnTo>
                    <a:pt x="573214" y="508419"/>
                  </a:lnTo>
                  <a:lnTo>
                    <a:pt x="586752" y="368503"/>
                  </a:lnTo>
                  <a:lnTo>
                    <a:pt x="588086" y="320459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0095" y="4356303"/>
              <a:ext cx="112052" cy="6598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261577" y="4084561"/>
              <a:ext cx="158750" cy="97790"/>
            </a:xfrm>
            <a:custGeom>
              <a:avLst/>
              <a:gdLst/>
              <a:ahLst/>
              <a:cxnLst/>
              <a:rect l="l" t="t" r="r" b="b"/>
              <a:pathLst>
                <a:path w="158750" h="97789">
                  <a:moveTo>
                    <a:pt x="62890" y="40640"/>
                  </a:moveTo>
                  <a:lnTo>
                    <a:pt x="26771" y="1333"/>
                  </a:lnTo>
                  <a:lnTo>
                    <a:pt x="6108" y="0"/>
                  </a:lnTo>
                  <a:lnTo>
                    <a:pt x="2438" y="673"/>
                  </a:lnTo>
                  <a:lnTo>
                    <a:pt x="0" y="4178"/>
                  </a:lnTo>
                  <a:lnTo>
                    <a:pt x="1333" y="11518"/>
                  </a:lnTo>
                  <a:lnTo>
                    <a:pt x="4838" y="13995"/>
                  </a:lnTo>
                  <a:lnTo>
                    <a:pt x="8521" y="13296"/>
                  </a:lnTo>
                  <a:lnTo>
                    <a:pt x="26162" y="15519"/>
                  </a:lnTo>
                  <a:lnTo>
                    <a:pt x="38671" y="25311"/>
                  </a:lnTo>
                  <a:lnTo>
                    <a:pt x="46202" y="36271"/>
                  </a:lnTo>
                  <a:lnTo>
                    <a:pt x="48945" y="42024"/>
                  </a:lnTo>
                  <a:lnTo>
                    <a:pt x="49987" y="44704"/>
                  </a:lnTo>
                  <a:lnTo>
                    <a:pt x="52539" y="46342"/>
                  </a:lnTo>
                  <a:lnTo>
                    <a:pt x="55245" y="46342"/>
                  </a:lnTo>
                  <a:lnTo>
                    <a:pt x="56057" y="46342"/>
                  </a:lnTo>
                  <a:lnTo>
                    <a:pt x="56883" y="46202"/>
                  </a:lnTo>
                  <a:lnTo>
                    <a:pt x="61150" y="44538"/>
                  </a:lnTo>
                  <a:lnTo>
                    <a:pt x="62890" y="40640"/>
                  </a:lnTo>
                  <a:close/>
                </a:path>
                <a:path w="158750" h="97789">
                  <a:moveTo>
                    <a:pt x="158737" y="91554"/>
                  </a:moveTo>
                  <a:lnTo>
                    <a:pt x="122618" y="52235"/>
                  </a:lnTo>
                  <a:lnTo>
                    <a:pt x="101955" y="50914"/>
                  </a:lnTo>
                  <a:lnTo>
                    <a:pt x="98285" y="51587"/>
                  </a:lnTo>
                  <a:lnTo>
                    <a:pt x="95846" y="55092"/>
                  </a:lnTo>
                  <a:lnTo>
                    <a:pt x="97180" y="62445"/>
                  </a:lnTo>
                  <a:lnTo>
                    <a:pt x="100660" y="64897"/>
                  </a:lnTo>
                  <a:lnTo>
                    <a:pt x="104368" y="64211"/>
                  </a:lnTo>
                  <a:lnTo>
                    <a:pt x="122008" y="66421"/>
                  </a:lnTo>
                  <a:lnTo>
                    <a:pt x="134505" y="76212"/>
                  </a:lnTo>
                  <a:lnTo>
                    <a:pt x="142049" y="87185"/>
                  </a:lnTo>
                  <a:lnTo>
                    <a:pt x="144792" y="92938"/>
                  </a:lnTo>
                  <a:lnTo>
                    <a:pt x="145834" y="95618"/>
                  </a:lnTo>
                  <a:lnTo>
                    <a:pt x="148386" y="97256"/>
                  </a:lnTo>
                  <a:lnTo>
                    <a:pt x="151091" y="97256"/>
                  </a:lnTo>
                  <a:lnTo>
                    <a:pt x="151904" y="97256"/>
                  </a:lnTo>
                  <a:lnTo>
                    <a:pt x="152730" y="97116"/>
                  </a:lnTo>
                  <a:lnTo>
                    <a:pt x="156997" y="95453"/>
                  </a:lnTo>
                  <a:lnTo>
                    <a:pt x="158737" y="91554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098153" y="4614176"/>
              <a:ext cx="770255" cy="552450"/>
            </a:xfrm>
            <a:custGeom>
              <a:avLst/>
              <a:gdLst/>
              <a:ahLst/>
              <a:cxnLst/>
              <a:rect l="l" t="t" r="r" b="b"/>
              <a:pathLst>
                <a:path w="770254" h="552450">
                  <a:moveTo>
                    <a:pt x="474433" y="0"/>
                  </a:moveTo>
                  <a:lnTo>
                    <a:pt x="427194" y="6329"/>
                  </a:lnTo>
                  <a:lnTo>
                    <a:pt x="383465" y="23534"/>
                  </a:lnTo>
                  <a:lnTo>
                    <a:pt x="345073" y="50629"/>
                  </a:lnTo>
                  <a:lnTo>
                    <a:pt x="313842" y="86626"/>
                  </a:lnTo>
                  <a:lnTo>
                    <a:pt x="0" y="552323"/>
                  </a:lnTo>
                  <a:lnTo>
                    <a:pt x="769785" y="552323"/>
                  </a:lnTo>
                  <a:lnTo>
                    <a:pt x="667067" y="148031"/>
                  </a:lnTo>
                  <a:lnTo>
                    <a:pt x="651344" y="106468"/>
                  </a:lnTo>
                  <a:lnTo>
                    <a:pt x="627356" y="70347"/>
                  </a:lnTo>
                  <a:lnTo>
                    <a:pt x="596387" y="40654"/>
                  </a:lnTo>
                  <a:lnTo>
                    <a:pt x="559721" y="18374"/>
                  </a:lnTo>
                  <a:lnTo>
                    <a:pt x="518642" y="4494"/>
                  </a:lnTo>
                  <a:lnTo>
                    <a:pt x="474433" y="0"/>
                  </a:lnTo>
                  <a:close/>
                </a:path>
              </a:pathLst>
            </a:custGeom>
            <a:solidFill>
              <a:srgbClr val="665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44355" y="4799368"/>
              <a:ext cx="222250" cy="369570"/>
            </a:xfrm>
            <a:custGeom>
              <a:avLst/>
              <a:gdLst/>
              <a:ahLst/>
              <a:cxnLst/>
              <a:rect l="l" t="t" r="r" b="b"/>
              <a:pathLst>
                <a:path w="222250" h="369570">
                  <a:moveTo>
                    <a:pt x="214553" y="0"/>
                  </a:moveTo>
                  <a:lnTo>
                    <a:pt x="210426" y="1092"/>
                  </a:lnTo>
                  <a:lnTo>
                    <a:pt x="0" y="362470"/>
                  </a:lnTo>
                  <a:lnTo>
                    <a:pt x="1092" y="366610"/>
                  </a:lnTo>
                  <a:lnTo>
                    <a:pt x="5384" y="369112"/>
                  </a:lnTo>
                  <a:lnTo>
                    <a:pt x="6553" y="369404"/>
                  </a:lnTo>
                  <a:lnTo>
                    <a:pt x="7708" y="369404"/>
                  </a:lnTo>
                  <a:lnTo>
                    <a:pt x="10032" y="369404"/>
                  </a:lnTo>
                  <a:lnTo>
                    <a:pt x="12293" y="368198"/>
                  </a:lnTo>
                  <a:lnTo>
                    <a:pt x="222097" y="7886"/>
                  </a:lnTo>
                  <a:lnTo>
                    <a:pt x="221005" y="3746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4" name="object 24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60"/>
              <a:t>Збираємо</a:t>
            </a:r>
            <a:r>
              <a:rPr dirty="0" spc="20"/>
              <a:t> </a:t>
            </a:r>
            <a:r>
              <a:rPr dirty="0" spc="265"/>
              <a:t>більше</a:t>
            </a:r>
            <a:r>
              <a:rPr dirty="0" spc="20"/>
              <a:t> </a:t>
            </a:r>
            <a:r>
              <a:rPr dirty="0" spc="210"/>
              <a:t>доказів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74295" y="187801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87255" y="1780260"/>
            <a:ext cx="6288405" cy="452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5155">
              <a:lnSpc>
                <a:spcPct val="1167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Прочитайте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статтю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разом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з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партнером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375" b="1">
                <a:solidFill>
                  <a:srgbClr val="645785"/>
                </a:solidFill>
                <a:latin typeface="Tahoma"/>
                <a:cs typeface="Tahoma"/>
              </a:rPr>
              <a:t>/ </a:t>
            </a:r>
            <a:r>
              <a:rPr dirty="0" sz="2000" spc="50" b="1">
                <a:solidFill>
                  <a:srgbClr val="645785"/>
                </a:solidFill>
                <a:latin typeface="Tahoma"/>
                <a:cs typeface="Tahoma"/>
              </a:rPr>
              <a:t>партнеркою.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Tahoma"/>
              <a:cs typeface="Tahoma"/>
            </a:endParaRPr>
          </a:p>
          <a:p>
            <a:pPr marL="12700" marR="1813560" indent="-635">
              <a:lnSpc>
                <a:spcPct val="116700"/>
              </a:lnSpc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Імена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колонці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кажуть»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70">
                <a:solidFill>
                  <a:srgbClr val="231F1F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імена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зі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статті.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прочитайте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розділи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вголос.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Зупиняйтесь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і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робіть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45785"/>
                </a:solidFill>
                <a:latin typeface="Tahoma"/>
                <a:cs typeface="Tahoma"/>
              </a:rPr>
              <a:t>нотатки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після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кожного розділу.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45785"/>
                </a:solidFill>
                <a:latin typeface="Tahoma"/>
                <a:cs typeface="Tahoma"/>
              </a:rPr>
              <a:t>Попрацюйте</a:t>
            </a:r>
            <a:r>
              <a:rPr dirty="0" sz="2000" spc="2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разом</a:t>
            </a:r>
            <a:r>
              <a:rPr dirty="0" sz="2000" spc="2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над</a:t>
            </a:r>
            <a:r>
              <a:rPr dirty="0" sz="2000" spc="2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колонкою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«Вони</a:t>
            </a:r>
            <a:r>
              <a:rPr dirty="0" sz="2000" spc="19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645785"/>
                </a:solidFill>
                <a:latin typeface="Tahoma"/>
                <a:cs typeface="Tahoma"/>
              </a:rPr>
              <a:t>кажуть».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spc="145" b="1">
                <a:solidFill>
                  <a:srgbClr val="645785"/>
                </a:solidFill>
                <a:latin typeface="Tahoma"/>
                <a:cs typeface="Tahoma"/>
              </a:rPr>
              <a:t>У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645785"/>
                </a:solidFill>
                <a:latin typeface="Tahoma"/>
                <a:cs typeface="Tahoma"/>
              </a:rPr>
              <a:t>колонці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-85" b="1">
                <a:solidFill>
                  <a:srgbClr val="645785"/>
                </a:solidFill>
                <a:latin typeface="Tahoma"/>
                <a:cs typeface="Tahoma"/>
              </a:rPr>
              <a:t>«Я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кажу»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запишіть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власні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думки.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74295" y="291321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4295" y="394841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4295" y="462800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74295" y="60188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0508" y="2268662"/>
            <a:ext cx="2582951" cy="241869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1" name="object 11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50288" y="6030328"/>
            <a:ext cx="9623425" cy="12700"/>
            <a:chOff x="550288" y="6030328"/>
            <a:chExt cx="9623425" cy="12700"/>
          </a:xfrm>
        </p:grpSpPr>
        <p:sp>
          <p:nvSpPr>
            <p:cNvPr id="3" name="object 3" descr=""/>
            <p:cNvSpPr/>
            <p:nvPr/>
          </p:nvSpPr>
          <p:spPr>
            <a:xfrm>
              <a:off x="550288" y="6036678"/>
              <a:ext cx="3049905" cy="0"/>
            </a:xfrm>
            <a:custGeom>
              <a:avLst/>
              <a:gdLst/>
              <a:ahLst/>
              <a:cxnLst/>
              <a:rect l="l" t="t" r="r" b="b"/>
              <a:pathLst>
                <a:path w="3049904" h="0">
                  <a:moveTo>
                    <a:pt x="0" y="0"/>
                  </a:moveTo>
                  <a:lnTo>
                    <a:pt x="3049714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99992" y="6036678"/>
              <a:ext cx="3194050" cy="0"/>
            </a:xfrm>
            <a:custGeom>
              <a:avLst/>
              <a:gdLst/>
              <a:ahLst/>
              <a:cxnLst/>
              <a:rect l="l" t="t" r="r" b="b"/>
              <a:pathLst>
                <a:path w="3194050" h="0">
                  <a:moveTo>
                    <a:pt x="0" y="0"/>
                  </a:moveTo>
                  <a:lnTo>
                    <a:pt x="3193707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93712" y="6036678"/>
              <a:ext cx="3379470" cy="0"/>
            </a:xfrm>
            <a:custGeom>
              <a:avLst/>
              <a:gdLst/>
              <a:ahLst/>
              <a:cxnLst/>
              <a:rect l="l" t="t" r="r" b="b"/>
              <a:pathLst>
                <a:path w="3379470" h="0">
                  <a:moveTo>
                    <a:pt x="0" y="0"/>
                  </a:moveTo>
                  <a:lnTo>
                    <a:pt x="3379381" y="0"/>
                  </a:lnTo>
                </a:path>
              </a:pathLst>
            </a:custGeom>
            <a:ln w="12700">
              <a:solidFill>
                <a:srgbClr val="44BD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50291" y="1866011"/>
            <a:ext cx="9623425" cy="540385"/>
          </a:xfrm>
          <a:prstGeom prst="rect">
            <a:avLst/>
          </a:prstGeom>
          <a:solidFill>
            <a:srgbClr val="3FBC8C"/>
          </a:solidFill>
        </p:spPr>
        <p:txBody>
          <a:bodyPr wrap="square" lIns="0" tIns="13843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90"/>
              </a:spcBef>
              <a:tabLst>
                <a:tab pos="3688079" algn="l"/>
                <a:tab pos="7378700" algn="l"/>
              </a:tabLst>
            </a:pPr>
            <a:r>
              <a:rPr dirty="0" sz="2000" spc="130" b="1">
                <a:solidFill>
                  <a:srgbClr val="231F1F"/>
                </a:solidFill>
                <a:latin typeface="Trebuchet MS"/>
                <a:cs typeface="Trebuchet MS"/>
              </a:rPr>
              <a:t>Джерело</a:t>
            </a:r>
            <a:r>
              <a:rPr dirty="0" sz="2000" spc="-6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/</a:t>
            </a:r>
            <a:r>
              <a:rPr dirty="0" sz="2000" spc="-6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65" b="1">
                <a:solidFill>
                  <a:srgbClr val="231F1F"/>
                </a:solidFill>
                <a:latin typeface="Trebuchet MS"/>
                <a:cs typeface="Trebuchet MS"/>
              </a:rPr>
              <a:t>«Експерт»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	</a:t>
            </a:r>
            <a:r>
              <a:rPr dirty="0" sz="2000" spc="200" b="1">
                <a:solidFill>
                  <a:srgbClr val="231F1F"/>
                </a:solidFill>
                <a:latin typeface="Trebuchet MS"/>
                <a:cs typeface="Trebuchet MS"/>
              </a:rPr>
              <a:t>Вони</a:t>
            </a:r>
            <a:r>
              <a:rPr dirty="0" sz="2000" spc="-5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70" b="1">
                <a:solidFill>
                  <a:srgbClr val="231F1F"/>
                </a:solidFill>
                <a:latin typeface="Trebuchet MS"/>
                <a:cs typeface="Trebuchet MS"/>
              </a:rPr>
              <a:t>кажуть…</a:t>
            </a:r>
            <a:r>
              <a:rPr dirty="0" sz="2000" b="1">
                <a:solidFill>
                  <a:srgbClr val="231F1F"/>
                </a:solidFill>
                <a:latin typeface="Trebuchet MS"/>
                <a:cs typeface="Trebuchet MS"/>
              </a:rPr>
              <a:t>	</a:t>
            </a:r>
            <a:r>
              <a:rPr dirty="0" sz="2000" spc="175" b="1">
                <a:solidFill>
                  <a:srgbClr val="231F1F"/>
                </a:solidFill>
                <a:latin typeface="Trebuchet MS"/>
                <a:cs typeface="Trebuchet MS"/>
              </a:rPr>
              <a:t>Я</a:t>
            </a:r>
            <a:r>
              <a:rPr dirty="0" sz="2000" spc="-5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2000" spc="65" b="1">
                <a:solidFill>
                  <a:srgbClr val="231F1F"/>
                </a:solidFill>
                <a:latin typeface="Trebuchet MS"/>
                <a:cs typeface="Trebuchet MS"/>
              </a:rPr>
              <a:t>кажу…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3200" spc="265"/>
              <a:t>Робимо</a:t>
            </a:r>
            <a:r>
              <a:rPr dirty="0" sz="3200" spc="10"/>
              <a:t> </a:t>
            </a:r>
            <a:r>
              <a:rPr dirty="0" sz="3200" spc="275"/>
              <a:t>записи</a:t>
            </a:r>
            <a:r>
              <a:rPr dirty="0" sz="3200" spc="15"/>
              <a:t> </a:t>
            </a:r>
            <a:r>
              <a:rPr dirty="0" sz="3200" spc="254"/>
              <a:t>в</a:t>
            </a:r>
            <a:r>
              <a:rPr dirty="0" sz="3200" spc="15"/>
              <a:t> </a:t>
            </a:r>
            <a:r>
              <a:rPr dirty="0" sz="3200" spc="220"/>
              <a:t>таблиці</a:t>
            </a:r>
            <a:endParaRPr sz="3200"/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3200" spc="240"/>
              <a:t>«Вони</a:t>
            </a:r>
            <a:r>
              <a:rPr dirty="0" sz="3200" spc="15"/>
              <a:t> </a:t>
            </a:r>
            <a:r>
              <a:rPr dirty="0" sz="3200" spc="195"/>
              <a:t>кажуть</a:t>
            </a:r>
            <a:r>
              <a:rPr dirty="0" sz="3200" spc="20"/>
              <a:t> </a:t>
            </a:r>
            <a:r>
              <a:rPr dirty="0" sz="3200" spc="1310"/>
              <a:t>—</a:t>
            </a:r>
            <a:r>
              <a:rPr dirty="0" sz="3200" spc="15"/>
              <a:t> </a:t>
            </a:r>
            <a:r>
              <a:rPr dirty="0" sz="3200"/>
              <a:t>Я</a:t>
            </a:r>
            <a:r>
              <a:rPr dirty="0" sz="3200" spc="20"/>
              <a:t> </a:t>
            </a:r>
            <a:r>
              <a:rPr dirty="0" sz="3200" spc="125"/>
              <a:t>кажу»</a:t>
            </a:r>
            <a:endParaRPr sz="3200"/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30834"/>
            <a:ext cx="864044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ПОМІРКУЙТЕ:</a:t>
            </a:r>
            <a:r>
              <a:rPr dirty="0" spc="20"/>
              <a:t> </a:t>
            </a:r>
            <a:r>
              <a:rPr dirty="0" spc="130"/>
              <a:t>Яка</a:t>
            </a:r>
            <a:r>
              <a:rPr dirty="0" spc="20"/>
              <a:t> </a:t>
            </a:r>
            <a:r>
              <a:rPr dirty="0" spc="215"/>
              <a:t>твоя</a:t>
            </a:r>
            <a:r>
              <a:rPr dirty="0" spc="20"/>
              <a:t> </a:t>
            </a:r>
            <a:r>
              <a:rPr dirty="0" spc="235"/>
              <a:t>думка</a:t>
            </a:r>
            <a:r>
              <a:rPr dirty="0" spc="20"/>
              <a:t> </a:t>
            </a:r>
            <a:r>
              <a:rPr dirty="0" spc="140"/>
              <a:t>зараз?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2790075"/>
            <a:ext cx="483362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75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35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85">
                <a:solidFill>
                  <a:srgbClr val="231F1F"/>
                </a:solidFill>
                <a:latin typeface="Microsoft Sans Serif"/>
                <a:cs typeface="Microsoft Sans Serif"/>
              </a:rPr>
              <a:t>ПАРАХ:</a:t>
            </a:r>
            <a:endParaRPr sz="3500">
              <a:latin typeface="Microsoft Sans Serif"/>
              <a:cs typeface="Microsoft Sans Serif"/>
            </a:endParaRPr>
          </a:p>
          <a:p>
            <a:pPr marL="12700" marR="5080">
              <a:lnSpc>
                <a:spcPct val="116700"/>
              </a:lnSpc>
              <a:spcBef>
                <a:spcPts val="1405"/>
              </a:spcBef>
            </a:pP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Поділіться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партнером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/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партнеркою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своїми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думками.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Використовуйте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текстів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на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своїх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міркувань.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87300" y="2751975"/>
            <a:ext cx="4076065" cy="205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0">
              <a:lnSpc>
                <a:spcPct val="107100"/>
              </a:lnSpc>
              <a:spcBef>
                <a:spcPts val="100"/>
              </a:spcBef>
            </a:pPr>
            <a:r>
              <a:rPr dirty="0" sz="3500" spc="120">
                <a:solidFill>
                  <a:srgbClr val="231F1F"/>
                </a:solidFill>
                <a:latin typeface="Microsoft Sans Serif"/>
                <a:cs typeface="Microsoft Sans Serif"/>
              </a:rPr>
              <a:t>ПОСЛУХАЙТЕ </a:t>
            </a:r>
            <a:r>
              <a:rPr dirty="0" sz="3500" spc="350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35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60">
                <a:solidFill>
                  <a:srgbClr val="231F1F"/>
                </a:solidFill>
                <a:latin typeface="Microsoft Sans Serif"/>
                <a:cs typeface="Microsoft Sans Serif"/>
              </a:rPr>
              <a:t>ДІЗНАЙТЕСЯ:</a:t>
            </a:r>
            <a:endParaRPr sz="3500">
              <a:latin typeface="Microsoft Sans Serif"/>
              <a:cs typeface="Microsoft Sans Serif"/>
            </a:endParaRPr>
          </a:p>
          <a:p>
            <a:pPr marL="12700" marR="5080">
              <a:lnSpc>
                <a:spcPct val="116700"/>
              </a:lnSpc>
              <a:spcBef>
                <a:spcPts val="1400"/>
              </a:spcBef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думає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ваш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партнер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ваша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партнерка?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74295" y="121105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87255" y="1164107"/>
            <a:ext cx="4982210" cy="1221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ця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тема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найбільше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впливає?</a:t>
            </a: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  <a:spcBef>
                <a:spcPts val="1415"/>
              </a:spcBef>
            </a:pP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якими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можливими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причинами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й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наслідками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вони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зіткнутися?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74295" y="174664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898840" y="5535371"/>
            <a:ext cx="686752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1290" marR="5080" indent="-1419225">
              <a:lnSpc>
                <a:spcPct val="116700"/>
              </a:lnSpc>
              <a:spcBef>
                <a:spcPts val="100"/>
              </a:spcBef>
            </a:pP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Додайте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нотатки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може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впливати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чому,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ваш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 b="1">
                <a:solidFill>
                  <a:srgbClr val="645785"/>
                </a:solidFill>
                <a:latin typeface="Tahoma"/>
                <a:cs typeface="Tahoma"/>
              </a:rPr>
              <a:t>Трекер</a:t>
            </a:r>
            <a:r>
              <a:rPr dirty="0" sz="2000" spc="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думок.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80" y="998293"/>
            <a:ext cx="8483600" cy="2036445"/>
          </a:xfrm>
          <a:prstGeom prst="rect"/>
        </p:spPr>
        <p:txBody>
          <a:bodyPr wrap="square" lIns="0" tIns="209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dirty="0" sz="5300" spc="795"/>
              <a:t>Що</a:t>
            </a:r>
            <a:r>
              <a:rPr dirty="0" sz="5300" spc="25"/>
              <a:t> </a:t>
            </a:r>
            <a:r>
              <a:rPr dirty="0" sz="5300" spc="484"/>
              <a:t>важливо</a:t>
            </a:r>
            <a:r>
              <a:rPr dirty="0" sz="5300" spc="25"/>
              <a:t> </a:t>
            </a:r>
            <a:r>
              <a:rPr dirty="0" sz="5300" spc="450"/>
              <a:t>в</a:t>
            </a:r>
            <a:r>
              <a:rPr dirty="0" sz="5300" spc="25"/>
              <a:t> </a:t>
            </a:r>
            <a:r>
              <a:rPr dirty="0" sz="5300" spc="550"/>
              <a:t>цій</a:t>
            </a:r>
            <a:r>
              <a:rPr dirty="0" sz="5300" spc="30"/>
              <a:t> </a:t>
            </a:r>
            <a:r>
              <a:rPr dirty="0" sz="5300" spc="254"/>
              <a:t>темі?</a:t>
            </a:r>
            <a:endParaRPr sz="5300"/>
          </a:p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5300" spc="229"/>
              <a:t>Яка</a:t>
            </a:r>
            <a:r>
              <a:rPr dirty="0" sz="5300" spc="35"/>
              <a:t> </a:t>
            </a:r>
            <a:r>
              <a:rPr dirty="0" sz="5300" spc="330"/>
              <a:t>твоя</a:t>
            </a:r>
            <a:r>
              <a:rPr dirty="0" sz="5300" spc="35"/>
              <a:t> </a:t>
            </a:r>
            <a:r>
              <a:rPr dirty="0" sz="5300" spc="340"/>
              <a:t>думка?</a:t>
            </a:r>
            <a:endParaRPr sz="53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665715"/>
            <a:ext cx="10704830" cy="3907154"/>
            <a:chOff x="0" y="3665715"/>
            <a:chExt cx="10704830" cy="390715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456" y="3665715"/>
              <a:ext cx="8485246" cy="390698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7"/>
              <a:ext cx="751243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54977"/>
            <a:ext cx="922909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235"/>
              <a:t>Чому</a:t>
            </a:r>
            <a:r>
              <a:rPr dirty="0" spc="10"/>
              <a:t> </a:t>
            </a:r>
            <a:r>
              <a:rPr dirty="0" spc="495"/>
              <a:t>ж</a:t>
            </a:r>
            <a:r>
              <a:rPr dirty="0" spc="15"/>
              <a:t> </a:t>
            </a:r>
            <a:r>
              <a:rPr dirty="0" spc="175"/>
              <a:t>так</a:t>
            </a:r>
            <a:r>
              <a:rPr dirty="0" spc="10"/>
              <a:t> </a:t>
            </a:r>
            <a:r>
              <a:rPr dirty="0" spc="195"/>
              <a:t>багато</a:t>
            </a:r>
            <a:r>
              <a:rPr dirty="0" spc="15"/>
              <a:t> </a:t>
            </a:r>
            <a:r>
              <a:rPr dirty="0" spc="325"/>
              <a:t>людей</a:t>
            </a:r>
            <a:r>
              <a:rPr dirty="0" spc="15"/>
              <a:t> </a:t>
            </a:r>
            <a:r>
              <a:rPr dirty="0" spc="290"/>
              <a:t>обговорюють </a:t>
            </a:r>
            <a:r>
              <a:rPr dirty="0" spc="320"/>
              <a:t>конкуренцію</a:t>
            </a:r>
            <a:r>
              <a:rPr dirty="0" spc="25"/>
              <a:t> </a:t>
            </a:r>
            <a:r>
              <a:rPr dirty="0" spc="275"/>
              <a:t>в</a:t>
            </a:r>
            <a:r>
              <a:rPr dirty="0" spc="25"/>
              <a:t> </a:t>
            </a:r>
            <a:r>
              <a:rPr dirty="0" spc="290"/>
              <a:t>молодіжному</a:t>
            </a:r>
            <a:r>
              <a:rPr dirty="0" spc="25"/>
              <a:t> </a:t>
            </a:r>
            <a:r>
              <a:rPr dirty="0" spc="229"/>
              <a:t>спорті?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44929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351544"/>
            <a:ext cx="7125334" cy="3131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дізналися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1F"/>
                </a:solidFill>
                <a:latin typeface="Microsoft Sans Serif"/>
                <a:cs typeface="Microsoft Sans Serif"/>
              </a:rPr>
              <a:t>люди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говорять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про </a:t>
            </a:r>
            <a:r>
              <a:rPr dirty="0" sz="2000" spc="190">
                <a:solidFill>
                  <a:srgbClr val="231F1F"/>
                </a:solidFill>
                <a:latin typeface="Microsoft Sans Serif"/>
                <a:cs typeface="Microsoft Sans Serif"/>
              </a:rPr>
              <a:t>молодіжний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спорт?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поясните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своєму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есе?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спричинила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35">
                <a:solidFill>
                  <a:srgbClr val="231F1F"/>
                </a:solidFill>
                <a:latin typeface="Microsoft Sans Serif"/>
                <a:cs typeface="Microsoft Sans Serif"/>
              </a:rPr>
              <a:t>цю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дискусію?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найбільше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впливає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явище?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Чому?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1778635" indent="-635">
              <a:lnSpc>
                <a:spcPct val="116700"/>
              </a:lnSpc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Яких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заходів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хочете,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інші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1F"/>
                </a:solidFill>
                <a:latin typeface="Microsoft Sans Serif"/>
                <a:cs typeface="Microsoft Sans Serif"/>
              </a:rPr>
              <a:t>вжили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цієї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48448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416408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484369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54977"/>
            <a:ext cx="9112250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150"/>
              <a:t>Пам’ятайте,</a:t>
            </a:r>
            <a:r>
              <a:rPr dirty="0" spc="15"/>
              <a:t> </a:t>
            </a:r>
            <a:r>
              <a:rPr dirty="0" spc="335"/>
              <a:t>що</a:t>
            </a:r>
            <a:r>
              <a:rPr dirty="0" spc="15"/>
              <a:t> </a:t>
            </a:r>
            <a:r>
              <a:rPr dirty="0" spc="375"/>
              <a:t>ми</a:t>
            </a:r>
            <a:r>
              <a:rPr dirty="0" spc="15"/>
              <a:t> </a:t>
            </a:r>
            <a:r>
              <a:rPr dirty="0" spc="265"/>
              <a:t>іноді</a:t>
            </a:r>
            <a:r>
              <a:rPr dirty="0" spc="15"/>
              <a:t> </a:t>
            </a:r>
            <a:r>
              <a:rPr dirty="0" spc="260"/>
              <a:t>переглядаємо </a:t>
            </a:r>
            <a:r>
              <a:rPr dirty="0" spc="315"/>
              <a:t>нашу</a:t>
            </a:r>
            <a:r>
              <a:rPr dirty="0" spc="20"/>
              <a:t> </a:t>
            </a:r>
            <a:r>
              <a:rPr dirty="0" spc="260"/>
              <a:t>позицію,</a:t>
            </a:r>
            <a:r>
              <a:rPr dirty="0" spc="20"/>
              <a:t> </a:t>
            </a:r>
            <a:r>
              <a:rPr dirty="0" spc="300"/>
              <a:t>коли</a:t>
            </a:r>
            <a:r>
              <a:rPr dirty="0" spc="20"/>
              <a:t> </a:t>
            </a:r>
            <a:r>
              <a:rPr dirty="0" spc="235"/>
              <a:t>дізнаємося</a:t>
            </a:r>
            <a:r>
              <a:rPr dirty="0" spc="20"/>
              <a:t> </a:t>
            </a:r>
            <a:r>
              <a:rPr dirty="0" spc="365"/>
              <a:t>про </a:t>
            </a:r>
            <a:r>
              <a:rPr dirty="0" spc="295"/>
              <a:t>проблему</a:t>
            </a:r>
            <a:r>
              <a:rPr dirty="0" spc="30"/>
              <a:t> </a:t>
            </a:r>
            <a:r>
              <a:rPr dirty="0" spc="200"/>
              <a:t>більше.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303128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984347"/>
            <a:ext cx="6122670" cy="172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(ваше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твердження)?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algn="just" marL="12700" marR="5080" indent="-635">
              <a:lnSpc>
                <a:spcPct val="116700"/>
              </a:lnSpc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містить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ваша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теза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позиції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більш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ніж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однієї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сторони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дискусії?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їх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обговорювати </a:t>
            </a:r>
            <a:r>
              <a:rPr dirty="0" sz="2000" spc="265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захищати?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71087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61299" y="5586171"/>
            <a:ext cx="8333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Запишіть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свою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позицію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цієї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 b="1">
                <a:solidFill>
                  <a:srgbClr val="645785"/>
                </a:solidFill>
                <a:latin typeface="Tahoma"/>
                <a:cs typeface="Tahoma"/>
              </a:rPr>
              <a:t>Трекер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645785"/>
                </a:solidFill>
                <a:latin typeface="Tahoma"/>
                <a:cs typeface="Tahoma"/>
              </a:rPr>
              <a:t>думок.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6703" y="3281667"/>
            <a:ext cx="1736128" cy="123464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459" y="2429192"/>
            <a:ext cx="572516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455"/>
              <a:t>Зробімо</a:t>
            </a:r>
            <a:r>
              <a:rPr dirty="0" sz="6000" spc="40"/>
              <a:t> </a:t>
            </a:r>
            <a:r>
              <a:rPr dirty="0" sz="6000" spc="380"/>
              <a:t>план!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1645" y="4206278"/>
            <a:ext cx="2448201" cy="178353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734" y="1121016"/>
            <a:ext cx="7428865" cy="205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350"/>
              </a:lnSpc>
              <a:spcBef>
                <a:spcPts val="100"/>
              </a:spcBef>
            </a:pPr>
            <a:r>
              <a:rPr dirty="0" sz="4500" spc="290">
                <a:solidFill>
                  <a:srgbClr val="4D4B4B"/>
                </a:solidFill>
              </a:rPr>
              <a:t>Змагання</a:t>
            </a:r>
            <a:endParaRPr sz="4500"/>
          </a:p>
          <a:p>
            <a:pPr algn="ctr" marL="12700" marR="5080">
              <a:lnSpc>
                <a:spcPts val="5300"/>
              </a:lnSpc>
              <a:spcBef>
                <a:spcPts val="150"/>
              </a:spcBef>
            </a:pPr>
            <a:r>
              <a:rPr dirty="0" sz="4500" spc="355">
                <a:solidFill>
                  <a:srgbClr val="4D4B4B"/>
                </a:solidFill>
              </a:rPr>
              <a:t>в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375">
                <a:solidFill>
                  <a:srgbClr val="4D4B4B"/>
                </a:solidFill>
              </a:rPr>
              <a:t>молодіжному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340">
                <a:solidFill>
                  <a:srgbClr val="4D4B4B"/>
                </a:solidFill>
              </a:rPr>
              <a:t>спорті</a:t>
            </a:r>
            <a:r>
              <a:rPr dirty="0" sz="4500" spc="25">
                <a:solidFill>
                  <a:srgbClr val="4D4B4B"/>
                </a:solidFill>
              </a:rPr>
              <a:t> </a:t>
            </a:r>
            <a:r>
              <a:rPr dirty="0" sz="4500" spc="1795">
                <a:solidFill>
                  <a:srgbClr val="4D4B4B"/>
                </a:solidFill>
              </a:rPr>
              <a:t>— </a:t>
            </a:r>
            <a:r>
              <a:rPr dirty="0" sz="4500" spc="459">
                <a:solidFill>
                  <a:srgbClr val="4D4B4B"/>
                </a:solidFill>
              </a:rPr>
              <a:t>що</a:t>
            </a:r>
            <a:r>
              <a:rPr dirty="0" sz="4500" spc="15">
                <a:solidFill>
                  <a:srgbClr val="4D4B4B"/>
                </a:solidFill>
              </a:rPr>
              <a:t> </a:t>
            </a:r>
            <a:r>
              <a:rPr dirty="0" sz="4500" spc="490">
                <a:solidFill>
                  <a:srgbClr val="4D4B4B"/>
                </a:solidFill>
              </a:rPr>
              <a:t>ви</a:t>
            </a:r>
            <a:r>
              <a:rPr dirty="0" sz="4500" spc="20">
                <a:solidFill>
                  <a:srgbClr val="4D4B4B"/>
                </a:solidFill>
              </a:rPr>
              <a:t> </a:t>
            </a:r>
            <a:r>
              <a:rPr dirty="0" sz="4500" spc="260">
                <a:solidFill>
                  <a:srgbClr val="4D4B4B"/>
                </a:solidFill>
              </a:rPr>
              <a:t>знаєте</a:t>
            </a:r>
            <a:r>
              <a:rPr dirty="0" sz="4500" spc="15">
                <a:solidFill>
                  <a:srgbClr val="4D4B4B"/>
                </a:solidFill>
              </a:rPr>
              <a:t> </a:t>
            </a:r>
            <a:r>
              <a:rPr dirty="0" sz="4500" spc="500">
                <a:solidFill>
                  <a:srgbClr val="4D4B4B"/>
                </a:solidFill>
              </a:rPr>
              <a:t>про</a:t>
            </a:r>
            <a:r>
              <a:rPr dirty="0" sz="4500" spc="20">
                <a:solidFill>
                  <a:srgbClr val="4D4B4B"/>
                </a:solidFill>
              </a:rPr>
              <a:t> </a:t>
            </a:r>
            <a:r>
              <a:rPr dirty="0" sz="4500" spc="204">
                <a:solidFill>
                  <a:srgbClr val="4D4B4B"/>
                </a:solidFill>
              </a:rPr>
              <a:t>це?</a:t>
            </a:r>
            <a:endParaRPr sz="4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718" y="3537013"/>
            <a:ext cx="2749740" cy="297204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303" y="654977"/>
            <a:ext cx="653288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165"/>
              <a:t>Яку</a:t>
            </a:r>
            <a:r>
              <a:rPr dirty="0" spc="20"/>
              <a:t> </a:t>
            </a:r>
            <a:r>
              <a:rPr dirty="0" spc="250"/>
              <a:t>структуру</a:t>
            </a:r>
            <a:r>
              <a:rPr dirty="0" spc="20"/>
              <a:t> </a:t>
            </a:r>
            <a:r>
              <a:rPr dirty="0" spc="225"/>
              <a:t>есе</a:t>
            </a:r>
            <a:r>
              <a:rPr dirty="0" spc="25"/>
              <a:t> </a:t>
            </a:r>
            <a:r>
              <a:rPr dirty="0" spc="260"/>
              <a:t>обрати </a:t>
            </a:r>
            <a:r>
              <a:rPr dirty="0" spc="254"/>
              <a:t>для</a:t>
            </a:r>
            <a:r>
              <a:rPr dirty="0" spc="15"/>
              <a:t> </a:t>
            </a:r>
            <a:r>
              <a:rPr dirty="0" spc="275"/>
              <a:t>свого</a:t>
            </a:r>
            <a:r>
              <a:rPr dirty="0" spc="15"/>
              <a:t> </a:t>
            </a:r>
            <a:r>
              <a:rPr dirty="0" spc="240"/>
              <a:t>формального</a:t>
            </a:r>
            <a:r>
              <a:rPr dirty="0" spc="15"/>
              <a:t> </a:t>
            </a:r>
            <a:r>
              <a:rPr dirty="0" spc="200"/>
              <a:t>есе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459293" y="347633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459293" y="404793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59293" y="533072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412303" y="2343378"/>
            <a:ext cx="7804784" cy="36264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Розгляньте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роздруківку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структурною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схемою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Kernel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Essay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645785"/>
                </a:solidFill>
                <a:latin typeface="Tahoma"/>
                <a:cs typeface="Tahoma"/>
              </a:rPr>
              <a:t>Handout</a:t>
            </a:r>
            <a:r>
              <a:rPr dirty="0" sz="2000" spc="-3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наступний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слайд.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</a:pP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Яким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буде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ваше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папері?</a:t>
            </a:r>
            <a:endParaRPr sz="2000">
              <a:latin typeface="Microsoft Sans Serif"/>
              <a:cs typeface="Microsoft Sans Serif"/>
            </a:endParaRPr>
          </a:p>
          <a:p>
            <a:pPr marL="372110" marR="233679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Оберіть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структуру,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буде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підтримувати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аргументи,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хочете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навести.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00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хочете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сказати?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400"/>
              </a:spcBef>
            </a:pP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хочете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сказати?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Запишіть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назви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кожної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частини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стікерах 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розмістіть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їх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великому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аркуші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паперу.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50300" y="2514701"/>
            <a:ext cx="9151620" cy="0"/>
          </a:xfrm>
          <a:custGeom>
            <a:avLst/>
            <a:gdLst/>
            <a:ahLst/>
            <a:cxnLst/>
            <a:rect l="l" t="t" r="r" b="b"/>
            <a:pathLst>
              <a:path w="9151620" h="0">
                <a:moveTo>
                  <a:pt x="0" y="0"/>
                </a:moveTo>
                <a:lnTo>
                  <a:pt x="9151048" y="0"/>
                </a:lnTo>
              </a:path>
            </a:pathLst>
          </a:custGeom>
          <a:ln w="25400">
            <a:solidFill>
              <a:srgbClr val="CAD1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50300" y="4828171"/>
            <a:ext cx="7758430" cy="0"/>
          </a:xfrm>
          <a:custGeom>
            <a:avLst/>
            <a:gdLst/>
            <a:ahLst/>
            <a:cxnLst/>
            <a:rect l="l" t="t" r="r" b="b"/>
            <a:pathLst>
              <a:path w="7758430" h="0">
                <a:moveTo>
                  <a:pt x="0" y="0"/>
                </a:moveTo>
                <a:lnTo>
                  <a:pt x="7758099" y="0"/>
                </a:lnTo>
              </a:path>
            </a:pathLst>
          </a:custGeom>
          <a:ln w="25400">
            <a:solidFill>
              <a:srgbClr val="CAD1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50300" y="3671430"/>
            <a:ext cx="9151620" cy="0"/>
          </a:xfrm>
          <a:custGeom>
            <a:avLst/>
            <a:gdLst/>
            <a:ahLst/>
            <a:cxnLst/>
            <a:rect l="l" t="t" r="r" b="b"/>
            <a:pathLst>
              <a:path w="9151620" h="0">
                <a:moveTo>
                  <a:pt x="0" y="0"/>
                </a:moveTo>
                <a:lnTo>
                  <a:pt x="9151048" y="0"/>
                </a:lnTo>
              </a:path>
            </a:pathLst>
          </a:custGeom>
          <a:ln w="25400">
            <a:solidFill>
              <a:srgbClr val="CAD1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50300" y="5984887"/>
            <a:ext cx="8565515" cy="0"/>
          </a:xfrm>
          <a:custGeom>
            <a:avLst/>
            <a:gdLst/>
            <a:ahLst/>
            <a:cxnLst/>
            <a:rect l="l" t="t" r="r" b="b"/>
            <a:pathLst>
              <a:path w="8565515" h="0">
                <a:moveTo>
                  <a:pt x="0" y="0"/>
                </a:moveTo>
                <a:lnTo>
                  <a:pt x="8565426" y="0"/>
                </a:lnTo>
              </a:path>
            </a:pathLst>
          </a:custGeom>
          <a:ln w="25400">
            <a:solidFill>
              <a:srgbClr val="CAD1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027006" y="2052002"/>
            <a:ext cx="1058545" cy="900430"/>
          </a:xfrm>
          <a:custGeom>
            <a:avLst/>
            <a:gdLst/>
            <a:ahLst/>
            <a:cxnLst/>
            <a:rect l="l" t="t" r="r" b="b"/>
            <a:pathLst>
              <a:path w="1058545" h="900430">
                <a:moveTo>
                  <a:pt x="9863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986396" y="899998"/>
                </a:lnTo>
                <a:lnTo>
                  <a:pt x="1014421" y="894340"/>
                </a:lnTo>
                <a:lnTo>
                  <a:pt x="1037305" y="878911"/>
                </a:lnTo>
                <a:lnTo>
                  <a:pt x="1052734" y="856026"/>
                </a:lnTo>
                <a:lnTo>
                  <a:pt x="1058392" y="828001"/>
                </a:lnTo>
                <a:lnTo>
                  <a:pt x="1058392" y="71996"/>
                </a:lnTo>
                <a:lnTo>
                  <a:pt x="1052734" y="43971"/>
                </a:lnTo>
                <a:lnTo>
                  <a:pt x="1037305" y="21086"/>
                </a:lnTo>
                <a:lnTo>
                  <a:pt x="1014421" y="5657"/>
                </a:lnTo>
                <a:lnTo>
                  <a:pt x="9863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027006" y="4365459"/>
            <a:ext cx="1620520" cy="900430"/>
          </a:xfrm>
          <a:custGeom>
            <a:avLst/>
            <a:gdLst/>
            <a:ahLst/>
            <a:cxnLst/>
            <a:rect l="l" t="t" r="r" b="b"/>
            <a:pathLst>
              <a:path w="1620520" h="900429">
                <a:moveTo>
                  <a:pt x="154799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547990" y="899998"/>
                </a:lnTo>
                <a:lnTo>
                  <a:pt x="1576022" y="894340"/>
                </a:lnTo>
                <a:lnTo>
                  <a:pt x="1598910" y="878911"/>
                </a:lnTo>
                <a:lnTo>
                  <a:pt x="1614341" y="856026"/>
                </a:lnTo>
                <a:lnTo>
                  <a:pt x="1619999" y="828001"/>
                </a:lnTo>
                <a:lnTo>
                  <a:pt x="1619999" y="71996"/>
                </a:lnTo>
                <a:lnTo>
                  <a:pt x="1614341" y="43971"/>
                </a:lnTo>
                <a:lnTo>
                  <a:pt x="1598910" y="21086"/>
                </a:lnTo>
                <a:lnTo>
                  <a:pt x="1576022" y="5657"/>
                </a:lnTo>
                <a:lnTo>
                  <a:pt x="1547990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027006" y="3208731"/>
            <a:ext cx="1058545" cy="900430"/>
          </a:xfrm>
          <a:custGeom>
            <a:avLst/>
            <a:gdLst/>
            <a:ahLst/>
            <a:cxnLst/>
            <a:rect l="l" t="t" r="r" b="b"/>
            <a:pathLst>
              <a:path w="1058545" h="900429">
                <a:moveTo>
                  <a:pt x="9863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986396" y="899998"/>
                </a:lnTo>
                <a:lnTo>
                  <a:pt x="1014421" y="894340"/>
                </a:lnTo>
                <a:lnTo>
                  <a:pt x="1037305" y="878911"/>
                </a:lnTo>
                <a:lnTo>
                  <a:pt x="1052734" y="856026"/>
                </a:lnTo>
                <a:lnTo>
                  <a:pt x="1058392" y="828001"/>
                </a:lnTo>
                <a:lnTo>
                  <a:pt x="1058392" y="71996"/>
                </a:lnTo>
                <a:lnTo>
                  <a:pt x="1052734" y="43971"/>
                </a:lnTo>
                <a:lnTo>
                  <a:pt x="1037305" y="21086"/>
                </a:lnTo>
                <a:lnTo>
                  <a:pt x="1014421" y="5657"/>
                </a:lnTo>
                <a:lnTo>
                  <a:pt x="9863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027006" y="5522188"/>
            <a:ext cx="1058545" cy="900430"/>
          </a:xfrm>
          <a:custGeom>
            <a:avLst/>
            <a:gdLst/>
            <a:ahLst/>
            <a:cxnLst/>
            <a:rect l="l" t="t" r="r" b="b"/>
            <a:pathLst>
              <a:path w="1058545" h="900429">
                <a:moveTo>
                  <a:pt x="9863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986396" y="899998"/>
                </a:lnTo>
                <a:lnTo>
                  <a:pt x="1014421" y="894340"/>
                </a:lnTo>
                <a:lnTo>
                  <a:pt x="1037305" y="878911"/>
                </a:lnTo>
                <a:lnTo>
                  <a:pt x="1052734" y="856026"/>
                </a:lnTo>
                <a:lnTo>
                  <a:pt x="1058392" y="828001"/>
                </a:lnTo>
                <a:lnTo>
                  <a:pt x="1058392" y="71996"/>
                </a:lnTo>
                <a:lnTo>
                  <a:pt x="1052734" y="43971"/>
                </a:lnTo>
                <a:lnTo>
                  <a:pt x="1037305" y="21086"/>
                </a:lnTo>
                <a:lnTo>
                  <a:pt x="1014421" y="5657"/>
                </a:lnTo>
                <a:lnTo>
                  <a:pt x="9863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379404" y="2052002"/>
            <a:ext cx="1058545" cy="900430"/>
          </a:xfrm>
          <a:custGeom>
            <a:avLst/>
            <a:gdLst/>
            <a:ahLst/>
            <a:cxnLst/>
            <a:rect l="l" t="t" r="r" b="b"/>
            <a:pathLst>
              <a:path w="1058545" h="900430">
                <a:moveTo>
                  <a:pt x="9863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986396" y="899998"/>
                </a:lnTo>
                <a:lnTo>
                  <a:pt x="1014421" y="894340"/>
                </a:lnTo>
                <a:lnTo>
                  <a:pt x="1037305" y="878911"/>
                </a:lnTo>
                <a:lnTo>
                  <a:pt x="1052734" y="856026"/>
                </a:lnTo>
                <a:lnTo>
                  <a:pt x="1058392" y="828001"/>
                </a:lnTo>
                <a:lnTo>
                  <a:pt x="1058392" y="71996"/>
                </a:lnTo>
                <a:lnTo>
                  <a:pt x="1052734" y="43971"/>
                </a:lnTo>
                <a:lnTo>
                  <a:pt x="1037305" y="21086"/>
                </a:lnTo>
                <a:lnTo>
                  <a:pt x="1014421" y="5657"/>
                </a:lnTo>
                <a:lnTo>
                  <a:pt x="9863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062207" y="4365459"/>
            <a:ext cx="1620520" cy="900430"/>
          </a:xfrm>
          <a:custGeom>
            <a:avLst/>
            <a:gdLst/>
            <a:ahLst/>
            <a:cxnLst/>
            <a:rect l="l" t="t" r="r" b="b"/>
            <a:pathLst>
              <a:path w="1620520" h="900429">
                <a:moveTo>
                  <a:pt x="154799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547990" y="899998"/>
                </a:lnTo>
                <a:lnTo>
                  <a:pt x="1576022" y="894340"/>
                </a:lnTo>
                <a:lnTo>
                  <a:pt x="1598910" y="878911"/>
                </a:lnTo>
                <a:lnTo>
                  <a:pt x="1614341" y="856026"/>
                </a:lnTo>
                <a:lnTo>
                  <a:pt x="1619999" y="828001"/>
                </a:lnTo>
                <a:lnTo>
                  <a:pt x="1619999" y="71996"/>
                </a:lnTo>
                <a:lnTo>
                  <a:pt x="1614341" y="43971"/>
                </a:lnTo>
                <a:lnTo>
                  <a:pt x="1598910" y="21086"/>
                </a:lnTo>
                <a:lnTo>
                  <a:pt x="1576022" y="5657"/>
                </a:lnTo>
                <a:lnTo>
                  <a:pt x="1547990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379404" y="3208731"/>
            <a:ext cx="1058545" cy="900430"/>
          </a:xfrm>
          <a:custGeom>
            <a:avLst/>
            <a:gdLst/>
            <a:ahLst/>
            <a:cxnLst/>
            <a:rect l="l" t="t" r="r" b="b"/>
            <a:pathLst>
              <a:path w="1058545" h="900429">
                <a:moveTo>
                  <a:pt x="9863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986396" y="899998"/>
                </a:lnTo>
                <a:lnTo>
                  <a:pt x="1014421" y="894340"/>
                </a:lnTo>
                <a:lnTo>
                  <a:pt x="1037305" y="878911"/>
                </a:lnTo>
                <a:lnTo>
                  <a:pt x="1052734" y="856026"/>
                </a:lnTo>
                <a:lnTo>
                  <a:pt x="1058392" y="828001"/>
                </a:lnTo>
                <a:lnTo>
                  <a:pt x="1058392" y="71996"/>
                </a:lnTo>
                <a:lnTo>
                  <a:pt x="1052734" y="43971"/>
                </a:lnTo>
                <a:lnTo>
                  <a:pt x="1037305" y="21086"/>
                </a:lnTo>
                <a:lnTo>
                  <a:pt x="1014421" y="5657"/>
                </a:lnTo>
                <a:lnTo>
                  <a:pt x="9863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379404" y="5522188"/>
            <a:ext cx="1767205" cy="900430"/>
          </a:xfrm>
          <a:custGeom>
            <a:avLst/>
            <a:gdLst/>
            <a:ahLst/>
            <a:cxnLst/>
            <a:rect l="l" t="t" r="r" b="b"/>
            <a:pathLst>
              <a:path w="1767204" h="900429">
                <a:moveTo>
                  <a:pt x="169470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694700" y="899998"/>
                </a:lnTo>
                <a:lnTo>
                  <a:pt x="1722725" y="894340"/>
                </a:lnTo>
                <a:lnTo>
                  <a:pt x="1745610" y="878911"/>
                </a:lnTo>
                <a:lnTo>
                  <a:pt x="1761039" y="856026"/>
                </a:lnTo>
                <a:lnTo>
                  <a:pt x="1766696" y="828001"/>
                </a:lnTo>
                <a:lnTo>
                  <a:pt x="1766696" y="71996"/>
                </a:lnTo>
                <a:lnTo>
                  <a:pt x="1761039" y="43971"/>
                </a:lnTo>
                <a:lnTo>
                  <a:pt x="1745610" y="21086"/>
                </a:lnTo>
                <a:lnTo>
                  <a:pt x="1722725" y="5657"/>
                </a:lnTo>
                <a:lnTo>
                  <a:pt x="1694700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810402" y="2052002"/>
            <a:ext cx="1204595" cy="900430"/>
          </a:xfrm>
          <a:custGeom>
            <a:avLst/>
            <a:gdLst/>
            <a:ahLst/>
            <a:cxnLst/>
            <a:rect l="l" t="t" r="r" b="b"/>
            <a:pathLst>
              <a:path w="1204595" h="900430">
                <a:moveTo>
                  <a:pt x="1132395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132395" y="899998"/>
                </a:lnTo>
                <a:lnTo>
                  <a:pt x="1160420" y="894340"/>
                </a:lnTo>
                <a:lnTo>
                  <a:pt x="1183305" y="878911"/>
                </a:lnTo>
                <a:lnTo>
                  <a:pt x="1198734" y="856026"/>
                </a:lnTo>
                <a:lnTo>
                  <a:pt x="1204391" y="828001"/>
                </a:lnTo>
                <a:lnTo>
                  <a:pt x="1204391" y="71996"/>
                </a:lnTo>
                <a:lnTo>
                  <a:pt x="1198734" y="43971"/>
                </a:lnTo>
                <a:lnTo>
                  <a:pt x="1183305" y="21086"/>
                </a:lnTo>
                <a:lnTo>
                  <a:pt x="1160420" y="5657"/>
                </a:lnTo>
                <a:lnTo>
                  <a:pt x="1132395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206005" y="4365459"/>
            <a:ext cx="1620520" cy="900430"/>
          </a:xfrm>
          <a:custGeom>
            <a:avLst/>
            <a:gdLst/>
            <a:ahLst/>
            <a:cxnLst/>
            <a:rect l="l" t="t" r="r" b="b"/>
            <a:pathLst>
              <a:path w="1620520" h="900429">
                <a:moveTo>
                  <a:pt x="154799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547990" y="899998"/>
                </a:lnTo>
                <a:lnTo>
                  <a:pt x="1576017" y="894340"/>
                </a:lnTo>
                <a:lnTo>
                  <a:pt x="1598906" y="878911"/>
                </a:lnTo>
                <a:lnTo>
                  <a:pt x="1614339" y="856026"/>
                </a:lnTo>
                <a:lnTo>
                  <a:pt x="1619999" y="828001"/>
                </a:lnTo>
                <a:lnTo>
                  <a:pt x="1619999" y="71996"/>
                </a:lnTo>
                <a:lnTo>
                  <a:pt x="1614339" y="43971"/>
                </a:lnTo>
                <a:lnTo>
                  <a:pt x="1598906" y="21086"/>
                </a:lnTo>
                <a:lnTo>
                  <a:pt x="1576017" y="5657"/>
                </a:lnTo>
                <a:lnTo>
                  <a:pt x="1547990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810402" y="3208731"/>
            <a:ext cx="1204595" cy="900430"/>
          </a:xfrm>
          <a:custGeom>
            <a:avLst/>
            <a:gdLst/>
            <a:ahLst/>
            <a:cxnLst/>
            <a:rect l="l" t="t" r="r" b="b"/>
            <a:pathLst>
              <a:path w="1204595" h="900429">
                <a:moveTo>
                  <a:pt x="1132395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132395" y="899998"/>
                </a:lnTo>
                <a:lnTo>
                  <a:pt x="1160420" y="894340"/>
                </a:lnTo>
                <a:lnTo>
                  <a:pt x="1183305" y="878911"/>
                </a:lnTo>
                <a:lnTo>
                  <a:pt x="1198734" y="856026"/>
                </a:lnTo>
                <a:lnTo>
                  <a:pt x="1204391" y="828001"/>
                </a:lnTo>
                <a:lnTo>
                  <a:pt x="1204391" y="71996"/>
                </a:lnTo>
                <a:lnTo>
                  <a:pt x="1198734" y="43971"/>
                </a:lnTo>
                <a:lnTo>
                  <a:pt x="1183305" y="21086"/>
                </a:lnTo>
                <a:lnTo>
                  <a:pt x="1160420" y="5657"/>
                </a:lnTo>
                <a:lnTo>
                  <a:pt x="1132395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440106" y="5522188"/>
            <a:ext cx="1620520" cy="900430"/>
          </a:xfrm>
          <a:custGeom>
            <a:avLst/>
            <a:gdLst/>
            <a:ahLst/>
            <a:cxnLst/>
            <a:rect l="l" t="t" r="r" b="b"/>
            <a:pathLst>
              <a:path w="1620520" h="900429">
                <a:moveTo>
                  <a:pt x="154799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547990" y="899998"/>
                </a:lnTo>
                <a:lnTo>
                  <a:pt x="1576022" y="894340"/>
                </a:lnTo>
                <a:lnTo>
                  <a:pt x="1598910" y="878911"/>
                </a:lnTo>
                <a:lnTo>
                  <a:pt x="1614341" y="856026"/>
                </a:lnTo>
                <a:lnTo>
                  <a:pt x="1619999" y="828001"/>
                </a:lnTo>
                <a:lnTo>
                  <a:pt x="1619999" y="71996"/>
                </a:lnTo>
                <a:lnTo>
                  <a:pt x="1614341" y="43971"/>
                </a:lnTo>
                <a:lnTo>
                  <a:pt x="1598910" y="21086"/>
                </a:lnTo>
                <a:lnTo>
                  <a:pt x="1576022" y="5657"/>
                </a:lnTo>
                <a:lnTo>
                  <a:pt x="1547990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9283954" y="2052002"/>
            <a:ext cx="872490" cy="900430"/>
          </a:xfrm>
          <a:custGeom>
            <a:avLst/>
            <a:gdLst/>
            <a:ahLst/>
            <a:cxnLst/>
            <a:rect l="l" t="t" r="r" b="b"/>
            <a:pathLst>
              <a:path w="872490" h="900430">
                <a:moveTo>
                  <a:pt x="7998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799896" y="899998"/>
                </a:lnTo>
                <a:lnTo>
                  <a:pt x="827921" y="894340"/>
                </a:lnTo>
                <a:lnTo>
                  <a:pt x="850806" y="878911"/>
                </a:lnTo>
                <a:lnTo>
                  <a:pt x="866235" y="856026"/>
                </a:lnTo>
                <a:lnTo>
                  <a:pt x="871893" y="828001"/>
                </a:lnTo>
                <a:lnTo>
                  <a:pt x="871893" y="71996"/>
                </a:lnTo>
                <a:lnTo>
                  <a:pt x="866235" y="43971"/>
                </a:lnTo>
                <a:lnTo>
                  <a:pt x="850806" y="21086"/>
                </a:lnTo>
                <a:lnTo>
                  <a:pt x="827921" y="5657"/>
                </a:lnTo>
                <a:lnTo>
                  <a:pt x="7998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857208" y="3208731"/>
            <a:ext cx="1295400" cy="900430"/>
          </a:xfrm>
          <a:custGeom>
            <a:avLst/>
            <a:gdLst/>
            <a:ahLst/>
            <a:cxnLst/>
            <a:rect l="l" t="t" r="r" b="b"/>
            <a:pathLst>
              <a:path w="1295400" h="900429">
                <a:moveTo>
                  <a:pt x="12227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222794" y="899998"/>
                </a:lnTo>
                <a:lnTo>
                  <a:pt x="1250818" y="894340"/>
                </a:lnTo>
                <a:lnTo>
                  <a:pt x="1273703" y="878911"/>
                </a:lnTo>
                <a:lnTo>
                  <a:pt x="1289132" y="856026"/>
                </a:lnTo>
                <a:lnTo>
                  <a:pt x="1294790" y="828001"/>
                </a:lnTo>
                <a:lnTo>
                  <a:pt x="1294790" y="71996"/>
                </a:lnTo>
                <a:lnTo>
                  <a:pt x="1289132" y="43971"/>
                </a:lnTo>
                <a:lnTo>
                  <a:pt x="1273703" y="21086"/>
                </a:lnTo>
                <a:lnTo>
                  <a:pt x="1250818" y="5657"/>
                </a:lnTo>
                <a:lnTo>
                  <a:pt x="1222794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354097" y="5522188"/>
            <a:ext cx="1295400" cy="900430"/>
          </a:xfrm>
          <a:custGeom>
            <a:avLst/>
            <a:gdLst/>
            <a:ahLst/>
            <a:cxnLst/>
            <a:rect l="l" t="t" r="r" b="b"/>
            <a:pathLst>
              <a:path w="1295400" h="900429">
                <a:moveTo>
                  <a:pt x="12227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222794" y="899998"/>
                </a:lnTo>
                <a:lnTo>
                  <a:pt x="1250818" y="894340"/>
                </a:lnTo>
                <a:lnTo>
                  <a:pt x="1273703" y="878911"/>
                </a:lnTo>
                <a:lnTo>
                  <a:pt x="1289132" y="856026"/>
                </a:lnTo>
                <a:lnTo>
                  <a:pt x="1294790" y="828001"/>
                </a:lnTo>
                <a:lnTo>
                  <a:pt x="1294790" y="71996"/>
                </a:lnTo>
                <a:lnTo>
                  <a:pt x="1289132" y="43971"/>
                </a:lnTo>
                <a:lnTo>
                  <a:pt x="1273703" y="21086"/>
                </a:lnTo>
                <a:lnTo>
                  <a:pt x="1250818" y="5657"/>
                </a:lnTo>
                <a:lnTo>
                  <a:pt x="1222794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387399" y="2052002"/>
            <a:ext cx="1530350" cy="900430"/>
          </a:xfrm>
          <a:custGeom>
            <a:avLst/>
            <a:gdLst/>
            <a:ahLst/>
            <a:cxnLst/>
            <a:rect l="l" t="t" r="r" b="b"/>
            <a:pathLst>
              <a:path w="1530350" h="900430">
                <a:moveTo>
                  <a:pt x="1457998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457998" y="899998"/>
                </a:lnTo>
                <a:lnTo>
                  <a:pt x="1486022" y="894340"/>
                </a:lnTo>
                <a:lnTo>
                  <a:pt x="1508907" y="878911"/>
                </a:lnTo>
                <a:lnTo>
                  <a:pt x="1524336" y="856026"/>
                </a:lnTo>
                <a:lnTo>
                  <a:pt x="1529994" y="828001"/>
                </a:lnTo>
                <a:lnTo>
                  <a:pt x="1529994" y="71996"/>
                </a:lnTo>
                <a:lnTo>
                  <a:pt x="1524336" y="43971"/>
                </a:lnTo>
                <a:lnTo>
                  <a:pt x="1508907" y="21086"/>
                </a:lnTo>
                <a:lnTo>
                  <a:pt x="1486022" y="5657"/>
                </a:lnTo>
                <a:lnTo>
                  <a:pt x="1457998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387399" y="3208731"/>
            <a:ext cx="1235075" cy="900430"/>
          </a:xfrm>
          <a:custGeom>
            <a:avLst/>
            <a:gdLst/>
            <a:ahLst/>
            <a:cxnLst/>
            <a:rect l="l" t="t" r="r" b="b"/>
            <a:pathLst>
              <a:path w="1235075" h="900429">
                <a:moveTo>
                  <a:pt x="1162596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162596" y="899998"/>
                </a:lnTo>
                <a:lnTo>
                  <a:pt x="1190620" y="894340"/>
                </a:lnTo>
                <a:lnTo>
                  <a:pt x="1213505" y="878911"/>
                </a:lnTo>
                <a:lnTo>
                  <a:pt x="1228934" y="856026"/>
                </a:lnTo>
                <a:lnTo>
                  <a:pt x="1234592" y="828001"/>
                </a:lnTo>
                <a:lnTo>
                  <a:pt x="1234592" y="71996"/>
                </a:lnTo>
                <a:lnTo>
                  <a:pt x="1228934" y="43971"/>
                </a:lnTo>
                <a:lnTo>
                  <a:pt x="1213505" y="21086"/>
                </a:lnTo>
                <a:lnTo>
                  <a:pt x="1190620" y="5657"/>
                </a:lnTo>
                <a:lnTo>
                  <a:pt x="1162596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122193" y="2203856"/>
            <a:ext cx="80137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Деякі </a:t>
            </a:r>
            <a:r>
              <a:rPr dirty="0" sz="1100" spc="35" b="1">
                <a:solidFill>
                  <a:srgbClr val="231F1F"/>
                </a:solidFill>
                <a:latin typeface="Trebuchet MS"/>
                <a:cs typeface="Trebuchet MS"/>
              </a:rPr>
              <a:t>вважають,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122193" y="2645816"/>
            <a:ext cx="3524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14700" y="4640389"/>
            <a:ext cx="13125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5" b="1">
                <a:solidFill>
                  <a:srgbClr val="231F1F"/>
                </a:solidFill>
                <a:latin typeface="Trebuchet MS"/>
                <a:cs typeface="Trebuchet MS"/>
              </a:rPr>
              <a:t>Це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0" b="1">
                <a:solidFill>
                  <a:srgbClr val="231F1F"/>
                </a:solidFill>
                <a:latin typeface="Trebuchet MS"/>
                <a:cs typeface="Trebuchet MS"/>
              </a:rPr>
              <a:t>є</a:t>
            </a:r>
            <a:r>
              <a:rPr dirty="0" sz="1100" spc="-1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0" b="1">
                <a:solidFill>
                  <a:srgbClr val="231F1F"/>
                </a:solidFill>
                <a:latin typeface="Trebuchet MS"/>
                <a:cs typeface="Trebuchet MS"/>
              </a:rPr>
              <a:t>проблемою,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114700" y="4843589"/>
            <a:ext cx="749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тому</a:t>
            </a:r>
            <a:r>
              <a:rPr dirty="0" sz="1100" spc="-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22193" y="3470744"/>
            <a:ext cx="334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Моя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22193" y="3673944"/>
            <a:ext cx="4870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думка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122193" y="5784202"/>
            <a:ext cx="334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Моя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122193" y="5987402"/>
            <a:ext cx="4870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думка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74603" y="2203856"/>
            <a:ext cx="80137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65" b="1">
                <a:solidFill>
                  <a:srgbClr val="231F1F"/>
                </a:solidFill>
                <a:latin typeface="Trebuchet MS"/>
                <a:cs typeface="Trebuchet MS"/>
              </a:rPr>
              <a:t>Інші </a:t>
            </a:r>
            <a:r>
              <a:rPr dirty="0" sz="1100" spc="35" b="1">
                <a:solidFill>
                  <a:srgbClr val="231F1F"/>
                </a:solidFill>
                <a:latin typeface="Trebuchet MS"/>
                <a:cs typeface="Trebuchet MS"/>
              </a:rPr>
              <a:t>вважають,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74603" y="2645816"/>
            <a:ext cx="3524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305552" y="4640389"/>
            <a:ext cx="8921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Деякі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70" b="1">
                <a:solidFill>
                  <a:srgbClr val="231F1F"/>
                </a:solidFill>
                <a:latin typeface="Trebuchet MS"/>
                <a:cs typeface="Trebuchet MS"/>
              </a:rPr>
              <a:t>люди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305552" y="4843589"/>
            <a:ext cx="9544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кажуть,</a:t>
            </a:r>
            <a:r>
              <a:rPr dirty="0" sz="1100" spc="17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74603" y="3360585"/>
            <a:ext cx="89217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Деякі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70" b="1">
                <a:solidFill>
                  <a:srgbClr val="231F1F"/>
                </a:solidFill>
                <a:latin typeface="Trebuchet MS"/>
                <a:cs typeface="Trebuchet MS"/>
              </a:rPr>
              <a:t>люди </a:t>
            </a:r>
            <a:r>
              <a:rPr dirty="0" sz="1100" spc="-10" b="1">
                <a:solidFill>
                  <a:srgbClr val="231F1F"/>
                </a:solidFill>
                <a:latin typeface="Trebuchet MS"/>
                <a:cs typeface="Trebuchet MS"/>
              </a:rPr>
              <a:t>кажуть,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474603" y="3802545"/>
            <a:ext cx="3524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474603" y="5674068"/>
            <a:ext cx="142367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90" b="1">
                <a:solidFill>
                  <a:srgbClr val="231F1F"/>
                </a:solidFill>
                <a:latin typeface="Trebuchet MS"/>
                <a:cs typeface="Trebuchet MS"/>
              </a:rPr>
              <a:t>Ось</a:t>
            </a:r>
            <a:r>
              <a:rPr dirty="0" sz="1100" spc="-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50" b="1">
                <a:solidFill>
                  <a:srgbClr val="231F1F"/>
                </a:solidFill>
                <a:latin typeface="Trebuchet MS"/>
                <a:cs typeface="Trebuchet MS"/>
              </a:rPr>
              <a:t>кілька</a:t>
            </a: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50" b="1">
                <a:solidFill>
                  <a:srgbClr val="231F1F"/>
                </a:solidFill>
                <a:latin typeface="Trebuchet MS"/>
                <a:cs typeface="Trebuchet MS"/>
              </a:rPr>
              <a:t>доказів </a:t>
            </a:r>
            <a:r>
              <a:rPr dirty="0" sz="1100" spc="85" b="1">
                <a:solidFill>
                  <a:srgbClr val="231F1F"/>
                </a:solidFill>
                <a:latin typeface="Trebuchet MS"/>
                <a:cs typeface="Trebuchet MS"/>
              </a:rPr>
              <a:t>на</a:t>
            </a:r>
            <a:r>
              <a:rPr dirty="0" sz="1100" spc="-1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70" b="1">
                <a:solidFill>
                  <a:srgbClr val="231F1F"/>
                </a:solidFill>
                <a:latin typeface="Trebuchet MS"/>
                <a:cs typeface="Trebuchet MS"/>
              </a:rPr>
              <a:t>підтримку</a:t>
            </a:r>
            <a:r>
              <a:rPr dirty="0" sz="1100" spc="-1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0" b="1">
                <a:solidFill>
                  <a:srgbClr val="231F1F"/>
                </a:solidFill>
                <a:latin typeface="Trebuchet MS"/>
                <a:cs typeface="Trebuchet MS"/>
              </a:rPr>
              <a:t>моєї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74603" y="6116002"/>
            <a:ext cx="6819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думки:</a:t>
            </a:r>
            <a:r>
              <a:rPr dirty="0" sz="1100" spc="26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231F1F"/>
                </a:solidFill>
                <a:latin typeface="Trebuchet MS"/>
                <a:cs typeface="Trebuchet MS"/>
              </a:rPr>
              <a:t>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900851" y="2191969"/>
            <a:ext cx="89471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  <a:tabLst>
                <a:tab pos="814705" algn="l"/>
              </a:tabLst>
            </a:pPr>
            <a:r>
              <a:rPr dirty="0" sz="1100" spc="105" b="1">
                <a:solidFill>
                  <a:srgbClr val="231F1F"/>
                </a:solidFill>
                <a:latin typeface="Trebuchet MS"/>
                <a:cs typeface="Trebuchet MS"/>
              </a:rPr>
              <a:t>Я</a:t>
            </a:r>
            <a:r>
              <a:rPr dirty="0" sz="1100" spc="-1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хочу,</a:t>
            </a:r>
            <a:r>
              <a:rPr dirty="0" sz="1100" spc="-1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85" b="1">
                <a:solidFill>
                  <a:srgbClr val="231F1F"/>
                </a:solidFill>
                <a:latin typeface="Trebuchet MS"/>
                <a:cs typeface="Trebuchet MS"/>
              </a:rPr>
              <a:t>щоб </a:t>
            </a:r>
            <a:r>
              <a:rPr dirty="0" sz="1100" spc="90" b="1">
                <a:solidFill>
                  <a:srgbClr val="231F1F"/>
                </a:solidFill>
                <a:latin typeface="Trebuchet MS"/>
                <a:cs typeface="Trebuchet MS"/>
              </a:rPr>
              <a:t>люди </a:t>
            </a:r>
            <a:r>
              <a:rPr dirty="0" u="sng" sz="11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50" b="1">
                <a:solidFill>
                  <a:srgbClr val="231F1F"/>
                </a:solidFill>
                <a:latin typeface="Trebuchet MS"/>
                <a:cs typeface="Trebuchet MS"/>
              </a:rPr>
              <a:t>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900851" y="2633929"/>
            <a:ext cx="749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тому</a:t>
            </a:r>
            <a:r>
              <a:rPr dirty="0" sz="1100" spc="-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317955" y="4505439"/>
            <a:ext cx="78422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105" b="1">
                <a:solidFill>
                  <a:srgbClr val="231F1F"/>
                </a:solidFill>
                <a:latin typeface="Trebuchet MS"/>
                <a:cs typeface="Trebuchet MS"/>
              </a:rPr>
              <a:t>Я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-10" b="1">
                <a:solidFill>
                  <a:srgbClr val="231F1F"/>
                </a:solidFill>
                <a:latin typeface="Trebuchet MS"/>
                <a:cs typeface="Trebuchet MS"/>
              </a:rPr>
              <a:t>гадаю, </a:t>
            </a:r>
            <a:r>
              <a:rPr dirty="0" sz="1100" spc="90" b="1">
                <a:solidFill>
                  <a:srgbClr val="231F1F"/>
                </a:solidFill>
                <a:latin typeface="Trebuchet MS"/>
                <a:cs typeface="Trebuchet MS"/>
              </a:rPr>
              <a:t>нам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варто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8129181" y="4901908"/>
            <a:ext cx="423545" cy="0"/>
          </a:xfrm>
          <a:custGeom>
            <a:avLst/>
            <a:gdLst/>
            <a:ahLst/>
            <a:cxnLst/>
            <a:rect l="l" t="t" r="r" b="b"/>
            <a:pathLst>
              <a:path w="423545" h="0">
                <a:moveTo>
                  <a:pt x="0" y="0"/>
                </a:moveTo>
                <a:lnTo>
                  <a:pt x="423291" y="0"/>
                </a:lnTo>
              </a:path>
            </a:pathLst>
          </a:custGeom>
          <a:ln w="10617">
            <a:solidFill>
              <a:srgbClr val="221E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8541169" y="4744199"/>
            <a:ext cx="596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0" b="1">
                <a:solidFill>
                  <a:srgbClr val="231F1F"/>
                </a:solidFill>
                <a:latin typeface="Trebuchet MS"/>
                <a:cs typeface="Trebuchet MS"/>
              </a:rPr>
              <a:t>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317955" y="4947399"/>
            <a:ext cx="749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тому</a:t>
            </a:r>
            <a:r>
              <a:rPr dirty="0" sz="1100" spc="-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900851" y="3348697"/>
            <a:ext cx="58674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65" b="1">
                <a:solidFill>
                  <a:srgbClr val="231F1F"/>
                </a:solidFill>
                <a:latin typeface="Trebuchet MS"/>
                <a:cs typeface="Trebuchet MS"/>
              </a:rPr>
              <a:t>Інші </a:t>
            </a:r>
            <a:r>
              <a:rPr dirty="0" sz="1100" spc="-10" b="1">
                <a:solidFill>
                  <a:srgbClr val="231F1F"/>
                </a:solidFill>
                <a:latin typeface="Trebuchet MS"/>
                <a:cs typeface="Trebuchet MS"/>
              </a:rPr>
              <a:t>кажуть,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900851" y="3790657"/>
            <a:ext cx="3524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що…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583553" y="5662167"/>
            <a:ext cx="133667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  <a:tabLst>
                <a:tab pos="1287780" algn="l"/>
              </a:tabLst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Інші</a:t>
            </a:r>
            <a:r>
              <a:rPr dirty="0" sz="1100" spc="-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70" b="1">
                <a:solidFill>
                  <a:srgbClr val="231F1F"/>
                </a:solidFill>
                <a:latin typeface="Trebuchet MS"/>
                <a:cs typeface="Trebuchet MS"/>
              </a:rPr>
              <a:t>люди вважають </a:t>
            </a:r>
            <a:r>
              <a:rPr dirty="0" u="sng" sz="11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100" spc="-165" b="1">
                <a:solidFill>
                  <a:srgbClr val="231F1F"/>
                </a:solidFill>
                <a:latin typeface="Trebuchet MS"/>
                <a:cs typeface="Trebuchet MS"/>
              </a:rPr>
              <a:t>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83553" y="6104128"/>
            <a:ext cx="395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0" b="1">
                <a:solidFill>
                  <a:srgbClr val="231F1F"/>
                </a:solidFill>
                <a:latin typeface="Trebuchet MS"/>
                <a:cs typeface="Trebuchet MS"/>
              </a:rPr>
              <a:t>але…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374403" y="2430729"/>
            <a:ext cx="603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Отже,</a:t>
            </a:r>
            <a:r>
              <a:rPr dirty="0" sz="1100" spc="15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231F1F"/>
                </a:solidFill>
                <a:latin typeface="Trebuchet MS"/>
                <a:cs typeface="Trebuchet MS"/>
              </a:rPr>
              <a:t>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947657" y="3485857"/>
            <a:ext cx="7931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Отже,</a:t>
            </a:r>
            <a:r>
              <a:rPr dirty="0" sz="1100" spc="15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5" b="1">
                <a:solidFill>
                  <a:srgbClr val="231F1F"/>
                </a:solidFill>
                <a:latin typeface="Trebuchet MS"/>
                <a:cs typeface="Trebuchet MS"/>
              </a:rPr>
              <a:t>нам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947657" y="3689057"/>
            <a:ext cx="8051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потрібно…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444547" y="5799328"/>
            <a:ext cx="7931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Отже,</a:t>
            </a:r>
            <a:r>
              <a:rPr dirty="0" sz="1100" spc="15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5" b="1">
                <a:solidFill>
                  <a:srgbClr val="231F1F"/>
                </a:solidFill>
                <a:latin typeface="Trebuchet MS"/>
                <a:cs typeface="Trebuchet MS"/>
              </a:rPr>
              <a:t>нам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444547" y="6002528"/>
            <a:ext cx="8051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потрібно…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477848" y="2191969"/>
            <a:ext cx="111379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50" b="1">
                <a:solidFill>
                  <a:srgbClr val="231F1F"/>
                </a:solidFill>
                <a:latin typeface="Trebuchet MS"/>
                <a:cs typeface="Trebuchet MS"/>
              </a:rPr>
              <a:t>Кілька</a:t>
            </a:r>
            <a:r>
              <a:rPr dirty="0" sz="1100" spc="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50" b="1">
                <a:solidFill>
                  <a:srgbClr val="231F1F"/>
                </a:solidFill>
                <a:latin typeface="Trebuchet MS"/>
                <a:cs typeface="Trebuchet MS"/>
              </a:rPr>
              <a:t>доказів </a:t>
            </a:r>
            <a:r>
              <a:rPr dirty="0" sz="1100" spc="85" b="1">
                <a:solidFill>
                  <a:srgbClr val="231F1F"/>
                </a:solidFill>
                <a:latin typeface="Trebuchet MS"/>
                <a:cs typeface="Trebuchet MS"/>
              </a:rPr>
              <a:t>на</a:t>
            </a:r>
            <a:r>
              <a:rPr dirty="0" sz="1100" spc="-15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0" b="1">
                <a:solidFill>
                  <a:srgbClr val="231F1F"/>
                </a:solidFill>
                <a:latin typeface="Trebuchet MS"/>
                <a:cs typeface="Trebuchet MS"/>
              </a:rPr>
              <a:t>підтримку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477848" y="2633929"/>
            <a:ext cx="984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цієї</a:t>
            </a:r>
            <a:r>
              <a:rPr dirty="0" sz="1100" spc="204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b="1">
                <a:solidFill>
                  <a:srgbClr val="231F1F"/>
                </a:solidFill>
                <a:latin typeface="Trebuchet MS"/>
                <a:cs typeface="Trebuchet MS"/>
              </a:rPr>
              <a:t>думки:</a:t>
            </a:r>
            <a:r>
              <a:rPr dirty="0" sz="1100" spc="204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231F1F"/>
                </a:solidFill>
                <a:latin typeface="Trebuchet MS"/>
                <a:cs typeface="Trebuchet MS"/>
              </a:rPr>
              <a:t>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477848" y="3348697"/>
            <a:ext cx="96710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dirty="0" sz="1100" spc="105" b="1">
                <a:solidFill>
                  <a:srgbClr val="231F1F"/>
                </a:solidFill>
                <a:latin typeface="Trebuchet MS"/>
                <a:cs typeface="Trebuchet MS"/>
              </a:rPr>
              <a:t>Я</a:t>
            </a:r>
            <a:r>
              <a:rPr dirty="0" sz="1100" spc="-3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231F1F"/>
                </a:solidFill>
                <a:latin typeface="Trebuchet MS"/>
                <a:cs typeface="Trebuchet MS"/>
              </a:rPr>
              <a:t>вважаю, </a:t>
            </a:r>
            <a:r>
              <a:rPr dirty="0" sz="1100" spc="114" b="1">
                <a:solidFill>
                  <a:srgbClr val="231F1F"/>
                </a:solidFill>
                <a:latin typeface="Trebuchet MS"/>
                <a:cs typeface="Trebuchet MS"/>
              </a:rPr>
              <a:t>що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65" b="1">
                <a:solidFill>
                  <a:srgbClr val="231F1F"/>
                </a:solidFill>
                <a:latin typeface="Trebuchet MS"/>
                <a:cs typeface="Trebuchet MS"/>
              </a:rPr>
              <a:t>потрібно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477848" y="3790657"/>
            <a:ext cx="7600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70" b="1">
                <a:solidFill>
                  <a:srgbClr val="231F1F"/>
                </a:solidFill>
                <a:latin typeface="Trebuchet MS"/>
                <a:cs typeface="Trebuchet MS"/>
              </a:rPr>
              <a:t>зробити…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891004" y="2052002"/>
            <a:ext cx="1842135" cy="900430"/>
          </a:xfrm>
          <a:custGeom>
            <a:avLst/>
            <a:gdLst/>
            <a:ahLst/>
            <a:cxnLst/>
            <a:rect l="l" t="t" r="r" b="b"/>
            <a:pathLst>
              <a:path w="1842135" h="900430">
                <a:moveTo>
                  <a:pt x="1769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769999" y="899998"/>
                </a:lnTo>
                <a:lnTo>
                  <a:pt x="1798023" y="894340"/>
                </a:lnTo>
                <a:lnTo>
                  <a:pt x="1820908" y="878911"/>
                </a:lnTo>
                <a:lnTo>
                  <a:pt x="1836337" y="856026"/>
                </a:lnTo>
                <a:lnTo>
                  <a:pt x="1841995" y="828001"/>
                </a:lnTo>
                <a:lnTo>
                  <a:pt x="1841995" y="71996"/>
                </a:lnTo>
                <a:lnTo>
                  <a:pt x="1836337" y="43971"/>
                </a:lnTo>
                <a:lnTo>
                  <a:pt x="1820908" y="21086"/>
                </a:lnTo>
                <a:lnTo>
                  <a:pt x="1798023" y="5657"/>
                </a:lnTo>
                <a:lnTo>
                  <a:pt x="1769999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891004" y="4365472"/>
            <a:ext cx="1842135" cy="900430"/>
          </a:xfrm>
          <a:custGeom>
            <a:avLst/>
            <a:gdLst/>
            <a:ahLst/>
            <a:cxnLst/>
            <a:rect l="l" t="t" r="r" b="b"/>
            <a:pathLst>
              <a:path w="1842135" h="900429">
                <a:moveTo>
                  <a:pt x="1769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769999" y="899998"/>
                </a:lnTo>
                <a:lnTo>
                  <a:pt x="1798023" y="894340"/>
                </a:lnTo>
                <a:lnTo>
                  <a:pt x="1820908" y="878911"/>
                </a:lnTo>
                <a:lnTo>
                  <a:pt x="1836337" y="856026"/>
                </a:lnTo>
                <a:lnTo>
                  <a:pt x="1841995" y="828001"/>
                </a:lnTo>
                <a:lnTo>
                  <a:pt x="1841995" y="71996"/>
                </a:lnTo>
                <a:lnTo>
                  <a:pt x="1836337" y="43971"/>
                </a:lnTo>
                <a:lnTo>
                  <a:pt x="1820908" y="21086"/>
                </a:lnTo>
                <a:lnTo>
                  <a:pt x="1798023" y="5657"/>
                </a:lnTo>
                <a:lnTo>
                  <a:pt x="1769999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891004" y="3208731"/>
            <a:ext cx="1842135" cy="900430"/>
          </a:xfrm>
          <a:custGeom>
            <a:avLst/>
            <a:gdLst/>
            <a:ahLst/>
            <a:cxnLst/>
            <a:rect l="l" t="t" r="r" b="b"/>
            <a:pathLst>
              <a:path w="1842135" h="900429">
                <a:moveTo>
                  <a:pt x="1769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769999" y="899998"/>
                </a:lnTo>
                <a:lnTo>
                  <a:pt x="1798023" y="894340"/>
                </a:lnTo>
                <a:lnTo>
                  <a:pt x="1820908" y="878911"/>
                </a:lnTo>
                <a:lnTo>
                  <a:pt x="1836337" y="856026"/>
                </a:lnTo>
                <a:lnTo>
                  <a:pt x="1841995" y="828001"/>
                </a:lnTo>
                <a:lnTo>
                  <a:pt x="1841995" y="71996"/>
                </a:lnTo>
                <a:lnTo>
                  <a:pt x="1836337" y="43971"/>
                </a:lnTo>
                <a:lnTo>
                  <a:pt x="1820908" y="21086"/>
                </a:lnTo>
                <a:lnTo>
                  <a:pt x="1798023" y="5657"/>
                </a:lnTo>
                <a:lnTo>
                  <a:pt x="1769999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891004" y="5522201"/>
            <a:ext cx="1842135" cy="900430"/>
          </a:xfrm>
          <a:custGeom>
            <a:avLst/>
            <a:gdLst/>
            <a:ahLst/>
            <a:cxnLst/>
            <a:rect l="l" t="t" r="r" b="b"/>
            <a:pathLst>
              <a:path w="1842135" h="900429">
                <a:moveTo>
                  <a:pt x="1769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828001"/>
                </a:lnTo>
                <a:lnTo>
                  <a:pt x="5657" y="856026"/>
                </a:lnTo>
                <a:lnTo>
                  <a:pt x="21086" y="878911"/>
                </a:lnTo>
                <a:lnTo>
                  <a:pt x="43971" y="894340"/>
                </a:lnTo>
                <a:lnTo>
                  <a:pt x="71996" y="899998"/>
                </a:lnTo>
                <a:lnTo>
                  <a:pt x="1769999" y="899998"/>
                </a:lnTo>
                <a:lnTo>
                  <a:pt x="1798023" y="894340"/>
                </a:lnTo>
                <a:lnTo>
                  <a:pt x="1820908" y="878911"/>
                </a:lnTo>
                <a:lnTo>
                  <a:pt x="1836337" y="856026"/>
                </a:lnTo>
                <a:lnTo>
                  <a:pt x="1841995" y="828001"/>
                </a:lnTo>
                <a:lnTo>
                  <a:pt x="1841995" y="71996"/>
                </a:lnTo>
                <a:lnTo>
                  <a:pt x="1836337" y="43971"/>
                </a:lnTo>
                <a:lnTo>
                  <a:pt x="1820908" y="21086"/>
                </a:lnTo>
                <a:lnTo>
                  <a:pt x="1798023" y="5657"/>
                </a:lnTo>
                <a:lnTo>
                  <a:pt x="1769999" y="0"/>
                </a:lnTo>
                <a:close/>
              </a:path>
            </a:pathLst>
          </a:custGeom>
          <a:solidFill>
            <a:srgbClr val="F2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1364297" y="2326931"/>
            <a:ext cx="12306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14" b="1">
                <a:solidFill>
                  <a:srgbClr val="231F1F"/>
                </a:solidFill>
                <a:latin typeface="Trebuchet MS"/>
                <a:cs typeface="Trebuchet MS"/>
              </a:rPr>
              <a:t>Опис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проблеми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364297" y="2530131"/>
            <a:ext cx="7740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05" b="1">
                <a:solidFill>
                  <a:srgbClr val="231F1F"/>
                </a:solidFill>
                <a:latin typeface="Trebuchet MS"/>
                <a:cs typeface="Trebuchet MS"/>
              </a:rPr>
              <a:t>й</a:t>
            </a:r>
            <a:r>
              <a:rPr dirty="0" sz="1100" spc="-20" b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100" spc="55" b="1">
                <a:solidFill>
                  <a:srgbClr val="231F1F"/>
                </a:solidFill>
                <a:latin typeface="Trebuchet MS"/>
                <a:cs typeface="Trebuchet MS"/>
              </a:rPr>
              <a:t>погляду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364297" y="4640389"/>
            <a:ext cx="4210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95" b="1">
                <a:solidFill>
                  <a:srgbClr val="231F1F"/>
                </a:solidFill>
                <a:latin typeface="Trebuchet MS"/>
                <a:cs typeface="Trebuchet MS"/>
              </a:rPr>
              <a:t>Опис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364297" y="4843589"/>
            <a:ext cx="796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проблеми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364297" y="3483661"/>
            <a:ext cx="4210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95" b="1">
                <a:solidFill>
                  <a:srgbClr val="231F1F"/>
                </a:solidFill>
                <a:latin typeface="Trebuchet MS"/>
                <a:cs typeface="Trebuchet MS"/>
              </a:rPr>
              <a:t>Опис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364297" y="3686861"/>
            <a:ext cx="796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проблеми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364297" y="5797118"/>
            <a:ext cx="4210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95" b="1">
                <a:solidFill>
                  <a:srgbClr val="231F1F"/>
                </a:solidFill>
                <a:latin typeface="Trebuchet MS"/>
                <a:cs typeface="Trebuchet MS"/>
              </a:rPr>
              <a:t>Опис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364297" y="6000318"/>
            <a:ext cx="796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80" b="1">
                <a:solidFill>
                  <a:srgbClr val="231F1F"/>
                </a:solidFill>
                <a:latin typeface="Trebuchet MS"/>
                <a:cs typeface="Trebuchet MS"/>
              </a:rPr>
              <a:t>проблеми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549001" y="2160016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1998" y="0"/>
                </a:moveTo>
                <a:lnTo>
                  <a:pt x="295589" y="3121"/>
                </a:lnTo>
                <a:lnTo>
                  <a:pt x="251079" y="12216"/>
                </a:lnTo>
                <a:lnTo>
                  <a:pt x="208874" y="26874"/>
                </a:lnTo>
                <a:lnTo>
                  <a:pt x="169382" y="46691"/>
                </a:lnTo>
                <a:lnTo>
                  <a:pt x="133010" y="71257"/>
                </a:lnTo>
                <a:lnTo>
                  <a:pt x="100166" y="100166"/>
                </a:lnTo>
                <a:lnTo>
                  <a:pt x="71257" y="133010"/>
                </a:lnTo>
                <a:lnTo>
                  <a:pt x="46691" y="169382"/>
                </a:lnTo>
                <a:lnTo>
                  <a:pt x="26874" y="208874"/>
                </a:lnTo>
                <a:lnTo>
                  <a:pt x="12216" y="251079"/>
                </a:lnTo>
                <a:lnTo>
                  <a:pt x="3121" y="295589"/>
                </a:lnTo>
                <a:lnTo>
                  <a:pt x="0" y="341998"/>
                </a:lnTo>
                <a:lnTo>
                  <a:pt x="3121" y="388404"/>
                </a:lnTo>
                <a:lnTo>
                  <a:pt x="12216" y="432912"/>
                </a:lnTo>
                <a:lnTo>
                  <a:pt x="26874" y="475116"/>
                </a:lnTo>
                <a:lnTo>
                  <a:pt x="46691" y="514608"/>
                </a:lnTo>
                <a:lnTo>
                  <a:pt x="71257" y="550980"/>
                </a:lnTo>
                <a:lnTo>
                  <a:pt x="100166" y="583825"/>
                </a:lnTo>
                <a:lnTo>
                  <a:pt x="133010" y="612735"/>
                </a:lnTo>
                <a:lnTo>
                  <a:pt x="169382" y="637302"/>
                </a:lnTo>
                <a:lnTo>
                  <a:pt x="208874" y="657119"/>
                </a:lnTo>
                <a:lnTo>
                  <a:pt x="251079" y="671779"/>
                </a:lnTo>
                <a:lnTo>
                  <a:pt x="295589" y="680874"/>
                </a:lnTo>
                <a:lnTo>
                  <a:pt x="341998" y="683996"/>
                </a:lnTo>
                <a:lnTo>
                  <a:pt x="388406" y="680874"/>
                </a:lnTo>
                <a:lnTo>
                  <a:pt x="432917" y="671779"/>
                </a:lnTo>
                <a:lnTo>
                  <a:pt x="475122" y="657119"/>
                </a:lnTo>
                <a:lnTo>
                  <a:pt x="514614" y="637302"/>
                </a:lnTo>
                <a:lnTo>
                  <a:pt x="550986" y="612735"/>
                </a:lnTo>
                <a:lnTo>
                  <a:pt x="583830" y="583825"/>
                </a:lnTo>
                <a:lnTo>
                  <a:pt x="612738" y="550980"/>
                </a:lnTo>
                <a:lnTo>
                  <a:pt x="637305" y="514608"/>
                </a:lnTo>
                <a:lnTo>
                  <a:pt x="657121" y="475116"/>
                </a:lnTo>
                <a:lnTo>
                  <a:pt x="671780" y="432912"/>
                </a:lnTo>
                <a:lnTo>
                  <a:pt x="680874" y="388404"/>
                </a:lnTo>
                <a:lnTo>
                  <a:pt x="683996" y="341998"/>
                </a:lnTo>
                <a:lnTo>
                  <a:pt x="680874" y="295589"/>
                </a:lnTo>
                <a:lnTo>
                  <a:pt x="671780" y="251079"/>
                </a:lnTo>
                <a:lnTo>
                  <a:pt x="657121" y="208874"/>
                </a:lnTo>
                <a:lnTo>
                  <a:pt x="637305" y="169382"/>
                </a:lnTo>
                <a:lnTo>
                  <a:pt x="612738" y="133010"/>
                </a:lnTo>
                <a:lnTo>
                  <a:pt x="583830" y="100166"/>
                </a:lnTo>
                <a:lnTo>
                  <a:pt x="550986" y="71257"/>
                </a:lnTo>
                <a:lnTo>
                  <a:pt x="514614" y="46691"/>
                </a:lnTo>
                <a:lnTo>
                  <a:pt x="475122" y="26874"/>
                </a:lnTo>
                <a:lnTo>
                  <a:pt x="432917" y="12216"/>
                </a:lnTo>
                <a:lnTo>
                  <a:pt x="388406" y="3121"/>
                </a:lnTo>
                <a:lnTo>
                  <a:pt x="341998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549001" y="4473473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1998" y="0"/>
                </a:moveTo>
                <a:lnTo>
                  <a:pt x="295589" y="3121"/>
                </a:lnTo>
                <a:lnTo>
                  <a:pt x="251079" y="12216"/>
                </a:lnTo>
                <a:lnTo>
                  <a:pt x="208874" y="26874"/>
                </a:lnTo>
                <a:lnTo>
                  <a:pt x="169382" y="46691"/>
                </a:lnTo>
                <a:lnTo>
                  <a:pt x="133010" y="71257"/>
                </a:lnTo>
                <a:lnTo>
                  <a:pt x="100166" y="100166"/>
                </a:lnTo>
                <a:lnTo>
                  <a:pt x="71257" y="133010"/>
                </a:lnTo>
                <a:lnTo>
                  <a:pt x="46691" y="169382"/>
                </a:lnTo>
                <a:lnTo>
                  <a:pt x="26874" y="208874"/>
                </a:lnTo>
                <a:lnTo>
                  <a:pt x="12216" y="251079"/>
                </a:lnTo>
                <a:lnTo>
                  <a:pt x="3121" y="295589"/>
                </a:lnTo>
                <a:lnTo>
                  <a:pt x="0" y="341998"/>
                </a:lnTo>
                <a:lnTo>
                  <a:pt x="3121" y="388404"/>
                </a:lnTo>
                <a:lnTo>
                  <a:pt x="12216" y="432912"/>
                </a:lnTo>
                <a:lnTo>
                  <a:pt x="26874" y="475116"/>
                </a:lnTo>
                <a:lnTo>
                  <a:pt x="46691" y="514608"/>
                </a:lnTo>
                <a:lnTo>
                  <a:pt x="71257" y="550980"/>
                </a:lnTo>
                <a:lnTo>
                  <a:pt x="100166" y="583825"/>
                </a:lnTo>
                <a:lnTo>
                  <a:pt x="133010" y="612735"/>
                </a:lnTo>
                <a:lnTo>
                  <a:pt x="169382" y="637302"/>
                </a:lnTo>
                <a:lnTo>
                  <a:pt x="208874" y="657119"/>
                </a:lnTo>
                <a:lnTo>
                  <a:pt x="251079" y="671779"/>
                </a:lnTo>
                <a:lnTo>
                  <a:pt x="295589" y="680874"/>
                </a:lnTo>
                <a:lnTo>
                  <a:pt x="341998" y="683996"/>
                </a:lnTo>
                <a:lnTo>
                  <a:pt x="388406" y="680874"/>
                </a:lnTo>
                <a:lnTo>
                  <a:pt x="432917" y="671779"/>
                </a:lnTo>
                <a:lnTo>
                  <a:pt x="475122" y="657119"/>
                </a:lnTo>
                <a:lnTo>
                  <a:pt x="514614" y="637302"/>
                </a:lnTo>
                <a:lnTo>
                  <a:pt x="550986" y="612735"/>
                </a:lnTo>
                <a:lnTo>
                  <a:pt x="583830" y="583825"/>
                </a:lnTo>
                <a:lnTo>
                  <a:pt x="612738" y="550980"/>
                </a:lnTo>
                <a:lnTo>
                  <a:pt x="637305" y="514608"/>
                </a:lnTo>
                <a:lnTo>
                  <a:pt x="657121" y="475116"/>
                </a:lnTo>
                <a:lnTo>
                  <a:pt x="671780" y="432912"/>
                </a:lnTo>
                <a:lnTo>
                  <a:pt x="680874" y="388404"/>
                </a:lnTo>
                <a:lnTo>
                  <a:pt x="683996" y="341998"/>
                </a:lnTo>
                <a:lnTo>
                  <a:pt x="680874" y="295589"/>
                </a:lnTo>
                <a:lnTo>
                  <a:pt x="671780" y="251079"/>
                </a:lnTo>
                <a:lnTo>
                  <a:pt x="657121" y="208874"/>
                </a:lnTo>
                <a:lnTo>
                  <a:pt x="637305" y="169382"/>
                </a:lnTo>
                <a:lnTo>
                  <a:pt x="612738" y="133010"/>
                </a:lnTo>
                <a:lnTo>
                  <a:pt x="583830" y="100166"/>
                </a:lnTo>
                <a:lnTo>
                  <a:pt x="550986" y="71257"/>
                </a:lnTo>
                <a:lnTo>
                  <a:pt x="514614" y="46691"/>
                </a:lnTo>
                <a:lnTo>
                  <a:pt x="475122" y="26874"/>
                </a:lnTo>
                <a:lnTo>
                  <a:pt x="432917" y="12216"/>
                </a:lnTo>
                <a:lnTo>
                  <a:pt x="388406" y="3121"/>
                </a:lnTo>
                <a:lnTo>
                  <a:pt x="341998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549001" y="3316744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1998" y="0"/>
                </a:moveTo>
                <a:lnTo>
                  <a:pt x="295589" y="3121"/>
                </a:lnTo>
                <a:lnTo>
                  <a:pt x="251079" y="12216"/>
                </a:lnTo>
                <a:lnTo>
                  <a:pt x="208874" y="26874"/>
                </a:lnTo>
                <a:lnTo>
                  <a:pt x="169382" y="46691"/>
                </a:lnTo>
                <a:lnTo>
                  <a:pt x="133010" y="71257"/>
                </a:lnTo>
                <a:lnTo>
                  <a:pt x="100166" y="100166"/>
                </a:lnTo>
                <a:lnTo>
                  <a:pt x="71257" y="133010"/>
                </a:lnTo>
                <a:lnTo>
                  <a:pt x="46691" y="169382"/>
                </a:lnTo>
                <a:lnTo>
                  <a:pt x="26874" y="208874"/>
                </a:lnTo>
                <a:lnTo>
                  <a:pt x="12216" y="251079"/>
                </a:lnTo>
                <a:lnTo>
                  <a:pt x="3121" y="295589"/>
                </a:lnTo>
                <a:lnTo>
                  <a:pt x="0" y="341998"/>
                </a:lnTo>
                <a:lnTo>
                  <a:pt x="3121" y="388404"/>
                </a:lnTo>
                <a:lnTo>
                  <a:pt x="12216" y="432912"/>
                </a:lnTo>
                <a:lnTo>
                  <a:pt x="26874" y="475116"/>
                </a:lnTo>
                <a:lnTo>
                  <a:pt x="46691" y="514608"/>
                </a:lnTo>
                <a:lnTo>
                  <a:pt x="71257" y="550980"/>
                </a:lnTo>
                <a:lnTo>
                  <a:pt x="100166" y="583825"/>
                </a:lnTo>
                <a:lnTo>
                  <a:pt x="133010" y="612735"/>
                </a:lnTo>
                <a:lnTo>
                  <a:pt x="169382" y="637302"/>
                </a:lnTo>
                <a:lnTo>
                  <a:pt x="208874" y="657119"/>
                </a:lnTo>
                <a:lnTo>
                  <a:pt x="251079" y="671779"/>
                </a:lnTo>
                <a:lnTo>
                  <a:pt x="295589" y="680874"/>
                </a:lnTo>
                <a:lnTo>
                  <a:pt x="341998" y="683996"/>
                </a:lnTo>
                <a:lnTo>
                  <a:pt x="388406" y="680874"/>
                </a:lnTo>
                <a:lnTo>
                  <a:pt x="432917" y="671779"/>
                </a:lnTo>
                <a:lnTo>
                  <a:pt x="475122" y="657119"/>
                </a:lnTo>
                <a:lnTo>
                  <a:pt x="514614" y="637302"/>
                </a:lnTo>
                <a:lnTo>
                  <a:pt x="550986" y="612735"/>
                </a:lnTo>
                <a:lnTo>
                  <a:pt x="583830" y="583825"/>
                </a:lnTo>
                <a:lnTo>
                  <a:pt x="612738" y="550980"/>
                </a:lnTo>
                <a:lnTo>
                  <a:pt x="637305" y="514608"/>
                </a:lnTo>
                <a:lnTo>
                  <a:pt x="657121" y="475116"/>
                </a:lnTo>
                <a:lnTo>
                  <a:pt x="671780" y="432912"/>
                </a:lnTo>
                <a:lnTo>
                  <a:pt x="680874" y="388404"/>
                </a:lnTo>
                <a:lnTo>
                  <a:pt x="683996" y="341998"/>
                </a:lnTo>
                <a:lnTo>
                  <a:pt x="680874" y="295589"/>
                </a:lnTo>
                <a:lnTo>
                  <a:pt x="671780" y="251079"/>
                </a:lnTo>
                <a:lnTo>
                  <a:pt x="657121" y="208874"/>
                </a:lnTo>
                <a:lnTo>
                  <a:pt x="637305" y="169382"/>
                </a:lnTo>
                <a:lnTo>
                  <a:pt x="612738" y="133010"/>
                </a:lnTo>
                <a:lnTo>
                  <a:pt x="583830" y="100166"/>
                </a:lnTo>
                <a:lnTo>
                  <a:pt x="550986" y="71257"/>
                </a:lnTo>
                <a:lnTo>
                  <a:pt x="514614" y="46691"/>
                </a:lnTo>
                <a:lnTo>
                  <a:pt x="475122" y="26874"/>
                </a:lnTo>
                <a:lnTo>
                  <a:pt x="432917" y="12216"/>
                </a:lnTo>
                <a:lnTo>
                  <a:pt x="388406" y="3121"/>
                </a:lnTo>
                <a:lnTo>
                  <a:pt x="341998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549001" y="5630199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1998" y="0"/>
                </a:moveTo>
                <a:lnTo>
                  <a:pt x="295589" y="3121"/>
                </a:lnTo>
                <a:lnTo>
                  <a:pt x="251079" y="12216"/>
                </a:lnTo>
                <a:lnTo>
                  <a:pt x="208874" y="26874"/>
                </a:lnTo>
                <a:lnTo>
                  <a:pt x="169382" y="46691"/>
                </a:lnTo>
                <a:lnTo>
                  <a:pt x="133010" y="71257"/>
                </a:lnTo>
                <a:lnTo>
                  <a:pt x="100166" y="100166"/>
                </a:lnTo>
                <a:lnTo>
                  <a:pt x="71257" y="133010"/>
                </a:lnTo>
                <a:lnTo>
                  <a:pt x="46691" y="169382"/>
                </a:lnTo>
                <a:lnTo>
                  <a:pt x="26874" y="208874"/>
                </a:lnTo>
                <a:lnTo>
                  <a:pt x="12216" y="251079"/>
                </a:lnTo>
                <a:lnTo>
                  <a:pt x="3121" y="295589"/>
                </a:lnTo>
                <a:lnTo>
                  <a:pt x="0" y="341998"/>
                </a:lnTo>
                <a:lnTo>
                  <a:pt x="3121" y="388404"/>
                </a:lnTo>
                <a:lnTo>
                  <a:pt x="12216" y="432912"/>
                </a:lnTo>
                <a:lnTo>
                  <a:pt x="26874" y="475116"/>
                </a:lnTo>
                <a:lnTo>
                  <a:pt x="46691" y="514608"/>
                </a:lnTo>
                <a:lnTo>
                  <a:pt x="71257" y="550980"/>
                </a:lnTo>
                <a:lnTo>
                  <a:pt x="100166" y="583825"/>
                </a:lnTo>
                <a:lnTo>
                  <a:pt x="133010" y="612735"/>
                </a:lnTo>
                <a:lnTo>
                  <a:pt x="169382" y="637302"/>
                </a:lnTo>
                <a:lnTo>
                  <a:pt x="208874" y="657119"/>
                </a:lnTo>
                <a:lnTo>
                  <a:pt x="251079" y="671779"/>
                </a:lnTo>
                <a:lnTo>
                  <a:pt x="295589" y="680874"/>
                </a:lnTo>
                <a:lnTo>
                  <a:pt x="341998" y="683996"/>
                </a:lnTo>
                <a:lnTo>
                  <a:pt x="388406" y="680874"/>
                </a:lnTo>
                <a:lnTo>
                  <a:pt x="432917" y="671779"/>
                </a:lnTo>
                <a:lnTo>
                  <a:pt x="475122" y="657119"/>
                </a:lnTo>
                <a:lnTo>
                  <a:pt x="514614" y="637302"/>
                </a:lnTo>
                <a:lnTo>
                  <a:pt x="550986" y="612735"/>
                </a:lnTo>
                <a:lnTo>
                  <a:pt x="583830" y="583825"/>
                </a:lnTo>
                <a:lnTo>
                  <a:pt x="612738" y="550980"/>
                </a:lnTo>
                <a:lnTo>
                  <a:pt x="637305" y="514608"/>
                </a:lnTo>
                <a:lnTo>
                  <a:pt x="657121" y="475116"/>
                </a:lnTo>
                <a:lnTo>
                  <a:pt x="671780" y="432912"/>
                </a:lnTo>
                <a:lnTo>
                  <a:pt x="680874" y="388404"/>
                </a:lnTo>
                <a:lnTo>
                  <a:pt x="683996" y="341998"/>
                </a:lnTo>
                <a:lnTo>
                  <a:pt x="680874" y="295589"/>
                </a:lnTo>
                <a:lnTo>
                  <a:pt x="671780" y="251079"/>
                </a:lnTo>
                <a:lnTo>
                  <a:pt x="657121" y="208874"/>
                </a:lnTo>
                <a:lnTo>
                  <a:pt x="637305" y="169382"/>
                </a:lnTo>
                <a:lnTo>
                  <a:pt x="612738" y="133010"/>
                </a:lnTo>
                <a:lnTo>
                  <a:pt x="583830" y="100166"/>
                </a:lnTo>
                <a:lnTo>
                  <a:pt x="550986" y="71257"/>
                </a:lnTo>
                <a:lnTo>
                  <a:pt x="514614" y="46691"/>
                </a:lnTo>
                <a:lnTo>
                  <a:pt x="475122" y="26874"/>
                </a:lnTo>
                <a:lnTo>
                  <a:pt x="432917" y="12216"/>
                </a:lnTo>
                <a:lnTo>
                  <a:pt x="388406" y="3121"/>
                </a:lnTo>
                <a:lnTo>
                  <a:pt x="341998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734300" y="2254375"/>
            <a:ext cx="294005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15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endParaRPr sz="2850">
              <a:latin typeface="Microsoft Sans Serif"/>
              <a:cs typeface="Microsoft Sans Serif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734300" y="4567833"/>
            <a:ext cx="290830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5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endParaRPr sz="2850">
              <a:latin typeface="Microsoft Sans Serif"/>
              <a:cs typeface="Microsoft Sans Serif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737565" y="3411104"/>
            <a:ext cx="302895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215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endParaRPr sz="2850">
              <a:latin typeface="Microsoft Sans Serif"/>
              <a:cs typeface="Microsoft Sans Serif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724924" y="5724561"/>
            <a:ext cx="328295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254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endParaRPr sz="285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985015" y="608714"/>
            <a:ext cx="8722360" cy="1155065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pc="525"/>
              <a:t>Що</a:t>
            </a:r>
            <a:r>
              <a:rPr dirty="0" spc="15"/>
              <a:t> </a:t>
            </a:r>
            <a:r>
              <a:rPr dirty="0" spc="360"/>
              <a:t>ви</a:t>
            </a:r>
            <a:r>
              <a:rPr dirty="0" spc="20"/>
              <a:t> </a:t>
            </a:r>
            <a:r>
              <a:rPr dirty="0" spc="175"/>
              <a:t>хочете</a:t>
            </a:r>
            <a:r>
              <a:rPr dirty="0" spc="15"/>
              <a:t> </a:t>
            </a:r>
            <a:r>
              <a:rPr dirty="0" spc="170"/>
              <a:t>сказати?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900" spc="195"/>
              <a:t>Оберіть</a:t>
            </a:r>
            <a:r>
              <a:rPr dirty="0" sz="2900" spc="20"/>
              <a:t> </a:t>
            </a:r>
            <a:r>
              <a:rPr dirty="0" sz="2900" spc="160"/>
              <a:t>структуру,</a:t>
            </a:r>
            <a:r>
              <a:rPr dirty="0" sz="2900" spc="20"/>
              <a:t> </a:t>
            </a:r>
            <a:r>
              <a:rPr dirty="0" sz="2900" spc="175"/>
              <a:t>яка</a:t>
            </a:r>
            <a:r>
              <a:rPr dirty="0" sz="2900" spc="25"/>
              <a:t> </a:t>
            </a:r>
            <a:r>
              <a:rPr dirty="0" sz="2900" spc="210"/>
              <a:t>відповідає</a:t>
            </a:r>
            <a:r>
              <a:rPr dirty="0" sz="2900" spc="20"/>
              <a:t> </a:t>
            </a:r>
            <a:r>
              <a:rPr dirty="0" sz="2900" spc="245"/>
              <a:t>вашій</a:t>
            </a:r>
            <a:r>
              <a:rPr dirty="0" sz="2900" spc="20"/>
              <a:t> </a:t>
            </a:r>
            <a:r>
              <a:rPr dirty="0" sz="2900" spc="135"/>
              <a:t>меті</a:t>
            </a:r>
            <a:endParaRPr sz="2900"/>
          </a:p>
        </p:txBody>
      </p:sp>
      <p:grpSp>
        <p:nvGrpSpPr>
          <p:cNvPr id="79" name="object 7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0" name="object 8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85" name="object 8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86" name="object 8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87" name="object 8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24078"/>
            <a:ext cx="6915784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35"/>
              <a:t>Записуємо</a:t>
            </a:r>
            <a:r>
              <a:rPr dirty="0" spc="20"/>
              <a:t> </a:t>
            </a:r>
            <a:r>
              <a:rPr dirty="0" spc="320"/>
              <a:t>думки</a:t>
            </a:r>
            <a:r>
              <a:rPr dirty="0" spc="25"/>
              <a:t> </a:t>
            </a:r>
            <a:r>
              <a:rPr dirty="0" spc="250"/>
              <a:t>на</a:t>
            </a:r>
            <a:r>
              <a:rPr dirty="0" spc="25"/>
              <a:t> </a:t>
            </a:r>
            <a:r>
              <a:rPr dirty="0" spc="200"/>
              <a:t>стікерах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1290637"/>
            <a:ext cx="6979920" cy="506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00"/>
              </a:spcBef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Візьміть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1F"/>
                </a:solidFill>
                <a:latin typeface="Microsoft Sans Serif"/>
                <a:cs typeface="Microsoft Sans Serif"/>
              </a:rPr>
              <a:t>чистий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аркуш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паперу.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814"/>
              </a:spcBef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Оберіть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есе:</a:t>
            </a:r>
            <a:endParaRPr sz="2000">
              <a:latin typeface="Microsoft Sans Serif"/>
              <a:cs typeface="Microsoft Sans Serif"/>
            </a:endParaRPr>
          </a:p>
          <a:p>
            <a:pPr lvl="1" marL="740410" indent="-368300">
              <a:lnSpc>
                <a:spcPct val="100000"/>
              </a:lnSpc>
              <a:spcBef>
                <a:spcPts val="970"/>
              </a:spcBef>
              <a:buClr>
                <a:srgbClr val="645785"/>
              </a:buClr>
              <a:buFont typeface="Tahoma"/>
              <a:buAutoNum type="alphaLcPeriod"/>
              <a:tabLst>
                <a:tab pos="740410" algn="l"/>
              </a:tabLst>
            </a:pP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хочете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сказати?</a:t>
            </a:r>
            <a:endParaRPr sz="2000">
              <a:latin typeface="Microsoft Sans Serif"/>
              <a:cs typeface="Microsoft Sans Serif"/>
            </a:endParaRPr>
          </a:p>
          <a:p>
            <a:pPr lvl="1" marL="756920" indent="-384810">
              <a:lnSpc>
                <a:spcPct val="100000"/>
              </a:lnSpc>
              <a:spcBef>
                <a:spcPts val="965"/>
              </a:spcBef>
              <a:buClr>
                <a:srgbClr val="645785"/>
              </a:buClr>
              <a:buFont typeface="Tahoma"/>
              <a:buAutoNum type="alphaLcPeriod"/>
              <a:tabLst>
                <a:tab pos="756920" algn="l"/>
              </a:tabLst>
            </a:pP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хочете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сказати?</a:t>
            </a:r>
            <a:endParaRPr sz="2000">
              <a:latin typeface="Microsoft Sans Serif"/>
              <a:cs typeface="Microsoft Sans Serif"/>
            </a:endParaRPr>
          </a:p>
          <a:p>
            <a:pPr marL="372110" marR="676910" indent="-360045">
              <a:lnSpc>
                <a:spcPct val="116700"/>
              </a:lnSpc>
              <a:spcBef>
                <a:spcPts val="1415"/>
              </a:spcBef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Опишіть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коротко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кожну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частину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вашого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есе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стікерах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розмістіть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їх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аркуші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паперу.</a:t>
            </a:r>
            <a:endParaRPr sz="20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820"/>
              </a:spcBef>
              <a:buClr>
                <a:srgbClr val="44BD93"/>
              </a:buClr>
              <a:buFont typeface="Tahoma"/>
              <a:buAutoNum type="arabicPeriod"/>
              <a:tabLst>
                <a:tab pos="372110" algn="l"/>
              </a:tabLst>
            </a:pP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Додайте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сторінки</a:t>
            </a:r>
            <a:endParaRPr sz="2000">
              <a:latin typeface="Microsoft Sans Serif"/>
              <a:cs typeface="Microsoft Sans Serif"/>
            </a:endParaRPr>
          </a:p>
          <a:p>
            <a:pPr marL="372110" marR="5080">
              <a:lnSpc>
                <a:spcPct val="116700"/>
              </a:lnSpc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19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кажу»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Читацькому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нотатнику </a:t>
            </a:r>
            <a:r>
              <a:rPr dirty="0" sz="2000" spc="265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поясніть,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важливі:</a:t>
            </a:r>
            <a:endParaRPr sz="2000">
              <a:latin typeface="Microsoft Sans Serif"/>
              <a:cs typeface="Microsoft Sans Serif"/>
            </a:endParaRPr>
          </a:p>
          <a:p>
            <a:pPr lvl="1" marL="740410" marR="1341120" indent="-368300">
              <a:lnSpc>
                <a:spcPct val="116700"/>
              </a:lnSpc>
              <a:spcBef>
                <a:spcPts val="565"/>
              </a:spcBef>
              <a:buClr>
                <a:srgbClr val="645785"/>
              </a:buClr>
              <a:buFont typeface="Tahoma"/>
              <a:buAutoNum type="alphaLcPeriod"/>
              <a:tabLst>
                <a:tab pos="740410" algn="l"/>
              </a:tabLst>
            </a:pP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підтримують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(пояснюють)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вашу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думку?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саме?</a:t>
            </a:r>
            <a:endParaRPr sz="2000">
              <a:latin typeface="Microsoft Sans Serif"/>
              <a:cs typeface="Microsoft Sans Serif"/>
            </a:endParaRPr>
          </a:p>
          <a:p>
            <a:pPr marL="740410" indent="-368300">
              <a:lnSpc>
                <a:spcPct val="100000"/>
              </a:lnSpc>
              <a:spcBef>
                <a:spcPts val="965"/>
              </a:spcBef>
              <a:buClr>
                <a:srgbClr val="645785"/>
              </a:buClr>
              <a:buFont typeface="Tahoma"/>
              <a:buAutoNum type="alphaLcPeriod"/>
              <a:tabLst>
                <a:tab pos="740410" algn="l"/>
              </a:tabLst>
            </a:pP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заперечують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вашу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думку?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саме?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2"/>
            <a:ext cx="10692130" cy="7203440"/>
            <a:chOff x="0" y="12"/>
            <a:chExt cx="10692130" cy="72034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7999" y="12"/>
              <a:ext cx="2664002" cy="66149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615011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2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7"/>
              <a:ext cx="713044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6225" y="1177912"/>
            <a:ext cx="5659755" cy="1727200"/>
          </a:xfrm>
          <a:prstGeom prst="rect"/>
        </p:spPr>
        <p:txBody>
          <a:bodyPr wrap="square" lIns="0" tIns="144780" rIns="0" bIns="0" rtlCol="0" vert="horz">
            <a:spAutoFit/>
          </a:bodyPr>
          <a:lstStyle/>
          <a:p>
            <a:pPr marL="12700" marR="5080" indent="119380">
              <a:lnSpc>
                <a:spcPts val="6200"/>
              </a:lnSpc>
              <a:spcBef>
                <a:spcPts val="1140"/>
              </a:spcBef>
            </a:pPr>
            <a:r>
              <a:rPr dirty="0" sz="6000" spc="275"/>
              <a:t>Час</a:t>
            </a:r>
            <a:r>
              <a:rPr dirty="0" sz="6000" spc="25"/>
              <a:t> </a:t>
            </a:r>
            <a:r>
              <a:rPr dirty="0" sz="6000" spc="440"/>
              <a:t>для</a:t>
            </a:r>
            <a:r>
              <a:rPr dirty="0" sz="6000" spc="25"/>
              <a:t> </a:t>
            </a:r>
            <a:r>
              <a:rPr dirty="0" sz="6000" spc="450"/>
              <a:t>усної </a:t>
            </a:r>
            <a:r>
              <a:rPr dirty="0" sz="6000" spc="500"/>
              <a:t>репетиції</a:t>
            </a:r>
            <a:r>
              <a:rPr dirty="0" sz="6000" spc="20"/>
              <a:t> </a:t>
            </a:r>
            <a:r>
              <a:rPr dirty="0" sz="6000" spc="260"/>
              <a:t>есе!</a:t>
            </a:r>
            <a:endParaRPr sz="6000"/>
          </a:p>
        </p:txBody>
      </p:sp>
      <p:grpSp>
        <p:nvGrpSpPr>
          <p:cNvPr id="4" name="object 4" descr=""/>
          <p:cNvGrpSpPr/>
          <p:nvPr/>
        </p:nvGrpSpPr>
        <p:grpSpPr>
          <a:xfrm>
            <a:off x="3599629" y="3491886"/>
            <a:ext cx="3733800" cy="2926080"/>
            <a:chOff x="3599629" y="3491886"/>
            <a:chExt cx="3733800" cy="2926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29" y="3491886"/>
              <a:ext cx="3733412" cy="292574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049593" y="5180063"/>
              <a:ext cx="2656205" cy="814069"/>
            </a:xfrm>
            <a:custGeom>
              <a:avLst/>
              <a:gdLst/>
              <a:ahLst/>
              <a:cxnLst/>
              <a:rect l="l" t="t" r="r" b="b"/>
              <a:pathLst>
                <a:path w="2656204" h="814070">
                  <a:moveTo>
                    <a:pt x="897983" y="0"/>
                  </a:moveTo>
                  <a:lnTo>
                    <a:pt x="24795" y="311492"/>
                  </a:lnTo>
                  <a:lnTo>
                    <a:pt x="6598" y="325242"/>
                  </a:lnTo>
                  <a:lnTo>
                    <a:pt x="0" y="345411"/>
                  </a:lnTo>
                  <a:lnTo>
                    <a:pt x="5205" y="365985"/>
                  </a:lnTo>
                  <a:lnTo>
                    <a:pt x="22420" y="380949"/>
                  </a:lnTo>
                  <a:lnTo>
                    <a:pt x="1014722" y="813473"/>
                  </a:lnTo>
                  <a:lnTo>
                    <a:pt x="2132410" y="718947"/>
                  </a:lnTo>
                  <a:lnTo>
                    <a:pt x="2637070" y="445122"/>
                  </a:lnTo>
                  <a:lnTo>
                    <a:pt x="2653870" y="426854"/>
                  </a:lnTo>
                  <a:lnTo>
                    <a:pt x="2655698" y="404047"/>
                  </a:lnTo>
                  <a:lnTo>
                    <a:pt x="2644253" y="384236"/>
                  </a:lnTo>
                  <a:lnTo>
                    <a:pt x="2621233" y="374954"/>
                  </a:lnTo>
                  <a:lnTo>
                    <a:pt x="1412346" y="310375"/>
                  </a:lnTo>
                  <a:lnTo>
                    <a:pt x="897983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2026" y="4582896"/>
              <a:ext cx="2682092" cy="13532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584147" y="4210888"/>
              <a:ext cx="708660" cy="341630"/>
            </a:xfrm>
            <a:custGeom>
              <a:avLst/>
              <a:gdLst/>
              <a:ahLst/>
              <a:cxnLst/>
              <a:rect l="l" t="t" r="r" b="b"/>
              <a:pathLst>
                <a:path w="708660" h="341629">
                  <a:moveTo>
                    <a:pt x="7243" y="0"/>
                  </a:moveTo>
                  <a:lnTo>
                    <a:pt x="1134" y="5130"/>
                  </a:lnTo>
                  <a:lnTo>
                    <a:pt x="486" y="12115"/>
                  </a:lnTo>
                  <a:lnTo>
                    <a:pt x="0" y="60266"/>
                  </a:lnTo>
                  <a:lnTo>
                    <a:pt x="7061" y="106675"/>
                  </a:lnTo>
                  <a:lnTo>
                    <a:pt x="21115" y="150672"/>
                  </a:lnTo>
                  <a:lnTo>
                    <a:pt x="41606" y="191587"/>
                  </a:lnTo>
                  <a:lnTo>
                    <a:pt x="67976" y="228750"/>
                  </a:lnTo>
                  <a:lnTo>
                    <a:pt x="99669" y="261492"/>
                  </a:lnTo>
                  <a:lnTo>
                    <a:pt x="136131" y="289143"/>
                  </a:lnTo>
                  <a:lnTo>
                    <a:pt x="176803" y="311032"/>
                  </a:lnTo>
                  <a:lnTo>
                    <a:pt x="221131" y="326490"/>
                  </a:lnTo>
                  <a:lnTo>
                    <a:pt x="268558" y="334848"/>
                  </a:lnTo>
                  <a:lnTo>
                    <a:pt x="320501" y="339737"/>
                  </a:lnTo>
                  <a:lnTo>
                    <a:pt x="347869" y="341020"/>
                  </a:lnTo>
                  <a:lnTo>
                    <a:pt x="394148" y="337357"/>
                  </a:lnTo>
                  <a:lnTo>
                    <a:pt x="438990" y="326630"/>
                  </a:lnTo>
                  <a:lnTo>
                    <a:pt x="481556" y="309214"/>
                  </a:lnTo>
                  <a:lnTo>
                    <a:pt x="521006" y="285483"/>
                  </a:lnTo>
                  <a:lnTo>
                    <a:pt x="556501" y="255811"/>
                  </a:lnTo>
                  <a:lnTo>
                    <a:pt x="587201" y="220573"/>
                  </a:lnTo>
                  <a:lnTo>
                    <a:pt x="708041" y="57124"/>
                  </a:lnTo>
                  <a:lnTo>
                    <a:pt x="706860" y="49187"/>
                  </a:lnTo>
                  <a:lnTo>
                    <a:pt x="695570" y="40805"/>
                  </a:lnTo>
                  <a:lnTo>
                    <a:pt x="687594" y="42036"/>
                  </a:lnTo>
                  <a:lnTo>
                    <a:pt x="566779" y="205460"/>
                  </a:lnTo>
                  <a:lnTo>
                    <a:pt x="535722" y="240558"/>
                  </a:lnTo>
                  <a:lnTo>
                    <a:pt x="499475" y="269480"/>
                  </a:lnTo>
                  <a:lnTo>
                    <a:pt x="459053" y="291779"/>
                  </a:lnTo>
                  <a:lnTo>
                    <a:pt x="415469" y="307006"/>
                  </a:lnTo>
                  <a:lnTo>
                    <a:pt x="369739" y="314712"/>
                  </a:lnTo>
                  <a:lnTo>
                    <a:pt x="322876" y="314451"/>
                  </a:lnTo>
                  <a:lnTo>
                    <a:pt x="270933" y="309549"/>
                  </a:lnTo>
                  <a:lnTo>
                    <a:pt x="222908" y="300646"/>
                  </a:lnTo>
                  <a:lnTo>
                    <a:pt x="178452" y="283811"/>
                  </a:lnTo>
                  <a:lnTo>
                    <a:pt x="138263" y="259883"/>
                  </a:lnTo>
                  <a:lnTo>
                    <a:pt x="103038" y="229703"/>
                  </a:lnTo>
                  <a:lnTo>
                    <a:pt x="73475" y="194110"/>
                  </a:lnTo>
                  <a:lnTo>
                    <a:pt x="50272" y="153945"/>
                  </a:lnTo>
                  <a:lnTo>
                    <a:pt x="34126" y="110047"/>
                  </a:lnTo>
                  <a:lnTo>
                    <a:pt x="25735" y="63257"/>
                  </a:lnTo>
                  <a:lnTo>
                    <a:pt x="25797" y="14414"/>
                  </a:lnTo>
                  <a:lnTo>
                    <a:pt x="26420" y="7429"/>
                  </a:lnTo>
                  <a:lnTo>
                    <a:pt x="21276" y="1257"/>
                  </a:lnTo>
                  <a:lnTo>
                    <a:pt x="7243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90832" y="3628770"/>
              <a:ext cx="489584" cy="742315"/>
            </a:xfrm>
            <a:custGeom>
              <a:avLst/>
              <a:gdLst/>
              <a:ahLst/>
              <a:cxnLst/>
              <a:rect l="l" t="t" r="r" b="b"/>
              <a:pathLst>
                <a:path w="489585" h="742314">
                  <a:moveTo>
                    <a:pt x="489381" y="288823"/>
                  </a:moveTo>
                  <a:lnTo>
                    <a:pt x="473544" y="288823"/>
                  </a:lnTo>
                  <a:lnTo>
                    <a:pt x="478790" y="264337"/>
                  </a:lnTo>
                  <a:lnTo>
                    <a:pt x="434771" y="244233"/>
                  </a:lnTo>
                  <a:lnTo>
                    <a:pt x="393293" y="220027"/>
                  </a:lnTo>
                  <a:lnTo>
                    <a:pt x="354584" y="191973"/>
                  </a:lnTo>
                  <a:lnTo>
                    <a:pt x="318909" y="160324"/>
                  </a:lnTo>
                  <a:lnTo>
                    <a:pt x="286524" y="125310"/>
                  </a:lnTo>
                  <a:lnTo>
                    <a:pt x="257683" y="87198"/>
                  </a:lnTo>
                  <a:lnTo>
                    <a:pt x="232613" y="46228"/>
                  </a:lnTo>
                  <a:lnTo>
                    <a:pt x="211607" y="2641"/>
                  </a:lnTo>
                  <a:lnTo>
                    <a:pt x="210489" y="0"/>
                  </a:lnTo>
                  <a:lnTo>
                    <a:pt x="164096" y="10058"/>
                  </a:lnTo>
                  <a:lnTo>
                    <a:pt x="122478" y="30683"/>
                  </a:lnTo>
                  <a:lnTo>
                    <a:pt x="87261" y="60490"/>
                  </a:lnTo>
                  <a:lnTo>
                    <a:pt x="60058" y="98132"/>
                  </a:lnTo>
                  <a:lnTo>
                    <a:pt x="42494" y="142214"/>
                  </a:lnTo>
                  <a:lnTo>
                    <a:pt x="6210" y="281305"/>
                  </a:lnTo>
                  <a:lnTo>
                    <a:pt x="0" y="324916"/>
                  </a:lnTo>
                  <a:lnTo>
                    <a:pt x="3657" y="367423"/>
                  </a:lnTo>
                  <a:lnTo>
                    <a:pt x="16357" y="407466"/>
                  </a:lnTo>
                  <a:lnTo>
                    <a:pt x="37325" y="443661"/>
                  </a:lnTo>
                  <a:lnTo>
                    <a:pt x="65735" y="474611"/>
                  </a:lnTo>
                  <a:lnTo>
                    <a:pt x="100787" y="498932"/>
                  </a:lnTo>
                  <a:lnTo>
                    <a:pt x="141706" y="515251"/>
                  </a:lnTo>
                  <a:lnTo>
                    <a:pt x="183553" y="521627"/>
                  </a:lnTo>
                  <a:lnTo>
                    <a:pt x="183553" y="742124"/>
                  </a:lnTo>
                  <a:lnTo>
                    <a:pt x="489381" y="742124"/>
                  </a:lnTo>
                  <a:lnTo>
                    <a:pt x="489381" y="288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2035" y="3866032"/>
              <a:ext cx="160489" cy="16047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758763" y="4040314"/>
              <a:ext cx="264160" cy="134620"/>
            </a:xfrm>
            <a:custGeom>
              <a:avLst/>
              <a:gdLst/>
              <a:ahLst/>
              <a:cxnLst/>
              <a:rect l="l" t="t" r="r" b="b"/>
              <a:pathLst>
                <a:path w="264160" h="134620">
                  <a:moveTo>
                    <a:pt x="247446" y="0"/>
                  </a:moveTo>
                  <a:lnTo>
                    <a:pt x="240042" y="3136"/>
                  </a:lnTo>
                  <a:lnTo>
                    <a:pt x="237413" y="9626"/>
                  </a:lnTo>
                  <a:lnTo>
                    <a:pt x="232846" y="18363"/>
                  </a:lnTo>
                  <a:lnTo>
                    <a:pt x="192755" y="60652"/>
                  </a:lnTo>
                  <a:lnTo>
                    <a:pt x="151561" y="83873"/>
                  </a:lnTo>
                  <a:lnTo>
                    <a:pt x="92488" y="101594"/>
                  </a:lnTo>
                  <a:lnTo>
                    <a:pt x="12700" y="108648"/>
                  </a:lnTo>
                  <a:lnTo>
                    <a:pt x="5676" y="108648"/>
                  </a:lnTo>
                  <a:lnTo>
                    <a:pt x="0" y="114325"/>
                  </a:lnTo>
                  <a:lnTo>
                    <a:pt x="0" y="128371"/>
                  </a:lnTo>
                  <a:lnTo>
                    <a:pt x="5676" y="134048"/>
                  </a:lnTo>
                  <a:lnTo>
                    <a:pt x="12700" y="134048"/>
                  </a:lnTo>
                  <a:lnTo>
                    <a:pt x="100620" y="125853"/>
                  </a:lnTo>
                  <a:lnTo>
                    <a:pt x="165824" y="105268"/>
                  </a:lnTo>
                  <a:lnTo>
                    <a:pt x="211388" y="78292"/>
                  </a:lnTo>
                  <a:lnTo>
                    <a:pt x="240389" y="50924"/>
                  </a:lnTo>
                  <a:lnTo>
                    <a:pt x="263575" y="12522"/>
                  </a:lnTo>
                  <a:lnTo>
                    <a:pt x="260400" y="5194"/>
                  </a:lnTo>
                  <a:lnTo>
                    <a:pt x="247446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4237" y="3888905"/>
              <a:ext cx="75666" cy="8272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738393" y="3951338"/>
              <a:ext cx="144780" cy="109855"/>
            </a:xfrm>
            <a:custGeom>
              <a:avLst/>
              <a:gdLst/>
              <a:ahLst/>
              <a:cxnLst/>
              <a:rect l="l" t="t" r="r" b="b"/>
              <a:pathLst>
                <a:path w="144779" h="109854">
                  <a:moveTo>
                    <a:pt x="132003" y="0"/>
                  </a:moveTo>
                  <a:lnTo>
                    <a:pt x="6134" y="32969"/>
                  </a:lnTo>
                  <a:lnTo>
                    <a:pt x="2882" y="35915"/>
                  </a:lnTo>
                  <a:lnTo>
                    <a:pt x="0" y="43700"/>
                  </a:lnTo>
                  <a:lnTo>
                    <a:pt x="558" y="48044"/>
                  </a:lnTo>
                  <a:lnTo>
                    <a:pt x="30711" y="83010"/>
                  </a:lnTo>
                  <a:lnTo>
                    <a:pt x="85978" y="109626"/>
                  </a:lnTo>
                  <a:lnTo>
                    <a:pt x="91300" y="109626"/>
                  </a:lnTo>
                  <a:lnTo>
                    <a:pt x="128989" y="85247"/>
                  </a:lnTo>
                  <a:lnTo>
                    <a:pt x="78809" y="83199"/>
                  </a:lnTo>
                  <a:lnTo>
                    <a:pt x="63312" y="76099"/>
                  </a:lnTo>
                  <a:lnTo>
                    <a:pt x="48430" y="64564"/>
                  </a:lnTo>
                  <a:lnTo>
                    <a:pt x="35521" y="51536"/>
                  </a:lnTo>
                  <a:lnTo>
                    <a:pt x="118897" y="29692"/>
                  </a:lnTo>
                  <a:lnTo>
                    <a:pt x="144105" y="29692"/>
                  </a:lnTo>
                  <a:lnTo>
                    <a:pt x="144541" y="25884"/>
                  </a:lnTo>
                  <a:lnTo>
                    <a:pt x="144259" y="12179"/>
                  </a:lnTo>
                  <a:lnTo>
                    <a:pt x="143941" y="8445"/>
                  </a:lnTo>
                  <a:lnTo>
                    <a:pt x="141998" y="5041"/>
                  </a:lnTo>
                  <a:lnTo>
                    <a:pt x="135889" y="698"/>
                  </a:lnTo>
                  <a:lnTo>
                    <a:pt x="132003" y="0"/>
                  </a:lnTo>
                  <a:close/>
                </a:path>
                <a:path w="144779" h="109854">
                  <a:moveTo>
                    <a:pt x="144105" y="29692"/>
                  </a:moveTo>
                  <a:lnTo>
                    <a:pt x="118897" y="29692"/>
                  </a:lnTo>
                  <a:lnTo>
                    <a:pt x="117281" y="44622"/>
                  </a:lnTo>
                  <a:lnTo>
                    <a:pt x="113210" y="60434"/>
                  </a:lnTo>
                  <a:lnTo>
                    <a:pt x="105649" y="74182"/>
                  </a:lnTo>
                  <a:lnTo>
                    <a:pt x="93560" y="82918"/>
                  </a:lnTo>
                  <a:lnTo>
                    <a:pt x="78809" y="83199"/>
                  </a:lnTo>
                  <a:lnTo>
                    <a:pt x="129802" y="83199"/>
                  </a:lnTo>
                  <a:lnTo>
                    <a:pt x="141297" y="54252"/>
                  </a:lnTo>
                  <a:lnTo>
                    <a:pt x="144105" y="29692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90108" y="3816108"/>
              <a:ext cx="236220" cy="69850"/>
            </a:xfrm>
            <a:custGeom>
              <a:avLst/>
              <a:gdLst/>
              <a:ahLst/>
              <a:cxnLst/>
              <a:rect l="l" t="t" r="r" b="b"/>
              <a:pathLst>
                <a:path w="236220" h="69850">
                  <a:moveTo>
                    <a:pt x="41821" y="24930"/>
                  </a:moveTo>
                  <a:lnTo>
                    <a:pt x="41376" y="17208"/>
                  </a:lnTo>
                  <a:lnTo>
                    <a:pt x="40500" y="9880"/>
                  </a:lnTo>
                  <a:lnTo>
                    <a:pt x="39789" y="3949"/>
                  </a:lnTo>
                  <a:lnTo>
                    <a:pt x="33921" y="0"/>
                  </a:lnTo>
                  <a:lnTo>
                    <a:pt x="20472" y="1587"/>
                  </a:lnTo>
                  <a:lnTo>
                    <a:pt x="13144" y="6286"/>
                  </a:lnTo>
                  <a:lnTo>
                    <a:pt x="8394" y="13246"/>
                  </a:lnTo>
                  <a:lnTo>
                    <a:pt x="8191" y="13830"/>
                  </a:lnTo>
                  <a:lnTo>
                    <a:pt x="7848" y="14376"/>
                  </a:lnTo>
                  <a:lnTo>
                    <a:pt x="0" y="32639"/>
                  </a:lnTo>
                  <a:lnTo>
                    <a:pt x="787" y="36614"/>
                  </a:lnTo>
                  <a:lnTo>
                    <a:pt x="6184" y="43611"/>
                  </a:lnTo>
                  <a:lnTo>
                    <a:pt x="10147" y="45529"/>
                  </a:lnTo>
                  <a:lnTo>
                    <a:pt x="18046" y="47231"/>
                  </a:lnTo>
                  <a:lnTo>
                    <a:pt x="21628" y="46532"/>
                  </a:lnTo>
                  <a:lnTo>
                    <a:pt x="31369" y="43408"/>
                  </a:lnTo>
                  <a:lnTo>
                    <a:pt x="36487" y="38011"/>
                  </a:lnTo>
                  <a:lnTo>
                    <a:pt x="41821" y="24930"/>
                  </a:lnTo>
                  <a:close/>
                </a:path>
                <a:path w="236220" h="69850">
                  <a:moveTo>
                    <a:pt x="235750" y="30861"/>
                  </a:moveTo>
                  <a:lnTo>
                    <a:pt x="235343" y="27432"/>
                  </a:lnTo>
                  <a:lnTo>
                    <a:pt x="233159" y="24638"/>
                  </a:lnTo>
                  <a:lnTo>
                    <a:pt x="230225" y="22999"/>
                  </a:lnTo>
                  <a:lnTo>
                    <a:pt x="229031" y="22186"/>
                  </a:lnTo>
                  <a:lnTo>
                    <a:pt x="227698" y="21729"/>
                  </a:lnTo>
                  <a:lnTo>
                    <a:pt x="224332" y="21412"/>
                  </a:lnTo>
                  <a:lnTo>
                    <a:pt x="222516" y="21678"/>
                  </a:lnTo>
                  <a:lnTo>
                    <a:pt x="220764" y="22402"/>
                  </a:lnTo>
                  <a:lnTo>
                    <a:pt x="214591" y="24142"/>
                  </a:lnTo>
                  <a:lnTo>
                    <a:pt x="208915" y="28625"/>
                  </a:lnTo>
                  <a:lnTo>
                    <a:pt x="203631" y="35864"/>
                  </a:lnTo>
                  <a:lnTo>
                    <a:pt x="202349" y="38239"/>
                  </a:lnTo>
                  <a:lnTo>
                    <a:pt x="201358" y="40690"/>
                  </a:lnTo>
                  <a:lnTo>
                    <a:pt x="200685" y="41859"/>
                  </a:lnTo>
                  <a:lnTo>
                    <a:pt x="199605" y="44284"/>
                  </a:lnTo>
                  <a:lnTo>
                    <a:pt x="197713" y="48983"/>
                  </a:lnTo>
                  <a:lnTo>
                    <a:pt x="197002" y="54775"/>
                  </a:lnTo>
                  <a:lnTo>
                    <a:pt x="198297" y="59728"/>
                  </a:lnTo>
                  <a:lnTo>
                    <a:pt x="198577" y="61620"/>
                  </a:lnTo>
                  <a:lnTo>
                    <a:pt x="199301" y="63322"/>
                  </a:lnTo>
                  <a:lnTo>
                    <a:pt x="201345" y="66065"/>
                  </a:lnTo>
                  <a:lnTo>
                    <a:pt x="202463" y="66979"/>
                  </a:lnTo>
                  <a:lnTo>
                    <a:pt x="203809" y="67589"/>
                  </a:lnTo>
                  <a:lnTo>
                    <a:pt x="206883" y="69291"/>
                  </a:lnTo>
                  <a:lnTo>
                    <a:pt x="235127" y="42506"/>
                  </a:lnTo>
                  <a:lnTo>
                    <a:pt x="235750" y="30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47296" y="3750704"/>
              <a:ext cx="148590" cy="184785"/>
            </a:xfrm>
            <a:custGeom>
              <a:avLst/>
              <a:gdLst/>
              <a:ahLst/>
              <a:cxnLst/>
              <a:rect l="l" t="t" r="r" b="b"/>
              <a:pathLst>
                <a:path w="148589" h="184785">
                  <a:moveTo>
                    <a:pt x="86787" y="0"/>
                  </a:moveTo>
                  <a:lnTo>
                    <a:pt x="22694" y="6371"/>
                  </a:lnTo>
                  <a:lnTo>
                    <a:pt x="0" y="20408"/>
                  </a:lnTo>
                  <a:lnTo>
                    <a:pt x="5016" y="33514"/>
                  </a:lnTo>
                  <a:lnTo>
                    <a:pt x="12407" y="36753"/>
                  </a:lnTo>
                  <a:lnTo>
                    <a:pt x="18910" y="34276"/>
                  </a:lnTo>
                  <a:lnTo>
                    <a:pt x="35885" y="29103"/>
                  </a:lnTo>
                  <a:lnTo>
                    <a:pt x="59393" y="24996"/>
                  </a:lnTo>
                  <a:lnTo>
                    <a:pt x="84398" y="25275"/>
                  </a:lnTo>
                  <a:lnTo>
                    <a:pt x="105867" y="33260"/>
                  </a:lnTo>
                  <a:lnTo>
                    <a:pt x="113724" y="41142"/>
                  </a:lnTo>
                  <a:lnTo>
                    <a:pt x="119168" y="51764"/>
                  </a:lnTo>
                  <a:lnTo>
                    <a:pt x="122181" y="65082"/>
                  </a:lnTo>
                  <a:lnTo>
                    <a:pt x="122745" y="81050"/>
                  </a:lnTo>
                  <a:lnTo>
                    <a:pt x="117833" y="120288"/>
                  </a:lnTo>
                  <a:lnTo>
                    <a:pt x="109408" y="144711"/>
                  </a:lnTo>
                  <a:lnTo>
                    <a:pt x="101448" y="157229"/>
                  </a:lnTo>
                  <a:lnTo>
                    <a:pt x="97929" y="160756"/>
                  </a:lnTo>
                  <a:lnTo>
                    <a:pt x="91922" y="164362"/>
                  </a:lnTo>
                  <a:lnTo>
                    <a:pt x="89966" y="172160"/>
                  </a:lnTo>
                  <a:lnTo>
                    <a:pt x="95961" y="182142"/>
                  </a:lnTo>
                  <a:lnTo>
                    <a:pt x="100164" y="184339"/>
                  </a:lnTo>
                  <a:lnTo>
                    <a:pt x="104482" y="184339"/>
                  </a:lnTo>
                  <a:lnTo>
                    <a:pt x="106705" y="184339"/>
                  </a:lnTo>
                  <a:lnTo>
                    <a:pt x="141552" y="130258"/>
                  </a:lnTo>
                  <a:lnTo>
                    <a:pt x="148120" y="82016"/>
                  </a:lnTo>
                  <a:lnTo>
                    <a:pt x="147088" y="59573"/>
                  </a:lnTo>
                  <a:lnTo>
                    <a:pt x="142144" y="40480"/>
                  </a:lnTo>
                  <a:lnTo>
                    <a:pt x="133314" y="24798"/>
                  </a:lnTo>
                  <a:lnTo>
                    <a:pt x="120624" y="12585"/>
                  </a:lnTo>
                  <a:lnTo>
                    <a:pt x="86787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7" name="object 17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225"/>
              <a:t>Підготуйтеся</a:t>
            </a:r>
            <a:r>
              <a:rPr dirty="0" spc="40"/>
              <a:t> </a:t>
            </a:r>
            <a:r>
              <a:rPr dirty="0" spc="275"/>
              <a:t>до</a:t>
            </a:r>
            <a:r>
              <a:rPr dirty="0" spc="45"/>
              <a:t> </a:t>
            </a:r>
            <a:r>
              <a:rPr dirty="0" spc="225"/>
              <a:t>репетиції: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18699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1772259"/>
            <a:ext cx="4056379" cy="4197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281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Покажіть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план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есе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малій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групі.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281305" indent="-635">
              <a:lnSpc>
                <a:spcPct val="116700"/>
              </a:lnSpc>
            </a:pP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Поясніть,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плануєте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написати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своє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саме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так.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</a:pP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Отримайте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зворотний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зв’язок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від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вашої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групи.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237490" indent="-635">
              <a:lnSpc>
                <a:spcPct val="116700"/>
              </a:lnSpc>
              <a:spcBef>
                <a:spcPts val="5"/>
              </a:spcBef>
            </a:pP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Після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зворотного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зв’язку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ви,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можливо,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захочете</a:t>
            </a:r>
            <a:r>
              <a:rPr dirty="0" sz="20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змінити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викладу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матеріалу.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290522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394042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497561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7860" y="2489111"/>
            <a:ext cx="3237826" cy="2581757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2196465">
              <a:lnSpc>
                <a:spcPct val="100000"/>
              </a:lnSpc>
              <a:spcBef>
                <a:spcPts val="100"/>
              </a:spcBef>
            </a:pPr>
            <a:r>
              <a:rPr dirty="0" spc="245"/>
              <a:t>Репетиція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675644" y="186999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675644" y="326082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675644" y="465162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20799" y="1772259"/>
            <a:ext cx="8228965" cy="453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80104" marR="29972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групах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1F"/>
                </a:solidFill>
                <a:latin typeface="Microsoft Sans Serif"/>
                <a:cs typeface="Microsoft Sans Serif"/>
              </a:rPr>
              <a:t>по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4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учасники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учасниці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одне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усно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озвучте</a:t>
            </a:r>
            <a:endParaRPr sz="2000">
              <a:latin typeface="Microsoft Sans Serif"/>
              <a:cs typeface="Microsoft Sans Serif"/>
            </a:endParaRPr>
          </a:p>
          <a:p>
            <a:pPr marL="3380104">
              <a:lnSpc>
                <a:spcPct val="100000"/>
              </a:lnSpc>
              <a:spcBef>
                <a:spcPts val="400"/>
              </a:spcBef>
            </a:pP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свої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есе.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380104" marR="152400" indent="-635">
              <a:lnSpc>
                <a:spcPct val="116700"/>
              </a:lnSpc>
            </a:pP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Використовуйте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обрану</a:t>
            </a:r>
            <a:r>
              <a:rPr dirty="0" sz="2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структуру,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спиратися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неї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під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час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виступу.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380104" marR="5080" indent="-635">
              <a:lnSpc>
                <a:spcPct val="116700"/>
              </a:lnSpc>
            </a:pP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Під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час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репетиції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використовуйте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свій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Трекер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думок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70">
                <a:solidFill>
                  <a:srgbClr val="231F1F"/>
                </a:solidFill>
                <a:latin typeface="Microsoft Sans Serif"/>
                <a:cs typeface="Microsoft Sans Serif"/>
              </a:rPr>
              <a:t>—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кажу».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95" b="1">
                <a:solidFill>
                  <a:srgbClr val="44BD93"/>
                </a:solidFill>
                <a:latin typeface="Tahoma"/>
                <a:cs typeface="Tahoma"/>
              </a:rPr>
              <a:t>Чи</a:t>
            </a:r>
            <a:r>
              <a:rPr dirty="0" sz="20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80" b="1">
                <a:solidFill>
                  <a:srgbClr val="44BD93"/>
                </a:solidFill>
                <a:latin typeface="Tahoma"/>
                <a:cs typeface="Tahoma"/>
              </a:rPr>
              <a:t>потрібно</a:t>
            </a:r>
            <a:r>
              <a:rPr dirty="0" sz="20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44BD93"/>
                </a:solidFill>
                <a:latin typeface="Tahoma"/>
                <a:cs typeface="Tahoma"/>
              </a:rPr>
              <a:t>змінити</a:t>
            </a:r>
            <a:r>
              <a:rPr dirty="0" sz="20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10" b="1">
                <a:solidFill>
                  <a:srgbClr val="44BD93"/>
                </a:solidFill>
                <a:latin typeface="Tahoma"/>
                <a:cs typeface="Tahoma"/>
              </a:rPr>
              <a:t>структуру</a:t>
            </a:r>
            <a:r>
              <a:rPr dirty="0" sz="2000" spc="1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44BD93"/>
                </a:solidFill>
                <a:latin typeface="Tahoma"/>
                <a:cs typeface="Tahoma"/>
              </a:rPr>
              <a:t>вашого</a:t>
            </a:r>
            <a:r>
              <a:rPr dirty="0" sz="20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44BD93"/>
                </a:solidFill>
                <a:latin typeface="Tahoma"/>
                <a:cs typeface="Tahoma"/>
              </a:rPr>
              <a:t>есе?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0881" y="2124013"/>
            <a:ext cx="3681729" cy="2971165"/>
            <a:chOff x="470881" y="2124013"/>
            <a:chExt cx="3681729" cy="297116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774" y="2124013"/>
              <a:ext cx="2178836" cy="178324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455670" y="4757267"/>
              <a:ext cx="518795" cy="327025"/>
            </a:xfrm>
            <a:custGeom>
              <a:avLst/>
              <a:gdLst/>
              <a:ahLst/>
              <a:cxnLst/>
              <a:rect l="l" t="t" r="r" b="b"/>
              <a:pathLst>
                <a:path w="518795" h="327025">
                  <a:moveTo>
                    <a:pt x="0" y="0"/>
                  </a:moveTo>
                  <a:lnTo>
                    <a:pt x="10109" y="326516"/>
                  </a:lnTo>
                  <a:lnTo>
                    <a:pt x="518210" y="326516"/>
                  </a:lnTo>
                  <a:lnTo>
                    <a:pt x="517218" y="301116"/>
                  </a:lnTo>
                  <a:lnTo>
                    <a:pt x="34734" y="301116"/>
                  </a:lnTo>
                  <a:lnTo>
                    <a:pt x="26314" y="29133"/>
                  </a:lnTo>
                  <a:lnTo>
                    <a:pt x="218397" y="29133"/>
                  </a:lnTo>
                  <a:lnTo>
                    <a:pt x="0" y="0"/>
                  </a:lnTo>
                  <a:close/>
                </a:path>
                <a:path w="518795" h="327025">
                  <a:moveTo>
                    <a:pt x="218397" y="29133"/>
                  </a:moveTo>
                  <a:lnTo>
                    <a:pt x="26314" y="29133"/>
                  </a:lnTo>
                  <a:lnTo>
                    <a:pt x="483552" y="90131"/>
                  </a:lnTo>
                  <a:lnTo>
                    <a:pt x="491794" y="301116"/>
                  </a:lnTo>
                  <a:lnTo>
                    <a:pt x="517218" y="301116"/>
                  </a:lnTo>
                  <a:lnTo>
                    <a:pt x="508101" y="67779"/>
                  </a:lnTo>
                  <a:lnTo>
                    <a:pt x="218397" y="29133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56137" y="3781793"/>
              <a:ext cx="2347595" cy="1160780"/>
            </a:xfrm>
            <a:custGeom>
              <a:avLst/>
              <a:gdLst/>
              <a:ahLst/>
              <a:cxnLst/>
              <a:rect l="l" t="t" r="r" b="b"/>
              <a:pathLst>
                <a:path w="2347595" h="1160779">
                  <a:moveTo>
                    <a:pt x="1203147" y="0"/>
                  </a:moveTo>
                  <a:lnTo>
                    <a:pt x="0" y="737133"/>
                  </a:lnTo>
                  <a:lnTo>
                    <a:pt x="703249" y="1160767"/>
                  </a:lnTo>
                  <a:lnTo>
                    <a:pt x="1194676" y="635457"/>
                  </a:lnTo>
                  <a:lnTo>
                    <a:pt x="1770824" y="1033678"/>
                  </a:lnTo>
                  <a:lnTo>
                    <a:pt x="2346985" y="1152296"/>
                  </a:lnTo>
                  <a:lnTo>
                    <a:pt x="1203147" y="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26376" y="3079026"/>
              <a:ext cx="909319" cy="917575"/>
            </a:xfrm>
            <a:custGeom>
              <a:avLst/>
              <a:gdLst/>
              <a:ahLst/>
              <a:cxnLst/>
              <a:rect l="l" t="t" r="r" b="b"/>
              <a:pathLst>
                <a:path w="909319" h="917575">
                  <a:moveTo>
                    <a:pt x="0" y="0"/>
                  </a:moveTo>
                  <a:lnTo>
                    <a:pt x="27978" y="634987"/>
                  </a:lnTo>
                  <a:lnTo>
                    <a:pt x="634034" y="903579"/>
                  </a:lnTo>
                  <a:lnTo>
                    <a:pt x="683626" y="917571"/>
                  </a:lnTo>
                  <a:lnTo>
                    <a:pt x="733713" y="917217"/>
                  </a:lnTo>
                  <a:lnTo>
                    <a:pt x="781428" y="903351"/>
                  </a:lnTo>
                  <a:lnTo>
                    <a:pt x="823902" y="876806"/>
                  </a:lnTo>
                  <a:lnTo>
                    <a:pt x="858266" y="838415"/>
                  </a:lnTo>
                  <a:lnTo>
                    <a:pt x="909167" y="762076"/>
                  </a:lnTo>
                  <a:lnTo>
                    <a:pt x="671918" y="457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0881" y="4264748"/>
              <a:ext cx="2995295" cy="830580"/>
            </a:xfrm>
            <a:custGeom>
              <a:avLst/>
              <a:gdLst/>
              <a:ahLst/>
              <a:cxnLst/>
              <a:rect l="l" t="t" r="r" b="b"/>
              <a:pathLst>
                <a:path w="2995295" h="830579">
                  <a:moveTo>
                    <a:pt x="616842" y="0"/>
                  </a:moveTo>
                  <a:lnTo>
                    <a:pt x="80229" y="127088"/>
                  </a:lnTo>
                  <a:lnTo>
                    <a:pt x="33836" y="237108"/>
                  </a:lnTo>
                  <a:lnTo>
                    <a:pt x="17757" y="281774"/>
                  </a:lnTo>
                  <a:lnTo>
                    <a:pt x="6890" y="326640"/>
                  </a:lnTo>
                  <a:lnTo>
                    <a:pt x="1037" y="371406"/>
                  </a:lnTo>
                  <a:lnTo>
                    <a:pt x="0" y="415773"/>
                  </a:lnTo>
                  <a:lnTo>
                    <a:pt x="3579" y="459444"/>
                  </a:lnTo>
                  <a:lnTo>
                    <a:pt x="11578" y="502119"/>
                  </a:lnTo>
                  <a:lnTo>
                    <a:pt x="23798" y="543499"/>
                  </a:lnTo>
                  <a:lnTo>
                    <a:pt x="40040" y="583286"/>
                  </a:lnTo>
                  <a:lnTo>
                    <a:pt x="60107" y="621181"/>
                  </a:lnTo>
                  <a:lnTo>
                    <a:pt x="83799" y="656885"/>
                  </a:lnTo>
                  <a:lnTo>
                    <a:pt x="110919" y="690099"/>
                  </a:lnTo>
                  <a:lnTo>
                    <a:pt x="141269" y="720524"/>
                  </a:lnTo>
                  <a:lnTo>
                    <a:pt x="174650" y="747863"/>
                  </a:lnTo>
                  <a:lnTo>
                    <a:pt x="210863" y="771815"/>
                  </a:lnTo>
                  <a:lnTo>
                    <a:pt x="249711" y="792082"/>
                  </a:lnTo>
                  <a:lnTo>
                    <a:pt x="290996" y="808365"/>
                  </a:lnTo>
                  <a:lnTo>
                    <a:pt x="334519" y="820366"/>
                  </a:lnTo>
                  <a:lnTo>
                    <a:pt x="380081" y="827786"/>
                  </a:lnTo>
                  <a:lnTo>
                    <a:pt x="427485" y="830326"/>
                  </a:lnTo>
                  <a:lnTo>
                    <a:pt x="2994892" y="830326"/>
                  </a:lnTo>
                  <a:lnTo>
                    <a:pt x="2984783" y="492518"/>
                  </a:lnTo>
                  <a:lnTo>
                    <a:pt x="797601" y="214642"/>
                  </a:lnTo>
                  <a:lnTo>
                    <a:pt x="616842" y="0"/>
                  </a:lnTo>
                  <a:close/>
                </a:path>
              </a:pathLst>
            </a:custGeom>
            <a:solidFill>
              <a:srgbClr val="47B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4860" y="3014704"/>
              <a:ext cx="1080135" cy="1441450"/>
            </a:xfrm>
            <a:custGeom>
              <a:avLst/>
              <a:gdLst/>
              <a:ahLst/>
              <a:cxnLst/>
              <a:rect l="l" t="t" r="r" b="b"/>
              <a:pathLst>
                <a:path w="1080135" h="1441450">
                  <a:moveTo>
                    <a:pt x="570457" y="0"/>
                  </a:moveTo>
                  <a:lnTo>
                    <a:pt x="531302" y="2802"/>
                  </a:lnTo>
                  <a:lnTo>
                    <a:pt x="492958" y="11207"/>
                  </a:lnTo>
                  <a:lnTo>
                    <a:pt x="456136" y="25112"/>
                  </a:lnTo>
                  <a:lnTo>
                    <a:pt x="421548" y="44412"/>
                  </a:lnTo>
                  <a:lnTo>
                    <a:pt x="389907" y="69006"/>
                  </a:lnTo>
                  <a:lnTo>
                    <a:pt x="361925" y="98790"/>
                  </a:lnTo>
                  <a:lnTo>
                    <a:pt x="338313" y="133661"/>
                  </a:lnTo>
                  <a:lnTo>
                    <a:pt x="319786" y="173516"/>
                  </a:lnTo>
                  <a:lnTo>
                    <a:pt x="0" y="1391928"/>
                  </a:lnTo>
                  <a:lnTo>
                    <a:pt x="313347" y="1433864"/>
                  </a:lnTo>
                  <a:lnTo>
                    <a:pt x="352716" y="1441335"/>
                  </a:lnTo>
                  <a:lnTo>
                    <a:pt x="398577" y="1440123"/>
                  </a:lnTo>
                  <a:lnTo>
                    <a:pt x="448392" y="1431505"/>
                  </a:lnTo>
                  <a:lnTo>
                    <a:pt x="499618" y="1416760"/>
                  </a:lnTo>
                  <a:lnTo>
                    <a:pt x="549715" y="1397165"/>
                  </a:lnTo>
                  <a:lnTo>
                    <a:pt x="596143" y="1373999"/>
                  </a:lnTo>
                  <a:lnTo>
                    <a:pt x="636361" y="1348540"/>
                  </a:lnTo>
                  <a:lnTo>
                    <a:pt x="667829" y="1322066"/>
                  </a:lnTo>
                  <a:lnTo>
                    <a:pt x="727138" y="1241573"/>
                  </a:lnTo>
                  <a:lnTo>
                    <a:pt x="1025525" y="779623"/>
                  </a:lnTo>
                  <a:lnTo>
                    <a:pt x="1049947" y="737321"/>
                  </a:lnTo>
                  <a:lnTo>
                    <a:pt x="1067096" y="692549"/>
                  </a:lnTo>
                  <a:lnTo>
                    <a:pt x="1076989" y="646179"/>
                  </a:lnTo>
                  <a:lnTo>
                    <a:pt x="1079642" y="599083"/>
                  </a:lnTo>
                  <a:lnTo>
                    <a:pt x="1075075" y="552134"/>
                  </a:lnTo>
                  <a:lnTo>
                    <a:pt x="1063304" y="506203"/>
                  </a:lnTo>
                  <a:lnTo>
                    <a:pt x="1044347" y="462163"/>
                  </a:lnTo>
                  <a:lnTo>
                    <a:pt x="1018222" y="420886"/>
                  </a:lnTo>
                  <a:lnTo>
                    <a:pt x="782510" y="106599"/>
                  </a:lnTo>
                  <a:lnTo>
                    <a:pt x="753452" y="73625"/>
                  </a:lnTo>
                  <a:lnTo>
                    <a:pt x="720931" y="46871"/>
                  </a:lnTo>
                  <a:lnTo>
                    <a:pt x="685658" y="26235"/>
                  </a:lnTo>
                  <a:lnTo>
                    <a:pt x="648347" y="11613"/>
                  </a:lnTo>
                  <a:lnTo>
                    <a:pt x="609709" y="2902"/>
                  </a:lnTo>
                  <a:lnTo>
                    <a:pt x="570457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6932" y="3568280"/>
              <a:ext cx="3183255" cy="1501775"/>
            </a:xfrm>
            <a:custGeom>
              <a:avLst/>
              <a:gdLst/>
              <a:ahLst/>
              <a:cxnLst/>
              <a:rect l="l" t="t" r="r" b="b"/>
              <a:pathLst>
                <a:path w="3183254" h="1501775">
                  <a:moveTo>
                    <a:pt x="541426" y="253542"/>
                  </a:moveTo>
                  <a:lnTo>
                    <a:pt x="538683" y="245986"/>
                  </a:lnTo>
                  <a:lnTo>
                    <a:pt x="13500" y="0"/>
                  </a:lnTo>
                  <a:lnTo>
                    <a:pt x="5943" y="2755"/>
                  </a:lnTo>
                  <a:lnTo>
                    <a:pt x="0" y="15455"/>
                  </a:lnTo>
                  <a:lnTo>
                    <a:pt x="2743" y="22999"/>
                  </a:lnTo>
                  <a:lnTo>
                    <a:pt x="523303" y="266827"/>
                  </a:lnTo>
                  <a:lnTo>
                    <a:pt x="525132" y="267208"/>
                  </a:lnTo>
                  <a:lnTo>
                    <a:pt x="526935" y="267208"/>
                  </a:lnTo>
                  <a:lnTo>
                    <a:pt x="531710" y="267208"/>
                  </a:lnTo>
                  <a:lnTo>
                    <a:pt x="536282" y="264502"/>
                  </a:lnTo>
                  <a:lnTo>
                    <a:pt x="541426" y="253542"/>
                  </a:lnTo>
                  <a:close/>
                </a:path>
                <a:path w="3183254" h="1501775">
                  <a:moveTo>
                    <a:pt x="2061616" y="1115085"/>
                  </a:moveTo>
                  <a:lnTo>
                    <a:pt x="2056663" y="1108760"/>
                  </a:lnTo>
                  <a:lnTo>
                    <a:pt x="306019" y="897610"/>
                  </a:lnTo>
                  <a:lnTo>
                    <a:pt x="299783" y="902639"/>
                  </a:lnTo>
                  <a:lnTo>
                    <a:pt x="298107" y="916546"/>
                  </a:lnTo>
                  <a:lnTo>
                    <a:pt x="303072" y="922883"/>
                  </a:lnTo>
                  <a:lnTo>
                    <a:pt x="2048192" y="1133233"/>
                  </a:lnTo>
                  <a:lnTo>
                    <a:pt x="2054529" y="1133233"/>
                  </a:lnTo>
                  <a:lnTo>
                    <a:pt x="2060016" y="1128496"/>
                  </a:lnTo>
                  <a:lnTo>
                    <a:pt x="2061616" y="1115085"/>
                  </a:lnTo>
                  <a:close/>
                </a:path>
                <a:path w="3183254" h="1501775">
                  <a:moveTo>
                    <a:pt x="3182810" y="855522"/>
                  </a:moveTo>
                  <a:lnTo>
                    <a:pt x="3166059" y="823531"/>
                  </a:lnTo>
                  <a:lnTo>
                    <a:pt x="3125482" y="809663"/>
                  </a:lnTo>
                  <a:lnTo>
                    <a:pt x="3075495" y="815086"/>
                  </a:lnTo>
                  <a:lnTo>
                    <a:pt x="3030563" y="840955"/>
                  </a:lnTo>
                  <a:lnTo>
                    <a:pt x="2850451" y="1246390"/>
                  </a:lnTo>
                  <a:lnTo>
                    <a:pt x="2941243" y="1284554"/>
                  </a:lnTo>
                  <a:lnTo>
                    <a:pt x="2977591" y="1323835"/>
                  </a:lnTo>
                  <a:lnTo>
                    <a:pt x="2964929" y="1388148"/>
                  </a:lnTo>
                  <a:lnTo>
                    <a:pt x="2908757" y="1501394"/>
                  </a:lnTo>
                  <a:lnTo>
                    <a:pt x="3182810" y="1501394"/>
                  </a:lnTo>
                  <a:lnTo>
                    <a:pt x="3182810" y="8555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807320" y="4377944"/>
              <a:ext cx="261620" cy="692150"/>
            </a:xfrm>
            <a:custGeom>
              <a:avLst/>
              <a:gdLst/>
              <a:ahLst/>
              <a:cxnLst/>
              <a:rect l="l" t="t" r="r" b="b"/>
              <a:pathLst>
                <a:path w="261620" h="692150">
                  <a:moveTo>
                    <a:pt x="227706" y="0"/>
                  </a:moveTo>
                  <a:lnTo>
                    <a:pt x="197004" y="5422"/>
                  </a:lnTo>
                  <a:lnTo>
                    <a:pt x="167182" y="31292"/>
                  </a:lnTo>
                  <a:lnTo>
                    <a:pt x="0" y="432079"/>
                  </a:lnTo>
                  <a:lnTo>
                    <a:pt x="78720" y="472926"/>
                  </a:lnTo>
                  <a:lnTo>
                    <a:pt x="111796" y="513589"/>
                  </a:lnTo>
                  <a:lnTo>
                    <a:pt x="105379" y="578410"/>
                  </a:lnTo>
                  <a:lnTo>
                    <a:pt x="65620" y="691730"/>
                  </a:lnTo>
                  <a:lnTo>
                    <a:pt x="261378" y="691730"/>
                  </a:lnTo>
                  <a:lnTo>
                    <a:pt x="261378" y="45859"/>
                  </a:lnTo>
                  <a:lnTo>
                    <a:pt x="251695" y="13865"/>
                  </a:lnTo>
                  <a:lnTo>
                    <a:pt x="227706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94328" y="4365294"/>
              <a:ext cx="358140" cy="717550"/>
            </a:xfrm>
            <a:custGeom>
              <a:avLst/>
              <a:gdLst/>
              <a:ahLst/>
              <a:cxnLst/>
              <a:rect l="l" t="t" r="r" b="b"/>
              <a:pathLst>
                <a:path w="358139" h="717550">
                  <a:moveTo>
                    <a:pt x="289181" y="0"/>
                  </a:moveTo>
                  <a:lnTo>
                    <a:pt x="216526" y="12719"/>
                  </a:lnTo>
                  <a:lnTo>
                    <a:pt x="184327" y="34811"/>
                  </a:lnTo>
                  <a:lnTo>
                    <a:pt x="38" y="447409"/>
                  </a:lnTo>
                  <a:lnTo>
                    <a:pt x="0" y="451041"/>
                  </a:lnTo>
                  <a:lnTo>
                    <a:pt x="2679" y="457480"/>
                  </a:lnTo>
                  <a:lnTo>
                    <a:pt x="5283" y="460007"/>
                  </a:lnTo>
                  <a:lnTo>
                    <a:pt x="8547" y="461239"/>
                  </a:lnTo>
                  <a:lnTo>
                    <a:pt x="17584" y="465507"/>
                  </a:lnTo>
                  <a:lnTo>
                    <a:pt x="38519" y="478857"/>
                  </a:lnTo>
                  <a:lnTo>
                    <a:pt x="63311" y="502594"/>
                  </a:lnTo>
                  <a:lnTo>
                    <a:pt x="83921" y="538023"/>
                  </a:lnTo>
                  <a:lnTo>
                    <a:pt x="91853" y="572956"/>
                  </a:lnTo>
                  <a:lnTo>
                    <a:pt x="90516" y="611442"/>
                  </a:lnTo>
                  <a:lnTo>
                    <a:pt x="79924" y="653338"/>
                  </a:lnTo>
                  <a:lnTo>
                    <a:pt x="60096" y="698500"/>
                  </a:lnTo>
                  <a:lnTo>
                    <a:pt x="58051" y="702437"/>
                  </a:lnTo>
                  <a:lnTo>
                    <a:pt x="58204" y="707162"/>
                  </a:lnTo>
                  <a:lnTo>
                    <a:pt x="62801" y="714756"/>
                  </a:lnTo>
                  <a:lnTo>
                    <a:pt x="66916" y="717080"/>
                  </a:lnTo>
                  <a:lnTo>
                    <a:pt x="352437" y="717080"/>
                  </a:lnTo>
                  <a:lnTo>
                    <a:pt x="358114" y="711403"/>
                  </a:lnTo>
                  <a:lnTo>
                    <a:pt x="358114" y="691680"/>
                  </a:lnTo>
                  <a:lnTo>
                    <a:pt x="91744" y="691680"/>
                  </a:lnTo>
                  <a:lnTo>
                    <a:pt x="108636" y="646890"/>
                  </a:lnTo>
                  <a:lnTo>
                    <a:pt x="116932" y="604766"/>
                  </a:lnTo>
                  <a:lnTo>
                    <a:pt x="116612" y="565431"/>
                  </a:lnTo>
                  <a:lnTo>
                    <a:pt x="107657" y="529006"/>
                  </a:lnTo>
                  <a:lnTo>
                    <a:pt x="90405" y="496311"/>
                  </a:lnTo>
                  <a:lnTo>
                    <a:pt x="69168" y="471586"/>
                  </a:lnTo>
                  <a:lnTo>
                    <a:pt x="47691" y="454115"/>
                  </a:lnTo>
                  <a:lnTo>
                    <a:pt x="29717" y="443179"/>
                  </a:lnTo>
                  <a:lnTo>
                    <a:pt x="203733" y="51423"/>
                  </a:lnTo>
                  <a:lnTo>
                    <a:pt x="228914" y="35153"/>
                  </a:lnTo>
                  <a:lnTo>
                    <a:pt x="257705" y="26573"/>
                  </a:lnTo>
                  <a:lnTo>
                    <a:pt x="286300" y="25307"/>
                  </a:lnTo>
                  <a:lnTo>
                    <a:pt x="345244" y="25307"/>
                  </a:lnTo>
                  <a:lnTo>
                    <a:pt x="336635" y="16633"/>
                  </a:lnTo>
                  <a:lnTo>
                    <a:pt x="320801" y="7582"/>
                  </a:lnTo>
                  <a:lnTo>
                    <a:pt x="289181" y="0"/>
                  </a:lnTo>
                  <a:close/>
                </a:path>
                <a:path w="358139" h="717550">
                  <a:moveTo>
                    <a:pt x="345244" y="25307"/>
                  </a:moveTo>
                  <a:lnTo>
                    <a:pt x="286300" y="25307"/>
                  </a:lnTo>
                  <a:lnTo>
                    <a:pt x="310895" y="30976"/>
                  </a:lnTo>
                  <a:lnTo>
                    <a:pt x="318505" y="34928"/>
                  </a:lnTo>
                  <a:lnTo>
                    <a:pt x="325539" y="40647"/>
                  </a:lnTo>
                  <a:lnTo>
                    <a:pt x="330705" y="48413"/>
                  </a:lnTo>
                  <a:lnTo>
                    <a:pt x="332714" y="58509"/>
                  </a:lnTo>
                  <a:lnTo>
                    <a:pt x="332714" y="691680"/>
                  </a:lnTo>
                  <a:lnTo>
                    <a:pt x="358114" y="691680"/>
                  </a:lnTo>
                  <a:lnTo>
                    <a:pt x="358114" y="58509"/>
                  </a:lnTo>
                  <a:lnTo>
                    <a:pt x="355618" y="42544"/>
                  </a:lnTo>
                  <a:lnTo>
                    <a:pt x="348349" y="28436"/>
                  </a:lnTo>
                  <a:lnTo>
                    <a:pt x="345244" y="253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8" name="object 18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66290" y="178028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79256" y="1733346"/>
            <a:ext cx="7765415" cy="458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5160" algn="l"/>
              </a:tabLst>
            </a:pP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Нам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потрібно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тому</a:t>
            </a:r>
            <a:r>
              <a:rPr dirty="0" sz="2000" spc="-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231F1F"/>
                </a:solidFill>
                <a:latin typeface="Microsoft Sans Serif"/>
                <a:cs typeface="Microsoft Sans Serif"/>
              </a:rPr>
              <a:t>що...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стверджує, </a:t>
            </a:r>
            <a:r>
              <a:rPr dirty="0" sz="2000" spc="210">
                <a:solidFill>
                  <a:srgbClr val="231F1F"/>
                </a:solidFill>
                <a:latin typeface="Microsoft Sans Serif"/>
                <a:cs typeface="Microsoft Sans Serif"/>
              </a:rPr>
              <a:t>що…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99300"/>
              </a:lnSpc>
              <a:tabLst>
                <a:tab pos="1979930" algn="l"/>
                <a:tab pos="3466465" algn="l"/>
                <a:tab pos="6351270" algn="l"/>
              </a:tabLst>
            </a:pP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Я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погоджуюся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,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нам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потрібно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тому</a:t>
            </a:r>
            <a:r>
              <a:rPr dirty="0" sz="2000" spc="-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що…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Хоча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вважаю,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нам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потрібно…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свідчать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що…</a:t>
            </a:r>
            <a:endParaRPr sz="2000">
              <a:latin typeface="Microsoft Sans Serif"/>
              <a:cs typeface="Microsoft Sans Serif"/>
            </a:endParaRPr>
          </a:p>
          <a:p>
            <a:pPr marL="12700" marR="1277620">
              <a:lnSpc>
                <a:spcPct val="199300"/>
              </a:lnSpc>
              <a:tabLst>
                <a:tab pos="2547620" algn="l"/>
                <a:tab pos="4706620" algn="l"/>
                <a:tab pos="5287010" algn="l"/>
              </a:tabLst>
            </a:pPr>
            <a:r>
              <a:rPr dirty="0" sz="2000" spc="90">
                <a:solidFill>
                  <a:srgbClr val="231F1F"/>
                </a:solidFill>
                <a:latin typeface="Microsoft Sans Serif"/>
                <a:cs typeface="Microsoft Sans Serif"/>
              </a:rPr>
              <a:t>Головна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проблема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тому,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є…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Добра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новина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тому,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19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-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1F"/>
                </a:solidFill>
                <a:latin typeface="Microsoft Sans Serif"/>
                <a:cs typeface="Microsoft Sans Serif"/>
              </a:rPr>
              <a:t>що…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Згідно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 </a:t>
            </a:r>
            <a:r>
              <a:rPr dirty="0" u="heavy" sz="20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9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1F"/>
                </a:solidFill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66290" y="238790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66290" y="299548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36030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42106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666290" y="481829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666290" y="542590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66290" y="603349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190"/>
              <a:t>Схеми</a:t>
            </a:r>
            <a:r>
              <a:rPr dirty="0" spc="15"/>
              <a:t> </a:t>
            </a:r>
            <a:r>
              <a:rPr dirty="0" spc="305"/>
              <a:t>речень</a:t>
            </a:r>
            <a:r>
              <a:rPr dirty="0" spc="15"/>
              <a:t> </a:t>
            </a:r>
            <a:r>
              <a:rPr dirty="0" spc="254"/>
              <a:t>для</a:t>
            </a:r>
            <a:r>
              <a:rPr dirty="0" spc="15"/>
              <a:t> </a:t>
            </a:r>
            <a:r>
              <a:rPr dirty="0" spc="270"/>
              <a:t>репетиції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3" name="object 13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5275" y="1322844"/>
            <a:ext cx="5621655" cy="1727200"/>
          </a:xfrm>
          <a:prstGeom prst="rect"/>
        </p:spPr>
        <p:txBody>
          <a:bodyPr wrap="square" lIns="0" tIns="144780" rIns="0" bIns="0" rtlCol="0" vert="horz">
            <a:spAutoFit/>
          </a:bodyPr>
          <a:lstStyle/>
          <a:p>
            <a:pPr marL="12700" marR="5080" indent="814069">
              <a:lnSpc>
                <a:spcPts val="6200"/>
              </a:lnSpc>
              <a:spcBef>
                <a:spcPts val="1140"/>
              </a:spcBef>
            </a:pPr>
            <a:r>
              <a:rPr dirty="0" sz="6000" spc="370"/>
              <a:t>Тепер</a:t>
            </a:r>
            <a:r>
              <a:rPr dirty="0" sz="6000" spc="35"/>
              <a:t> </a:t>
            </a:r>
            <a:r>
              <a:rPr dirty="0" sz="6000" spc="320"/>
              <a:t>час </a:t>
            </a:r>
            <a:r>
              <a:rPr dirty="0" sz="6000" spc="515"/>
              <a:t>написати</a:t>
            </a:r>
            <a:r>
              <a:rPr dirty="0" sz="6000" spc="25"/>
              <a:t> </a:t>
            </a:r>
            <a:r>
              <a:rPr dirty="0" sz="6000" spc="260"/>
              <a:t>есе!</a:t>
            </a:r>
            <a:endParaRPr sz="6000"/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3735928"/>
            <a:ext cx="10692130" cy="3467735"/>
            <a:chOff x="0" y="3735928"/>
            <a:chExt cx="10692130" cy="34677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2296" y="3735928"/>
              <a:ext cx="3699578" cy="28880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7"/>
              <a:ext cx="751243" cy="38434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1104265">
              <a:lnSpc>
                <a:spcPct val="100000"/>
              </a:lnSpc>
              <a:spcBef>
                <a:spcPts val="100"/>
              </a:spcBef>
            </a:pPr>
            <a:r>
              <a:rPr dirty="0" spc="285"/>
              <a:t>Напишіть</a:t>
            </a:r>
            <a:r>
              <a:rPr dirty="0" spc="30"/>
              <a:t> </a:t>
            </a:r>
            <a:r>
              <a:rPr dirty="0" spc="265"/>
              <a:t>чернетку</a:t>
            </a:r>
            <a:r>
              <a:rPr dirty="0" spc="35"/>
              <a:t> </a:t>
            </a:r>
            <a:r>
              <a:rPr dirty="0" spc="280"/>
              <a:t>вашого</a:t>
            </a:r>
            <a:r>
              <a:rPr dirty="0" spc="35"/>
              <a:t> </a:t>
            </a:r>
            <a:r>
              <a:rPr dirty="0" spc="200"/>
              <a:t>есе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357663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66290" y="411224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66290" y="464785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66290" y="518344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66290" y="571905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619300" y="1764093"/>
            <a:ext cx="7869555" cy="423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4845">
              <a:lnSpc>
                <a:spcPct val="116700"/>
              </a:lnSpc>
              <a:spcBef>
                <a:spcPts val="100"/>
              </a:spcBef>
            </a:pP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Використовуйте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есе,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яку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озвучили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усно,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ваші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джерела,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нотатки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«Вони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кажуть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19">
                <a:solidFill>
                  <a:srgbClr val="231F1F"/>
                </a:solidFill>
                <a:latin typeface="Microsoft Sans Serif"/>
                <a:cs typeface="Microsoft Sans Serif"/>
              </a:rPr>
              <a:t>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231F1F"/>
                </a:solidFill>
                <a:latin typeface="Microsoft Sans Serif"/>
                <a:cs typeface="Microsoft Sans Serif"/>
              </a:rPr>
              <a:t>кажу».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70" b="1">
                <a:solidFill>
                  <a:srgbClr val="44BD93"/>
                </a:solidFill>
                <a:latin typeface="Tahoma"/>
                <a:cs typeface="Tahoma"/>
              </a:rPr>
              <a:t>Обов’язково</a:t>
            </a:r>
            <a:r>
              <a:rPr dirty="0" sz="20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44BD93"/>
                </a:solidFill>
                <a:latin typeface="Tahoma"/>
                <a:cs typeface="Tahoma"/>
              </a:rPr>
              <a:t>додайте</a:t>
            </a:r>
            <a:r>
              <a:rPr dirty="0" sz="20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125" b="1">
                <a:solidFill>
                  <a:srgbClr val="44BD93"/>
                </a:solidFill>
                <a:latin typeface="Tahoma"/>
                <a:cs typeface="Tahoma"/>
              </a:rPr>
              <a:t>у</a:t>
            </a:r>
            <a:r>
              <a:rPr dirty="0" sz="20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44BD93"/>
                </a:solidFill>
                <a:latin typeface="Tahoma"/>
                <a:cs typeface="Tahoma"/>
              </a:rPr>
              <a:t>ваш</a:t>
            </a:r>
            <a:r>
              <a:rPr dirty="0" sz="20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000" spc="40" b="1">
                <a:solidFill>
                  <a:srgbClr val="44BD93"/>
                </a:solidFill>
                <a:latin typeface="Tahoma"/>
                <a:cs typeface="Tahoma"/>
              </a:rPr>
              <a:t>текст:</a:t>
            </a:r>
            <a:endParaRPr sz="2000">
              <a:latin typeface="Tahoma"/>
              <a:cs typeface="Tahoma"/>
            </a:endParaRPr>
          </a:p>
          <a:p>
            <a:pPr marL="372110" marR="5179060">
              <a:lnSpc>
                <a:spcPct val="175700"/>
              </a:lnSpc>
              <a:spcBef>
                <a:spcPts val="1135"/>
              </a:spcBef>
            </a:pP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опис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проблеми;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вашу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думку;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джерел;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1814"/>
              </a:spcBef>
            </a:pP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коментарі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1F"/>
                </a:solidFill>
                <a:latin typeface="Microsoft Sans Serif"/>
                <a:cs typeface="Microsoft Sans Serif"/>
              </a:rPr>
              <a:t>доказів;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1820"/>
              </a:spcBef>
            </a:pPr>
            <a:r>
              <a:rPr dirty="0" sz="2000" spc="70">
                <a:solidFill>
                  <a:srgbClr val="231F1F"/>
                </a:solidFill>
                <a:latin typeface="Microsoft Sans Serif"/>
                <a:cs typeface="Microsoft Sans Serif"/>
              </a:rPr>
              <a:t>дії,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які,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вважаєте,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мають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зробити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читачі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читачки.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93077"/>
            <a:ext cx="922337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5"/>
              <a:t>Відгуки</a:t>
            </a:r>
            <a:r>
              <a:rPr dirty="0" spc="30"/>
              <a:t> </a:t>
            </a:r>
            <a:r>
              <a:rPr dirty="0" spc="285"/>
              <a:t>однокласників</a:t>
            </a:r>
            <a:r>
              <a:rPr dirty="0" spc="35"/>
              <a:t> </a:t>
            </a:r>
            <a:r>
              <a:rPr dirty="0" spc="180"/>
              <a:t>і</a:t>
            </a:r>
            <a:r>
              <a:rPr dirty="0" spc="35"/>
              <a:t> </a:t>
            </a:r>
            <a:r>
              <a:rPr dirty="0" spc="295"/>
              <a:t>однокласниць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6500" y="1542110"/>
            <a:ext cx="7791450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Дотримуйтеся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наведеного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1F"/>
                </a:solidFill>
                <a:latin typeface="Microsoft Sans Serif"/>
                <a:cs typeface="Microsoft Sans Serif"/>
              </a:rPr>
              <a:t>нижче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протоколу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надання 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отримання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зворотного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зв’язку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(відгуків)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ваше</a:t>
            </a:r>
            <a:r>
              <a:rPr dirty="0" sz="2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231F1F"/>
                </a:solidFill>
                <a:latin typeface="Microsoft Sans Serif"/>
                <a:cs typeface="Microsoft Sans Serif"/>
              </a:rPr>
              <a:t>есе.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6500" y="6096039"/>
            <a:ext cx="70751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Повторіть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00" b="1">
                <a:solidFill>
                  <a:srgbClr val="645785"/>
                </a:solidFill>
                <a:latin typeface="Tahoma"/>
                <a:cs typeface="Tahoma"/>
              </a:rPr>
              <a:t>це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75" b="1">
                <a:solidFill>
                  <a:srgbClr val="645785"/>
                </a:solidFill>
                <a:latin typeface="Tahoma"/>
                <a:cs typeface="Tahoma"/>
              </a:rPr>
              <a:t>для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645785"/>
                </a:solidFill>
                <a:latin typeface="Tahoma"/>
                <a:cs typeface="Tahoma"/>
              </a:rPr>
              <a:t>всіх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645785"/>
                </a:solidFill>
                <a:latin typeface="Tahoma"/>
                <a:cs typeface="Tahoma"/>
              </a:rPr>
              <a:t>учасників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і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95" b="1">
                <a:solidFill>
                  <a:srgbClr val="645785"/>
                </a:solidFill>
                <a:latin typeface="Tahoma"/>
                <a:cs typeface="Tahoma"/>
              </a:rPr>
              <a:t>учасниць</a:t>
            </a:r>
            <a:r>
              <a:rPr dirty="0" sz="2000" spc="15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645785"/>
                </a:solidFill>
                <a:latin typeface="Tahoma"/>
                <a:cs typeface="Tahoma"/>
              </a:rPr>
              <a:t>групи.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34295" y="302674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87305" y="2581795"/>
            <a:ext cx="6317615" cy="71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44BD93"/>
                </a:solidFill>
                <a:latin typeface="Tahoma"/>
                <a:cs typeface="Tahoma"/>
              </a:rPr>
              <a:t>Слухачі</a:t>
            </a:r>
            <a:r>
              <a:rPr dirty="0" sz="1600" spc="1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600" spc="-270" b="1">
                <a:solidFill>
                  <a:srgbClr val="44BD93"/>
                </a:solidFill>
                <a:latin typeface="Tahoma"/>
                <a:cs typeface="Tahoma"/>
              </a:rPr>
              <a:t>/</a:t>
            </a:r>
            <a:r>
              <a:rPr dirty="0" sz="1600" spc="1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4BD93"/>
                </a:solidFill>
                <a:latin typeface="Tahoma"/>
                <a:cs typeface="Tahoma"/>
              </a:rPr>
              <a:t>слухачки:</a:t>
            </a:r>
            <a:endParaRPr sz="1600">
              <a:latin typeface="Tahoma"/>
              <a:cs typeface="Tahoma"/>
            </a:endParaRPr>
          </a:p>
          <a:p>
            <a:pPr marL="372110">
              <a:lnSpc>
                <a:spcPct val="100000"/>
              </a:lnSpc>
              <a:spcBef>
                <a:spcPts val="1610"/>
              </a:spcBef>
            </a:pPr>
            <a:r>
              <a:rPr dirty="0" sz="1600" spc="75">
                <a:solidFill>
                  <a:srgbClr val="231F1F"/>
                </a:solidFill>
                <a:latin typeface="Microsoft Sans Serif"/>
                <a:cs typeface="Microsoft Sans Serif"/>
              </a:rPr>
              <a:t>слухають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204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4">
                <a:solidFill>
                  <a:srgbClr val="231F1F"/>
                </a:solidFill>
                <a:latin typeface="Microsoft Sans Serif"/>
                <a:cs typeface="Microsoft Sans Serif"/>
              </a:rPr>
              <a:t>роблять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нотатки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4">
                <a:solidFill>
                  <a:srgbClr val="231F1F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відгуків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75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231F1F"/>
                </a:solidFill>
                <a:latin typeface="Microsoft Sans Serif"/>
                <a:cs typeface="Microsoft Sans Serif"/>
              </a:rPr>
              <a:t>нього: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47299" y="3351822"/>
            <a:ext cx="6191885" cy="239141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35"/>
              </a:spcBef>
              <a:buClr>
                <a:srgbClr val="645785"/>
              </a:buClr>
              <a:buSzPct val="125000"/>
              <a:buFont typeface="Wingdings"/>
              <a:buChar char=""/>
              <a:tabLst>
                <a:tab pos="372110" algn="l"/>
              </a:tabLst>
            </a:pP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16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1F"/>
                </a:solidFill>
                <a:latin typeface="Microsoft Sans Serif"/>
                <a:cs typeface="Microsoft Sans Serif"/>
              </a:rPr>
              <a:t>опис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проблеми?</a:t>
            </a:r>
            <a:endParaRPr sz="16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450"/>
              </a:spcBef>
              <a:buClr>
                <a:srgbClr val="645785"/>
              </a:buClr>
              <a:buSzPct val="125000"/>
              <a:buFont typeface="Wingdings"/>
              <a:buChar char=""/>
              <a:tabLst>
                <a:tab pos="372110" algn="l"/>
              </a:tabLst>
            </a:pP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1F"/>
                </a:solidFill>
                <a:latin typeface="Microsoft Sans Serif"/>
                <a:cs typeface="Microsoft Sans Serif"/>
              </a:rPr>
              <a:t>автора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авторки?</a:t>
            </a:r>
            <a:endParaRPr sz="16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445"/>
              </a:spcBef>
              <a:buClr>
                <a:srgbClr val="645785"/>
              </a:buClr>
              <a:buSzPct val="125000"/>
              <a:buFont typeface="Wingdings"/>
              <a:buChar char=""/>
              <a:tabLst>
                <a:tab pos="372110" algn="l"/>
              </a:tabLst>
            </a:pP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0">
                <a:solidFill>
                  <a:srgbClr val="231F1F"/>
                </a:solidFill>
                <a:latin typeface="Microsoft Sans Serif"/>
                <a:cs typeface="Microsoft Sans Serif"/>
              </a:rPr>
              <a:t>наших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джерел?</a:t>
            </a:r>
            <a:endParaRPr sz="1600">
              <a:latin typeface="Microsoft Sans Serif"/>
              <a:cs typeface="Microsoft Sans Serif"/>
            </a:endParaRPr>
          </a:p>
          <a:p>
            <a:pPr marL="372110" indent="-359410">
              <a:lnSpc>
                <a:spcPct val="100000"/>
              </a:lnSpc>
              <a:spcBef>
                <a:spcPts val="1445"/>
              </a:spcBef>
              <a:buClr>
                <a:srgbClr val="645785"/>
              </a:buClr>
              <a:buSzPct val="125000"/>
              <a:buFont typeface="Wingdings"/>
              <a:buChar char=""/>
              <a:tabLst>
                <a:tab pos="372110" algn="l"/>
              </a:tabLst>
            </a:pP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представлено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0">
                <a:solidFill>
                  <a:srgbClr val="231F1F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ніж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5">
                <a:solidFill>
                  <a:srgbClr val="231F1F"/>
                </a:solidFill>
                <a:latin typeface="Microsoft Sans Serif"/>
                <a:cs typeface="Microsoft Sans Serif"/>
              </a:rPr>
              <a:t>одну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сторону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1F"/>
                </a:solidFill>
                <a:latin typeface="Microsoft Sans Serif"/>
                <a:cs typeface="Microsoft Sans Serif"/>
              </a:rPr>
              <a:t>дискусії?</a:t>
            </a:r>
            <a:endParaRPr sz="1600">
              <a:latin typeface="Microsoft Sans Serif"/>
              <a:cs typeface="Microsoft Sans Serif"/>
            </a:endParaRPr>
          </a:p>
          <a:p>
            <a:pPr marL="372110" marR="5080" indent="-360045">
              <a:lnSpc>
                <a:spcPct val="125000"/>
              </a:lnSpc>
              <a:spcBef>
                <a:spcPts val="969"/>
              </a:spcBef>
              <a:buClr>
                <a:srgbClr val="645785"/>
              </a:buClr>
              <a:buSzPct val="125000"/>
              <a:buFont typeface="Wingdings"/>
              <a:buChar char=""/>
              <a:tabLst>
                <a:tab pos="372110" algn="l"/>
              </a:tabLst>
            </a:pP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16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1F"/>
                </a:solidFill>
                <a:latin typeface="Microsoft Sans Serif"/>
                <a:cs typeface="Microsoft Sans Serif"/>
              </a:rPr>
              <a:t>достатньо</a:t>
            </a:r>
            <a:r>
              <a:rPr dirty="0" sz="16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40">
                <a:solidFill>
                  <a:srgbClr val="231F1F"/>
                </a:solidFill>
                <a:latin typeface="Microsoft Sans Serif"/>
                <a:cs typeface="Microsoft Sans Serif"/>
              </a:rPr>
              <a:t>добре</a:t>
            </a:r>
            <a:r>
              <a:rPr dirty="0" sz="16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0">
                <a:solidFill>
                  <a:srgbClr val="231F1F"/>
                </a:solidFill>
                <a:latin typeface="Microsoft Sans Serif"/>
                <a:cs typeface="Microsoft Sans Serif"/>
              </a:rPr>
              <a:t>організовано</a:t>
            </a:r>
            <a:r>
              <a:rPr dirty="0" sz="16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231F1F"/>
                </a:solidFill>
                <a:latin typeface="Microsoft Sans Serif"/>
                <a:cs typeface="Microsoft Sans Serif"/>
              </a:rPr>
              <a:t>текст,</a:t>
            </a:r>
            <a:r>
              <a:rPr dirty="0" sz="16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1F"/>
                </a:solidFill>
                <a:latin typeface="Microsoft Sans Serif"/>
                <a:cs typeface="Microsoft Sans Serif"/>
              </a:rPr>
              <a:t>щоб</a:t>
            </a:r>
            <a:r>
              <a:rPr dirty="0" sz="1600" spc="4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65">
                <a:solidFill>
                  <a:srgbClr val="231F1F"/>
                </a:solidFill>
                <a:latin typeface="Microsoft Sans Serif"/>
                <a:cs typeface="Microsoft Sans Serif"/>
              </a:rPr>
              <a:t>ви</a:t>
            </a:r>
            <a:r>
              <a:rPr dirty="0" sz="1600" spc="4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могли </a:t>
            </a:r>
            <a:r>
              <a:rPr dirty="0" sz="1600" spc="95">
                <a:solidFill>
                  <a:srgbClr val="231F1F"/>
                </a:solidFill>
                <a:latin typeface="Microsoft Sans Serif"/>
                <a:cs typeface="Microsoft Sans Serif"/>
              </a:rPr>
              <a:t>зрозуміти,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якої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1F"/>
                </a:solidFill>
                <a:latin typeface="Microsoft Sans Serif"/>
                <a:cs typeface="Microsoft Sans Serif"/>
              </a:rPr>
              <a:t>дії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231F1F"/>
                </a:solidFill>
                <a:latin typeface="Microsoft Sans Serif"/>
                <a:cs typeface="Microsoft Sans Serif"/>
              </a:rPr>
              <a:t>вас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закликає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0">
                <a:solidFill>
                  <a:srgbClr val="231F1F"/>
                </a:solidFill>
                <a:latin typeface="Microsoft Sans Serif"/>
                <a:cs typeface="Microsoft Sans Serif"/>
              </a:rPr>
              <a:t>автор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10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16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0">
                <a:solidFill>
                  <a:srgbClr val="231F1F"/>
                </a:solidFill>
                <a:latin typeface="Microsoft Sans Serif"/>
                <a:cs typeface="Microsoft Sans Serif"/>
              </a:rPr>
              <a:t>авторка?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74295" y="302674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74295" y="34755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27300" y="2581795"/>
            <a:ext cx="2463165" cy="1471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80" b="1">
                <a:solidFill>
                  <a:srgbClr val="44BD93"/>
                </a:solidFill>
                <a:latin typeface="Tahoma"/>
                <a:cs typeface="Tahoma"/>
              </a:rPr>
              <a:t>Автор</a:t>
            </a:r>
            <a:r>
              <a:rPr dirty="0" sz="160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600" spc="-270" b="1">
                <a:solidFill>
                  <a:srgbClr val="44BD93"/>
                </a:solidFill>
                <a:latin typeface="Tahoma"/>
                <a:cs typeface="Tahoma"/>
              </a:rPr>
              <a:t>/</a:t>
            </a:r>
            <a:r>
              <a:rPr dirty="0" sz="16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4BD93"/>
                </a:solidFill>
                <a:latin typeface="Tahoma"/>
                <a:cs typeface="Tahoma"/>
              </a:rPr>
              <a:t>авторка:</a:t>
            </a:r>
            <a:endParaRPr sz="1600">
              <a:latin typeface="Tahoma"/>
              <a:cs typeface="Tahoma"/>
            </a:endParaRPr>
          </a:p>
          <a:p>
            <a:pPr marL="372110">
              <a:lnSpc>
                <a:spcPct val="100000"/>
              </a:lnSpc>
              <a:spcBef>
                <a:spcPts val="1610"/>
              </a:spcBef>
            </a:pPr>
            <a:r>
              <a:rPr dirty="0" sz="1600" spc="100">
                <a:solidFill>
                  <a:srgbClr val="231F1F"/>
                </a:solidFill>
                <a:latin typeface="Microsoft Sans Serif"/>
                <a:cs typeface="Microsoft Sans Serif"/>
              </a:rPr>
              <a:t>зачитує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05">
                <a:solidFill>
                  <a:srgbClr val="231F1F"/>
                </a:solidFill>
                <a:latin typeface="Microsoft Sans Serif"/>
                <a:cs typeface="Microsoft Sans Serif"/>
              </a:rPr>
              <a:t>есе</a:t>
            </a:r>
            <a:r>
              <a:rPr dirty="0" sz="16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0">
                <a:solidFill>
                  <a:srgbClr val="231F1F"/>
                </a:solidFill>
                <a:latin typeface="Microsoft Sans Serif"/>
                <a:cs typeface="Microsoft Sans Serif"/>
              </a:rPr>
              <a:t>вголос;</a:t>
            </a:r>
            <a:endParaRPr sz="1600">
              <a:latin typeface="Microsoft Sans Serif"/>
              <a:cs typeface="Microsoft Sans Serif"/>
            </a:endParaRPr>
          </a:p>
          <a:p>
            <a:pPr marL="372110" marR="339090" indent="-635">
              <a:lnSpc>
                <a:spcPct val="125000"/>
              </a:lnSpc>
              <a:spcBef>
                <a:spcPts val="1135"/>
              </a:spcBef>
            </a:pPr>
            <a:r>
              <a:rPr dirty="0" sz="1600" spc="75">
                <a:solidFill>
                  <a:srgbClr val="231F1F"/>
                </a:solidFill>
                <a:latin typeface="Microsoft Sans Serif"/>
                <a:cs typeface="Microsoft Sans Serif"/>
              </a:rPr>
              <a:t>слухає</a:t>
            </a:r>
            <a:r>
              <a:rPr dirty="0" sz="16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35">
                <a:solidFill>
                  <a:srgbClr val="231F1F"/>
                </a:solidFill>
                <a:latin typeface="Microsoft Sans Serif"/>
                <a:cs typeface="Microsoft Sans Serif"/>
              </a:rPr>
              <a:t>відгуки</a:t>
            </a:r>
            <a:r>
              <a:rPr dirty="0" sz="16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155">
                <a:solidFill>
                  <a:srgbClr val="231F1F"/>
                </a:solidFill>
                <a:latin typeface="Microsoft Sans Serif"/>
                <a:cs typeface="Microsoft Sans Serif"/>
              </a:rPr>
              <a:t>й </a:t>
            </a:r>
            <a:r>
              <a:rPr dirty="0" sz="1600" spc="135">
                <a:solidFill>
                  <a:srgbClr val="231F1F"/>
                </a:solidFill>
                <a:latin typeface="Microsoft Sans Serif"/>
                <a:cs typeface="Microsoft Sans Serif"/>
              </a:rPr>
              <a:t>робить</a:t>
            </a:r>
            <a:r>
              <a:rPr dirty="0" sz="16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75">
                <a:solidFill>
                  <a:srgbClr val="231F1F"/>
                </a:solidFill>
                <a:latin typeface="Microsoft Sans Serif"/>
                <a:cs typeface="Microsoft Sans Serif"/>
              </a:rPr>
              <a:t>нотатки.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2" name="object 12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678040"/>
            <a:ext cx="9704705" cy="736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dirty="0" sz="2200" spc="80" b="1">
                <a:solidFill>
                  <a:srgbClr val="44BD93"/>
                </a:solidFill>
                <a:latin typeface="Tahoma"/>
                <a:cs typeface="Tahoma"/>
              </a:rPr>
              <a:t>Змаганням</a:t>
            </a:r>
            <a:r>
              <a:rPr dirty="0" sz="22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140" b="1">
                <a:solidFill>
                  <a:srgbClr val="44BD93"/>
                </a:solidFill>
                <a:latin typeface="Tahoma"/>
                <a:cs typeface="Tahoma"/>
              </a:rPr>
              <a:t>є</a:t>
            </a:r>
            <a:r>
              <a:rPr dirty="0" sz="22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114" b="1">
                <a:solidFill>
                  <a:srgbClr val="44BD93"/>
                </a:solidFill>
                <a:latin typeface="Tahoma"/>
                <a:cs typeface="Tahoma"/>
              </a:rPr>
              <a:t>конкурс</a:t>
            </a:r>
            <a:r>
              <a:rPr dirty="0" sz="22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70" b="1">
                <a:solidFill>
                  <a:srgbClr val="44BD93"/>
                </a:solidFill>
                <a:latin typeface="Tahoma"/>
                <a:cs typeface="Tahoma"/>
              </a:rPr>
              <a:t>двох</a:t>
            </a:r>
            <a:r>
              <a:rPr dirty="0" sz="22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95" b="1">
                <a:solidFill>
                  <a:srgbClr val="44BD93"/>
                </a:solidFill>
                <a:latin typeface="Tahoma"/>
                <a:cs typeface="Tahoma"/>
              </a:rPr>
              <a:t>команд</a:t>
            </a:r>
            <a:r>
              <a:rPr dirty="0" sz="22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65" b="1">
                <a:solidFill>
                  <a:srgbClr val="44BD93"/>
                </a:solidFill>
                <a:latin typeface="Tahoma"/>
                <a:cs typeface="Tahoma"/>
              </a:rPr>
              <a:t>або</a:t>
            </a:r>
            <a:r>
              <a:rPr dirty="0" sz="22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55" b="1">
                <a:solidFill>
                  <a:srgbClr val="44BD93"/>
                </a:solidFill>
                <a:latin typeface="Tahoma"/>
                <a:cs typeface="Tahoma"/>
              </a:rPr>
              <a:t>людей,</a:t>
            </a:r>
            <a:r>
              <a:rPr dirty="0" sz="22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75" b="1">
                <a:solidFill>
                  <a:srgbClr val="44BD93"/>
                </a:solidFill>
                <a:latin typeface="Tahoma"/>
                <a:cs typeface="Tahoma"/>
              </a:rPr>
              <a:t>зазвичай</a:t>
            </a:r>
            <a:r>
              <a:rPr dirty="0" sz="2200" spc="1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55" b="1">
                <a:solidFill>
                  <a:srgbClr val="44BD93"/>
                </a:solidFill>
                <a:latin typeface="Tahoma"/>
                <a:cs typeface="Tahoma"/>
              </a:rPr>
              <a:t>задля </a:t>
            </a:r>
            <a:r>
              <a:rPr dirty="0" sz="2200" spc="90" b="1">
                <a:solidFill>
                  <a:srgbClr val="44BD93"/>
                </a:solidFill>
                <a:latin typeface="Tahoma"/>
                <a:cs typeface="Tahoma"/>
              </a:rPr>
              <a:t>отримання</a:t>
            </a:r>
            <a:r>
              <a:rPr dirty="0" sz="22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120" b="1">
                <a:solidFill>
                  <a:srgbClr val="44BD93"/>
                </a:solidFill>
                <a:latin typeface="Tahoma"/>
                <a:cs typeface="Tahoma"/>
              </a:rPr>
              <a:t>призу</a:t>
            </a:r>
            <a:r>
              <a:rPr dirty="0" sz="22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140" b="1">
                <a:solidFill>
                  <a:srgbClr val="44BD93"/>
                </a:solidFill>
                <a:latin typeface="Tahoma"/>
                <a:cs typeface="Tahoma"/>
              </a:rPr>
              <a:t>й</a:t>
            </a:r>
            <a:r>
              <a:rPr dirty="0" sz="22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90" b="1">
                <a:solidFill>
                  <a:srgbClr val="44BD93"/>
                </a:solidFill>
                <a:latin typeface="Tahoma"/>
                <a:cs typeface="Tahoma"/>
              </a:rPr>
              <a:t>визначення</a:t>
            </a:r>
            <a:r>
              <a:rPr dirty="0" sz="22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105" b="1">
                <a:solidFill>
                  <a:srgbClr val="44BD93"/>
                </a:solidFill>
                <a:latin typeface="Tahoma"/>
                <a:cs typeface="Tahoma"/>
              </a:rPr>
              <a:t>переможця</a:t>
            </a:r>
            <a:r>
              <a:rPr dirty="0" sz="2200" spc="2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b="1">
                <a:solidFill>
                  <a:srgbClr val="44BD93"/>
                </a:solidFill>
                <a:latin typeface="Tahoma"/>
                <a:cs typeface="Tahoma"/>
              </a:rPr>
              <a:t>та</a:t>
            </a:r>
            <a:r>
              <a:rPr dirty="0" sz="2200" spc="20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2200" spc="70" b="1">
                <a:solidFill>
                  <a:srgbClr val="44BD93"/>
                </a:solidFill>
                <a:latin typeface="Tahoma"/>
                <a:cs typeface="Tahoma"/>
              </a:rPr>
              <a:t>переможеного.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74295" y="351393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74295" y="397753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4295" y="479672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4295" y="561592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27300" y="1481556"/>
            <a:ext cx="6696075" cy="441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170">
                <a:solidFill>
                  <a:srgbClr val="231F1F"/>
                </a:solidFill>
                <a:latin typeface="Microsoft Sans Serif"/>
                <a:cs typeface="Microsoft Sans Serif"/>
              </a:rPr>
              <a:t>Merriam-</a:t>
            </a:r>
            <a:r>
              <a:rPr dirty="0" sz="2200" spc="155">
                <a:solidFill>
                  <a:srgbClr val="231F1F"/>
                </a:solidFill>
                <a:latin typeface="Microsoft Sans Serif"/>
                <a:cs typeface="Microsoft Sans Serif"/>
              </a:rPr>
              <a:t>Webster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 marR="468630">
              <a:lnSpc>
                <a:spcPct val="116700"/>
              </a:lnSpc>
            </a:pP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Багато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1F"/>
                </a:solidFill>
                <a:latin typeface="Microsoft Sans Serif"/>
                <a:cs typeface="Microsoft Sans Serif"/>
              </a:rPr>
              <a:t>хто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сумнівається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доцільності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змагань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дитячому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1F"/>
                </a:solidFill>
                <a:latin typeface="Microsoft Sans Serif"/>
                <a:cs typeface="Microsoft Sans Serif"/>
              </a:rPr>
              <a:t>спорті.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змагання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1F"/>
                </a:solidFill>
                <a:latin typeface="Microsoft Sans Serif"/>
                <a:cs typeface="Microsoft Sans Serif"/>
              </a:rPr>
              <a:t>важливою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частиною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спорту?</a:t>
            </a:r>
            <a:endParaRPr sz="2000">
              <a:latin typeface="Microsoft Sans Serif"/>
              <a:cs typeface="Microsoft Sans Serif"/>
            </a:endParaRPr>
          </a:p>
          <a:p>
            <a:pPr marL="469900" marR="5080">
              <a:lnSpc>
                <a:spcPct val="116700"/>
              </a:lnSpc>
              <a:spcBef>
                <a:spcPts val="850"/>
              </a:spcBef>
            </a:pP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Діти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1F"/>
                </a:solidFill>
                <a:latin typeface="Microsoft Sans Serif"/>
                <a:cs typeface="Microsoft Sans Serif"/>
              </a:rPr>
              <a:t>мають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зосереджуватися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1F"/>
                </a:solidFill>
                <a:latin typeface="Microsoft Sans Serif"/>
                <a:cs typeface="Microsoft Sans Serif"/>
              </a:rPr>
              <a:t>заняттях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спортом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заради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1F"/>
                </a:solidFill>
                <a:latin typeface="Microsoft Sans Serif"/>
                <a:cs typeface="Microsoft Sans Serif"/>
              </a:rPr>
              <a:t>розваги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заради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1F"/>
                </a:solidFill>
                <a:latin typeface="Microsoft Sans Serif"/>
                <a:cs typeface="Microsoft Sans Serif"/>
              </a:rPr>
              <a:t>змагання?</a:t>
            </a:r>
            <a:endParaRPr sz="2000">
              <a:latin typeface="Microsoft Sans Serif"/>
              <a:cs typeface="Microsoft Sans Serif"/>
            </a:endParaRPr>
          </a:p>
          <a:p>
            <a:pPr marL="469900" marR="1245235">
              <a:lnSpc>
                <a:spcPct val="116700"/>
              </a:lnSpc>
              <a:spcBef>
                <a:spcPts val="850"/>
              </a:spcBef>
            </a:pPr>
            <a:r>
              <a:rPr dirty="0" sz="2000" spc="185">
                <a:solidFill>
                  <a:srgbClr val="231F1F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потрібно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вести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рахунок</a:t>
            </a:r>
            <a:r>
              <a:rPr dirty="0" sz="2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здобутків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1F"/>
                </a:solidFill>
                <a:latin typeface="Microsoft Sans Serif"/>
                <a:cs typeface="Microsoft Sans Serif"/>
              </a:rPr>
              <a:t>молодіжному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1F"/>
                </a:solidFill>
                <a:latin typeface="Microsoft Sans Serif"/>
                <a:cs typeface="Microsoft Sans Serif"/>
              </a:rPr>
              <a:t>спорті?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250"/>
              </a:spcBef>
            </a:pPr>
            <a:r>
              <a:rPr dirty="0" sz="2000" spc="145">
                <a:solidFill>
                  <a:srgbClr val="231F1F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0">
                <a:solidFill>
                  <a:srgbClr val="231F1F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так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багато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1F"/>
                </a:solidFill>
                <a:latin typeface="Microsoft Sans Serif"/>
                <a:cs typeface="Microsoft Sans Serif"/>
              </a:rPr>
              <a:t>говорять?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002" y="2569730"/>
            <a:ext cx="3370094" cy="292457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75970"/>
            <a:ext cx="709930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300"/>
              <a:t>Корисні</a:t>
            </a:r>
            <a:r>
              <a:rPr dirty="0" spc="25"/>
              <a:t> </a:t>
            </a:r>
            <a:r>
              <a:rPr dirty="0" spc="300"/>
              <a:t>вислови</a:t>
            </a:r>
            <a:r>
              <a:rPr dirty="0" spc="25"/>
              <a:t> </a:t>
            </a:r>
            <a:r>
              <a:rPr dirty="0" spc="254"/>
              <a:t>для</a:t>
            </a:r>
            <a:r>
              <a:rPr dirty="0" spc="25"/>
              <a:t> </a:t>
            </a:r>
            <a:r>
              <a:rPr dirty="0" spc="260"/>
              <a:t>надання </a:t>
            </a:r>
            <a:r>
              <a:rPr dirty="0" spc="265"/>
              <a:t>відгуків</a:t>
            </a:r>
            <a:r>
              <a:rPr dirty="0" spc="20"/>
              <a:t> </a:t>
            </a:r>
            <a:r>
              <a:rPr dirty="0" spc="390"/>
              <a:t>про</a:t>
            </a:r>
            <a:r>
              <a:rPr dirty="0" spc="20"/>
              <a:t> </a:t>
            </a:r>
            <a:r>
              <a:rPr dirty="0" spc="200"/>
              <a:t>есе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7300" y="1715325"/>
            <a:ext cx="8906510" cy="455168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500" spc="60" b="1">
                <a:solidFill>
                  <a:srgbClr val="44BD93"/>
                </a:solidFill>
                <a:latin typeface="Tahoma"/>
                <a:cs typeface="Tahoma"/>
              </a:rPr>
              <a:t>Компліменти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70" b="1">
                <a:solidFill>
                  <a:srgbClr val="44BD93"/>
                </a:solidFill>
                <a:latin typeface="Tahoma"/>
                <a:cs typeface="Tahoma"/>
              </a:rPr>
              <a:t>щодо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55" b="1">
                <a:solidFill>
                  <a:srgbClr val="44BD93"/>
                </a:solidFill>
                <a:latin typeface="Tahoma"/>
                <a:cs typeface="Tahoma"/>
              </a:rPr>
              <a:t>певних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65" b="1">
                <a:solidFill>
                  <a:srgbClr val="44BD93"/>
                </a:solidFill>
                <a:latin typeface="Tahoma"/>
                <a:cs typeface="Tahoma"/>
              </a:rPr>
              <a:t>частин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35" b="1">
                <a:solidFill>
                  <a:srgbClr val="44BD93"/>
                </a:solidFill>
                <a:latin typeface="Tahoma"/>
                <a:cs typeface="Tahoma"/>
              </a:rPr>
              <a:t>тексту: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65">
                <a:solidFill>
                  <a:srgbClr val="231F1F"/>
                </a:solidFill>
                <a:latin typeface="Microsoft Sans Serif"/>
                <a:cs typeface="Microsoft Sans Serif"/>
              </a:rPr>
              <a:t>Твоя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0">
                <a:solidFill>
                  <a:srgbClr val="231F1F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добре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1F"/>
                </a:solidFill>
                <a:latin typeface="Microsoft Sans Serif"/>
                <a:cs typeface="Microsoft Sans Serif"/>
              </a:rPr>
              <a:t>сформульована,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1F"/>
                </a:solidFill>
                <a:latin typeface="Microsoft Sans Serif"/>
                <a:cs typeface="Microsoft Sans Serif"/>
              </a:rPr>
              <a:t>що…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792730" algn="l"/>
              </a:tabLst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використовуєш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1500">
                <a:solidFill>
                  <a:srgbClr val="231F1F"/>
                </a:solidFill>
                <a:uFill>
                  <a:solidFill>
                    <a:srgbClr val="221E1E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(докази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джерел),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1F"/>
                </a:solidFill>
                <a:latin typeface="Microsoft Sans Serif"/>
                <a:cs typeface="Microsoft Sans Serif"/>
              </a:rPr>
              <a:t>і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це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добре,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тому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5">
                <a:solidFill>
                  <a:srgbClr val="231F1F"/>
                </a:solidFill>
                <a:latin typeface="Microsoft Sans Serif"/>
                <a:cs typeface="Microsoft Sans Serif"/>
              </a:rPr>
              <a:t>що…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спробувати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структурну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1F"/>
                </a:solidFill>
                <a:latin typeface="Microsoft Sans Serif"/>
                <a:cs typeface="Microsoft Sans Serif"/>
              </a:rPr>
              <a:t>схему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231F1F"/>
                </a:solidFill>
                <a:latin typeface="Microsoft Sans Serif"/>
                <a:cs typeface="Microsoft Sans Serif"/>
              </a:rPr>
              <a:t>(назва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структурної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схеми)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1F"/>
                </a:solidFill>
                <a:latin typeface="Microsoft Sans Serif"/>
                <a:cs typeface="Microsoft Sans Serif"/>
              </a:rPr>
              <a:t>для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тексту.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00" spc="-10" b="1">
                <a:solidFill>
                  <a:srgbClr val="44BD93"/>
                </a:solidFill>
                <a:latin typeface="Tahoma"/>
                <a:cs typeface="Tahoma"/>
              </a:rPr>
              <a:t>Пропозиції: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спробувати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0">
                <a:solidFill>
                  <a:srgbClr val="231F1F"/>
                </a:solidFill>
                <a:latin typeface="Microsoft Sans Serif"/>
                <a:cs typeface="Microsoft Sans Serif"/>
              </a:rPr>
              <a:t>іншу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1F"/>
                </a:solidFill>
                <a:latin typeface="Microsoft Sans Serif"/>
                <a:cs typeface="Microsoft Sans Serif"/>
              </a:rPr>
              <a:t>схему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побудови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5">
                <a:solidFill>
                  <a:srgbClr val="231F1F"/>
                </a:solidFill>
                <a:latin typeface="Microsoft Sans Serif"/>
                <a:cs typeface="Microsoft Sans Serif"/>
              </a:rPr>
              <a:t>тексту.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попрацювати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1F"/>
                </a:solidFill>
                <a:latin typeface="Microsoft Sans Serif"/>
                <a:cs typeface="Microsoft Sans Serif"/>
              </a:rPr>
              <a:t>над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1F"/>
                </a:solidFill>
                <a:latin typeface="Microsoft Sans Serif"/>
                <a:cs typeface="Microsoft Sans Serif"/>
              </a:rPr>
              <a:t>описом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0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231F1F"/>
                </a:solidFill>
                <a:latin typeface="Microsoft Sans Serif"/>
                <a:cs typeface="Microsoft Sans Serif"/>
              </a:rPr>
              <a:t>та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1F"/>
                </a:solidFill>
                <a:latin typeface="Microsoft Sans Serif"/>
                <a:cs typeface="Microsoft Sans Serif"/>
              </a:rPr>
              <a:t>твоєї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думки.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додати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1F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доказів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231F1F"/>
                </a:solidFill>
                <a:latin typeface="Microsoft Sans Serif"/>
                <a:cs typeface="Microsoft Sans Serif"/>
              </a:rPr>
              <a:t>із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1F"/>
                </a:solidFill>
                <a:latin typeface="Microsoft Sans Serif"/>
                <a:cs typeface="Microsoft Sans Serif"/>
              </a:rPr>
              <a:t>джерел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1F"/>
                </a:solidFill>
                <a:latin typeface="Microsoft Sans Serif"/>
                <a:cs typeface="Microsoft Sans Serif"/>
              </a:rPr>
              <a:t>твоєї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думки.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1F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використати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1F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доказів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231F1F"/>
                </a:solidFill>
                <a:latin typeface="Microsoft Sans Serif"/>
                <a:cs typeface="Microsoft Sans Serif"/>
              </a:rPr>
              <a:t>із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0">
                <a:solidFill>
                  <a:srgbClr val="231F1F"/>
                </a:solidFill>
                <a:latin typeface="Microsoft Sans Serif"/>
                <a:cs typeface="Microsoft Sans Serif"/>
              </a:rPr>
              <a:t>джерел,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сперечаються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231F1F"/>
                </a:solidFill>
                <a:latin typeface="Microsoft Sans Serif"/>
                <a:cs typeface="Microsoft Sans Serif"/>
              </a:rPr>
              <a:t>з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твоєю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думкою.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00" spc="60" b="1">
                <a:solidFill>
                  <a:srgbClr val="44BD93"/>
                </a:solidFill>
                <a:latin typeface="Tahoma"/>
                <a:cs typeface="Tahoma"/>
              </a:rPr>
              <a:t>Компліменти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70" b="1">
                <a:solidFill>
                  <a:srgbClr val="44BD93"/>
                </a:solidFill>
                <a:latin typeface="Tahoma"/>
                <a:cs typeface="Tahoma"/>
              </a:rPr>
              <a:t>щодо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75" b="1">
                <a:solidFill>
                  <a:srgbClr val="44BD93"/>
                </a:solidFill>
                <a:latin typeface="Tahoma"/>
                <a:cs typeface="Tahoma"/>
              </a:rPr>
              <a:t>тексту</a:t>
            </a:r>
            <a:r>
              <a:rPr dirty="0" sz="1500" spc="5" b="1">
                <a:solidFill>
                  <a:srgbClr val="44BD93"/>
                </a:solidFill>
                <a:latin typeface="Tahoma"/>
                <a:cs typeface="Tahoma"/>
              </a:rPr>
              <a:t> </a:t>
            </a:r>
            <a:r>
              <a:rPr dirty="0" sz="1500" spc="-10" b="1">
                <a:solidFill>
                  <a:srgbClr val="44BD93"/>
                </a:solidFill>
                <a:latin typeface="Tahoma"/>
                <a:cs typeface="Tahoma"/>
              </a:rPr>
              <a:t>загалом:</a:t>
            </a:r>
            <a:endParaRPr sz="1500">
              <a:latin typeface="Tahoma"/>
              <a:cs typeface="Tahoma"/>
            </a:endParaRPr>
          </a:p>
          <a:p>
            <a:pPr marL="12700" marR="1720214" indent="50800">
              <a:lnSpc>
                <a:spcPct val="142600"/>
              </a:lnSpc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влучно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використав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1F"/>
                </a:solidFill>
                <a:latin typeface="Microsoft Sans Serif"/>
                <a:cs typeface="Microsoft Sans Serif"/>
              </a:rPr>
              <a:t>використала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підтримку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1F"/>
                </a:solidFill>
                <a:latin typeface="Microsoft Sans Serif"/>
                <a:cs typeface="Microsoft Sans Serif"/>
              </a:rPr>
              <a:t>твоєї</a:t>
            </a:r>
            <a:r>
              <a:rPr dirty="0" sz="15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думки. Твій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231F1F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1F"/>
                </a:solidFill>
                <a:latin typeface="Microsoft Sans Serif"/>
                <a:cs typeface="Microsoft Sans Serif"/>
              </a:rPr>
              <a:t>чітко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організовано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0">
                <a:solidFill>
                  <a:srgbClr val="231F1F"/>
                </a:solidFill>
                <a:latin typeface="Microsoft Sans Serif"/>
                <a:cs typeface="Microsoft Sans Serif"/>
              </a:rPr>
              <a:t>й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легко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231F1F"/>
                </a:solidFill>
                <a:latin typeface="Microsoft Sans Serif"/>
                <a:cs typeface="Microsoft Sans Serif"/>
              </a:rPr>
              <a:t>зрозуміти.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500" spc="8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підкреслив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підкреслила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1F"/>
                </a:solidFill>
                <a:latin typeface="Microsoft Sans Serif"/>
                <a:cs typeface="Microsoft Sans Serif"/>
              </a:rPr>
              <a:t>більш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5">
                <a:solidFill>
                  <a:srgbClr val="231F1F"/>
                </a:solidFill>
                <a:latin typeface="Microsoft Sans Serif"/>
                <a:cs typeface="Microsoft Sans Serif"/>
              </a:rPr>
              <a:t>ніж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1F"/>
                </a:solidFill>
                <a:latin typeface="Microsoft Sans Serif"/>
                <a:cs typeface="Microsoft Sans Serif"/>
              </a:rPr>
              <a:t>одну</a:t>
            </a:r>
            <a:r>
              <a:rPr dirty="0" sz="15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думку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1F"/>
                </a:solidFill>
                <a:latin typeface="Microsoft Sans Serif"/>
                <a:cs typeface="Microsoft Sans Serif"/>
              </a:rPr>
              <a:t>щодо</a:t>
            </a:r>
            <a:r>
              <a:rPr dirty="0" sz="15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1F"/>
                </a:solidFill>
                <a:latin typeface="Microsoft Sans Serif"/>
                <a:cs typeface="Microsoft Sans Serif"/>
              </a:rPr>
              <a:t>проблеми.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4006" y="363711"/>
            <a:ext cx="2185225" cy="204605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4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56573" y="601040"/>
            <a:ext cx="8379459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75640" marR="668020">
              <a:lnSpc>
                <a:spcPct val="100000"/>
              </a:lnSpc>
              <a:spcBef>
                <a:spcPts val="100"/>
              </a:spcBef>
            </a:pPr>
            <a:r>
              <a:rPr dirty="0" sz="4000" spc="315">
                <a:solidFill>
                  <a:srgbClr val="231F1F"/>
                </a:solidFill>
                <a:latin typeface="Microsoft Sans Serif"/>
                <a:cs typeface="Microsoft Sans Serif"/>
              </a:rPr>
              <a:t>Розпочинаємо</a:t>
            </a:r>
            <a:r>
              <a:rPr dirty="0" sz="4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40">
                <a:solidFill>
                  <a:srgbClr val="231F1F"/>
                </a:solidFill>
                <a:latin typeface="Microsoft Sans Serif"/>
                <a:cs typeface="Microsoft Sans Serif"/>
              </a:rPr>
              <a:t>написання </a:t>
            </a:r>
            <a:r>
              <a:rPr dirty="0" sz="4000" spc="310">
                <a:solidFill>
                  <a:srgbClr val="231F1F"/>
                </a:solidFill>
                <a:latin typeface="Microsoft Sans Serif"/>
                <a:cs typeface="Microsoft Sans Serif"/>
              </a:rPr>
              <a:t>другої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75">
                <a:solidFill>
                  <a:srgbClr val="231F1F"/>
                </a:solidFill>
                <a:latin typeface="Microsoft Sans Serif"/>
                <a:cs typeface="Microsoft Sans Serif"/>
              </a:rPr>
              <a:t>чернетки.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000">
              <a:latin typeface="Microsoft Sans Serif"/>
              <a:cs typeface="Microsoft Sans Serif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4000" spc="1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25">
                <a:solidFill>
                  <a:srgbClr val="231F1F"/>
                </a:solidFill>
                <a:latin typeface="Microsoft Sans Serif"/>
                <a:cs typeface="Microsoft Sans Serif"/>
              </a:rPr>
              <a:t>тобі</a:t>
            </a:r>
            <a:r>
              <a:rPr dirty="0" sz="4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50">
                <a:solidFill>
                  <a:srgbClr val="231F1F"/>
                </a:solidFill>
                <a:latin typeface="Microsoft Sans Serif"/>
                <a:cs typeface="Microsoft Sans Serif"/>
              </a:rPr>
              <a:t>допомогли</a:t>
            </a:r>
            <a:r>
              <a:rPr dirty="0" sz="4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35">
                <a:solidFill>
                  <a:srgbClr val="231F1F"/>
                </a:solidFill>
                <a:latin typeface="Microsoft Sans Serif"/>
                <a:cs typeface="Microsoft Sans Serif"/>
              </a:rPr>
              <a:t>відгуки </a:t>
            </a:r>
            <a:r>
              <a:rPr dirty="0" sz="4000" spc="345">
                <a:solidFill>
                  <a:srgbClr val="231F1F"/>
                </a:solidFill>
                <a:latin typeface="Microsoft Sans Serif"/>
                <a:cs typeface="Microsoft Sans Serif"/>
              </a:rPr>
              <a:t>однокласників</a:t>
            </a:r>
            <a:r>
              <a:rPr dirty="0" sz="4000" spc="3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85">
                <a:solidFill>
                  <a:srgbClr val="231F1F"/>
                </a:solidFill>
                <a:latin typeface="Microsoft Sans Serif"/>
                <a:cs typeface="Microsoft Sans Serif"/>
              </a:rPr>
              <a:t>/</a:t>
            </a:r>
            <a:r>
              <a:rPr dirty="0" sz="4000" spc="3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35">
                <a:solidFill>
                  <a:srgbClr val="231F1F"/>
                </a:solidFill>
                <a:latin typeface="Microsoft Sans Serif"/>
                <a:cs typeface="Microsoft Sans Serif"/>
              </a:rPr>
              <a:t>однокласниць поглянути</a:t>
            </a:r>
            <a:r>
              <a:rPr dirty="0" sz="4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10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00">
                <a:solidFill>
                  <a:srgbClr val="231F1F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50">
                <a:solidFill>
                  <a:srgbClr val="231F1F"/>
                </a:solidFill>
                <a:latin typeface="Microsoft Sans Serif"/>
                <a:cs typeface="Microsoft Sans Serif"/>
              </a:rPr>
              <a:t>інакше?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4000">
              <a:latin typeface="Microsoft Sans Serif"/>
              <a:cs typeface="Microsoft Sans Serif"/>
            </a:endParaRPr>
          </a:p>
          <a:p>
            <a:pPr algn="ctr" marL="257175" marR="249554">
              <a:lnSpc>
                <a:spcPct val="100000"/>
              </a:lnSpc>
            </a:pPr>
            <a:r>
              <a:rPr dirty="0" sz="4000" spc="195">
                <a:solidFill>
                  <a:srgbClr val="231F1F"/>
                </a:solidFill>
                <a:latin typeface="Microsoft Sans Serif"/>
                <a:cs typeface="Microsoft Sans Serif"/>
              </a:rPr>
              <a:t>Як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25">
                <a:solidFill>
                  <a:srgbClr val="231F1F"/>
                </a:solidFill>
                <a:latin typeface="Microsoft Sans Serif"/>
                <a:cs typeface="Microsoft Sans Serif"/>
              </a:rPr>
              <a:t>ти</a:t>
            </a:r>
            <a:r>
              <a:rPr dirty="0" sz="4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409">
                <a:solidFill>
                  <a:srgbClr val="231F1F"/>
                </a:solidFill>
                <a:latin typeface="Microsoft Sans Serif"/>
                <a:cs typeface="Microsoft Sans Serif"/>
              </a:rPr>
              <a:t>поліпшиш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00">
                <a:solidFill>
                  <a:srgbClr val="231F1F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4000" spc="2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25">
                <a:solidFill>
                  <a:srgbClr val="231F1F"/>
                </a:solidFill>
                <a:latin typeface="Microsoft Sans Serif"/>
                <a:cs typeface="Microsoft Sans Serif"/>
              </a:rPr>
              <a:t>під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204">
                <a:solidFill>
                  <a:srgbClr val="231F1F"/>
                </a:solidFill>
                <a:latin typeface="Microsoft Sans Serif"/>
                <a:cs typeface="Microsoft Sans Serif"/>
              </a:rPr>
              <a:t>час </a:t>
            </a:r>
            <a:r>
              <a:rPr dirty="0" sz="4000" spc="350">
                <a:solidFill>
                  <a:srgbClr val="231F1F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4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10">
                <a:solidFill>
                  <a:srgbClr val="231F1F"/>
                </a:solidFill>
                <a:latin typeface="Microsoft Sans Serif"/>
                <a:cs typeface="Microsoft Sans Serif"/>
              </a:rPr>
              <a:t>другої</a:t>
            </a:r>
            <a:r>
              <a:rPr dirty="0" sz="4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4000" spc="315">
                <a:solidFill>
                  <a:srgbClr val="231F1F"/>
                </a:solidFill>
                <a:latin typeface="Microsoft Sans Serif"/>
                <a:cs typeface="Microsoft Sans Serif"/>
              </a:rPr>
              <a:t>чернетки?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 descr="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303" y="546977"/>
            <a:ext cx="563562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9265">
              <a:lnSpc>
                <a:spcPct val="107100"/>
              </a:lnSpc>
              <a:spcBef>
                <a:spcPts val="100"/>
              </a:spcBef>
            </a:pPr>
            <a:r>
              <a:rPr dirty="0" spc="165"/>
              <a:t>Яку</a:t>
            </a:r>
            <a:r>
              <a:rPr dirty="0" spc="10"/>
              <a:t> </a:t>
            </a:r>
            <a:r>
              <a:rPr dirty="0" spc="150"/>
              <a:t>тезу</a:t>
            </a:r>
            <a:r>
              <a:rPr dirty="0" spc="10"/>
              <a:t> </a:t>
            </a:r>
            <a:r>
              <a:rPr dirty="0" spc="275"/>
              <a:t>зображено </a:t>
            </a:r>
            <a:r>
              <a:rPr dirty="0" spc="250"/>
              <a:t>на</a:t>
            </a:r>
            <a:r>
              <a:rPr dirty="0" spc="20"/>
              <a:t> </a:t>
            </a:r>
            <a:r>
              <a:rPr dirty="0" spc="310"/>
              <a:t>кожному</a:t>
            </a:r>
            <a:r>
              <a:rPr dirty="0" spc="20"/>
              <a:t> </a:t>
            </a:r>
            <a:r>
              <a:rPr dirty="0" spc="140"/>
              <a:t>з</a:t>
            </a:r>
            <a:r>
              <a:rPr dirty="0" spc="20"/>
              <a:t> </a:t>
            </a:r>
            <a:r>
              <a:rPr dirty="0" spc="320"/>
              <a:t>цих</a:t>
            </a:r>
            <a:r>
              <a:rPr dirty="0" spc="25"/>
              <a:t> </a:t>
            </a:r>
            <a:r>
              <a:rPr dirty="0" spc="50"/>
              <a:t>фото?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2017991"/>
            <a:ext cx="4859997" cy="40808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3999" y="2017991"/>
            <a:ext cx="4367999" cy="408086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07071"/>
            <a:ext cx="508952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15"/>
              <a:t>парах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65479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557055"/>
            <a:ext cx="4114800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парах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проблеми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,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зображено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231F1F"/>
                </a:solidFill>
                <a:latin typeface="Microsoft Sans Serif"/>
                <a:cs typeface="Microsoft Sans Serif"/>
              </a:rPr>
              <a:t>фото.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1136015" indent="-635">
              <a:lnSpc>
                <a:spcPct val="116700"/>
              </a:lnSpc>
            </a:pP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ваша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75">
                <a:solidFill>
                  <a:srgbClr val="231F1F"/>
                </a:solidFill>
                <a:latin typeface="Microsoft Sans Serif"/>
                <a:cs typeface="Microsoft Sans Serif"/>
              </a:rPr>
              <a:t>проблем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">
                <a:solidFill>
                  <a:srgbClr val="231F1F"/>
                </a:solidFill>
                <a:latin typeface="Microsoft Sans Serif"/>
                <a:cs typeface="Microsoft Sans Serif"/>
              </a:rPr>
              <a:t>фото?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6899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079513" y="2206523"/>
            <a:ext cx="3093720" cy="2837180"/>
            <a:chOff x="7079513" y="2206523"/>
            <a:chExt cx="3093720" cy="2837180"/>
          </a:xfrm>
        </p:grpSpPr>
        <p:sp>
          <p:nvSpPr>
            <p:cNvPr id="7" name="object 7" descr=""/>
            <p:cNvSpPr/>
            <p:nvPr/>
          </p:nvSpPr>
          <p:spPr>
            <a:xfrm>
              <a:off x="8440827" y="3551211"/>
              <a:ext cx="765810" cy="622300"/>
            </a:xfrm>
            <a:custGeom>
              <a:avLst/>
              <a:gdLst/>
              <a:ahLst/>
              <a:cxnLst/>
              <a:rect l="l" t="t" r="r" b="b"/>
              <a:pathLst>
                <a:path w="765809" h="622300">
                  <a:moveTo>
                    <a:pt x="573811" y="311264"/>
                  </a:moveTo>
                  <a:lnTo>
                    <a:pt x="563892" y="303745"/>
                  </a:lnTo>
                  <a:lnTo>
                    <a:pt x="559993" y="300799"/>
                  </a:lnTo>
                  <a:lnTo>
                    <a:pt x="557669" y="299021"/>
                  </a:lnTo>
                  <a:lnTo>
                    <a:pt x="556209" y="299897"/>
                  </a:lnTo>
                  <a:lnTo>
                    <a:pt x="551459" y="300799"/>
                  </a:lnTo>
                  <a:lnTo>
                    <a:pt x="542632" y="299313"/>
                  </a:lnTo>
                  <a:lnTo>
                    <a:pt x="528967" y="293001"/>
                  </a:lnTo>
                  <a:lnTo>
                    <a:pt x="525805" y="291160"/>
                  </a:lnTo>
                  <a:lnTo>
                    <a:pt x="522693" y="288899"/>
                  </a:lnTo>
                  <a:lnTo>
                    <a:pt x="519684" y="286334"/>
                  </a:lnTo>
                  <a:lnTo>
                    <a:pt x="523849" y="276809"/>
                  </a:lnTo>
                  <a:lnTo>
                    <a:pt x="526059" y="270116"/>
                  </a:lnTo>
                  <a:lnTo>
                    <a:pt x="527011" y="267246"/>
                  </a:lnTo>
                  <a:lnTo>
                    <a:pt x="529170" y="257797"/>
                  </a:lnTo>
                  <a:lnTo>
                    <a:pt x="530339" y="248729"/>
                  </a:lnTo>
                  <a:lnTo>
                    <a:pt x="530161" y="234696"/>
                  </a:lnTo>
                  <a:lnTo>
                    <a:pt x="511136" y="204584"/>
                  </a:lnTo>
                  <a:lnTo>
                    <a:pt x="511136" y="234022"/>
                  </a:lnTo>
                  <a:lnTo>
                    <a:pt x="509574" y="254419"/>
                  </a:lnTo>
                  <a:lnTo>
                    <a:pt x="507796" y="262293"/>
                  </a:lnTo>
                  <a:lnTo>
                    <a:pt x="504774" y="270116"/>
                  </a:lnTo>
                  <a:lnTo>
                    <a:pt x="498005" y="259892"/>
                  </a:lnTo>
                  <a:lnTo>
                    <a:pt x="492785" y="249669"/>
                  </a:lnTo>
                  <a:lnTo>
                    <a:pt x="489419" y="240144"/>
                  </a:lnTo>
                  <a:lnTo>
                    <a:pt x="488238" y="231965"/>
                  </a:lnTo>
                  <a:lnTo>
                    <a:pt x="488238" y="228879"/>
                  </a:lnTo>
                  <a:lnTo>
                    <a:pt x="488886" y="226961"/>
                  </a:lnTo>
                  <a:lnTo>
                    <a:pt x="492785" y="224701"/>
                  </a:lnTo>
                  <a:lnTo>
                    <a:pt x="497052" y="222618"/>
                  </a:lnTo>
                  <a:lnTo>
                    <a:pt x="501942" y="222618"/>
                  </a:lnTo>
                  <a:lnTo>
                    <a:pt x="503148" y="222872"/>
                  </a:lnTo>
                  <a:lnTo>
                    <a:pt x="507847" y="225831"/>
                  </a:lnTo>
                  <a:lnTo>
                    <a:pt x="511136" y="234022"/>
                  </a:lnTo>
                  <a:lnTo>
                    <a:pt x="511136" y="204584"/>
                  </a:lnTo>
                  <a:lnTo>
                    <a:pt x="508965" y="203568"/>
                  </a:lnTo>
                  <a:lnTo>
                    <a:pt x="501167" y="202311"/>
                  </a:lnTo>
                  <a:lnTo>
                    <a:pt x="491515" y="203644"/>
                  </a:lnTo>
                  <a:lnTo>
                    <a:pt x="467956" y="231965"/>
                  </a:lnTo>
                  <a:lnTo>
                    <a:pt x="469925" y="245579"/>
                  </a:lnTo>
                  <a:lnTo>
                    <a:pt x="475424" y="260400"/>
                  </a:lnTo>
                  <a:lnTo>
                    <a:pt x="483806" y="275386"/>
                  </a:lnTo>
                  <a:lnTo>
                    <a:pt x="494385" y="289483"/>
                  </a:lnTo>
                  <a:lnTo>
                    <a:pt x="487591" y="297929"/>
                  </a:lnTo>
                  <a:lnTo>
                    <a:pt x="479564" y="305625"/>
                  </a:lnTo>
                  <a:lnTo>
                    <a:pt x="470281" y="312356"/>
                  </a:lnTo>
                  <a:lnTo>
                    <a:pt x="459752" y="317868"/>
                  </a:lnTo>
                  <a:lnTo>
                    <a:pt x="437527" y="323608"/>
                  </a:lnTo>
                  <a:lnTo>
                    <a:pt x="417042" y="322389"/>
                  </a:lnTo>
                  <a:lnTo>
                    <a:pt x="398856" y="316382"/>
                  </a:lnTo>
                  <a:lnTo>
                    <a:pt x="383565" y="307746"/>
                  </a:lnTo>
                  <a:lnTo>
                    <a:pt x="385356" y="304927"/>
                  </a:lnTo>
                  <a:lnTo>
                    <a:pt x="390410" y="294970"/>
                  </a:lnTo>
                  <a:lnTo>
                    <a:pt x="397929" y="280200"/>
                  </a:lnTo>
                  <a:lnTo>
                    <a:pt x="404228" y="257124"/>
                  </a:lnTo>
                  <a:lnTo>
                    <a:pt x="404164" y="236448"/>
                  </a:lnTo>
                  <a:lnTo>
                    <a:pt x="397548" y="219367"/>
                  </a:lnTo>
                  <a:lnTo>
                    <a:pt x="396900" y="218605"/>
                  </a:lnTo>
                  <a:lnTo>
                    <a:pt x="388315" y="208508"/>
                  </a:lnTo>
                  <a:lnTo>
                    <a:pt x="384441" y="205930"/>
                  </a:lnTo>
                  <a:lnTo>
                    <a:pt x="384441" y="242265"/>
                  </a:lnTo>
                  <a:lnTo>
                    <a:pt x="383489" y="257048"/>
                  </a:lnTo>
                  <a:lnTo>
                    <a:pt x="383387" y="257797"/>
                  </a:lnTo>
                  <a:lnTo>
                    <a:pt x="377939" y="275310"/>
                  </a:lnTo>
                  <a:lnTo>
                    <a:pt x="368134" y="294220"/>
                  </a:lnTo>
                  <a:lnTo>
                    <a:pt x="367665" y="294970"/>
                  </a:lnTo>
                  <a:lnTo>
                    <a:pt x="355346" y="281622"/>
                  </a:lnTo>
                  <a:lnTo>
                    <a:pt x="346202" y="268554"/>
                  </a:lnTo>
                  <a:lnTo>
                    <a:pt x="340614" y="257124"/>
                  </a:lnTo>
                  <a:lnTo>
                    <a:pt x="339064" y="249351"/>
                  </a:lnTo>
                  <a:lnTo>
                    <a:pt x="338963" y="248640"/>
                  </a:lnTo>
                  <a:lnTo>
                    <a:pt x="341020" y="238696"/>
                  </a:lnTo>
                  <a:lnTo>
                    <a:pt x="362013" y="218605"/>
                  </a:lnTo>
                  <a:lnTo>
                    <a:pt x="370954" y="218605"/>
                  </a:lnTo>
                  <a:lnTo>
                    <a:pt x="376859" y="224866"/>
                  </a:lnTo>
                  <a:lnTo>
                    <a:pt x="380644" y="230568"/>
                  </a:lnTo>
                  <a:lnTo>
                    <a:pt x="384441" y="242265"/>
                  </a:lnTo>
                  <a:lnTo>
                    <a:pt x="384441" y="205930"/>
                  </a:lnTo>
                  <a:lnTo>
                    <a:pt x="377748" y="201472"/>
                  </a:lnTo>
                  <a:lnTo>
                    <a:pt x="366229" y="198424"/>
                  </a:lnTo>
                  <a:lnTo>
                    <a:pt x="354152" y="199529"/>
                  </a:lnTo>
                  <a:lnTo>
                    <a:pt x="340753" y="205994"/>
                  </a:lnTo>
                  <a:lnTo>
                    <a:pt x="329806" y="216903"/>
                  </a:lnTo>
                  <a:lnTo>
                    <a:pt x="322173" y="231114"/>
                  </a:lnTo>
                  <a:lnTo>
                    <a:pt x="318719" y="247446"/>
                  </a:lnTo>
                  <a:lnTo>
                    <a:pt x="320878" y="261899"/>
                  </a:lnTo>
                  <a:lnTo>
                    <a:pt x="328383" y="278320"/>
                  </a:lnTo>
                  <a:lnTo>
                    <a:pt x="340283" y="295313"/>
                  </a:lnTo>
                  <a:lnTo>
                    <a:pt x="355625" y="311467"/>
                  </a:lnTo>
                  <a:lnTo>
                    <a:pt x="341401" y="326199"/>
                  </a:lnTo>
                  <a:lnTo>
                    <a:pt x="325602" y="337985"/>
                  </a:lnTo>
                  <a:lnTo>
                    <a:pt x="309105" y="345313"/>
                  </a:lnTo>
                  <a:lnTo>
                    <a:pt x="292658" y="346722"/>
                  </a:lnTo>
                  <a:lnTo>
                    <a:pt x="277063" y="343458"/>
                  </a:lnTo>
                  <a:lnTo>
                    <a:pt x="264452" y="337972"/>
                  </a:lnTo>
                  <a:lnTo>
                    <a:pt x="254838" y="330301"/>
                  </a:lnTo>
                  <a:lnTo>
                    <a:pt x="252958" y="327507"/>
                  </a:lnTo>
                  <a:lnTo>
                    <a:pt x="248158" y="320370"/>
                  </a:lnTo>
                  <a:lnTo>
                    <a:pt x="267944" y="308051"/>
                  </a:lnTo>
                  <a:lnTo>
                    <a:pt x="274955" y="300050"/>
                  </a:lnTo>
                  <a:lnTo>
                    <a:pt x="279031" y="295414"/>
                  </a:lnTo>
                  <a:lnTo>
                    <a:pt x="283883" y="284175"/>
                  </a:lnTo>
                  <a:lnTo>
                    <a:pt x="284848" y="276809"/>
                  </a:lnTo>
                  <a:lnTo>
                    <a:pt x="284822" y="275310"/>
                  </a:lnTo>
                  <a:lnTo>
                    <a:pt x="264693" y="246164"/>
                  </a:lnTo>
                  <a:lnTo>
                    <a:pt x="264693" y="269138"/>
                  </a:lnTo>
                  <a:lnTo>
                    <a:pt x="264693" y="276009"/>
                  </a:lnTo>
                  <a:lnTo>
                    <a:pt x="263601" y="281317"/>
                  </a:lnTo>
                  <a:lnTo>
                    <a:pt x="260032" y="287337"/>
                  </a:lnTo>
                  <a:lnTo>
                    <a:pt x="253504" y="293712"/>
                  </a:lnTo>
                  <a:lnTo>
                    <a:pt x="243547" y="300050"/>
                  </a:lnTo>
                  <a:lnTo>
                    <a:pt x="243573" y="292811"/>
                  </a:lnTo>
                  <a:lnTo>
                    <a:pt x="245249" y="281838"/>
                  </a:lnTo>
                  <a:lnTo>
                    <a:pt x="248437" y="272872"/>
                  </a:lnTo>
                  <a:lnTo>
                    <a:pt x="251980" y="266636"/>
                  </a:lnTo>
                  <a:lnTo>
                    <a:pt x="254736" y="263906"/>
                  </a:lnTo>
                  <a:lnTo>
                    <a:pt x="259524" y="264375"/>
                  </a:lnTo>
                  <a:lnTo>
                    <a:pt x="264693" y="269138"/>
                  </a:lnTo>
                  <a:lnTo>
                    <a:pt x="264693" y="246164"/>
                  </a:lnTo>
                  <a:lnTo>
                    <a:pt x="256692" y="243725"/>
                  </a:lnTo>
                  <a:lnTo>
                    <a:pt x="252806" y="243344"/>
                  </a:lnTo>
                  <a:lnTo>
                    <a:pt x="246926" y="244017"/>
                  </a:lnTo>
                  <a:lnTo>
                    <a:pt x="225031" y="279311"/>
                  </a:lnTo>
                  <a:lnTo>
                    <a:pt x="223113" y="299313"/>
                  </a:lnTo>
                  <a:lnTo>
                    <a:pt x="223240" y="302856"/>
                  </a:lnTo>
                  <a:lnTo>
                    <a:pt x="223862" y="307911"/>
                  </a:lnTo>
                  <a:lnTo>
                    <a:pt x="214261" y="310527"/>
                  </a:lnTo>
                  <a:lnTo>
                    <a:pt x="203403" y="312864"/>
                  </a:lnTo>
                  <a:lnTo>
                    <a:pt x="191223" y="314845"/>
                  </a:lnTo>
                  <a:lnTo>
                    <a:pt x="177660" y="316445"/>
                  </a:lnTo>
                  <a:lnTo>
                    <a:pt x="179628" y="336626"/>
                  </a:lnTo>
                  <a:lnTo>
                    <a:pt x="193954" y="334937"/>
                  </a:lnTo>
                  <a:lnTo>
                    <a:pt x="206933" y="332828"/>
                  </a:lnTo>
                  <a:lnTo>
                    <a:pt x="218744" y="330301"/>
                  </a:lnTo>
                  <a:lnTo>
                    <a:pt x="229095" y="327507"/>
                  </a:lnTo>
                  <a:lnTo>
                    <a:pt x="238302" y="342290"/>
                  </a:lnTo>
                  <a:lnTo>
                    <a:pt x="290080" y="366839"/>
                  </a:lnTo>
                  <a:lnTo>
                    <a:pt x="294792" y="367284"/>
                  </a:lnTo>
                  <a:lnTo>
                    <a:pt x="297154" y="367284"/>
                  </a:lnTo>
                  <a:lnTo>
                    <a:pt x="317385" y="363905"/>
                  </a:lnTo>
                  <a:lnTo>
                    <a:pt x="336994" y="354672"/>
                  </a:lnTo>
                  <a:lnTo>
                    <a:pt x="347548" y="346722"/>
                  </a:lnTo>
                  <a:lnTo>
                    <a:pt x="355257" y="340931"/>
                  </a:lnTo>
                  <a:lnTo>
                    <a:pt x="371500" y="324065"/>
                  </a:lnTo>
                  <a:lnTo>
                    <a:pt x="395389" y="336918"/>
                  </a:lnTo>
                  <a:lnTo>
                    <a:pt x="419798" y="343319"/>
                  </a:lnTo>
                  <a:lnTo>
                    <a:pt x="444119" y="343192"/>
                  </a:lnTo>
                  <a:lnTo>
                    <a:pt x="467817" y="336473"/>
                  </a:lnTo>
                  <a:lnTo>
                    <a:pt x="480174" y="330060"/>
                  </a:lnTo>
                  <a:lnTo>
                    <a:pt x="488657" y="324065"/>
                  </a:lnTo>
                  <a:lnTo>
                    <a:pt x="489318" y="323608"/>
                  </a:lnTo>
                  <a:lnTo>
                    <a:pt x="491147" y="322313"/>
                  </a:lnTo>
                  <a:lnTo>
                    <a:pt x="500748" y="313461"/>
                  </a:lnTo>
                  <a:lnTo>
                    <a:pt x="508990" y="303745"/>
                  </a:lnTo>
                  <a:lnTo>
                    <a:pt x="512191" y="306324"/>
                  </a:lnTo>
                  <a:lnTo>
                    <a:pt x="515467" y="308610"/>
                  </a:lnTo>
                  <a:lnTo>
                    <a:pt x="518756" y="310527"/>
                  </a:lnTo>
                  <a:lnTo>
                    <a:pt x="543674" y="320332"/>
                  </a:lnTo>
                  <a:lnTo>
                    <a:pt x="560628" y="319735"/>
                  </a:lnTo>
                  <a:lnTo>
                    <a:pt x="570407" y="314718"/>
                  </a:lnTo>
                  <a:lnTo>
                    <a:pt x="573811" y="311264"/>
                  </a:lnTo>
                  <a:close/>
                </a:path>
                <a:path w="765809" h="622300">
                  <a:moveTo>
                    <a:pt x="765581" y="280377"/>
                  </a:moveTo>
                  <a:lnTo>
                    <a:pt x="761415" y="239001"/>
                  </a:lnTo>
                  <a:lnTo>
                    <a:pt x="749338" y="199491"/>
                  </a:lnTo>
                  <a:lnTo>
                    <a:pt x="745312" y="191770"/>
                  </a:lnTo>
                  <a:lnTo>
                    <a:pt x="745312" y="280377"/>
                  </a:lnTo>
                  <a:lnTo>
                    <a:pt x="739546" y="326682"/>
                  </a:lnTo>
                  <a:lnTo>
                    <a:pt x="722680" y="370903"/>
                  </a:lnTo>
                  <a:lnTo>
                    <a:pt x="695286" y="412153"/>
                  </a:lnTo>
                  <a:lnTo>
                    <a:pt x="657987" y="449503"/>
                  </a:lnTo>
                  <a:lnTo>
                    <a:pt x="611390" y="482053"/>
                  </a:lnTo>
                  <a:lnTo>
                    <a:pt x="606780" y="484759"/>
                  </a:lnTo>
                  <a:lnTo>
                    <a:pt x="605053" y="490562"/>
                  </a:lnTo>
                  <a:lnTo>
                    <a:pt x="656209" y="592886"/>
                  </a:lnTo>
                  <a:lnTo>
                    <a:pt x="544347" y="550075"/>
                  </a:lnTo>
                  <a:lnTo>
                    <a:pt x="519303" y="540486"/>
                  </a:lnTo>
                  <a:lnTo>
                    <a:pt x="490905" y="529615"/>
                  </a:lnTo>
                  <a:lnTo>
                    <a:pt x="489686" y="529399"/>
                  </a:lnTo>
                  <a:lnTo>
                    <a:pt x="487743" y="529399"/>
                  </a:lnTo>
                  <a:lnTo>
                    <a:pt x="487032" y="529475"/>
                  </a:lnTo>
                  <a:lnTo>
                    <a:pt x="460870" y="534365"/>
                  </a:lnTo>
                  <a:lnTo>
                    <a:pt x="435063" y="537756"/>
                  </a:lnTo>
                  <a:lnTo>
                    <a:pt x="409003" y="539813"/>
                  </a:lnTo>
                  <a:lnTo>
                    <a:pt x="382790" y="540486"/>
                  </a:lnTo>
                  <a:lnTo>
                    <a:pt x="329285" y="537667"/>
                  </a:lnTo>
                  <a:lnTo>
                    <a:pt x="278206" y="529463"/>
                  </a:lnTo>
                  <a:lnTo>
                    <a:pt x="230098" y="516280"/>
                  </a:lnTo>
                  <a:lnTo>
                    <a:pt x="185534" y="498525"/>
                  </a:lnTo>
                  <a:lnTo>
                    <a:pt x="145084" y="476618"/>
                  </a:lnTo>
                  <a:lnTo>
                    <a:pt x="109296" y="450938"/>
                  </a:lnTo>
                  <a:lnTo>
                    <a:pt x="78765" y="421919"/>
                  </a:lnTo>
                  <a:lnTo>
                    <a:pt x="54025" y="389940"/>
                  </a:lnTo>
                  <a:lnTo>
                    <a:pt x="35648" y="355422"/>
                  </a:lnTo>
                  <a:lnTo>
                    <a:pt x="24218" y="318770"/>
                  </a:lnTo>
                  <a:lnTo>
                    <a:pt x="20281" y="280377"/>
                  </a:lnTo>
                  <a:lnTo>
                    <a:pt x="24218" y="241998"/>
                  </a:lnTo>
                  <a:lnTo>
                    <a:pt x="35648" y="205346"/>
                  </a:lnTo>
                  <a:lnTo>
                    <a:pt x="54025" y="170827"/>
                  </a:lnTo>
                  <a:lnTo>
                    <a:pt x="78765" y="138849"/>
                  </a:lnTo>
                  <a:lnTo>
                    <a:pt x="109296" y="109829"/>
                  </a:lnTo>
                  <a:lnTo>
                    <a:pt x="145084" y="84150"/>
                  </a:lnTo>
                  <a:lnTo>
                    <a:pt x="185534" y="62242"/>
                  </a:lnTo>
                  <a:lnTo>
                    <a:pt x="230098" y="44488"/>
                  </a:lnTo>
                  <a:lnTo>
                    <a:pt x="278206" y="31305"/>
                  </a:lnTo>
                  <a:lnTo>
                    <a:pt x="329285" y="23101"/>
                  </a:lnTo>
                  <a:lnTo>
                    <a:pt x="382790" y="20269"/>
                  </a:lnTo>
                  <a:lnTo>
                    <a:pt x="436283" y="23101"/>
                  </a:lnTo>
                  <a:lnTo>
                    <a:pt x="487362" y="31305"/>
                  </a:lnTo>
                  <a:lnTo>
                    <a:pt x="535470" y="44488"/>
                  </a:lnTo>
                  <a:lnTo>
                    <a:pt x="580034" y="62242"/>
                  </a:lnTo>
                  <a:lnTo>
                    <a:pt x="620496" y="84150"/>
                  </a:lnTo>
                  <a:lnTo>
                    <a:pt x="656272" y="109829"/>
                  </a:lnTo>
                  <a:lnTo>
                    <a:pt x="686816" y="138849"/>
                  </a:lnTo>
                  <a:lnTo>
                    <a:pt x="711555" y="170827"/>
                  </a:lnTo>
                  <a:lnTo>
                    <a:pt x="729932" y="205346"/>
                  </a:lnTo>
                  <a:lnTo>
                    <a:pt x="741362" y="241998"/>
                  </a:lnTo>
                  <a:lnTo>
                    <a:pt x="745312" y="280377"/>
                  </a:lnTo>
                  <a:lnTo>
                    <a:pt x="745312" y="191770"/>
                  </a:lnTo>
                  <a:lnTo>
                    <a:pt x="703821" y="127825"/>
                  </a:lnTo>
                  <a:lnTo>
                    <a:pt x="671563" y="96532"/>
                  </a:lnTo>
                  <a:lnTo>
                    <a:pt x="633780" y="68859"/>
                  </a:lnTo>
                  <a:lnTo>
                    <a:pt x="591070" y="45237"/>
                  </a:lnTo>
                  <a:lnTo>
                    <a:pt x="544017" y="26098"/>
                  </a:lnTo>
                  <a:lnTo>
                    <a:pt x="493217" y="11899"/>
                  </a:lnTo>
                  <a:lnTo>
                    <a:pt x="439280" y="3048"/>
                  </a:lnTo>
                  <a:lnTo>
                    <a:pt x="382790" y="0"/>
                  </a:lnTo>
                  <a:lnTo>
                    <a:pt x="326288" y="3048"/>
                  </a:lnTo>
                  <a:lnTo>
                    <a:pt x="272351" y="11899"/>
                  </a:lnTo>
                  <a:lnTo>
                    <a:pt x="221551" y="26098"/>
                  </a:lnTo>
                  <a:lnTo>
                    <a:pt x="174498" y="45237"/>
                  </a:lnTo>
                  <a:lnTo>
                    <a:pt x="131787" y="68859"/>
                  </a:lnTo>
                  <a:lnTo>
                    <a:pt x="94005" y="96532"/>
                  </a:lnTo>
                  <a:lnTo>
                    <a:pt x="61747" y="127825"/>
                  </a:lnTo>
                  <a:lnTo>
                    <a:pt x="35623" y="162293"/>
                  </a:lnTo>
                  <a:lnTo>
                    <a:pt x="16230" y="199491"/>
                  </a:lnTo>
                  <a:lnTo>
                    <a:pt x="4152" y="239001"/>
                  </a:lnTo>
                  <a:lnTo>
                    <a:pt x="0" y="280377"/>
                  </a:lnTo>
                  <a:lnTo>
                    <a:pt x="4152" y="321767"/>
                  </a:lnTo>
                  <a:lnTo>
                    <a:pt x="16230" y="361276"/>
                  </a:lnTo>
                  <a:lnTo>
                    <a:pt x="35623" y="398487"/>
                  </a:lnTo>
                  <a:lnTo>
                    <a:pt x="61747" y="432955"/>
                  </a:lnTo>
                  <a:lnTo>
                    <a:pt x="94005" y="464235"/>
                  </a:lnTo>
                  <a:lnTo>
                    <a:pt x="131787" y="491921"/>
                  </a:lnTo>
                  <a:lnTo>
                    <a:pt x="174498" y="515543"/>
                  </a:lnTo>
                  <a:lnTo>
                    <a:pt x="221551" y="534670"/>
                  </a:lnTo>
                  <a:lnTo>
                    <a:pt x="272351" y="548881"/>
                  </a:lnTo>
                  <a:lnTo>
                    <a:pt x="326288" y="557733"/>
                  </a:lnTo>
                  <a:lnTo>
                    <a:pt x="382790" y="560768"/>
                  </a:lnTo>
                  <a:lnTo>
                    <a:pt x="409308" y="560108"/>
                  </a:lnTo>
                  <a:lnTo>
                    <a:pt x="435686" y="558088"/>
                  </a:lnTo>
                  <a:lnTo>
                    <a:pt x="461810" y="554748"/>
                  </a:lnTo>
                  <a:lnTo>
                    <a:pt x="487616" y="550075"/>
                  </a:lnTo>
                  <a:lnTo>
                    <a:pt x="674497" y="621601"/>
                  </a:lnTo>
                  <a:lnTo>
                    <a:pt x="675728" y="621817"/>
                  </a:lnTo>
                  <a:lnTo>
                    <a:pt x="679754" y="621817"/>
                  </a:lnTo>
                  <a:lnTo>
                    <a:pt x="682498" y="620649"/>
                  </a:lnTo>
                  <a:lnTo>
                    <a:pt x="687273" y="615391"/>
                  </a:lnTo>
                  <a:lnTo>
                    <a:pt x="687882" y="610882"/>
                  </a:lnTo>
                  <a:lnTo>
                    <a:pt x="678878" y="592886"/>
                  </a:lnTo>
                  <a:lnTo>
                    <a:pt x="629780" y="494665"/>
                  </a:lnTo>
                  <a:lnTo>
                    <a:pt x="677087" y="459867"/>
                  </a:lnTo>
                  <a:lnTo>
                    <a:pt x="714921" y="420128"/>
                  </a:lnTo>
                  <a:lnTo>
                    <a:pt x="742670" y="376377"/>
                  </a:lnTo>
                  <a:lnTo>
                    <a:pt x="759752" y="329488"/>
                  </a:lnTo>
                  <a:lnTo>
                    <a:pt x="765581" y="280377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9513" y="2206523"/>
              <a:ext cx="3093567" cy="2836887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688" y="546977"/>
            <a:ext cx="678688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7650">
              <a:lnSpc>
                <a:spcPct val="107100"/>
              </a:lnSpc>
              <a:spcBef>
                <a:spcPts val="100"/>
              </a:spcBef>
            </a:pPr>
            <a:r>
              <a:rPr dirty="0" spc="305"/>
              <a:t>Який</a:t>
            </a:r>
            <a:r>
              <a:rPr dirty="0" spc="15"/>
              <a:t> </a:t>
            </a:r>
            <a:r>
              <a:rPr dirty="0" spc="270"/>
              <a:t>аргумент</a:t>
            </a:r>
            <a:r>
              <a:rPr dirty="0" spc="20"/>
              <a:t> </a:t>
            </a:r>
            <a:r>
              <a:rPr dirty="0" spc="275"/>
              <a:t>зображено </a:t>
            </a:r>
            <a:r>
              <a:rPr dirty="0" spc="250"/>
              <a:t>на</a:t>
            </a:r>
            <a:r>
              <a:rPr dirty="0" spc="20"/>
              <a:t> </a:t>
            </a:r>
            <a:r>
              <a:rPr dirty="0" spc="310"/>
              <a:t>кожному</a:t>
            </a:r>
            <a:r>
              <a:rPr dirty="0" spc="20"/>
              <a:t> </a:t>
            </a:r>
            <a:r>
              <a:rPr dirty="0" spc="140"/>
              <a:t>з</a:t>
            </a:r>
            <a:r>
              <a:rPr dirty="0" spc="20"/>
              <a:t> </a:t>
            </a:r>
            <a:r>
              <a:rPr dirty="0" spc="320"/>
              <a:t>цих</a:t>
            </a:r>
            <a:r>
              <a:rPr dirty="0" spc="25"/>
              <a:t> </a:t>
            </a:r>
            <a:r>
              <a:rPr dirty="0" spc="240"/>
              <a:t>малюнків?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000000" y="2046008"/>
            <a:ext cx="3895090" cy="4430395"/>
            <a:chOff x="6000000" y="2046008"/>
            <a:chExt cx="3895090" cy="4430395"/>
          </a:xfrm>
        </p:grpSpPr>
        <p:sp>
          <p:nvSpPr>
            <p:cNvPr id="4" name="object 4" descr=""/>
            <p:cNvSpPr/>
            <p:nvPr/>
          </p:nvSpPr>
          <p:spPr>
            <a:xfrm>
              <a:off x="6061049" y="3903672"/>
              <a:ext cx="2245995" cy="2573020"/>
            </a:xfrm>
            <a:custGeom>
              <a:avLst/>
              <a:gdLst/>
              <a:ahLst/>
              <a:cxnLst/>
              <a:rect l="l" t="t" r="r" b="b"/>
              <a:pathLst>
                <a:path w="2245995" h="2573020">
                  <a:moveTo>
                    <a:pt x="644296" y="0"/>
                  </a:moveTo>
                  <a:lnTo>
                    <a:pt x="0" y="2364232"/>
                  </a:lnTo>
                  <a:lnTo>
                    <a:pt x="902449" y="2095436"/>
                  </a:lnTo>
                  <a:lnTo>
                    <a:pt x="1601597" y="2572702"/>
                  </a:lnTo>
                  <a:lnTo>
                    <a:pt x="2245893" y="208483"/>
                  </a:lnTo>
                  <a:lnTo>
                    <a:pt x="644296" y="0"/>
                  </a:lnTo>
                  <a:close/>
                </a:path>
              </a:pathLst>
            </a:custGeom>
            <a:solidFill>
              <a:srgbClr val="83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645501" y="3903672"/>
              <a:ext cx="2245995" cy="2573020"/>
            </a:xfrm>
            <a:custGeom>
              <a:avLst/>
              <a:gdLst/>
              <a:ahLst/>
              <a:cxnLst/>
              <a:rect l="l" t="t" r="r" b="b"/>
              <a:pathLst>
                <a:path w="2245995" h="2573020">
                  <a:moveTo>
                    <a:pt x="1601596" y="0"/>
                  </a:moveTo>
                  <a:lnTo>
                    <a:pt x="0" y="208483"/>
                  </a:lnTo>
                  <a:lnTo>
                    <a:pt x="644296" y="2572702"/>
                  </a:lnTo>
                  <a:lnTo>
                    <a:pt x="1343431" y="2095436"/>
                  </a:lnTo>
                  <a:lnTo>
                    <a:pt x="2245893" y="2364232"/>
                  </a:lnTo>
                  <a:lnTo>
                    <a:pt x="1601596" y="0"/>
                  </a:lnTo>
                  <a:close/>
                </a:path>
              </a:pathLst>
            </a:custGeom>
            <a:solidFill>
              <a:srgbClr val="62C4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48260" y="3903674"/>
              <a:ext cx="2851785" cy="1059180"/>
            </a:xfrm>
            <a:custGeom>
              <a:avLst/>
              <a:gdLst/>
              <a:ahLst/>
              <a:cxnLst/>
              <a:rect l="l" t="t" r="r" b="b"/>
              <a:pathLst>
                <a:path w="2851784" h="1059179">
                  <a:moveTo>
                    <a:pt x="2851785" y="561238"/>
                  </a:moveTo>
                  <a:lnTo>
                    <a:pt x="2698839" y="0"/>
                  </a:lnTo>
                  <a:lnTo>
                    <a:pt x="1427949" y="165442"/>
                  </a:lnTo>
                  <a:lnTo>
                    <a:pt x="157099" y="12"/>
                  </a:lnTo>
                  <a:lnTo>
                    <a:pt x="0" y="576414"/>
                  </a:lnTo>
                  <a:lnTo>
                    <a:pt x="142062" y="616610"/>
                  </a:lnTo>
                  <a:lnTo>
                    <a:pt x="437642" y="907021"/>
                  </a:lnTo>
                  <a:lnTo>
                    <a:pt x="950455" y="885672"/>
                  </a:lnTo>
                  <a:lnTo>
                    <a:pt x="1399082" y="1058684"/>
                  </a:lnTo>
                  <a:lnTo>
                    <a:pt x="1542021" y="1003566"/>
                  </a:lnTo>
                  <a:lnTo>
                    <a:pt x="1847710" y="885659"/>
                  </a:lnTo>
                  <a:lnTo>
                    <a:pt x="2360536" y="907021"/>
                  </a:lnTo>
                  <a:lnTo>
                    <a:pt x="2656116" y="616610"/>
                  </a:lnTo>
                  <a:lnTo>
                    <a:pt x="2851785" y="561238"/>
                  </a:lnTo>
                  <a:close/>
                </a:path>
              </a:pathLst>
            </a:custGeom>
            <a:solidFill>
              <a:srgbClr val="44B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00000" y="2046008"/>
              <a:ext cx="3895090" cy="2765425"/>
            </a:xfrm>
            <a:custGeom>
              <a:avLst/>
              <a:gdLst/>
              <a:ahLst/>
              <a:cxnLst/>
              <a:rect l="l" t="t" r="r" b="b"/>
              <a:pathLst>
                <a:path w="3895090" h="2765425">
                  <a:moveTo>
                    <a:pt x="1947341" y="0"/>
                  </a:moveTo>
                  <a:lnTo>
                    <a:pt x="1542948" y="155956"/>
                  </a:lnTo>
                  <a:lnTo>
                    <a:pt x="1080693" y="136702"/>
                  </a:lnTo>
                  <a:lnTo>
                    <a:pt x="814260" y="402907"/>
                  </a:lnTo>
                  <a:lnTo>
                    <a:pt x="385699" y="524179"/>
                  </a:lnTo>
                  <a:lnTo>
                    <a:pt x="309981" y="839927"/>
                  </a:lnTo>
                  <a:lnTo>
                    <a:pt x="0" y="1077709"/>
                  </a:lnTo>
                  <a:lnTo>
                    <a:pt x="130009" y="1384884"/>
                  </a:lnTo>
                  <a:lnTo>
                    <a:pt x="0" y="1692071"/>
                  </a:lnTo>
                  <a:lnTo>
                    <a:pt x="309981" y="1929841"/>
                  </a:lnTo>
                  <a:lnTo>
                    <a:pt x="385699" y="2245588"/>
                  </a:lnTo>
                  <a:lnTo>
                    <a:pt x="814260" y="2366860"/>
                  </a:lnTo>
                  <a:lnTo>
                    <a:pt x="1080693" y="2628633"/>
                  </a:lnTo>
                  <a:lnTo>
                    <a:pt x="1542948" y="2609392"/>
                  </a:lnTo>
                  <a:lnTo>
                    <a:pt x="1947341" y="2765348"/>
                  </a:lnTo>
                  <a:lnTo>
                    <a:pt x="2351735" y="2609392"/>
                  </a:lnTo>
                  <a:lnTo>
                    <a:pt x="2813989" y="2628633"/>
                  </a:lnTo>
                  <a:lnTo>
                    <a:pt x="3080423" y="2366860"/>
                  </a:lnTo>
                  <a:lnTo>
                    <a:pt x="3508984" y="2245588"/>
                  </a:lnTo>
                  <a:lnTo>
                    <a:pt x="3584702" y="1929841"/>
                  </a:lnTo>
                  <a:lnTo>
                    <a:pt x="3894683" y="1692071"/>
                  </a:lnTo>
                  <a:lnTo>
                    <a:pt x="3764673" y="1384884"/>
                  </a:lnTo>
                  <a:lnTo>
                    <a:pt x="3894683" y="1077709"/>
                  </a:lnTo>
                  <a:lnTo>
                    <a:pt x="3584702" y="839927"/>
                  </a:lnTo>
                  <a:lnTo>
                    <a:pt x="3508984" y="524179"/>
                  </a:lnTo>
                  <a:lnTo>
                    <a:pt x="3080423" y="402907"/>
                  </a:lnTo>
                  <a:lnTo>
                    <a:pt x="2813989" y="136702"/>
                  </a:lnTo>
                  <a:lnTo>
                    <a:pt x="2351735" y="155956"/>
                  </a:lnTo>
                  <a:lnTo>
                    <a:pt x="1947341" y="0"/>
                  </a:lnTo>
                  <a:close/>
                </a:path>
              </a:pathLst>
            </a:custGeom>
            <a:solidFill>
              <a:srgbClr val="6659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12712" y="2267686"/>
              <a:ext cx="3269615" cy="2322195"/>
            </a:xfrm>
            <a:custGeom>
              <a:avLst/>
              <a:gdLst/>
              <a:ahLst/>
              <a:cxnLst/>
              <a:rect l="l" t="t" r="r" b="b"/>
              <a:pathLst>
                <a:path w="3269615" h="2322195">
                  <a:moveTo>
                    <a:pt x="1634629" y="0"/>
                  </a:moveTo>
                  <a:lnTo>
                    <a:pt x="1295171" y="130911"/>
                  </a:lnTo>
                  <a:lnTo>
                    <a:pt x="907148" y="114757"/>
                  </a:lnTo>
                  <a:lnTo>
                    <a:pt x="683501" y="334492"/>
                  </a:lnTo>
                  <a:lnTo>
                    <a:pt x="323761" y="440715"/>
                  </a:lnTo>
                  <a:lnTo>
                    <a:pt x="260210" y="705764"/>
                  </a:lnTo>
                  <a:lnTo>
                    <a:pt x="0" y="905357"/>
                  </a:lnTo>
                  <a:lnTo>
                    <a:pt x="109131" y="1163205"/>
                  </a:lnTo>
                  <a:lnTo>
                    <a:pt x="0" y="1421066"/>
                  </a:lnTo>
                  <a:lnTo>
                    <a:pt x="260210" y="1620647"/>
                  </a:lnTo>
                  <a:lnTo>
                    <a:pt x="323761" y="1885695"/>
                  </a:lnTo>
                  <a:lnTo>
                    <a:pt x="683501" y="1987499"/>
                  </a:lnTo>
                  <a:lnTo>
                    <a:pt x="907148" y="2207234"/>
                  </a:lnTo>
                  <a:lnTo>
                    <a:pt x="1295171" y="2191080"/>
                  </a:lnTo>
                  <a:lnTo>
                    <a:pt x="1634629" y="2321991"/>
                  </a:lnTo>
                  <a:lnTo>
                    <a:pt x="1974088" y="2191080"/>
                  </a:lnTo>
                  <a:lnTo>
                    <a:pt x="2362111" y="2207234"/>
                  </a:lnTo>
                  <a:lnTo>
                    <a:pt x="2585758" y="1987499"/>
                  </a:lnTo>
                  <a:lnTo>
                    <a:pt x="2945498" y="1885695"/>
                  </a:lnTo>
                  <a:lnTo>
                    <a:pt x="3009049" y="1620647"/>
                  </a:lnTo>
                  <a:lnTo>
                    <a:pt x="3269259" y="1421066"/>
                  </a:lnTo>
                  <a:lnTo>
                    <a:pt x="3160128" y="1163205"/>
                  </a:lnTo>
                  <a:lnTo>
                    <a:pt x="3269259" y="905357"/>
                  </a:lnTo>
                  <a:lnTo>
                    <a:pt x="3009049" y="705764"/>
                  </a:lnTo>
                  <a:lnTo>
                    <a:pt x="2945498" y="440715"/>
                  </a:lnTo>
                  <a:lnTo>
                    <a:pt x="2585758" y="334492"/>
                  </a:lnTo>
                  <a:lnTo>
                    <a:pt x="2362111" y="114757"/>
                  </a:lnTo>
                  <a:lnTo>
                    <a:pt x="1974088" y="130911"/>
                  </a:lnTo>
                  <a:lnTo>
                    <a:pt x="1634629" y="0"/>
                  </a:lnTo>
                  <a:close/>
                </a:path>
              </a:pathLst>
            </a:custGeom>
            <a:solidFill>
              <a:srgbClr val="38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12738" y="2338730"/>
              <a:ext cx="3069590" cy="2179955"/>
            </a:xfrm>
            <a:custGeom>
              <a:avLst/>
              <a:gdLst/>
              <a:ahLst/>
              <a:cxnLst/>
              <a:rect l="l" t="t" r="r" b="b"/>
              <a:pathLst>
                <a:path w="3069590" h="2179954">
                  <a:moveTo>
                    <a:pt x="1534604" y="0"/>
                  </a:moveTo>
                  <a:lnTo>
                    <a:pt x="1215923" y="122897"/>
                  </a:lnTo>
                  <a:lnTo>
                    <a:pt x="851636" y="107734"/>
                  </a:lnTo>
                  <a:lnTo>
                    <a:pt x="641667" y="314032"/>
                  </a:lnTo>
                  <a:lnTo>
                    <a:pt x="303949" y="413753"/>
                  </a:lnTo>
                  <a:lnTo>
                    <a:pt x="244284" y="662571"/>
                  </a:lnTo>
                  <a:lnTo>
                    <a:pt x="0" y="849960"/>
                  </a:lnTo>
                  <a:lnTo>
                    <a:pt x="102450" y="1092034"/>
                  </a:lnTo>
                  <a:lnTo>
                    <a:pt x="0" y="1334109"/>
                  </a:lnTo>
                  <a:lnTo>
                    <a:pt x="244284" y="1521485"/>
                  </a:lnTo>
                  <a:lnTo>
                    <a:pt x="303949" y="1770303"/>
                  </a:lnTo>
                  <a:lnTo>
                    <a:pt x="641667" y="1865883"/>
                  </a:lnTo>
                  <a:lnTo>
                    <a:pt x="851636" y="2072170"/>
                  </a:lnTo>
                  <a:lnTo>
                    <a:pt x="1215923" y="2057006"/>
                  </a:lnTo>
                  <a:lnTo>
                    <a:pt x="1534604" y="2179904"/>
                  </a:lnTo>
                  <a:lnTo>
                    <a:pt x="1853285" y="2057006"/>
                  </a:lnTo>
                  <a:lnTo>
                    <a:pt x="2217572" y="2072170"/>
                  </a:lnTo>
                  <a:lnTo>
                    <a:pt x="2427541" y="1865883"/>
                  </a:lnTo>
                  <a:lnTo>
                    <a:pt x="2765259" y="1770303"/>
                  </a:lnTo>
                  <a:lnTo>
                    <a:pt x="2824924" y="1521485"/>
                  </a:lnTo>
                  <a:lnTo>
                    <a:pt x="3069208" y="1334109"/>
                  </a:lnTo>
                  <a:lnTo>
                    <a:pt x="2966758" y="1092034"/>
                  </a:lnTo>
                  <a:lnTo>
                    <a:pt x="3069208" y="849960"/>
                  </a:lnTo>
                  <a:lnTo>
                    <a:pt x="2824924" y="662571"/>
                  </a:lnTo>
                  <a:lnTo>
                    <a:pt x="2765259" y="413753"/>
                  </a:lnTo>
                  <a:lnTo>
                    <a:pt x="2427541" y="314032"/>
                  </a:lnTo>
                  <a:lnTo>
                    <a:pt x="2217572" y="107734"/>
                  </a:lnTo>
                  <a:lnTo>
                    <a:pt x="1853285" y="122897"/>
                  </a:lnTo>
                  <a:lnTo>
                    <a:pt x="1534604" y="0"/>
                  </a:lnTo>
                  <a:close/>
                </a:path>
              </a:pathLst>
            </a:custGeom>
            <a:solidFill>
              <a:srgbClr val="EDE8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16293" y="2938246"/>
            <a:ext cx="2482215" cy="11531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372110" marR="5080" indent="-360045">
              <a:lnSpc>
                <a:spcPts val="3000"/>
              </a:lnSpc>
              <a:spcBef>
                <a:spcPts val="80"/>
              </a:spcBef>
            </a:pPr>
            <a:r>
              <a:rPr dirty="0" sz="2400" spc="185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24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5">
                <a:solidFill>
                  <a:srgbClr val="231F1F"/>
                </a:solidFill>
                <a:latin typeface="Microsoft Sans Serif"/>
                <a:cs typeface="Microsoft Sans Serif"/>
              </a:rPr>
              <a:t>вам</a:t>
            </a:r>
            <a:r>
              <a:rPr dirty="0" sz="24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0">
                <a:solidFill>
                  <a:srgbClr val="231F1F"/>
                </a:solidFill>
                <a:latin typeface="Microsoft Sans Serif"/>
                <a:cs typeface="Microsoft Sans Serif"/>
              </a:rPr>
              <a:t>було </a:t>
            </a:r>
            <a:r>
              <a:rPr dirty="0" sz="2400" spc="120">
                <a:solidFill>
                  <a:srgbClr val="231F1F"/>
                </a:solidFill>
                <a:latin typeface="Microsoft Sans Serif"/>
                <a:cs typeface="Microsoft Sans Serif"/>
              </a:rPr>
              <a:t>весело,</a:t>
            </a:r>
            <a:r>
              <a:rPr dirty="0" sz="24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1F"/>
                </a:solidFill>
                <a:latin typeface="Microsoft Sans Serif"/>
                <a:cs typeface="Microsoft Sans Serif"/>
              </a:rPr>
              <a:t>то</a:t>
            </a:r>
            <a:r>
              <a:rPr dirty="0" sz="24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35">
                <a:solidFill>
                  <a:srgbClr val="231F1F"/>
                </a:solidFill>
                <a:latin typeface="Microsoft Sans Serif"/>
                <a:cs typeface="Microsoft Sans Serif"/>
              </a:rPr>
              <a:t>ви </a:t>
            </a:r>
            <a:r>
              <a:rPr dirty="0" sz="24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виграли!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599" y="2414384"/>
            <a:ext cx="5047488" cy="336499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825650" y="3577551"/>
            <a:ext cx="2720975" cy="11531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 spc="185">
                <a:solidFill>
                  <a:srgbClr val="231F1F"/>
                </a:solidFill>
                <a:latin typeface="Microsoft Sans Serif"/>
                <a:cs typeface="Microsoft Sans Serif"/>
              </a:rPr>
              <a:t>Якщо</a:t>
            </a:r>
            <a:r>
              <a:rPr dirty="0" sz="24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5">
                <a:solidFill>
                  <a:srgbClr val="231F1F"/>
                </a:solidFill>
                <a:latin typeface="Microsoft Sans Serif"/>
                <a:cs typeface="Microsoft Sans Serif"/>
              </a:rPr>
              <a:t>всі </a:t>
            </a:r>
            <a:r>
              <a:rPr dirty="0" sz="2400" spc="185">
                <a:solidFill>
                  <a:srgbClr val="231F1F"/>
                </a:solidFill>
                <a:latin typeface="Microsoft Sans Serif"/>
                <a:cs typeface="Microsoft Sans Serif"/>
              </a:rPr>
              <a:t>виграли,</a:t>
            </a:r>
            <a:r>
              <a:rPr dirty="0" sz="24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1F"/>
                </a:solidFill>
                <a:latin typeface="Microsoft Sans Serif"/>
                <a:cs typeface="Microsoft Sans Serif"/>
              </a:rPr>
              <a:t>то</a:t>
            </a:r>
            <a:r>
              <a:rPr dirty="0" sz="24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5">
                <a:solidFill>
                  <a:srgbClr val="231F1F"/>
                </a:solidFill>
                <a:latin typeface="Microsoft Sans Serif"/>
                <a:cs typeface="Microsoft Sans Serif"/>
              </a:rPr>
              <a:t>всі </a:t>
            </a:r>
            <a:r>
              <a:rPr dirty="0" sz="2400" spc="160">
                <a:solidFill>
                  <a:srgbClr val="231F1F"/>
                </a:solidFill>
                <a:latin typeface="Microsoft Sans Serif"/>
                <a:cs typeface="Microsoft Sans Serif"/>
              </a:rPr>
              <a:t>разом</a:t>
            </a:r>
            <a:r>
              <a:rPr dirty="0" sz="24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0">
                <a:solidFill>
                  <a:srgbClr val="231F1F"/>
                </a:solidFill>
                <a:latin typeface="Microsoft Sans Serif"/>
                <a:cs typeface="Microsoft Sans Serif"/>
              </a:rPr>
              <a:t>програли.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4" name="object 14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07071"/>
            <a:ext cx="508952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Обговорення</a:t>
            </a:r>
            <a:r>
              <a:rPr dirty="0" spc="30"/>
              <a:t> </a:t>
            </a:r>
            <a:r>
              <a:rPr dirty="0" spc="275"/>
              <a:t>в</a:t>
            </a:r>
            <a:r>
              <a:rPr dirty="0" spc="35"/>
              <a:t> </a:t>
            </a:r>
            <a:r>
              <a:rPr dirty="0" spc="215"/>
              <a:t>парах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666290" y="265479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979256" y="2557055"/>
            <a:ext cx="4114800" cy="177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1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парах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1F"/>
                </a:solidFill>
                <a:latin typeface="Microsoft Sans Serif"/>
                <a:cs typeface="Microsoft Sans Serif"/>
              </a:rPr>
              <a:t>обговоріть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 b="1">
                <a:solidFill>
                  <a:srgbClr val="645785"/>
                </a:solidFill>
                <a:latin typeface="Tahoma"/>
                <a:cs typeface="Tahoma"/>
              </a:rPr>
              <a:t>проблеми</a:t>
            </a:r>
            <a:r>
              <a:rPr dirty="0" sz="2000" spc="65">
                <a:solidFill>
                  <a:srgbClr val="231F1F"/>
                </a:solidFill>
                <a:latin typeface="Microsoft Sans Serif"/>
                <a:cs typeface="Microsoft Sans Serif"/>
              </a:rPr>
              <a:t>,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1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зображено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2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1F"/>
                </a:solidFill>
                <a:latin typeface="Microsoft Sans Serif"/>
                <a:cs typeface="Microsoft Sans Serif"/>
              </a:rPr>
              <a:t>малюнках.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88645" indent="-635">
              <a:lnSpc>
                <a:spcPct val="116700"/>
              </a:lnSpc>
              <a:tabLst>
                <a:tab pos="1631314" algn="l"/>
              </a:tabLst>
            </a:pPr>
            <a:r>
              <a:rPr dirty="0" sz="2000" spc="75">
                <a:solidFill>
                  <a:srgbClr val="231F1F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b="1">
                <a:solidFill>
                  <a:srgbClr val="645785"/>
                </a:solidFill>
                <a:latin typeface="Tahoma"/>
                <a:cs typeface="Tahoma"/>
              </a:rPr>
              <a:t>ваша</a:t>
            </a:r>
            <a:r>
              <a:rPr dirty="0" sz="2000" spc="10" b="1">
                <a:solidFill>
                  <a:srgbClr val="645785"/>
                </a:solidFill>
                <a:latin typeface="Tahoma"/>
                <a:cs typeface="Tahoma"/>
              </a:rPr>
              <a:t> </a:t>
            </a:r>
            <a:r>
              <a:rPr dirty="0" sz="2000" spc="135">
                <a:solidFill>
                  <a:srgbClr val="231F1F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2000" spc="60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1F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40">
                <a:solidFill>
                  <a:srgbClr val="231F1F"/>
                </a:solidFill>
                <a:latin typeface="Microsoft Sans Serif"/>
                <a:cs typeface="Microsoft Sans Serif"/>
              </a:rPr>
              <a:t>аргументів</a:t>
            </a:r>
            <a:r>
              <a:rPr dirty="0" sz="2000">
                <a:solidFill>
                  <a:srgbClr val="231F1F"/>
                </a:solidFill>
                <a:latin typeface="Microsoft Sans Serif"/>
                <a:cs typeface="Microsoft Sans Serif"/>
              </a:rPr>
              <a:t>	</a:t>
            </a:r>
            <a:r>
              <a:rPr dirty="0" sz="2000" spc="155">
                <a:solidFill>
                  <a:srgbClr val="231F1F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1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1F"/>
                </a:solidFill>
                <a:latin typeface="Microsoft Sans Serif"/>
                <a:cs typeface="Microsoft Sans Serif"/>
              </a:rPr>
              <a:t>малюнках?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66290" y="368999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4BD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079513" y="2206523"/>
            <a:ext cx="3093720" cy="2837180"/>
            <a:chOff x="7079513" y="2206523"/>
            <a:chExt cx="3093720" cy="2837180"/>
          </a:xfrm>
        </p:grpSpPr>
        <p:sp>
          <p:nvSpPr>
            <p:cNvPr id="7" name="object 7" descr=""/>
            <p:cNvSpPr/>
            <p:nvPr/>
          </p:nvSpPr>
          <p:spPr>
            <a:xfrm>
              <a:off x="8440827" y="3551211"/>
              <a:ext cx="765810" cy="622300"/>
            </a:xfrm>
            <a:custGeom>
              <a:avLst/>
              <a:gdLst/>
              <a:ahLst/>
              <a:cxnLst/>
              <a:rect l="l" t="t" r="r" b="b"/>
              <a:pathLst>
                <a:path w="765809" h="622300">
                  <a:moveTo>
                    <a:pt x="573811" y="311264"/>
                  </a:moveTo>
                  <a:lnTo>
                    <a:pt x="563892" y="303745"/>
                  </a:lnTo>
                  <a:lnTo>
                    <a:pt x="559993" y="300799"/>
                  </a:lnTo>
                  <a:lnTo>
                    <a:pt x="557669" y="299021"/>
                  </a:lnTo>
                  <a:lnTo>
                    <a:pt x="556209" y="299897"/>
                  </a:lnTo>
                  <a:lnTo>
                    <a:pt x="551459" y="300799"/>
                  </a:lnTo>
                  <a:lnTo>
                    <a:pt x="542632" y="299313"/>
                  </a:lnTo>
                  <a:lnTo>
                    <a:pt x="528967" y="293001"/>
                  </a:lnTo>
                  <a:lnTo>
                    <a:pt x="525805" y="291160"/>
                  </a:lnTo>
                  <a:lnTo>
                    <a:pt x="522693" y="288899"/>
                  </a:lnTo>
                  <a:lnTo>
                    <a:pt x="519684" y="286334"/>
                  </a:lnTo>
                  <a:lnTo>
                    <a:pt x="523849" y="276809"/>
                  </a:lnTo>
                  <a:lnTo>
                    <a:pt x="526059" y="270116"/>
                  </a:lnTo>
                  <a:lnTo>
                    <a:pt x="527011" y="267246"/>
                  </a:lnTo>
                  <a:lnTo>
                    <a:pt x="529170" y="257797"/>
                  </a:lnTo>
                  <a:lnTo>
                    <a:pt x="530339" y="248729"/>
                  </a:lnTo>
                  <a:lnTo>
                    <a:pt x="530161" y="234696"/>
                  </a:lnTo>
                  <a:lnTo>
                    <a:pt x="511136" y="204584"/>
                  </a:lnTo>
                  <a:lnTo>
                    <a:pt x="511136" y="234022"/>
                  </a:lnTo>
                  <a:lnTo>
                    <a:pt x="509574" y="254419"/>
                  </a:lnTo>
                  <a:lnTo>
                    <a:pt x="507796" y="262293"/>
                  </a:lnTo>
                  <a:lnTo>
                    <a:pt x="504774" y="270116"/>
                  </a:lnTo>
                  <a:lnTo>
                    <a:pt x="498005" y="259892"/>
                  </a:lnTo>
                  <a:lnTo>
                    <a:pt x="492785" y="249669"/>
                  </a:lnTo>
                  <a:lnTo>
                    <a:pt x="489419" y="240144"/>
                  </a:lnTo>
                  <a:lnTo>
                    <a:pt x="488238" y="231965"/>
                  </a:lnTo>
                  <a:lnTo>
                    <a:pt x="488238" y="228879"/>
                  </a:lnTo>
                  <a:lnTo>
                    <a:pt x="488886" y="226961"/>
                  </a:lnTo>
                  <a:lnTo>
                    <a:pt x="492785" y="224701"/>
                  </a:lnTo>
                  <a:lnTo>
                    <a:pt x="497052" y="222618"/>
                  </a:lnTo>
                  <a:lnTo>
                    <a:pt x="501942" y="222618"/>
                  </a:lnTo>
                  <a:lnTo>
                    <a:pt x="503148" y="222872"/>
                  </a:lnTo>
                  <a:lnTo>
                    <a:pt x="507847" y="225831"/>
                  </a:lnTo>
                  <a:lnTo>
                    <a:pt x="511136" y="234022"/>
                  </a:lnTo>
                  <a:lnTo>
                    <a:pt x="511136" y="204584"/>
                  </a:lnTo>
                  <a:lnTo>
                    <a:pt x="508965" y="203568"/>
                  </a:lnTo>
                  <a:lnTo>
                    <a:pt x="501167" y="202311"/>
                  </a:lnTo>
                  <a:lnTo>
                    <a:pt x="491515" y="203644"/>
                  </a:lnTo>
                  <a:lnTo>
                    <a:pt x="467956" y="231965"/>
                  </a:lnTo>
                  <a:lnTo>
                    <a:pt x="469925" y="245579"/>
                  </a:lnTo>
                  <a:lnTo>
                    <a:pt x="475424" y="260400"/>
                  </a:lnTo>
                  <a:lnTo>
                    <a:pt x="483806" y="275386"/>
                  </a:lnTo>
                  <a:lnTo>
                    <a:pt x="494385" y="289483"/>
                  </a:lnTo>
                  <a:lnTo>
                    <a:pt x="487591" y="297929"/>
                  </a:lnTo>
                  <a:lnTo>
                    <a:pt x="479564" y="305625"/>
                  </a:lnTo>
                  <a:lnTo>
                    <a:pt x="470281" y="312356"/>
                  </a:lnTo>
                  <a:lnTo>
                    <a:pt x="459752" y="317868"/>
                  </a:lnTo>
                  <a:lnTo>
                    <a:pt x="437527" y="323608"/>
                  </a:lnTo>
                  <a:lnTo>
                    <a:pt x="417042" y="322389"/>
                  </a:lnTo>
                  <a:lnTo>
                    <a:pt x="398856" y="316382"/>
                  </a:lnTo>
                  <a:lnTo>
                    <a:pt x="383565" y="307746"/>
                  </a:lnTo>
                  <a:lnTo>
                    <a:pt x="385356" y="304927"/>
                  </a:lnTo>
                  <a:lnTo>
                    <a:pt x="390410" y="294970"/>
                  </a:lnTo>
                  <a:lnTo>
                    <a:pt x="397929" y="280200"/>
                  </a:lnTo>
                  <a:lnTo>
                    <a:pt x="404228" y="257124"/>
                  </a:lnTo>
                  <a:lnTo>
                    <a:pt x="404164" y="236448"/>
                  </a:lnTo>
                  <a:lnTo>
                    <a:pt x="397548" y="219367"/>
                  </a:lnTo>
                  <a:lnTo>
                    <a:pt x="396900" y="218605"/>
                  </a:lnTo>
                  <a:lnTo>
                    <a:pt x="388315" y="208508"/>
                  </a:lnTo>
                  <a:lnTo>
                    <a:pt x="384441" y="205930"/>
                  </a:lnTo>
                  <a:lnTo>
                    <a:pt x="384441" y="242265"/>
                  </a:lnTo>
                  <a:lnTo>
                    <a:pt x="383489" y="257048"/>
                  </a:lnTo>
                  <a:lnTo>
                    <a:pt x="383387" y="257797"/>
                  </a:lnTo>
                  <a:lnTo>
                    <a:pt x="377939" y="275310"/>
                  </a:lnTo>
                  <a:lnTo>
                    <a:pt x="368134" y="294220"/>
                  </a:lnTo>
                  <a:lnTo>
                    <a:pt x="367665" y="294970"/>
                  </a:lnTo>
                  <a:lnTo>
                    <a:pt x="355346" y="281622"/>
                  </a:lnTo>
                  <a:lnTo>
                    <a:pt x="346202" y="268554"/>
                  </a:lnTo>
                  <a:lnTo>
                    <a:pt x="340614" y="257124"/>
                  </a:lnTo>
                  <a:lnTo>
                    <a:pt x="339064" y="249351"/>
                  </a:lnTo>
                  <a:lnTo>
                    <a:pt x="338963" y="248640"/>
                  </a:lnTo>
                  <a:lnTo>
                    <a:pt x="341020" y="238696"/>
                  </a:lnTo>
                  <a:lnTo>
                    <a:pt x="362013" y="218605"/>
                  </a:lnTo>
                  <a:lnTo>
                    <a:pt x="370954" y="218605"/>
                  </a:lnTo>
                  <a:lnTo>
                    <a:pt x="376859" y="224866"/>
                  </a:lnTo>
                  <a:lnTo>
                    <a:pt x="380644" y="230568"/>
                  </a:lnTo>
                  <a:lnTo>
                    <a:pt x="384441" y="242265"/>
                  </a:lnTo>
                  <a:lnTo>
                    <a:pt x="384441" y="205930"/>
                  </a:lnTo>
                  <a:lnTo>
                    <a:pt x="377748" y="201472"/>
                  </a:lnTo>
                  <a:lnTo>
                    <a:pt x="366229" y="198424"/>
                  </a:lnTo>
                  <a:lnTo>
                    <a:pt x="354152" y="199529"/>
                  </a:lnTo>
                  <a:lnTo>
                    <a:pt x="340753" y="205994"/>
                  </a:lnTo>
                  <a:lnTo>
                    <a:pt x="329806" y="216903"/>
                  </a:lnTo>
                  <a:lnTo>
                    <a:pt x="322173" y="231114"/>
                  </a:lnTo>
                  <a:lnTo>
                    <a:pt x="318719" y="247446"/>
                  </a:lnTo>
                  <a:lnTo>
                    <a:pt x="320878" y="261899"/>
                  </a:lnTo>
                  <a:lnTo>
                    <a:pt x="328383" y="278320"/>
                  </a:lnTo>
                  <a:lnTo>
                    <a:pt x="340283" y="295313"/>
                  </a:lnTo>
                  <a:lnTo>
                    <a:pt x="355625" y="311467"/>
                  </a:lnTo>
                  <a:lnTo>
                    <a:pt x="341401" y="326199"/>
                  </a:lnTo>
                  <a:lnTo>
                    <a:pt x="325602" y="337985"/>
                  </a:lnTo>
                  <a:lnTo>
                    <a:pt x="309105" y="345313"/>
                  </a:lnTo>
                  <a:lnTo>
                    <a:pt x="292658" y="346722"/>
                  </a:lnTo>
                  <a:lnTo>
                    <a:pt x="277063" y="343458"/>
                  </a:lnTo>
                  <a:lnTo>
                    <a:pt x="264452" y="337972"/>
                  </a:lnTo>
                  <a:lnTo>
                    <a:pt x="254838" y="330301"/>
                  </a:lnTo>
                  <a:lnTo>
                    <a:pt x="252958" y="327507"/>
                  </a:lnTo>
                  <a:lnTo>
                    <a:pt x="248158" y="320370"/>
                  </a:lnTo>
                  <a:lnTo>
                    <a:pt x="267944" y="308051"/>
                  </a:lnTo>
                  <a:lnTo>
                    <a:pt x="274955" y="300050"/>
                  </a:lnTo>
                  <a:lnTo>
                    <a:pt x="279031" y="295414"/>
                  </a:lnTo>
                  <a:lnTo>
                    <a:pt x="283883" y="284175"/>
                  </a:lnTo>
                  <a:lnTo>
                    <a:pt x="284848" y="276809"/>
                  </a:lnTo>
                  <a:lnTo>
                    <a:pt x="284822" y="275310"/>
                  </a:lnTo>
                  <a:lnTo>
                    <a:pt x="264693" y="246164"/>
                  </a:lnTo>
                  <a:lnTo>
                    <a:pt x="264693" y="269138"/>
                  </a:lnTo>
                  <a:lnTo>
                    <a:pt x="264693" y="276009"/>
                  </a:lnTo>
                  <a:lnTo>
                    <a:pt x="263601" y="281317"/>
                  </a:lnTo>
                  <a:lnTo>
                    <a:pt x="260032" y="287337"/>
                  </a:lnTo>
                  <a:lnTo>
                    <a:pt x="253504" y="293712"/>
                  </a:lnTo>
                  <a:lnTo>
                    <a:pt x="243547" y="300050"/>
                  </a:lnTo>
                  <a:lnTo>
                    <a:pt x="243573" y="292811"/>
                  </a:lnTo>
                  <a:lnTo>
                    <a:pt x="245249" y="281838"/>
                  </a:lnTo>
                  <a:lnTo>
                    <a:pt x="248437" y="272872"/>
                  </a:lnTo>
                  <a:lnTo>
                    <a:pt x="251980" y="266636"/>
                  </a:lnTo>
                  <a:lnTo>
                    <a:pt x="254736" y="263906"/>
                  </a:lnTo>
                  <a:lnTo>
                    <a:pt x="259524" y="264375"/>
                  </a:lnTo>
                  <a:lnTo>
                    <a:pt x="264693" y="269138"/>
                  </a:lnTo>
                  <a:lnTo>
                    <a:pt x="264693" y="246164"/>
                  </a:lnTo>
                  <a:lnTo>
                    <a:pt x="256692" y="243725"/>
                  </a:lnTo>
                  <a:lnTo>
                    <a:pt x="252806" y="243344"/>
                  </a:lnTo>
                  <a:lnTo>
                    <a:pt x="246926" y="244017"/>
                  </a:lnTo>
                  <a:lnTo>
                    <a:pt x="225031" y="279311"/>
                  </a:lnTo>
                  <a:lnTo>
                    <a:pt x="223113" y="299313"/>
                  </a:lnTo>
                  <a:lnTo>
                    <a:pt x="223240" y="302856"/>
                  </a:lnTo>
                  <a:lnTo>
                    <a:pt x="223862" y="307911"/>
                  </a:lnTo>
                  <a:lnTo>
                    <a:pt x="214261" y="310527"/>
                  </a:lnTo>
                  <a:lnTo>
                    <a:pt x="203403" y="312864"/>
                  </a:lnTo>
                  <a:lnTo>
                    <a:pt x="191223" y="314845"/>
                  </a:lnTo>
                  <a:lnTo>
                    <a:pt x="177660" y="316445"/>
                  </a:lnTo>
                  <a:lnTo>
                    <a:pt x="179628" y="336626"/>
                  </a:lnTo>
                  <a:lnTo>
                    <a:pt x="193954" y="334937"/>
                  </a:lnTo>
                  <a:lnTo>
                    <a:pt x="206933" y="332828"/>
                  </a:lnTo>
                  <a:lnTo>
                    <a:pt x="218744" y="330301"/>
                  </a:lnTo>
                  <a:lnTo>
                    <a:pt x="229095" y="327507"/>
                  </a:lnTo>
                  <a:lnTo>
                    <a:pt x="238302" y="342290"/>
                  </a:lnTo>
                  <a:lnTo>
                    <a:pt x="290080" y="366839"/>
                  </a:lnTo>
                  <a:lnTo>
                    <a:pt x="294792" y="367284"/>
                  </a:lnTo>
                  <a:lnTo>
                    <a:pt x="297154" y="367284"/>
                  </a:lnTo>
                  <a:lnTo>
                    <a:pt x="317385" y="363905"/>
                  </a:lnTo>
                  <a:lnTo>
                    <a:pt x="336994" y="354672"/>
                  </a:lnTo>
                  <a:lnTo>
                    <a:pt x="347548" y="346722"/>
                  </a:lnTo>
                  <a:lnTo>
                    <a:pt x="355257" y="340931"/>
                  </a:lnTo>
                  <a:lnTo>
                    <a:pt x="371500" y="324065"/>
                  </a:lnTo>
                  <a:lnTo>
                    <a:pt x="395389" y="336918"/>
                  </a:lnTo>
                  <a:lnTo>
                    <a:pt x="419798" y="343319"/>
                  </a:lnTo>
                  <a:lnTo>
                    <a:pt x="444119" y="343192"/>
                  </a:lnTo>
                  <a:lnTo>
                    <a:pt x="467817" y="336473"/>
                  </a:lnTo>
                  <a:lnTo>
                    <a:pt x="480174" y="330060"/>
                  </a:lnTo>
                  <a:lnTo>
                    <a:pt x="488657" y="324065"/>
                  </a:lnTo>
                  <a:lnTo>
                    <a:pt x="489318" y="323608"/>
                  </a:lnTo>
                  <a:lnTo>
                    <a:pt x="491147" y="322313"/>
                  </a:lnTo>
                  <a:lnTo>
                    <a:pt x="500748" y="313461"/>
                  </a:lnTo>
                  <a:lnTo>
                    <a:pt x="508990" y="303745"/>
                  </a:lnTo>
                  <a:lnTo>
                    <a:pt x="512191" y="306324"/>
                  </a:lnTo>
                  <a:lnTo>
                    <a:pt x="515467" y="308610"/>
                  </a:lnTo>
                  <a:lnTo>
                    <a:pt x="518756" y="310527"/>
                  </a:lnTo>
                  <a:lnTo>
                    <a:pt x="543674" y="320332"/>
                  </a:lnTo>
                  <a:lnTo>
                    <a:pt x="560628" y="319735"/>
                  </a:lnTo>
                  <a:lnTo>
                    <a:pt x="570407" y="314718"/>
                  </a:lnTo>
                  <a:lnTo>
                    <a:pt x="573811" y="311264"/>
                  </a:lnTo>
                  <a:close/>
                </a:path>
                <a:path w="765809" h="622300">
                  <a:moveTo>
                    <a:pt x="765581" y="280377"/>
                  </a:moveTo>
                  <a:lnTo>
                    <a:pt x="761415" y="239001"/>
                  </a:lnTo>
                  <a:lnTo>
                    <a:pt x="749338" y="199491"/>
                  </a:lnTo>
                  <a:lnTo>
                    <a:pt x="745312" y="191770"/>
                  </a:lnTo>
                  <a:lnTo>
                    <a:pt x="745312" y="280377"/>
                  </a:lnTo>
                  <a:lnTo>
                    <a:pt x="739546" y="326682"/>
                  </a:lnTo>
                  <a:lnTo>
                    <a:pt x="722680" y="370903"/>
                  </a:lnTo>
                  <a:lnTo>
                    <a:pt x="695286" y="412153"/>
                  </a:lnTo>
                  <a:lnTo>
                    <a:pt x="657987" y="449503"/>
                  </a:lnTo>
                  <a:lnTo>
                    <a:pt x="611390" y="482053"/>
                  </a:lnTo>
                  <a:lnTo>
                    <a:pt x="606780" y="484759"/>
                  </a:lnTo>
                  <a:lnTo>
                    <a:pt x="605053" y="490562"/>
                  </a:lnTo>
                  <a:lnTo>
                    <a:pt x="656209" y="592886"/>
                  </a:lnTo>
                  <a:lnTo>
                    <a:pt x="544347" y="550075"/>
                  </a:lnTo>
                  <a:lnTo>
                    <a:pt x="519303" y="540486"/>
                  </a:lnTo>
                  <a:lnTo>
                    <a:pt x="490905" y="529615"/>
                  </a:lnTo>
                  <a:lnTo>
                    <a:pt x="489686" y="529399"/>
                  </a:lnTo>
                  <a:lnTo>
                    <a:pt x="487743" y="529399"/>
                  </a:lnTo>
                  <a:lnTo>
                    <a:pt x="487032" y="529475"/>
                  </a:lnTo>
                  <a:lnTo>
                    <a:pt x="460870" y="534365"/>
                  </a:lnTo>
                  <a:lnTo>
                    <a:pt x="435063" y="537756"/>
                  </a:lnTo>
                  <a:lnTo>
                    <a:pt x="409003" y="539813"/>
                  </a:lnTo>
                  <a:lnTo>
                    <a:pt x="382790" y="540486"/>
                  </a:lnTo>
                  <a:lnTo>
                    <a:pt x="329285" y="537667"/>
                  </a:lnTo>
                  <a:lnTo>
                    <a:pt x="278206" y="529463"/>
                  </a:lnTo>
                  <a:lnTo>
                    <a:pt x="230098" y="516280"/>
                  </a:lnTo>
                  <a:lnTo>
                    <a:pt x="185534" y="498525"/>
                  </a:lnTo>
                  <a:lnTo>
                    <a:pt x="145084" y="476618"/>
                  </a:lnTo>
                  <a:lnTo>
                    <a:pt x="109296" y="450938"/>
                  </a:lnTo>
                  <a:lnTo>
                    <a:pt x="78765" y="421919"/>
                  </a:lnTo>
                  <a:lnTo>
                    <a:pt x="54025" y="389940"/>
                  </a:lnTo>
                  <a:lnTo>
                    <a:pt x="35648" y="355422"/>
                  </a:lnTo>
                  <a:lnTo>
                    <a:pt x="24218" y="318770"/>
                  </a:lnTo>
                  <a:lnTo>
                    <a:pt x="20281" y="280377"/>
                  </a:lnTo>
                  <a:lnTo>
                    <a:pt x="24218" y="241998"/>
                  </a:lnTo>
                  <a:lnTo>
                    <a:pt x="35648" y="205346"/>
                  </a:lnTo>
                  <a:lnTo>
                    <a:pt x="54025" y="170827"/>
                  </a:lnTo>
                  <a:lnTo>
                    <a:pt x="78765" y="138849"/>
                  </a:lnTo>
                  <a:lnTo>
                    <a:pt x="109296" y="109829"/>
                  </a:lnTo>
                  <a:lnTo>
                    <a:pt x="145084" y="84150"/>
                  </a:lnTo>
                  <a:lnTo>
                    <a:pt x="185534" y="62242"/>
                  </a:lnTo>
                  <a:lnTo>
                    <a:pt x="230098" y="44488"/>
                  </a:lnTo>
                  <a:lnTo>
                    <a:pt x="278206" y="31305"/>
                  </a:lnTo>
                  <a:lnTo>
                    <a:pt x="329285" y="23101"/>
                  </a:lnTo>
                  <a:lnTo>
                    <a:pt x="382790" y="20269"/>
                  </a:lnTo>
                  <a:lnTo>
                    <a:pt x="436283" y="23101"/>
                  </a:lnTo>
                  <a:lnTo>
                    <a:pt x="487362" y="31305"/>
                  </a:lnTo>
                  <a:lnTo>
                    <a:pt x="535470" y="44488"/>
                  </a:lnTo>
                  <a:lnTo>
                    <a:pt x="580034" y="62242"/>
                  </a:lnTo>
                  <a:lnTo>
                    <a:pt x="620496" y="84150"/>
                  </a:lnTo>
                  <a:lnTo>
                    <a:pt x="656272" y="109829"/>
                  </a:lnTo>
                  <a:lnTo>
                    <a:pt x="686816" y="138849"/>
                  </a:lnTo>
                  <a:lnTo>
                    <a:pt x="711555" y="170827"/>
                  </a:lnTo>
                  <a:lnTo>
                    <a:pt x="729932" y="205346"/>
                  </a:lnTo>
                  <a:lnTo>
                    <a:pt x="741362" y="241998"/>
                  </a:lnTo>
                  <a:lnTo>
                    <a:pt x="745312" y="280377"/>
                  </a:lnTo>
                  <a:lnTo>
                    <a:pt x="745312" y="191770"/>
                  </a:lnTo>
                  <a:lnTo>
                    <a:pt x="703821" y="127825"/>
                  </a:lnTo>
                  <a:lnTo>
                    <a:pt x="671563" y="96532"/>
                  </a:lnTo>
                  <a:lnTo>
                    <a:pt x="633780" y="68859"/>
                  </a:lnTo>
                  <a:lnTo>
                    <a:pt x="591070" y="45237"/>
                  </a:lnTo>
                  <a:lnTo>
                    <a:pt x="544017" y="26098"/>
                  </a:lnTo>
                  <a:lnTo>
                    <a:pt x="493217" y="11899"/>
                  </a:lnTo>
                  <a:lnTo>
                    <a:pt x="439280" y="3048"/>
                  </a:lnTo>
                  <a:lnTo>
                    <a:pt x="382790" y="0"/>
                  </a:lnTo>
                  <a:lnTo>
                    <a:pt x="326288" y="3048"/>
                  </a:lnTo>
                  <a:lnTo>
                    <a:pt x="272351" y="11899"/>
                  </a:lnTo>
                  <a:lnTo>
                    <a:pt x="221551" y="26098"/>
                  </a:lnTo>
                  <a:lnTo>
                    <a:pt x="174498" y="45237"/>
                  </a:lnTo>
                  <a:lnTo>
                    <a:pt x="131787" y="68859"/>
                  </a:lnTo>
                  <a:lnTo>
                    <a:pt x="94005" y="96532"/>
                  </a:lnTo>
                  <a:lnTo>
                    <a:pt x="61747" y="127825"/>
                  </a:lnTo>
                  <a:lnTo>
                    <a:pt x="35623" y="162293"/>
                  </a:lnTo>
                  <a:lnTo>
                    <a:pt x="16230" y="199491"/>
                  </a:lnTo>
                  <a:lnTo>
                    <a:pt x="4152" y="239001"/>
                  </a:lnTo>
                  <a:lnTo>
                    <a:pt x="0" y="280377"/>
                  </a:lnTo>
                  <a:lnTo>
                    <a:pt x="4152" y="321767"/>
                  </a:lnTo>
                  <a:lnTo>
                    <a:pt x="16230" y="361276"/>
                  </a:lnTo>
                  <a:lnTo>
                    <a:pt x="35623" y="398487"/>
                  </a:lnTo>
                  <a:lnTo>
                    <a:pt x="61747" y="432955"/>
                  </a:lnTo>
                  <a:lnTo>
                    <a:pt x="94005" y="464235"/>
                  </a:lnTo>
                  <a:lnTo>
                    <a:pt x="131787" y="491921"/>
                  </a:lnTo>
                  <a:lnTo>
                    <a:pt x="174498" y="515543"/>
                  </a:lnTo>
                  <a:lnTo>
                    <a:pt x="221551" y="534670"/>
                  </a:lnTo>
                  <a:lnTo>
                    <a:pt x="272351" y="548881"/>
                  </a:lnTo>
                  <a:lnTo>
                    <a:pt x="326288" y="557733"/>
                  </a:lnTo>
                  <a:lnTo>
                    <a:pt x="382790" y="560768"/>
                  </a:lnTo>
                  <a:lnTo>
                    <a:pt x="409308" y="560108"/>
                  </a:lnTo>
                  <a:lnTo>
                    <a:pt x="435686" y="558088"/>
                  </a:lnTo>
                  <a:lnTo>
                    <a:pt x="461810" y="554748"/>
                  </a:lnTo>
                  <a:lnTo>
                    <a:pt x="487616" y="550075"/>
                  </a:lnTo>
                  <a:lnTo>
                    <a:pt x="674497" y="621601"/>
                  </a:lnTo>
                  <a:lnTo>
                    <a:pt x="675728" y="621817"/>
                  </a:lnTo>
                  <a:lnTo>
                    <a:pt x="679754" y="621817"/>
                  </a:lnTo>
                  <a:lnTo>
                    <a:pt x="682498" y="620649"/>
                  </a:lnTo>
                  <a:lnTo>
                    <a:pt x="687273" y="615391"/>
                  </a:lnTo>
                  <a:lnTo>
                    <a:pt x="687882" y="610882"/>
                  </a:lnTo>
                  <a:lnTo>
                    <a:pt x="678878" y="592886"/>
                  </a:lnTo>
                  <a:lnTo>
                    <a:pt x="629780" y="494665"/>
                  </a:lnTo>
                  <a:lnTo>
                    <a:pt x="677087" y="459867"/>
                  </a:lnTo>
                  <a:lnTo>
                    <a:pt x="714921" y="420128"/>
                  </a:lnTo>
                  <a:lnTo>
                    <a:pt x="742670" y="376377"/>
                  </a:lnTo>
                  <a:lnTo>
                    <a:pt x="759752" y="329488"/>
                  </a:lnTo>
                  <a:lnTo>
                    <a:pt x="765581" y="280377"/>
                  </a:lnTo>
                  <a:close/>
                </a:path>
              </a:pathLst>
            </a:custGeom>
            <a:solidFill>
              <a:srgbClr val="0E1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9513" y="2206523"/>
              <a:ext cx="3093567" cy="2836887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 descr="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45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4BD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13044" cy="38434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310"/>
              <a:t>51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/>
              <a:t>Модуль</a:t>
            </a:r>
            <a:r>
              <a:rPr dirty="0" spc="100"/>
              <a:t> </a:t>
            </a:r>
            <a:r>
              <a:rPr dirty="0" spc="-50"/>
              <a:t>7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114"/>
              <a:t>Національний</a:t>
            </a:r>
            <a:r>
              <a:rPr dirty="0" spc="-30"/>
              <a:t> </a:t>
            </a:r>
            <a:r>
              <a:rPr dirty="0" spc="65"/>
              <a:t>проєкт:</a:t>
            </a:r>
            <a:r>
              <a:rPr dirty="0" spc="-25"/>
              <a:t> </a:t>
            </a:r>
            <a:r>
              <a:rPr dirty="0" spc="140"/>
              <a:t>пишемо</a:t>
            </a:r>
            <a:r>
              <a:rPr dirty="0" spc="-25"/>
              <a:t> </a:t>
            </a:r>
            <a:r>
              <a:rPr dirty="0" spc="65"/>
              <a:t>есе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2024-05-17T12:53:09Z</dcterms:created>
  <dcterms:modified xsi:type="dcterms:W3CDTF">2024-05-17T12:53:09Z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2024-05-17T00:00:00Z</vt:filetime>
  </property>
  <property fmtid="{D5CDD505-2E9C-101B-9397-08002B2CF9AE}" pid="5" name="Producer">
    <vt:lpwstr>iLovePDF</vt:lpwstr>
  </property>
</Properties>
</file>