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791011" y="917009"/>
            <a:ext cx="5111376" cy="205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00" b="0" i="0">
                <a:solidFill>
                  <a:srgbClr val="231F20"/>
                </a:solidFill>
                <a:latin typeface="Microsoft Sans Serif"/>
                <a:cs typeface="Microsoft Sans Serif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-25"/>
              <a:t>6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18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1" i="0">
                <a:solidFill>
                  <a:srgbClr val="231F20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-25"/>
              <a:t>6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18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1" i="0">
                <a:solidFill>
                  <a:srgbClr val="231F20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27300" y="1734173"/>
            <a:ext cx="4678680" cy="38233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615780"/>
                </a:solidFill>
                <a:latin typeface="Cambria"/>
                <a:cs typeface="Cambri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-25"/>
              <a:t>6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18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10692003" y="0"/>
                </a:moveTo>
                <a:lnTo>
                  <a:pt x="0" y="0"/>
                </a:lnTo>
                <a:lnTo>
                  <a:pt x="0" y="7559992"/>
                </a:lnTo>
                <a:lnTo>
                  <a:pt x="10692003" y="7559992"/>
                </a:lnTo>
                <a:lnTo>
                  <a:pt x="10692003" y="0"/>
                </a:lnTo>
                <a:close/>
              </a:path>
            </a:pathLst>
          </a:custGeom>
          <a:solidFill>
            <a:srgbClr val="42BB9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1" i="0">
                <a:solidFill>
                  <a:srgbClr val="231F20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-25"/>
              <a:t>6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18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-25"/>
              <a:t>6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18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39110" y="689010"/>
            <a:ext cx="8615179" cy="1384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00" b="1" i="0">
                <a:solidFill>
                  <a:srgbClr val="231F20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19300" y="2475074"/>
            <a:ext cx="7454798" cy="25920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519801" y="6757185"/>
            <a:ext cx="1022984" cy="2933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231F2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-25"/>
              <a:t>6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409299" y="6774457"/>
            <a:ext cx="3834129" cy="2736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52290" y="6746391"/>
            <a:ext cx="354330" cy="335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18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2.png"/><Relationship Id="rId3" Type="http://schemas.openxmlformats.org/officeDocument/2006/relationships/image" Target="../media/image23.png"/><Relationship Id="rId4" Type="http://schemas.openxmlformats.org/officeDocument/2006/relationships/image" Target="../media/image8.png"/><Relationship Id="rId5" Type="http://schemas.openxmlformats.org/officeDocument/2006/relationships/image" Target="../media/image11.jpg"/><Relationship Id="rId6" Type="http://schemas.openxmlformats.org/officeDocument/2006/relationships/image" Target="../media/image4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jp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png"/><Relationship Id="rId3" Type="http://schemas.openxmlformats.org/officeDocument/2006/relationships/image" Target="../media/image8.png"/><Relationship Id="rId4" Type="http://schemas.openxmlformats.org/officeDocument/2006/relationships/image" Target="../media/image11.jpg"/><Relationship Id="rId5" Type="http://schemas.openxmlformats.org/officeDocument/2006/relationships/image" Target="../media/image4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image" Target="../media/image8.png"/><Relationship Id="rId7" Type="http://schemas.openxmlformats.org/officeDocument/2006/relationships/image" Target="../media/image6.jpg"/><Relationship Id="rId8" Type="http://schemas.openxmlformats.org/officeDocument/2006/relationships/image" Target="../media/image4.pn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6.pn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7.png"/><Relationship Id="rId3" Type="http://schemas.openxmlformats.org/officeDocument/2006/relationships/image" Target="../media/image8.png"/><Relationship Id="rId4" Type="http://schemas.openxmlformats.org/officeDocument/2006/relationships/image" Target="../media/image11.jpg"/><Relationship Id="rId5" Type="http://schemas.openxmlformats.org/officeDocument/2006/relationships/image" Target="../media/image4.pn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image" Target="../media/image8.png"/><Relationship Id="rId6" Type="http://schemas.openxmlformats.org/officeDocument/2006/relationships/image" Target="../media/image6.jpg"/><Relationship Id="rId7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19099" y="12"/>
            <a:ext cx="9773285" cy="7560309"/>
            <a:chOff x="919099" y="12"/>
            <a:chExt cx="9773285" cy="7560309"/>
          </a:xfrm>
        </p:grpSpPr>
        <p:sp>
          <p:nvSpPr>
            <p:cNvPr id="3" name="object 3"/>
            <p:cNvSpPr/>
            <p:nvPr/>
          </p:nvSpPr>
          <p:spPr>
            <a:xfrm>
              <a:off x="919099" y="4117631"/>
              <a:ext cx="5866130" cy="252729"/>
            </a:xfrm>
            <a:custGeom>
              <a:avLst/>
              <a:gdLst/>
              <a:ahLst/>
              <a:cxnLst/>
              <a:rect l="l" t="t" r="r" b="b"/>
              <a:pathLst>
                <a:path w="5866130" h="252729">
                  <a:moveTo>
                    <a:pt x="5865787" y="0"/>
                  </a:moveTo>
                  <a:lnTo>
                    <a:pt x="0" y="0"/>
                  </a:lnTo>
                  <a:lnTo>
                    <a:pt x="0" y="252145"/>
                  </a:lnTo>
                  <a:lnTo>
                    <a:pt x="5865787" y="252145"/>
                  </a:lnTo>
                  <a:lnTo>
                    <a:pt x="5865787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25999" y="12"/>
              <a:ext cx="5466003" cy="7559992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906405" y="3626774"/>
            <a:ext cx="1819910" cy="406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500" spc="155">
                <a:solidFill>
                  <a:srgbClr val="615780"/>
                </a:solidFill>
                <a:latin typeface="Microsoft Sans Serif"/>
                <a:cs typeface="Microsoft Sans Serif"/>
              </a:rPr>
              <a:t>МОДУЛЬ</a:t>
            </a:r>
            <a:r>
              <a:rPr dirty="0" sz="2500" spc="-65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2500" spc="150">
                <a:solidFill>
                  <a:srgbClr val="615780"/>
                </a:solidFill>
                <a:latin typeface="Microsoft Sans Serif"/>
                <a:cs typeface="Microsoft Sans Serif"/>
              </a:rPr>
              <a:t>6</a:t>
            </a:r>
            <a:endParaRPr sz="25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6404" y="4677879"/>
            <a:ext cx="3415029" cy="2032000"/>
          </a:xfrm>
          <a:prstGeom prst="rect">
            <a:avLst/>
          </a:prstGeom>
        </p:spPr>
        <p:txBody>
          <a:bodyPr wrap="square" lIns="0" tIns="50800" rIns="0" bIns="0" rtlCol="0" vert="horz">
            <a:spAutoFit/>
          </a:bodyPr>
          <a:lstStyle/>
          <a:p>
            <a:pPr marL="12700" marR="5080">
              <a:lnSpc>
                <a:spcPts val="5200"/>
              </a:lnSpc>
              <a:spcBef>
                <a:spcPts val="400"/>
              </a:spcBef>
            </a:pPr>
            <a:r>
              <a:rPr dirty="0" sz="4500" spc="420">
                <a:solidFill>
                  <a:srgbClr val="231F20"/>
                </a:solidFill>
                <a:latin typeface="Microsoft Sans Serif"/>
                <a:cs typeface="Microsoft Sans Serif"/>
              </a:rPr>
              <a:t>По</a:t>
            </a:r>
            <a:r>
              <a:rPr dirty="0" sz="4500" spc="250">
                <a:solidFill>
                  <a:srgbClr val="231F20"/>
                </a:solidFill>
                <a:latin typeface="Microsoft Sans Serif"/>
                <a:cs typeface="Microsoft Sans Serif"/>
              </a:rPr>
              <a:t>є</a:t>
            </a:r>
            <a:r>
              <a:rPr dirty="0" sz="4500" spc="360">
                <a:solidFill>
                  <a:srgbClr val="231F20"/>
                </a:solidFill>
                <a:latin typeface="Microsoft Sans Serif"/>
                <a:cs typeface="Microsoft Sans Serif"/>
              </a:rPr>
              <a:t>днання  </a:t>
            </a:r>
            <a:r>
              <a:rPr dirty="0" sz="45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4500" spc="245">
                <a:solidFill>
                  <a:srgbClr val="231F20"/>
                </a:solidFill>
                <a:latin typeface="Microsoft Sans Serif"/>
                <a:cs typeface="Microsoft Sans Serif"/>
              </a:rPr>
              <a:t>і </a:t>
            </a:r>
            <a:r>
              <a:rPr dirty="0" sz="4500" spc="260">
                <a:solidFill>
                  <a:srgbClr val="231F20"/>
                </a:solidFill>
                <a:latin typeface="Microsoft Sans Serif"/>
                <a:cs typeface="Microsoft Sans Serif"/>
              </a:rPr>
              <a:t>аналіз </a:t>
            </a:r>
            <a:r>
              <a:rPr dirty="0" sz="4500" spc="26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4500" spc="254">
                <a:solidFill>
                  <a:srgbClr val="231F20"/>
                </a:solidFill>
                <a:latin typeface="Microsoft Sans Serif"/>
                <a:cs typeface="Microsoft Sans Serif"/>
              </a:rPr>
              <a:t>текстів</a:t>
            </a:r>
            <a:endParaRPr sz="4500">
              <a:latin typeface="Microsoft Sans Serif"/>
              <a:cs typeface="Microsoft Sans Serif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14004" y="0"/>
            <a:ext cx="9690698" cy="568076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8100" rIns="0" bIns="0" rtlCol="0" vert="horz">
            <a:spAutoFit/>
          </a:bodyPr>
          <a:lstStyle/>
          <a:p>
            <a:pPr marL="12700" marR="5080" indent="292100">
              <a:lnSpc>
                <a:spcPts val="5300"/>
              </a:lnSpc>
              <a:spcBef>
                <a:spcPts val="300"/>
              </a:spcBef>
            </a:pPr>
            <a:r>
              <a:rPr dirty="0" spc="484"/>
              <a:t>Поміркуймо </a:t>
            </a:r>
            <a:r>
              <a:rPr dirty="0" spc="570"/>
              <a:t>й </a:t>
            </a:r>
            <a:r>
              <a:rPr dirty="0" spc="405"/>
              <a:t>запишімо, </a:t>
            </a:r>
            <a:r>
              <a:rPr dirty="0" spc="-1345"/>
              <a:t> </a:t>
            </a:r>
            <a:r>
              <a:rPr dirty="0" spc="635"/>
              <a:t>що</a:t>
            </a:r>
            <a:r>
              <a:rPr dirty="0" spc="-30"/>
              <a:t> </a:t>
            </a:r>
            <a:r>
              <a:rPr dirty="0" spc="440"/>
              <a:t>таке</a:t>
            </a:r>
            <a:r>
              <a:rPr dirty="0" spc="-25"/>
              <a:t> </a:t>
            </a:r>
            <a:r>
              <a:rPr dirty="0" spc="475"/>
              <a:t>якісний</a:t>
            </a:r>
            <a:r>
              <a:rPr dirty="0" spc="-25"/>
              <a:t> </a:t>
            </a:r>
            <a:r>
              <a:rPr dirty="0" spc="470"/>
              <a:t>коментар</a:t>
            </a:r>
          </a:p>
        </p:txBody>
      </p:sp>
      <p:sp>
        <p:nvSpPr>
          <p:cNvPr id="3" name="object 3"/>
          <p:cNvSpPr/>
          <p:nvPr/>
        </p:nvSpPr>
        <p:spPr>
          <a:xfrm>
            <a:off x="1666295" y="3486299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666295" y="4392291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619300" y="2475074"/>
            <a:ext cx="6047105" cy="25920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459">
                <a:solidFill>
                  <a:srgbClr val="231F20"/>
                </a:solidFill>
                <a:latin typeface="Microsoft Sans Serif"/>
                <a:cs typeface="Microsoft Sans Serif"/>
              </a:rPr>
              <a:t>Ми</a:t>
            </a:r>
            <a:r>
              <a:rPr dirty="0" sz="35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500" spc="340">
                <a:solidFill>
                  <a:srgbClr val="231F20"/>
                </a:solidFill>
                <a:latin typeface="Microsoft Sans Serif"/>
                <a:cs typeface="Microsoft Sans Serif"/>
              </a:rPr>
              <a:t>поговоримо</a:t>
            </a:r>
            <a:r>
              <a:rPr dirty="0" sz="35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500" spc="390">
                <a:solidFill>
                  <a:srgbClr val="231F20"/>
                </a:solidFill>
                <a:latin typeface="Microsoft Sans Serif"/>
                <a:cs typeface="Microsoft Sans Serif"/>
              </a:rPr>
              <a:t>про</a:t>
            </a:r>
            <a:r>
              <a:rPr dirty="0" sz="35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500" spc="35">
                <a:solidFill>
                  <a:srgbClr val="231F20"/>
                </a:solidFill>
                <a:latin typeface="Microsoft Sans Serif"/>
                <a:cs typeface="Microsoft Sans Serif"/>
              </a:rPr>
              <a:t>те:</a:t>
            </a:r>
            <a:endParaRPr sz="3500">
              <a:latin typeface="Microsoft Sans Serif"/>
              <a:cs typeface="Microsoft Sans Serif"/>
            </a:endParaRPr>
          </a:p>
          <a:p>
            <a:pPr marL="372110" marR="5080">
              <a:lnSpc>
                <a:spcPct val="104200"/>
              </a:lnSpc>
              <a:spcBef>
                <a:spcPts val="2870"/>
              </a:spcBef>
            </a:pPr>
            <a:r>
              <a:rPr dirty="0" sz="2400" spc="200">
                <a:solidFill>
                  <a:srgbClr val="231F20"/>
                </a:solidFill>
                <a:latin typeface="Microsoft Sans Serif"/>
                <a:cs typeface="Microsoft Sans Serif"/>
              </a:rPr>
              <a:t>як</a:t>
            </a:r>
            <a:r>
              <a:rPr dirty="0" sz="24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155">
                <a:solidFill>
                  <a:srgbClr val="231F20"/>
                </a:solidFill>
                <a:latin typeface="Microsoft Sans Serif"/>
                <a:cs typeface="Microsoft Sans Serif"/>
              </a:rPr>
              <a:t>коментар,</a:t>
            </a:r>
            <a:r>
              <a:rPr dirty="0" sz="24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260">
                <a:solidFill>
                  <a:srgbClr val="231F20"/>
                </a:solidFill>
                <a:latin typeface="Microsoft Sans Serif"/>
                <a:cs typeface="Microsoft Sans Serif"/>
              </a:rPr>
              <a:t>який</a:t>
            </a:r>
            <a:r>
              <a:rPr dirty="0" sz="24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155">
                <a:solidFill>
                  <a:srgbClr val="231F20"/>
                </a:solidFill>
                <a:latin typeface="Microsoft Sans Serif"/>
                <a:cs typeface="Microsoft Sans Serif"/>
              </a:rPr>
              <a:t>пов’язує</a:t>
            </a:r>
            <a:r>
              <a:rPr dirty="0" sz="24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135">
                <a:solidFill>
                  <a:srgbClr val="231F20"/>
                </a:solidFill>
                <a:latin typeface="Microsoft Sans Serif"/>
                <a:cs typeface="Microsoft Sans Serif"/>
              </a:rPr>
              <a:t>докази, </a:t>
            </a:r>
            <a:r>
              <a:rPr dirty="0" sz="2400" spc="-6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204">
                <a:solidFill>
                  <a:srgbClr val="231F20"/>
                </a:solidFill>
                <a:latin typeface="Microsoft Sans Serif"/>
                <a:cs typeface="Microsoft Sans Serif"/>
              </a:rPr>
              <a:t>може</a:t>
            </a:r>
            <a:r>
              <a:rPr dirty="0" sz="24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220">
                <a:solidFill>
                  <a:srgbClr val="231F20"/>
                </a:solidFill>
                <a:latin typeface="Microsoft Sans Serif"/>
                <a:cs typeface="Microsoft Sans Serif"/>
              </a:rPr>
              <a:t>підсилити</a:t>
            </a:r>
            <a:r>
              <a:rPr dirty="0" sz="24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90">
                <a:solidFill>
                  <a:srgbClr val="231F20"/>
                </a:solidFill>
                <a:latin typeface="Microsoft Sans Serif"/>
                <a:cs typeface="Microsoft Sans Serif"/>
              </a:rPr>
              <a:t>есе;</a:t>
            </a:r>
            <a:endParaRPr sz="2400">
              <a:latin typeface="Microsoft Sans Serif"/>
              <a:cs typeface="Microsoft Sans Serif"/>
            </a:endParaRPr>
          </a:p>
          <a:p>
            <a:pPr marL="372110" marR="1002665">
              <a:lnSpc>
                <a:spcPct val="104200"/>
              </a:lnSpc>
              <a:spcBef>
                <a:spcPts val="1135"/>
              </a:spcBef>
            </a:pPr>
            <a:r>
              <a:rPr dirty="0" sz="2400" spc="200">
                <a:solidFill>
                  <a:srgbClr val="231F20"/>
                </a:solidFill>
                <a:latin typeface="Microsoft Sans Serif"/>
                <a:cs typeface="Microsoft Sans Serif"/>
              </a:rPr>
              <a:t>як</a:t>
            </a:r>
            <a:r>
              <a:rPr dirty="0" sz="2400" spc="-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155">
                <a:solidFill>
                  <a:srgbClr val="231F20"/>
                </a:solidFill>
                <a:latin typeface="Microsoft Sans Serif"/>
                <a:cs typeface="Microsoft Sans Serif"/>
              </a:rPr>
              <a:t>коментар,</a:t>
            </a:r>
            <a:r>
              <a:rPr dirty="0" sz="2400" spc="-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260">
                <a:solidFill>
                  <a:srgbClr val="231F20"/>
                </a:solidFill>
                <a:latin typeface="Microsoft Sans Serif"/>
                <a:cs typeface="Microsoft Sans Serif"/>
              </a:rPr>
              <a:t>який</a:t>
            </a:r>
            <a:r>
              <a:rPr dirty="0" sz="2400" spc="-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235">
                <a:solidFill>
                  <a:srgbClr val="231F20"/>
                </a:solidFill>
                <a:latin typeface="Microsoft Sans Serif"/>
                <a:cs typeface="Microsoft Sans Serif"/>
              </a:rPr>
              <a:t>доповнює </a:t>
            </a:r>
            <a:r>
              <a:rPr dirty="0" sz="2400" spc="-6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135">
                <a:solidFill>
                  <a:srgbClr val="231F20"/>
                </a:solidFill>
                <a:latin typeface="Microsoft Sans Serif"/>
                <a:cs typeface="Microsoft Sans Serif"/>
              </a:rPr>
              <a:t>докази,</a:t>
            </a:r>
            <a:r>
              <a:rPr dirty="0" sz="24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204">
                <a:solidFill>
                  <a:srgbClr val="231F20"/>
                </a:solidFill>
                <a:latin typeface="Microsoft Sans Serif"/>
                <a:cs typeface="Microsoft Sans Serif"/>
              </a:rPr>
              <a:t>може</a:t>
            </a:r>
            <a:r>
              <a:rPr dirty="0" sz="24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220">
                <a:solidFill>
                  <a:srgbClr val="231F20"/>
                </a:solidFill>
                <a:latin typeface="Microsoft Sans Serif"/>
                <a:cs typeface="Microsoft Sans Serif"/>
              </a:rPr>
              <a:t>підсилити</a:t>
            </a:r>
            <a:r>
              <a:rPr dirty="0" sz="24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90">
                <a:solidFill>
                  <a:srgbClr val="231F20"/>
                </a:solidFill>
                <a:latin typeface="Microsoft Sans Serif"/>
                <a:cs typeface="Microsoft Sans Serif"/>
              </a:rPr>
              <a:t>есе.</a:t>
            </a:r>
            <a:endParaRPr sz="2400">
              <a:latin typeface="Microsoft Sans Serif"/>
              <a:cs typeface="Microsoft Sans Serif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15300" y="4026785"/>
            <a:ext cx="3059837" cy="2283352"/>
          </a:xfrm>
          <a:prstGeom prst="rect">
            <a:avLst/>
          </a:prstGeom>
        </p:spPr>
      </p:pic>
      <p:grpSp>
        <p:nvGrpSpPr>
          <p:cNvPr id="7" name="object 7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8" name="object 8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185"/>
              <a:t>10</a:t>
            </a:fld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-25"/>
              <a:t>6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19090" y="2053351"/>
            <a:ext cx="4653915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400" spc="170" b="0">
                <a:latin typeface="Microsoft Sans Serif"/>
                <a:cs typeface="Microsoft Sans Serif"/>
              </a:rPr>
              <a:t>ТВОЯ</a:t>
            </a:r>
            <a:r>
              <a:rPr dirty="0" sz="5400" spc="-75" b="0">
                <a:latin typeface="Microsoft Sans Serif"/>
                <a:cs typeface="Microsoft Sans Serif"/>
              </a:rPr>
              <a:t> </a:t>
            </a:r>
            <a:r>
              <a:rPr dirty="0" sz="5400" spc="40" b="0">
                <a:latin typeface="Microsoft Sans Serif"/>
                <a:cs typeface="Microsoft Sans Serif"/>
              </a:rPr>
              <a:t>ЧЕРГА!</a:t>
            </a:r>
            <a:endParaRPr sz="5400">
              <a:latin typeface="Microsoft Sans Serif"/>
              <a:cs typeface="Microsoft Sans Serif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999837" y="3421438"/>
            <a:ext cx="2984500" cy="2952750"/>
            <a:chOff x="3999837" y="3421438"/>
            <a:chExt cx="2984500" cy="2952750"/>
          </a:xfrm>
        </p:grpSpPr>
        <p:sp>
          <p:nvSpPr>
            <p:cNvPr id="4" name="object 4"/>
            <p:cNvSpPr/>
            <p:nvPr/>
          </p:nvSpPr>
          <p:spPr>
            <a:xfrm>
              <a:off x="4934726" y="3434149"/>
              <a:ext cx="1367790" cy="2908300"/>
            </a:xfrm>
            <a:custGeom>
              <a:avLst/>
              <a:gdLst/>
              <a:ahLst/>
              <a:cxnLst/>
              <a:rect l="l" t="t" r="r" b="b"/>
              <a:pathLst>
                <a:path w="1367789" h="2908300">
                  <a:moveTo>
                    <a:pt x="436003" y="0"/>
                  </a:moveTo>
                  <a:lnTo>
                    <a:pt x="413486" y="1809"/>
                  </a:lnTo>
                  <a:lnTo>
                    <a:pt x="392418" y="7935"/>
                  </a:lnTo>
                  <a:lnTo>
                    <a:pt x="373258" y="17936"/>
                  </a:lnTo>
                  <a:lnTo>
                    <a:pt x="356463" y="31368"/>
                  </a:lnTo>
                  <a:lnTo>
                    <a:pt x="341488" y="20707"/>
                  </a:lnTo>
                  <a:lnTo>
                    <a:pt x="324839" y="12603"/>
                  </a:lnTo>
                  <a:lnTo>
                    <a:pt x="306777" y="7353"/>
                  </a:lnTo>
                  <a:lnTo>
                    <a:pt x="287566" y="5257"/>
                  </a:lnTo>
                  <a:lnTo>
                    <a:pt x="125044" y="1777"/>
                  </a:lnTo>
                  <a:lnTo>
                    <a:pt x="81437" y="9722"/>
                  </a:lnTo>
                  <a:lnTo>
                    <a:pt x="45473" y="33164"/>
                  </a:lnTo>
                  <a:lnTo>
                    <a:pt x="20818" y="68548"/>
                  </a:lnTo>
                  <a:lnTo>
                    <a:pt x="11137" y="112318"/>
                  </a:lnTo>
                  <a:lnTo>
                    <a:pt x="0" y="645998"/>
                  </a:lnTo>
                  <a:lnTo>
                    <a:pt x="2385" y="698805"/>
                  </a:lnTo>
                  <a:lnTo>
                    <a:pt x="11490" y="749608"/>
                  </a:lnTo>
                  <a:lnTo>
                    <a:pt x="26870" y="797940"/>
                  </a:lnTo>
                  <a:lnTo>
                    <a:pt x="48082" y="843334"/>
                  </a:lnTo>
                  <a:lnTo>
                    <a:pt x="74681" y="885321"/>
                  </a:lnTo>
                  <a:lnTo>
                    <a:pt x="106225" y="923433"/>
                  </a:lnTo>
                  <a:lnTo>
                    <a:pt x="142269" y="957205"/>
                  </a:lnTo>
                  <a:lnTo>
                    <a:pt x="182371" y="986167"/>
                  </a:lnTo>
                  <a:lnTo>
                    <a:pt x="226085" y="1009853"/>
                  </a:lnTo>
                  <a:lnTo>
                    <a:pt x="232054" y="2907995"/>
                  </a:lnTo>
                  <a:lnTo>
                    <a:pt x="1367726" y="2907995"/>
                  </a:lnTo>
                  <a:lnTo>
                    <a:pt x="1359965" y="2813011"/>
                  </a:lnTo>
                  <a:lnTo>
                    <a:pt x="1346311" y="2658695"/>
                  </a:lnTo>
                  <a:lnTo>
                    <a:pt x="1330580" y="2493169"/>
                  </a:lnTo>
                  <a:lnTo>
                    <a:pt x="1313149" y="2319806"/>
                  </a:lnTo>
                  <a:lnTo>
                    <a:pt x="1294396" y="2141980"/>
                  </a:lnTo>
                  <a:lnTo>
                    <a:pt x="1274699" y="1963065"/>
                  </a:lnTo>
                  <a:lnTo>
                    <a:pt x="1254437" y="1786434"/>
                  </a:lnTo>
                  <a:lnTo>
                    <a:pt x="1233988" y="1615461"/>
                  </a:lnTo>
                  <a:lnTo>
                    <a:pt x="1213728" y="1453520"/>
                  </a:lnTo>
                  <a:lnTo>
                    <a:pt x="1194038" y="1303985"/>
                  </a:lnTo>
                  <a:lnTo>
                    <a:pt x="1181413" y="1212852"/>
                  </a:lnTo>
                  <a:lnTo>
                    <a:pt x="1169322" y="1129732"/>
                  </a:lnTo>
                  <a:lnTo>
                    <a:pt x="1157875" y="1055624"/>
                  </a:lnTo>
                  <a:lnTo>
                    <a:pt x="1147185" y="991528"/>
                  </a:lnTo>
                  <a:lnTo>
                    <a:pt x="1137364" y="938443"/>
                  </a:lnTo>
                  <a:lnTo>
                    <a:pt x="1132814" y="916343"/>
                  </a:lnTo>
                  <a:lnTo>
                    <a:pt x="1167116" y="881846"/>
                  </a:lnTo>
                  <a:lnTo>
                    <a:pt x="1196536" y="842962"/>
                  </a:lnTo>
                  <a:lnTo>
                    <a:pt x="1220554" y="800185"/>
                  </a:lnTo>
                  <a:lnTo>
                    <a:pt x="1238650" y="754011"/>
                  </a:lnTo>
                  <a:lnTo>
                    <a:pt x="1250306" y="704935"/>
                  </a:lnTo>
                  <a:lnTo>
                    <a:pt x="1255001" y="653453"/>
                  </a:lnTo>
                  <a:lnTo>
                    <a:pt x="1263675" y="216166"/>
                  </a:lnTo>
                  <a:lnTo>
                    <a:pt x="1255724" y="172020"/>
                  </a:lnTo>
                  <a:lnTo>
                    <a:pt x="1232277" y="135609"/>
                  </a:lnTo>
                  <a:lnTo>
                    <a:pt x="1196892" y="110644"/>
                  </a:lnTo>
                  <a:lnTo>
                    <a:pt x="1153121" y="100837"/>
                  </a:lnTo>
                  <a:lnTo>
                    <a:pt x="1022985" y="98094"/>
                  </a:lnTo>
                  <a:lnTo>
                    <a:pt x="1007443" y="67892"/>
                  </a:lnTo>
                  <a:lnTo>
                    <a:pt x="983981" y="43892"/>
                  </a:lnTo>
                  <a:lnTo>
                    <a:pt x="954249" y="27877"/>
                  </a:lnTo>
                  <a:lnTo>
                    <a:pt x="919899" y="21628"/>
                  </a:lnTo>
                  <a:lnTo>
                    <a:pt x="757364" y="18148"/>
                  </a:lnTo>
                  <a:lnTo>
                    <a:pt x="736517" y="19680"/>
                  </a:lnTo>
                  <a:lnTo>
                    <a:pt x="716895" y="24945"/>
                  </a:lnTo>
                  <a:lnTo>
                    <a:pt x="698846" y="33578"/>
                  </a:lnTo>
                  <a:lnTo>
                    <a:pt x="682713" y="45212"/>
                  </a:lnTo>
                  <a:lnTo>
                    <a:pt x="665937" y="28313"/>
                  </a:lnTo>
                  <a:lnTo>
                    <a:pt x="645926" y="15300"/>
                  </a:lnTo>
                  <a:lnTo>
                    <a:pt x="623265" y="6807"/>
                  </a:lnTo>
                  <a:lnTo>
                    <a:pt x="598538" y="3467"/>
                  </a:lnTo>
                  <a:lnTo>
                    <a:pt x="43600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4922027" y="3421438"/>
              <a:ext cx="1393825" cy="2933700"/>
            </a:xfrm>
            <a:custGeom>
              <a:avLst/>
              <a:gdLst/>
              <a:ahLst/>
              <a:cxnLst/>
              <a:rect l="l" t="t" r="r" b="b"/>
              <a:pathLst>
                <a:path w="1393825" h="2933700">
                  <a:moveTo>
                    <a:pt x="448983" y="0"/>
                  </a:moveTo>
                  <a:lnTo>
                    <a:pt x="427036" y="1424"/>
                  </a:lnTo>
                  <a:lnTo>
                    <a:pt x="406125" y="6613"/>
                  </a:lnTo>
                  <a:lnTo>
                    <a:pt x="386544" y="15398"/>
                  </a:lnTo>
                  <a:lnTo>
                    <a:pt x="368592" y="27609"/>
                  </a:lnTo>
                  <a:lnTo>
                    <a:pt x="352977" y="18236"/>
                  </a:lnTo>
                  <a:lnTo>
                    <a:pt x="336311" y="11344"/>
                  </a:lnTo>
                  <a:lnTo>
                    <a:pt x="318775" y="7000"/>
                  </a:lnTo>
                  <a:lnTo>
                    <a:pt x="300545" y="5270"/>
                  </a:lnTo>
                  <a:lnTo>
                    <a:pt x="138010" y="1790"/>
                  </a:lnTo>
                  <a:lnTo>
                    <a:pt x="113470" y="3737"/>
                  </a:lnTo>
                  <a:lnTo>
                    <a:pt x="68609" y="21403"/>
                  </a:lnTo>
                  <a:lnTo>
                    <a:pt x="33363" y="55597"/>
                  </a:lnTo>
                  <a:lnTo>
                    <a:pt x="14034" y="100140"/>
                  </a:lnTo>
                  <a:lnTo>
                    <a:pt x="0" y="658444"/>
                  </a:lnTo>
                  <a:lnTo>
                    <a:pt x="1720" y="705557"/>
                  </a:lnTo>
                  <a:lnTo>
                    <a:pt x="8714" y="751485"/>
                  </a:lnTo>
                  <a:lnTo>
                    <a:pt x="20744" y="795847"/>
                  </a:lnTo>
                  <a:lnTo>
                    <a:pt x="37574" y="838263"/>
                  </a:lnTo>
                  <a:lnTo>
                    <a:pt x="58967" y="878354"/>
                  </a:lnTo>
                  <a:lnTo>
                    <a:pt x="84688" y="915738"/>
                  </a:lnTo>
                  <a:lnTo>
                    <a:pt x="114499" y="950037"/>
                  </a:lnTo>
                  <a:lnTo>
                    <a:pt x="148164" y="980870"/>
                  </a:lnTo>
                  <a:lnTo>
                    <a:pt x="185446" y="1007857"/>
                  </a:lnTo>
                  <a:lnTo>
                    <a:pt x="226110" y="1030617"/>
                  </a:lnTo>
                  <a:lnTo>
                    <a:pt x="232079" y="2927743"/>
                  </a:lnTo>
                  <a:lnTo>
                    <a:pt x="237756" y="2933407"/>
                  </a:lnTo>
                  <a:lnTo>
                    <a:pt x="251815" y="2933382"/>
                  </a:lnTo>
                  <a:lnTo>
                    <a:pt x="257479" y="2927680"/>
                  </a:lnTo>
                  <a:lnTo>
                    <a:pt x="251472" y="1017574"/>
                  </a:lnTo>
                  <a:lnTo>
                    <a:pt x="248589" y="1013091"/>
                  </a:lnTo>
                  <a:lnTo>
                    <a:pt x="244094" y="1011021"/>
                  </a:lnTo>
                  <a:lnTo>
                    <a:pt x="200666" y="987434"/>
                  </a:lnTo>
                  <a:lnTo>
                    <a:pt x="161275" y="958763"/>
                  </a:lnTo>
                  <a:lnTo>
                    <a:pt x="126240" y="925525"/>
                  </a:lnTo>
                  <a:lnTo>
                    <a:pt x="95881" y="888232"/>
                  </a:lnTo>
                  <a:lnTo>
                    <a:pt x="70516" y="847401"/>
                  </a:lnTo>
                  <a:lnTo>
                    <a:pt x="50466" y="803545"/>
                  </a:lnTo>
                  <a:lnTo>
                    <a:pt x="36051" y="757180"/>
                  </a:lnTo>
                  <a:lnTo>
                    <a:pt x="27588" y="708819"/>
                  </a:lnTo>
                  <a:lnTo>
                    <a:pt x="25400" y="658977"/>
                  </a:lnTo>
                  <a:lnTo>
                    <a:pt x="36537" y="125298"/>
                  </a:lnTo>
                  <a:lnTo>
                    <a:pt x="44819" y="87048"/>
                  </a:lnTo>
                  <a:lnTo>
                    <a:pt x="67017" y="54990"/>
                  </a:lnTo>
                  <a:lnTo>
                    <a:pt x="99541" y="33908"/>
                  </a:lnTo>
                  <a:lnTo>
                    <a:pt x="137464" y="27190"/>
                  </a:lnTo>
                  <a:lnTo>
                    <a:pt x="299999" y="30670"/>
                  </a:lnTo>
                  <a:lnTo>
                    <a:pt x="347282" y="44063"/>
                  </a:lnTo>
                  <a:lnTo>
                    <a:pt x="365963" y="57988"/>
                  </a:lnTo>
                  <a:lnTo>
                    <a:pt x="373329" y="57734"/>
                  </a:lnTo>
                  <a:lnTo>
                    <a:pt x="410548" y="32107"/>
                  </a:lnTo>
                  <a:lnTo>
                    <a:pt x="448437" y="25399"/>
                  </a:lnTo>
                  <a:lnTo>
                    <a:pt x="610958" y="28879"/>
                  </a:lnTo>
                  <a:lnTo>
                    <a:pt x="652211" y="39028"/>
                  </a:lnTo>
                  <a:lnTo>
                    <a:pt x="685520" y="65874"/>
                  </a:lnTo>
                  <a:lnTo>
                    <a:pt x="687679" y="68567"/>
                  </a:lnTo>
                  <a:lnTo>
                    <a:pt x="690829" y="70256"/>
                  </a:lnTo>
                  <a:lnTo>
                    <a:pt x="697674" y="70878"/>
                  </a:lnTo>
                  <a:lnTo>
                    <a:pt x="701128" y="69799"/>
                  </a:lnTo>
                  <a:lnTo>
                    <a:pt x="703719" y="67525"/>
                  </a:lnTo>
                  <a:lnTo>
                    <a:pt x="718469" y="56975"/>
                  </a:lnTo>
                  <a:lnTo>
                    <a:pt x="734691" y="49366"/>
                  </a:lnTo>
                  <a:lnTo>
                    <a:pt x="751947" y="44846"/>
                  </a:lnTo>
                  <a:lnTo>
                    <a:pt x="769797" y="43560"/>
                  </a:lnTo>
                  <a:lnTo>
                    <a:pt x="932332" y="47040"/>
                  </a:lnTo>
                  <a:lnTo>
                    <a:pt x="988429" y="66406"/>
                  </a:lnTo>
                  <a:lnTo>
                    <a:pt x="1023658" y="114871"/>
                  </a:lnTo>
                  <a:lnTo>
                    <a:pt x="1025372" y="119926"/>
                  </a:lnTo>
                  <a:lnTo>
                    <a:pt x="1030071" y="123380"/>
                  </a:lnTo>
                  <a:lnTo>
                    <a:pt x="1165555" y="126250"/>
                  </a:lnTo>
                  <a:lnTo>
                    <a:pt x="1203774" y="134646"/>
                  </a:lnTo>
                  <a:lnTo>
                    <a:pt x="1235811" y="157111"/>
                  </a:lnTo>
                  <a:lnTo>
                    <a:pt x="1256899" y="190068"/>
                  </a:lnTo>
                  <a:lnTo>
                    <a:pt x="1263662" y="228625"/>
                  </a:lnTo>
                  <a:lnTo>
                    <a:pt x="1255001" y="665911"/>
                  </a:lnTo>
                  <a:lnTo>
                    <a:pt x="1250672" y="713938"/>
                  </a:lnTo>
                  <a:lnTo>
                    <a:pt x="1239809" y="760538"/>
                  </a:lnTo>
                  <a:lnTo>
                    <a:pt x="1222717" y="805052"/>
                  </a:lnTo>
                  <a:lnTo>
                    <a:pt x="1199703" y="846824"/>
                  </a:lnTo>
                  <a:lnTo>
                    <a:pt x="1171073" y="885194"/>
                  </a:lnTo>
                  <a:lnTo>
                    <a:pt x="1137132" y="919505"/>
                  </a:lnTo>
                  <a:lnTo>
                    <a:pt x="1133665" y="922553"/>
                  </a:lnTo>
                  <a:lnTo>
                    <a:pt x="1132128" y="927226"/>
                  </a:lnTo>
                  <a:lnTo>
                    <a:pt x="1143015" y="981877"/>
                  </a:lnTo>
                  <a:lnTo>
                    <a:pt x="1159582" y="1079229"/>
                  </a:lnTo>
                  <a:lnTo>
                    <a:pt x="1171577" y="1157285"/>
                  </a:lnTo>
                  <a:lnTo>
                    <a:pt x="1184194" y="1244590"/>
                  </a:lnTo>
                  <a:lnTo>
                    <a:pt x="1197315" y="1340053"/>
                  </a:lnTo>
                  <a:lnTo>
                    <a:pt x="1210822" y="1442582"/>
                  </a:lnTo>
                  <a:lnTo>
                    <a:pt x="1231548" y="1607236"/>
                  </a:lnTo>
                  <a:lnTo>
                    <a:pt x="1252478" y="1781647"/>
                  </a:lnTo>
                  <a:lnTo>
                    <a:pt x="1273212" y="1962130"/>
                  </a:lnTo>
                  <a:lnTo>
                    <a:pt x="1293353" y="2145001"/>
                  </a:lnTo>
                  <a:lnTo>
                    <a:pt x="1312500" y="2326575"/>
                  </a:lnTo>
                  <a:lnTo>
                    <a:pt x="1330255" y="2503167"/>
                  </a:lnTo>
                  <a:lnTo>
                    <a:pt x="1346220" y="2671092"/>
                  </a:lnTo>
                  <a:lnTo>
                    <a:pt x="1359994" y="2826664"/>
                  </a:lnTo>
                  <a:lnTo>
                    <a:pt x="1368285" y="2928353"/>
                  </a:lnTo>
                  <a:lnTo>
                    <a:pt x="1373847" y="2933407"/>
                  </a:lnTo>
                  <a:lnTo>
                    <a:pt x="1380413" y="2933407"/>
                  </a:lnTo>
                  <a:lnTo>
                    <a:pt x="1388414" y="2932823"/>
                  </a:lnTo>
                  <a:lnTo>
                    <a:pt x="1393634" y="2926702"/>
                  </a:lnTo>
                  <a:lnTo>
                    <a:pt x="1385376" y="2825381"/>
                  </a:lnTo>
                  <a:lnTo>
                    <a:pt x="1376528" y="2724009"/>
                  </a:lnTo>
                  <a:lnTo>
                    <a:pt x="1361380" y="2561095"/>
                  </a:lnTo>
                  <a:lnTo>
                    <a:pt x="1344328" y="2388353"/>
                  </a:lnTo>
                  <a:lnTo>
                    <a:pt x="1325761" y="2209382"/>
                  </a:lnTo>
                  <a:lnTo>
                    <a:pt x="1306069" y="2027783"/>
                  </a:lnTo>
                  <a:lnTo>
                    <a:pt x="1285642" y="1847155"/>
                  </a:lnTo>
                  <a:lnTo>
                    <a:pt x="1264869" y="1671100"/>
                  </a:lnTo>
                  <a:lnTo>
                    <a:pt x="1244142" y="1503217"/>
                  </a:lnTo>
                  <a:lnTo>
                    <a:pt x="1223848" y="1347107"/>
                  </a:lnTo>
                  <a:lnTo>
                    <a:pt x="1210754" y="1251351"/>
                  </a:lnTo>
                  <a:lnTo>
                    <a:pt x="1198141" y="1163495"/>
                  </a:lnTo>
                  <a:lnTo>
                    <a:pt x="1186125" y="1084604"/>
                  </a:lnTo>
                  <a:lnTo>
                    <a:pt x="1174823" y="1015745"/>
                  </a:lnTo>
                  <a:lnTo>
                    <a:pt x="1164349" y="957986"/>
                  </a:lnTo>
                  <a:lnTo>
                    <a:pt x="1159459" y="933602"/>
                  </a:lnTo>
                  <a:lnTo>
                    <a:pt x="1194299" y="897057"/>
                  </a:lnTo>
                  <a:lnTo>
                    <a:pt x="1223673" y="856441"/>
                  </a:lnTo>
                  <a:lnTo>
                    <a:pt x="1247276" y="812412"/>
                  </a:lnTo>
                  <a:lnTo>
                    <a:pt x="1264802" y="765627"/>
                  </a:lnTo>
                  <a:lnTo>
                    <a:pt x="1275945" y="716744"/>
                  </a:lnTo>
                  <a:lnTo>
                    <a:pt x="1280401" y="666419"/>
                  </a:lnTo>
                  <a:lnTo>
                    <a:pt x="1289062" y="229133"/>
                  </a:lnTo>
                  <a:lnTo>
                    <a:pt x="1287173" y="204385"/>
                  </a:lnTo>
                  <a:lnTo>
                    <a:pt x="1269499" y="159038"/>
                  </a:lnTo>
                  <a:lnTo>
                    <a:pt x="1235306" y="123369"/>
                  </a:lnTo>
                  <a:lnTo>
                    <a:pt x="1190747" y="103792"/>
                  </a:lnTo>
                  <a:lnTo>
                    <a:pt x="1044536" y="98285"/>
                  </a:lnTo>
                  <a:lnTo>
                    <a:pt x="1025959" y="67405"/>
                  </a:lnTo>
                  <a:lnTo>
                    <a:pt x="999923" y="43422"/>
                  </a:lnTo>
                  <a:lnTo>
                    <a:pt x="968279" y="27710"/>
                  </a:lnTo>
                  <a:lnTo>
                    <a:pt x="932878" y="21640"/>
                  </a:lnTo>
                  <a:lnTo>
                    <a:pt x="770343" y="18160"/>
                  </a:lnTo>
                  <a:lnTo>
                    <a:pt x="750977" y="19351"/>
                  </a:lnTo>
                  <a:lnTo>
                    <a:pt x="732018" y="23547"/>
                  </a:lnTo>
                  <a:lnTo>
                    <a:pt x="713883" y="30660"/>
                  </a:lnTo>
                  <a:lnTo>
                    <a:pt x="696988" y="40601"/>
                  </a:lnTo>
                  <a:lnTo>
                    <a:pt x="678643" y="25180"/>
                  </a:lnTo>
                  <a:lnTo>
                    <a:pt x="657899" y="13663"/>
                  </a:lnTo>
                  <a:lnTo>
                    <a:pt x="635329" y="6335"/>
                  </a:lnTo>
                  <a:lnTo>
                    <a:pt x="611505" y="3479"/>
                  </a:lnTo>
                  <a:lnTo>
                    <a:pt x="4489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6755066" y="3617163"/>
              <a:ext cx="25400" cy="394970"/>
            </a:xfrm>
            <a:custGeom>
              <a:avLst/>
              <a:gdLst/>
              <a:ahLst/>
              <a:cxnLst/>
              <a:rect l="l" t="t" r="r" b="b"/>
              <a:pathLst>
                <a:path w="25400" h="394970">
                  <a:moveTo>
                    <a:pt x="25400" y="0"/>
                  </a:moveTo>
                  <a:lnTo>
                    <a:pt x="0" y="0"/>
                  </a:lnTo>
                  <a:lnTo>
                    <a:pt x="0" y="394423"/>
                  </a:lnTo>
                  <a:lnTo>
                    <a:pt x="25400" y="394423"/>
                  </a:lnTo>
                  <a:lnTo>
                    <a:pt x="25400" y="0"/>
                  </a:lnTo>
                  <a:close/>
                </a:path>
              </a:pathLst>
            </a:custGeom>
            <a:solidFill>
              <a:srgbClr val="1F2A3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4486864" y="3617170"/>
              <a:ext cx="2497455" cy="398780"/>
            </a:xfrm>
            <a:custGeom>
              <a:avLst/>
              <a:gdLst/>
              <a:ahLst/>
              <a:cxnLst/>
              <a:rect l="l" t="t" r="r" b="b"/>
              <a:pathLst>
                <a:path w="2497454" h="398779">
                  <a:moveTo>
                    <a:pt x="2389022" y="0"/>
                  </a:moveTo>
                  <a:lnTo>
                    <a:pt x="0" y="0"/>
                  </a:lnTo>
                  <a:lnTo>
                    <a:pt x="0" y="398157"/>
                  </a:lnTo>
                  <a:lnTo>
                    <a:pt x="2389022" y="398157"/>
                  </a:lnTo>
                  <a:lnTo>
                    <a:pt x="2431102" y="387727"/>
                  </a:lnTo>
                  <a:lnTo>
                    <a:pt x="2465468" y="359284"/>
                  </a:lnTo>
                  <a:lnTo>
                    <a:pt x="2488640" y="317099"/>
                  </a:lnTo>
                  <a:lnTo>
                    <a:pt x="2497137" y="265442"/>
                  </a:lnTo>
                  <a:lnTo>
                    <a:pt x="2497137" y="132727"/>
                  </a:lnTo>
                  <a:lnTo>
                    <a:pt x="2488640" y="81063"/>
                  </a:lnTo>
                  <a:lnTo>
                    <a:pt x="2465468" y="38874"/>
                  </a:lnTo>
                  <a:lnTo>
                    <a:pt x="2431102" y="10430"/>
                  </a:lnTo>
                  <a:lnTo>
                    <a:pt x="238902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6795307" y="3629867"/>
              <a:ext cx="176530" cy="373380"/>
            </a:xfrm>
            <a:custGeom>
              <a:avLst/>
              <a:gdLst/>
              <a:ahLst/>
              <a:cxnLst/>
              <a:rect l="l" t="t" r="r" b="b"/>
              <a:pathLst>
                <a:path w="176529" h="373379">
                  <a:moveTo>
                    <a:pt x="80581" y="0"/>
                  </a:moveTo>
                  <a:lnTo>
                    <a:pt x="0" y="0"/>
                  </a:lnTo>
                  <a:lnTo>
                    <a:pt x="0" y="372770"/>
                  </a:lnTo>
                  <a:lnTo>
                    <a:pt x="80581" y="372770"/>
                  </a:lnTo>
                  <a:lnTo>
                    <a:pt x="117682" y="363322"/>
                  </a:lnTo>
                  <a:lnTo>
                    <a:pt x="148015" y="337573"/>
                  </a:lnTo>
                  <a:lnTo>
                    <a:pt x="168485" y="299416"/>
                  </a:lnTo>
                  <a:lnTo>
                    <a:pt x="175996" y="252742"/>
                  </a:lnTo>
                  <a:lnTo>
                    <a:pt x="175996" y="120027"/>
                  </a:lnTo>
                  <a:lnTo>
                    <a:pt x="168485" y="73353"/>
                  </a:lnTo>
                  <a:lnTo>
                    <a:pt x="148015" y="35196"/>
                  </a:lnTo>
                  <a:lnTo>
                    <a:pt x="117682" y="9447"/>
                  </a:lnTo>
                  <a:lnTo>
                    <a:pt x="805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6782605" y="3617173"/>
              <a:ext cx="201930" cy="398780"/>
            </a:xfrm>
            <a:custGeom>
              <a:avLst/>
              <a:gdLst/>
              <a:ahLst/>
              <a:cxnLst/>
              <a:rect l="l" t="t" r="r" b="b"/>
              <a:pathLst>
                <a:path w="201929" h="398779">
                  <a:moveTo>
                    <a:pt x="93281" y="0"/>
                  </a:moveTo>
                  <a:lnTo>
                    <a:pt x="0" y="0"/>
                  </a:lnTo>
                  <a:lnTo>
                    <a:pt x="0" y="398170"/>
                  </a:lnTo>
                  <a:lnTo>
                    <a:pt x="93281" y="398170"/>
                  </a:lnTo>
                  <a:lnTo>
                    <a:pt x="135361" y="387738"/>
                  </a:lnTo>
                  <a:lnTo>
                    <a:pt x="153443" y="372770"/>
                  </a:lnTo>
                  <a:lnTo>
                    <a:pt x="25400" y="372770"/>
                  </a:lnTo>
                  <a:lnTo>
                    <a:pt x="25400" y="25400"/>
                  </a:lnTo>
                  <a:lnTo>
                    <a:pt x="153447" y="25400"/>
                  </a:lnTo>
                  <a:lnTo>
                    <a:pt x="135361" y="10430"/>
                  </a:lnTo>
                  <a:lnTo>
                    <a:pt x="93281" y="0"/>
                  </a:lnTo>
                  <a:close/>
                </a:path>
                <a:path w="201929" h="398779">
                  <a:moveTo>
                    <a:pt x="153447" y="25400"/>
                  </a:moveTo>
                  <a:lnTo>
                    <a:pt x="93281" y="25400"/>
                  </a:lnTo>
                  <a:lnTo>
                    <a:pt x="125445" y="33847"/>
                  </a:lnTo>
                  <a:lnTo>
                    <a:pt x="151741" y="56870"/>
                  </a:lnTo>
                  <a:lnTo>
                    <a:pt x="169485" y="90990"/>
                  </a:lnTo>
                  <a:lnTo>
                    <a:pt x="175996" y="132727"/>
                  </a:lnTo>
                  <a:lnTo>
                    <a:pt x="175996" y="265442"/>
                  </a:lnTo>
                  <a:lnTo>
                    <a:pt x="169485" y="307180"/>
                  </a:lnTo>
                  <a:lnTo>
                    <a:pt x="151741" y="341299"/>
                  </a:lnTo>
                  <a:lnTo>
                    <a:pt x="125445" y="364322"/>
                  </a:lnTo>
                  <a:lnTo>
                    <a:pt x="93281" y="372770"/>
                  </a:lnTo>
                  <a:lnTo>
                    <a:pt x="153443" y="372770"/>
                  </a:lnTo>
                  <a:lnTo>
                    <a:pt x="169727" y="359290"/>
                  </a:lnTo>
                  <a:lnTo>
                    <a:pt x="192899" y="317101"/>
                  </a:lnTo>
                  <a:lnTo>
                    <a:pt x="201396" y="265442"/>
                  </a:lnTo>
                  <a:lnTo>
                    <a:pt x="201396" y="132727"/>
                  </a:lnTo>
                  <a:lnTo>
                    <a:pt x="192899" y="81063"/>
                  </a:lnTo>
                  <a:lnTo>
                    <a:pt x="169727" y="38874"/>
                  </a:lnTo>
                  <a:lnTo>
                    <a:pt x="153447" y="254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4033541" y="3636754"/>
              <a:ext cx="441325" cy="359410"/>
            </a:xfrm>
            <a:custGeom>
              <a:avLst/>
              <a:gdLst/>
              <a:ahLst/>
              <a:cxnLst/>
              <a:rect l="l" t="t" r="r" b="b"/>
              <a:pathLst>
                <a:path w="441325" h="359410">
                  <a:moveTo>
                    <a:pt x="441325" y="0"/>
                  </a:moveTo>
                  <a:lnTo>
                    <a:pt x="0" y="179501"/>
                  </a:lnTo>
                  <a:lnTo>
                    <a:pt x="441325" y="359016"/>
                  </a:lnTo>
                  <a:lnTo>
                    <a:pt x="44132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3999837" y="3617866"/>
              <a:ext cx="488315" cy="396875"/>
            </a:xfrm>
            <a:custGeom>
              <a:avLst/>
              <a:gdLst/>
              <a:ahLst/>
              <a:cxnLst/>
              <a:rect l="l" t="t" r="r" b="b"/>
              <a:pathLst>
                <a:path w="488314" h="396875">
                  <a:moveTo>
                    <a:pt x="487730" y="0"/>
                  </a:moveTo>
                  <a:lnTo>
                    <a:pt x="0" y="198386"/>
                  </a:lnTo>
                  <a:lnTo>
                    <a:pt x="487730" y="396773"/>
                  </a:lnTo>
                  <a:lnTo>
                    <a:pt x="487730" y="359029"/>
                  </a:lnTo>
                  <a:lnTo>
                    <a:pt x="462330" y="359029"/>
                  </a:lnTo>
                  <a:lnTo>
                    <a:pt x="67411" y="198386"/>
                  </a:lnTo>
                  <a:lnTo>
                    <a:pt x="462330" y="37757"/>
                  </a:lnTo>
                  <a:lnTo>
                    <a:pt x="487730" y="37757"/>
                  </a:lnTo>
                  <a:lnTo>
                    <a:pt x="487730" y="0"/>
                  </a:lnTo>
                  <a:close/>
                </a:path>
                <a:path w="488314" h="396875">
                  <a:moveTo>
                    <a:pt x="487730" y="37757"/>
                  </a:moveTo>
                  <a:lnTo>
                    <a:pt x="462330" y="37757"/>
                  </a:lnTo>
                  <a:lnTo>
                    <a:pt x="462330" y="359029"/>
                  </a:lnTo>
                  <a:lnTo>
                    <a:pt x="487730" y="359029"/>
                  </a:lnTo>
                  <a:lnTo>
                    <a:pt x="487730" y="3775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3999838" y="3719139"/>
              <a:ext cx="238760" cy="194310"/>
            </a:xfrm>
            <a:custGeom>
              <a:avLst/>
              <a:gdLst/>
              <a:ahLst/>
              <a:cxnLst/>
              <a:rect l="l" t="t" r="r" b="b"/>
              <a:pathLst>
                <a:path w="238760" h="194310">
                  <a:moveTo>
                    <a:pt x="238760" y="0"/>
                  </a:moveTo>
                  <a:lnTo>
                    <a:pt x="0" y="97116"/>
                  </a:lnTo>
                  <a:lnTo>
                    <a:pt x="238760" y="194233"/>
                  </a:lnTo>
                  <a:lnTo>
                    <a:pt x="238760" y="0"/>
                  </a:lnTo>
                  <a:close/>
                </a:path>
              </a:pathLst>
            </a:custGeom>
            <a:solidFill>
              <a:srgbClr val="000316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11915" y="3988059"/>
              <a:ext cx="130759" cy="89954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4945889" y="3445291"/>
              <a:ext cx="1171575" cy="1022350"/>
            </a:xfrm>
            <a:custGeom>
              <a:avLst/>
              <a:gdLst/>
              <a:ahLst/>
              <a:cxnLst/>
              <a:rect l="l" t="t" r="r" b="b"/>
              <a:pathLst>
                <a:path w="1171575" h="1022350">
                  <a:moveTo>
                    <a:pt x="111467" y="1778"/>
                  </a:moveTo>
                  <a:lnTo>
                    <a:pt x="73101" y="9619"/>
                  </a:lnTo>
                  <a:lnTo>
                    <a:pt x="41421" y="30991"/>
                  </a:lnTo>
                  <a:lnTo>
                    <a:pt x="19685" y="62664"/>
                  </a:lnTo>
                  <a:lnTo>
                    <a:pt x="11150" y="101409"/>
                  </a:lnTo>
                  <a:lnTo>
                    <a:pt x="0" y="635088"/>
                  </a:lnTo>
                  <a:lnTo>
                    <a:pt x="1843" y="681813"/>
                  </a:lnTo>
                  <a:lnTo>
                    <a:pt x="9138" y="726979"/>
                  </a:lnTo>
                  <a:lnTo>
                    <a:pt x="21555" y="770241"/>
                  </a:lnTo>
                  <a:lnTo>
                    <a:pt x="38767" y="811253"/>
                  </a:lnTo>
                  <a:lnTo>
                    <a:pt x="60446" y="849668"/>
                  </a:lnTo>
                  <a:lnTo>
                    <a:pt x="86265" y="885140"/>
                  </a:lnTo>
                  <a:lnTo>
                    <a:pt x="115896" y="917323"/>
                  </a:lnTo>
                  <a:lnTo>
                    <a:pt x="149012" y="945871"/>
                  </a:lnTo>
                  <a:lnTo>
                    <a:pt x="185284" y="970436"/>
                  </a:lnTo>
                  <a:lnTo>
                    <a:pt x="224385" y="990674"/>
                  </a:lnTo>
                  <a:lnTo>
                    <a:pt x="265987" y="1006237"/>
                  </a:lnTo>
                  <a:lnTo>
                    <a:pt x="309762" y="1016780"/>
                  </a:lnTo>
                  <a:lnTo>
                    <a:pt x="355384" y="1021956"/>
                  </a:lnTo>
                  <a:lnTo>
                    <a:pt x="355574" y="1013955"/>
                  </a:lnTo>
                  <a:lnTo>
                    <a:pt x="463626" y="1012353"/>
                  </a:lnTo>
                  <a:lnTo>
                    <a:pt x="552225" y="1010004"/>
                  </a:lnTo>
                  <a:lnTo>
                    <a:pt x="632308" y="1006931"/>
                  </a:lnTo>
                  <a:lnTo>
                    <a:pt x="703992" y="1003274"/>
                  </a:lnTo>
                  <a:lnTo>
                    <a:pt x="767394" y="999171"/>
                  </a:lnTo>
                  <a:lnTo>
                    <a:pt x="822631" y="994762"/>
                  </a:lnTo>
                  <a:lnTo>
                    <a:pt x="869819" y="990185"/>
                  </a:lnTo>
                  <a:lnTo>
                    <a:pt x="909076" y="985579"/>
                  </a:lnTo>
                  <a:lnTo>
                    <a:pt x="964263" y="976836"/>
                  </a:lnTo>
                  <a:lnTo>
                    <a:pt x="1042403" y="576592"/>
                  </a:lnTo>
                  <a:lnTo>
                    <a:pt x="1045210" y="562089"/>
                  </a:lnTo>
                  <a:lnTo>
                    <a:pt x="1098002" y="556933"/>
                  </a:lnTo>
                  <a:lnTo>
                    <a:pt x="1134902" y="534417"/>
                  </a:lnTo>
                  <a:lnTo>
                    <a:pt x="1156768" y="499883"/>
                  </a:lnTo>
                  <a:lnTo>
                    <a:pt x="1164463" y="458673"/>
                  </a:lnTo>
                  <a:lnTo>
                    <a:pt x="1171143" y="138950"/>
                  </a:lnTo>
                  <a:lnTo>
                    <a:pt x="1006589" y="135750"/>
                  </a:lnTo>
                  <a:lnTo>
                    <a:pt x="1006729" y="124675"/>
                  </a:lnTo>
                  <a:lnTo>
                    <a:pt x="999382" y="85270"/>
                  </a:lnTo>
                  <a:lnTo>
                    <a:pt x="978438" y="52738"/>
                  </a:lnTo>
                  <a:lnTo>
                    <a:pt x="974715" y="50088"/>
                  </a:lnTo>
                  <a:lnTo>
                    <a:pt x="670102" y="50088"/>
                  </a:lnTo>
                  <a:lnTo>
                    <a:pt x="662851" y="41059"/>
                  </a:lnTo>
                  <a:lnTo>
                    <a:pt x="657067" y="35267"/>
                  </a:lnTo>
                  <a:lnTo>
                    <a:pt x="345833" y="35267"/>
                  </a:lnTo>
                  <a:lnTo>
                    <a:pt x="338112" y="28752"/>
                  </a:lnTo>
                  <a:lnTo>
                    <a:pt x="324201" y="18884"/>
                  </a:lnTo>
                  <a:lnTo>
                    <a:pt x="309094" y="11626"/>
                  </a:lnTo>
                  <a:lnTo>
                    <a:pt x="293008" y="7064"/>
                  </a:lnTo>
                  <a:lnTo>
                    <a:pt x="276161" y="5283"/>
                  </a:lnTo>
                  <a:lnTo>
                    <a:pt x="111467" y="1778"/>
                  </a:lnTo>
                  <a:close/>
                </a:path>
                <a:path w="1171575" h="1022350">
                  <a:moveTo>
                    <a:pt x="743813" y="18160"/>
                  </a:moveTo>
                  <a:lnTo>
                    <a:pt x="693343" y="32085"/>
                  </a:lnTo>
                  <a:lnTo>
                    <a:pt x="670102" y="50088"/>
                  </a:lnTo>
                  <a:lnTo>
                    <a:pt x="974715" y="50088"/>
                  </a:lnTo>
                  <a:lnTo>
                    <a:pt x="947080" y="30419"/>
                  </a:lnTo>
                  <a:lnTo>
                    <a:pt x="908494" y="21653"/>
                  </a:lnTo>
                  <a:lnTo>
                    <a:pt x="743813" y="18160"/>
                  </a:lnTo>
                  <a:close/>
                </a:path>
                <a:path w="1171575" h="1022350">
                  <a:moveTo>
                    <a:pt x="422452" y="0"/>
                  </a:moveTo>
                  <a:lnTo>
                    <a:pt x="368192" y="16137"/>
                  </a:lnTo>
                  <a:lnTo>
                    <a:pt x="345833" y="35267"/>
                  </a:lnTo>
                  <a:lnTo>
                    <a:pt x="657067" y="35267"/>
                  </a:lnTo>
                  <a:lnTo>
                    <a:pt x="608763" y="6367"/>
                  </a:lnTo>
                  <a:lnTo>
                    <a:pt x="42245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4921428" y="3459835"/>
              <a:ext cx="1212215" cy="845185"/>
            </a:xfrm>
            <a:custGeom>
              <a:avLst/>
              <a:gdLst/>
              <a:ahLst/>
              <a:cxnLst/>
              <a:rect l="l" t="t" r="r" b="b"/>
              <a:pathLst>
                <a:path w="1212214" h="845185">
                  <a:moveTo>
                    <a:pt x="1212062" y="282841"/>
                  </a:moveTo>
                  <a:lnTo>
                    <a:pt x="1206385" y="277152"/>
                  </a:lnTo>
                  <a:lnTo>
                    <a:pt x="1192352" y="277152"/>
                  </a:lnTo>
                  <a:lnTo>
                    <a:pt x="1186662" y="282841"/>
                  </a:lnTo>
                  <a:lnTo>
                    <a:pt x="1186662" y="438315"/>
                  </a:lnTo>
                  <a:lnTo>
                    <a:pt x="1178509" y="478599"/>
                  </a:lnTo>
                  <a:lnTo>
                    <a:pt x="1156284" y="511530"/>
                  </a:lnTo>
                  <a:lnTo>
                    <a:pt x="1123353" y="533742"/>
                  </a:lnTo>
                  <a:lnTo>
                    <a:pt x="1083081" y="541896"/>
                  </a:lnTo>
                  <a:lnTo>
                    <a:pt x="1042797" y="533742"/>
                  </a:lnTo>
                  <a:lnTo>
                    <a:pt x="1009865" y="511530"/>
                  </a:lnTo>
                  <a:lnTo>
                    <a:pt x="987653" y="478599"/>
                  </a:lnTo>
                  <a:lnTo>
                    <a:pt x="979500" y="438315"/>
                  </a:lnTo>
                  <a:lnTo>
                    <a:pt x="979500" y="212534"/>
                  </a:lnTo>
                  <a:lnTo>
                    <a:pt x="988860" y="146773"/>
                  </a:lnTo>
                  <a:lnTo>
                    <a:pt x="1016266" y="86245"/>
                  </a:lnTo>
                  <a:lnTo>
                    <a:pt x="1020038" y="80327"/>
                  </a:lnTo>
                  <a:lnTo>
                    <a:pt x="1018286" y="72478"/>
                  </a:lnTo>
                  <a:lnTo>
                    <a:pt x="1006449" y="64947"/>
                  </a:lnTo>
                  <a:lnTo>
                    <a:pt x="998613" y="66700"/>
                  </a:lnTo>
                  <a:lnTo>
                    <a:pt x="994841" y="72605"/>
                  </a:lnTo>
                  <a:lnTo>
                    <a:pt x="977226" y="105168"/>
                  </a:lnTo>
                  <a:lnTo>
                    <a:pt x="964463" y="139674"/>
                  </a:lnTo>
                  <a:lnTo>
                    <a:pt x="956716" y="175628"/>
                  </a:lnTo>
                  <a:lnTo>
                    <a:pt x="954100" y="212534"/>
                  </a:lnTo>
                  <a:lnTo>
                    <a:pt x="954100" y="438315"/>
                  </a:lnTo>
                  <a:lnTo>
                    <a:pt x="954989" y="442772"/>
                  </a:lnTo>
                  <a:lnTo>
                    <a:pt x="954125" y="443649"/>
                  </a:lnTo>
                  <a:lnTo>
                    <a:pt x="954125" y="467410"/>
                  </a:lnTo>
                  <a:lnTo>
                    <a:pt x="944448" y="516750"/>
                  </a:lnTo>
                  <a:lnTo>
                    <a:pt x="918057" y="557072"/>
                  </a:lnTo>
                  <a:lnTo>
                    <a:pt x="878967" y="584288"/>
                  </a:lnTo>
                  <a:lnTo>
                    <a:pt x="831151" y="594271"/>
                  </a:lnTo>
                  <a:lnTo>
                    <a:pt x="783323" y="584288"/>
                  </a:lnTo>
                  <a:lnTo>
                    <a:pt x="744220" y="557072"/>
                  </a:lnTo>
                  <a:lnTo>
                    <a:pt x="717842" y="516750"/>
                  </a:lnTo>
                  <a:lnTo>
                    <a:pt x="708164" y="467410"/>
                  </a:lnTo>
                  <a:lnTo>
                    <a:pt x="708164" y="423557"/>
                  </a:lnTo>
                  <a:lnTo>
                    <a:pt x="720788" y="404609"/>
                  </a:lnTo>
                  <a:lnTo>
                    <a:pt x="734987" y="371995"/>
                  </a:lnTo>
                  <a:lnTo>
                    <a:pt x="739317" y="351205"/>
                  </a:lnTo>
                  <a:lnTo>
                    <a:pt x="738657" y="330466"/>
                  </a:lnTo>
                  <a:lnTo>
                    <a:pt x="733107" y="310464"/>
                  </a:lnTo>
                  <a:lnTo>
                    <a:pt x="722782" y="291909"/>
                  </a:lnTo>
                  <a:lnTo>
                    <a:pt x="708444" y="276250"/>
                  </a:lnTo>
                  <a:lnTo>
                    <a:pt x="708164" y="276072"/>
                  </a:lnTo>
                  <a:lnTo>
                    <a:pt x="708164" y="11226"/>
                  </a:lnTo>
                  <a:lnTo>
                    <a:pt x="702487" y="5537"/>
                  </a:lnTo>
                  <a:lnTo>
                    <a:pt x="688441" y="5537"/>
                  </a:lnTo>
                  <a:lnTo>
                    <a:pt x="682764" y="11226"/>
                  </a:lnTo>
                  <a:lnTo>
                    <a:pt x="682764" y="261543"/>
                  </a:lnTo>
                  <a:lnTo>
                    <a:pt x="671766" y="257479"/>
                  </a:lnTo>
                  <a:lnTo>
                    <a:pt x="650671" y="255003"/>
                  </a:lnTo>
                  <a:lnTo>
                    <a:pt x="381469" y="255003"/>
                  </a:lnTo>
                  <a:lnTo>
                    <a:pt x="381469" y="5689"/>
                  </a:lnTo>
                  <a:lnTo>
                    <a:pt x="375793" y="0"/>
                  </a:lnTo>
                  <a:lnTo>
                    <a:pt x="361746" y="0"/>
                  </a:lnTo>
                  <a:lnTo>
                    <a:pt x="356069" y="5689"/>
                  </a:lnTo>
                  <a:lnTo>
                    <a:pt x="356069" y="255003"/>
                  </a:lnTo>
                  <a:lnTo>
                    <a:pt x="97701" y="255003"/>
                  </a:lnTo>
                  <a:lnTo>
                    <a:pt x="92976" y="258254"/>
                  </a:lnTo>
                  <a:lnTo>
                    <a:pt x="0" y="502297"/>
                  </a:lnTo>
                  <a:lnTo>
                    <a:pt x="3289" y="509638"/>
                  </a:lnTo>
                  <a:lnTo>
                    <a:pt x="16370" y="514616"/>
                  </a:lnTo>
                  <a:lnTo>
                    <a:pt x="23723" y="511340"/>
                  </a:lnTo>
                  <a:lnTo>
                    <a:pt x="111721" y="280403"/>
                  </a:lnTo>
                  <a:lnTo>
                    <a:pt x="650671" y="280403"/>
                  </a:lnTo>
                  <a:lnTo>
                    <a:pt x="691934" y="295592"/>
                  </a:lnTo>
                  <a:lnTo>
                    <a:pt x="713511" y="334302"/>
                  </a:lnTo>
                  <a:lnTo>
                    <a:pt x="713994" y="349110"/>
                  </a:lnTo>
                  <a:lnTo>
                    <a:pt x="710907" y="363956"/>
                  </a:lnTo>
                  <a:lnTo>
                    <a:pt x="698512" y="392430"/>
                  </a:lnTo>
                  <a:lnTo>
                    <a:pt x="683399" y="415099"/>
                  </a:lnTo>
                  <a:lnTo>
                    <a:pt x="682764" y="415734"/>
                  </a:lnTo>
                  <a:lnTo>
                    <a:pt x="682764" y="416064"/>
                  </a:lnTo>
                  <a:lnTo>
                    <a:pt x="681405" y="418096"/>
                  </a:lnTo>
                  <a:lnTo>
                    <a:pt x="660057" y="440347"/>
                  </a:lnTo>
                  <a:lnTo>
                    <a:pt x="634949" y="458635"/>
                  </a:lnTo>
                  <a:lnTo>
                    <a:pt x="537578" y="517067"/>
                  </a:lnTo>
                  <a:lnTo>
                    <a:pt x="525284" y="506780"/>
                  </a:lnTo>
                  <a:lnTo>
                    <a:pt x="471297" y="477126"/>
                  </a:lnTo>
                  <a:lnTo>
                    <a:pt x="404964" y="455574"/>
                  </a:lnTo>
                  <a:lnTo>
                    <a:pt x="398157" y="454012"/>
                  </a:lnTo>
                  <a:lnTo>
                    <a:pt x="391312" y="458254"/>
                  </a:lnTo>
                  <a:lnTo>
                    <a:pt x="388150" y="471919"/>
                  </a:lnTo>
                  <a:lnTo>
                    <a:pt x="392404" y="478739"/>
                  </a:lnTo>
                  <a:lnTo>
                    <a:pt x="399237" y="480314"/>
                  </a:lnTo>
                  <a:lnTo>
                    <a:pt x="465467" y="502246"/>
                  </a:lnTo>
                  <a:lnTo>
                    <a:pt x="518337" y="532625"/>
                  </a:lnTo>
                  <a:lnTo>
                    <a:pt x="559308" y="569277"/>
                  </a:lnTo>
                  <a:lnTo>
                    <a:pt x="589876" y="610082"/>
                  </a:lnTo>
                  <a:lnTo>
                    <a:pt x="611517" y="652856"/>
                  </a:lnTo>
                  <a:lnTo>
                    <a:pt x="625716" y="695452"/>
                  </a:lnTo>
                  <a:lnTo>
                    <a:pt x="633933" y="735711"/>
                  </a:lnTo>
                  <a:lnTo>
                    <a:pt x="638403" y="800633"/>
                  </a:lnTo>
                  <a:lnTo>
                    <a:pt x="637590" y="820978"/>
                  </a:lnTo>
                  <a:lnTo>
                    <a:pt x="635889" y="837323"/>
                  </a:lnTo>
                  <a:lnTo>
                    <a:pt x="640842" y="843661"/>
                  </a:lnTo>
                  <a:lnTo>
                    <a:pt x="649351" y="844600"/>
                  </a:lnTo>
                  <a:lnTo>
                    <a:pt x="655675" y="844600"/>
                  </a:lnTo>
                  <a:lnTo>
                    <a:pt x="661162" y="839889"/>
                  </a:lnTo>
                  <a:lnTo>
                    <a:pt x="662533" y="826655"/>
                  </a:lnTo>
                  <a:lnTo>
                    <a:pt x="663295" y="809066"/>
                  </a:lnTo>
                  <a:lnTo>
                    <a:pt x="662965" y="782586"/>
                  </a:lnTo>
                  <a:lnTo>
                    <a:pt x="654050" y="710501"/>
                  </a:lnTo>
                  <a:lnTo>
                    <a:pt x="642962" y="668655"/>
                  </a:lnTo>
                  <a:lnTo>
                    <a:pt x="625792" y="625475"/>
                  </a:lnTo>
                  <a:lnTo>
                    <a:pt x="601281" y="582853"/>
                  </a:lnTo>
                  <a:lnTo>
                    <a:pt x="568198" y="542658"/>
                  </a:lnTo>
                  <a:lnTo>
                    <a:pt x="558190" y="534301"/>
                  </a:lnTo>
                  <a:lnTo>
                    <a:pt x="648030" y="480415"/>
                  </a:lnTo>
                  <a:lnTo>
                    <a:pt x="676783" y="459486"/>
                  </a:lnTo>
                  <a:lnTo>
                    <a:pt x="682764" y="453250"/>
                  </a:lnTo>
                  <a:lnTo>
                    <a:pt x="682764" y="467410"/>
                  </a:lnTo>
                  <a:lnTo>
                    <a:pt x="690346" y="515480"/>
                  </a:lnTo>
                  <a:lnTo>
                    <a:pt x="711428" y="557276"/>
                  </a:lnTo>
                  <a:lnTo>
                    <a:pt x="743572" y="590257"/>
                  </a:lnTo>
                  <a:lnTo>
                    <a:pt x="784301" y="611898"/>
                  </a:lnTo>
                  <a:lnTo>
                    <a:pt x="831151" y="619671"/>
                  </a:lnTo>
                  <a:lnTo>
                    <a:pt x="877989" y="611898"/>
                  </a:lnTo>
                  <a:lnTo>
                    <a:pt x="918718" y="590257"/>
                  </a:lnTo>
                  <a:lnTo>
                    <a:pt x="950849" y="557276"/>
                  </a:lnTo>
                  <a:lnTo>
                    <a:pt x="971943" y="515480"/>
                  </a:lnTo>
                  <a:lnTo>
                    <a:pt x="973924" y="502843"/>
                  </a:lnTo>
                  <a:lnTo>
                    <a:pt x="991908" y="529475"/>
                  </a:lnTo>
                  <a:lnTo>
                    <a:pt x="1032916" y="557149"/>
                  </a:lnTo>
                  <a:lnTo>
                    <a:pt x="1083081" y="567296"/>
                  </a:lnTo>
                  <a:lnTo>
                    <a:pt x="1133233" y="557149"/>
                  </a:lnTo>
                  <a:lnTo>
                    <a:pt x="1174242" y="529475"/>
                  </a:lnTo>
                  <a:lnTo>
                    <a:pt x="1201902" y="488480"/>
                  </a:lnTo>
                  <a:lnTo>
                    <a:pt x="1212062" y="438315"/>
                  </a:lnTo>
                  <a:lnTo>
                    <a:pt x="1212062" y="282841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4934891" y="3595136"/>
              <a:ext cx="10795" cy="467995"/>
            </a:xfrm>
            <a:custGeom>
              <a:avLst/>
              <a:gdLst/>
              <a:ahLst/>
              <a:cxnLst/>
              <a:rect l="l" t="t" r="r" b="b"/>
              <a:pathLst>
                <a:path w="10795" h="467995">
                  <a:moveTo>
                    <a:pt x="10210" y="0"/>
                  </a:moveTo>
                  <a:lnTo>
                    <a:pt x="0" y="467906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4922031" y="3582437"/>
              <a:ext cx="36195" cy="493395"/>
            </a:xfrm>
            <a:custGeom>
              <a:avLst/>
              <a:gdLst/>
              <a:ahLst/>
              <a:cxnLst/>
              <a:rect l="l" t="t" r="r" b="b"/>
              <a:pathLst>
                <a:path w="36195" h="493395">
                  <a:moveTo>
                    <a:pt x="23342" y="0"/>
                  </a:moveTo>
                  <a:lnTo>
                    <a:pt x="16319" y="279"/>
                  </a:lnTo>
                  <a:lnTo>
                    <a:pt x="10515" y="5422"/>
                  </a:lnTo>
                  <a:lnTo>
                    <a:pt x="0" y="487337"/>
                  </a:lnTo>
                  <a:lnTo>
                    <a:pt x="5562" y="493153"/>
                  </a:lnTo>
                  <a:lnTo>
                    <a:pt x="12852" y="493306"/>
                  </a:lnTo>
                  <a:lnTo>
                    <a:pt x="19748" y="493306"/>
                  </a:lnTo>
                  <a:lnTo>
                    <a:pt x="25400" y="487794"/>
                  </a:lnTo>
                  <a:lnTo>
                    <a:pt x="35915" y="5969"/>
                  </a:lnTo>
                  <a:lnTo>
                    <a:pt x="30365" y="152"/>
                  </a:lnTo>
                  <a:lnTo>
                    <a:pt x="2334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8" name="object 1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55981" y="4732222"/>
              <a:ext cx="1324692" cy="1641549"/>
            </a:xfrm>
            <a:prstGeom prst="rect">
              <a:avLst/>
            </a:prstGeom>
          </p:spPr>
        </p:pic>
      </p:grpSp>
      <p:grpSp>
        <p:nvGrpSpPr>
          <p:cNvPr id="19" name="object 19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20" name="object 20"/>
            <p:cNvSpPr/>
            <p:nvPr/>
          </p:nvSpPr>
          <p:spPr>
            <a:xfrm>
              <a:off x="1115999" y="6637502"/>
              <a:ext cx="9576435" cy="543560"/>
            </a:xfrm>
            <a:custGeom>
              <a:avLst/>
              <a:gdLst/>
              <a:ahLst/>
              <a:cxnLst/>
              <a:rect l="l" t="t" r="r" b="b"/>
              <a:pathLst>
                <a:path w="9576435" h="543559">
                  <a:moveTo>
                    <a:pt x="9576003" y="0"/>
                  </a:moveTo>
                  <a:lnTo>
                    <a:pt x="0" y="0"/>
                  </a:lnTo>
                  <a:lnTo>
                    <a:pt x="0" y="543052"/>
                  </a:lnTo>
                  <a:lnTo>
                    <a:pt x="9576003" y="543052"/>
                  </a:lnTo>
                  <a:lnTo>
                    <a:pt x="957600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3" name="object 2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775447" y="6725246"/>
              <a:ext cx="751243" cy="384340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26" name="object 2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185"/>
              <a:t>10</a:t>
            </a:fld>
          </a:p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-25"/>
              <a:t>6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38100" rIns="0" bIns="0" rtlCol="0" vert="horz">
            <a:spAutoFit/>
          </a:bodyPr>
          <a:lstStyle/>
          <a:p>
            <a:pPr algn="ctr" marL="10795" marR="5080">
              <a:lnSpc>
                <a:spcPts val="5300"/>
              </a:lnSpc>
              <a:spcBef>
                <a:spcPts val="300"/>
              </a:spcBef>
            </a:pPr>
            <a:r>
              <a:rPr dirty="0" spc="425"/>
              <a:t>Вносимо</a:t>
            </a:r>
            <a:r>
              <a:rPr dirty="0" spc="-60"/>
              <a:t> </a:t>
            </a:r>
            <a:r>
              <a:rPr dirty="0" spc="445"/>
              <a:t>правки </a:t>
            </a:r>
            <a:r>
              <a:rPr dirty="0" spc="-1180"/>
              <a:t> </a:t>
            </a:r>
            <a:r>
              <a:rPr dirty="0" spc="330"/>
              <a:t>для </a:t>
            </a:r>
            <a:r>
              <a:rPr dirty="0" spc="415"/>
              <a:t>написання </a:t>
            </a:r>
            <a:r>
              <a:rPr dirty="0" spc="420"/>
              <a:t> </a:t>
            </a:r>
            <a:r>
              <a:rPr dirty="0" spc="350"/>
              <a:t>коментарів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32454" y="5593912"/>
            <a:ext cx="802767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240">
                <a:solidFill>
                  <a:srgbClr val="58595B"/>
                </a:solidFill>
                <a:latin typeface="Microsoft Sans Serif"/>
                <a:cs typeface="Microsoft Sans Serif"/>
              </a:rPr>
              <a:t>Цілеспрямоване</a:t>
            </a:r>
            <a:r>
              <a:rPr dirty="0" sz="3000" spc="25">
                <a:solidFill>
                  <a:srgbClr val="58595B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270">
                <a:solidFill>
                  <a:srgbClr val="58595B"/>
                </a:solidFill>
                <a:latin typeface="Microsoft Sans Serif"/>
                <a:cs typeface="Microsoft Sans Serif"/>
              </a:rPr>
              <a:t>використання</a:t>
            </a:r>
            <a:r>
              <a:rPr dirty="0" sz="3000" spc="25">
                <a:solidFill>
                  <a:srgbClr val="58595B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265">
                <a:solidFill>
                  <a:srgbClr val="58595B"/>
                </a:solidFill>
                <a:latin typeface="Microsoft Sans Serif"/>
                <a:cs typeface="Microsoft Sans Serif"/>
              </a:rPr>
              <a:t>джерел</a:t>
            </a:r>
            <a:endParaRPr sz="3000">
              <a:latin typeface="Microsoft Sans Serif"/>
              <a:cs typeface="Microsoft Sans Serif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4352645" y="3150005"/>
            <a:ext cx="4925060" cy="2089785"/>
            <a:chOff x="4352645" y="3150005"/>
            <a:chExt cx="4925060" cy="2089785"/>
          </a:xfrm>
        </p:grpSpPr>
        <p:sp>
          <p:nvSpPr>
            <p:cNvPr id="5" name="object 5"/>
            <p:cNvSpPr/>
            <p:nvPr/>
          </p:nvSpPr>
          <p:spPr>
            <a:xfrm>
              <a:off x="4352645" y="3688880"/>
              <a:ext cx="2101215" cy="25400"/>
            </a:xfrm>
            <a:custGeom>
              <a:avLst/>
              <a:gdLst/>
              <a:ahLst/>
              <a:cxnLst/>
              <a:rect l="l" t="t" r="r" b="b"/>
              <a:pathLst>
                <a:path w="2101215" h="25400">
                  <a:moveTo>
                    <a:pt x="2101176" y="0"/>
                  </a:moveTo>
                  <a:lnTo>
                    <a:pt x="0" y="0"/>
                  </a:lnTo>
                  <a:lnTo>
                    <a:pt x="0" y="25400"/>
                  </a:lnTo>
                  <a:lnTo>
                    <a:pt x="2101176" y="25400"/>
                  </a:lnTo>
                  <a:lnTo>
                    <a:pt x="2101176" y="0"/>
                  </a:lnTo>
                  <a:close/>
                </a:path>
              </a:pathLst>
            </a:custGeom>
            <a:solidFill>
              <a:srgbClr val="0A0A1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6928126" y="3510314"/>
              <a:ext cx="271780" cy="342900"/>
            </a:xfrm>
            <a:custGeom>
              <a:avLst/>
              <a:gdLst/>
              <a:ahLst/>
              <a:cxnLst/>
              <a:rect l="l" t="t" r="r" b="b"/>
              <a:pathLst>
                <a:path w="271779" h="342900">
                  <a:moveTo>
                    <a:pt x="145097" y="0"/>
                  </a:moveTo>
                  <a:lnTo>
                    <a:pt x="76" y="305650"/>
                  </a:lnTo>
                  <a:lnTo>
                    <a:pt x="0" y="309143"/>
                  </a:lnTo>
                  <a:lnTo>
                    <a:pt x="1181" y="312293"/>
                  </a:lnTo>
                  <a:lnTo>
                    <a:pt x="36664" y="332219"/>
                  </a:lnTo>
                  <a:lnTo>
                    <a:pt x="84480" y="342493"/>
                  </a:lnTo>
                  <a:lnTo>
                    <a:pt x="95072" y="342007"/>
                  </a:lnTo>
                  <a:lnTo>
                    <a:pt x="147109" y="324377"/>
                  </a:lnTo>
                  <a:lnTo>
                    <a:pt x="156579" y="317041"/>
                  </a:lnTo>
                  <a:lnTo>
                    <a:pt x="81965" y="317041"/>
                  </a:lnTo>
                  <a:lnTo>
                    <a:pt x="64231" y="314787"/>
                  </a:lnTo>
                  <a:lnTo>
                    <a:pt x="47040" y="309029"/>
                  </a:lnTo>
                  <a:lnTo>
                    <a:pt x="29832" y="301345"/>
                  </a:lnTo>
                  <a:lnTo>
                    <a:pt x="149948" y="32651"/>
                  </a:lnTo>
                  <a:lnTo>
                    <a:pt x="193430" y="32651"/>
                  </a:lnTo>
                  <a:lnTo>
                    <a:pt x="149034" y="685"/>
                  </a:lnTo>
                  <a:lnTo>
                    <a:pt x="145097" y="0"/>
                  </a:lnTo>
                  <a:close/>
                </a:path>
                <a:path w="271779" h="342900">
                  <a:moveTo>
                    <a:pt x="193430" y="32651"/>
                  </a:moveTo>
                  <a:lnTo>
                    <a:pt x="149948" y="32651"/>
                  </a:lnTo>
                  <a:lnTo>
                    <a:pt x="241693" y="98666"/>
                  </a:lnTo>
                  <a:lnTo>
                    <a:pt x="168363" y="262674"/>
                  </a:lnTo>
                  <a:lnTo>
                    <a:pt x="133550" y="302889"/>
                  </a:lnTo>
                  <a:lnTo>
                    <a:pt x="81965" y="317041"/>
                  </a:lnTo>
                  <a:lnTo>
                    <a:pt x="156579" y="317041"/>
                  </a:lnTo>
                  <a:lnTo>
                    <a:pt x="165149" y="310402"/>
                  </a:lnTo>
                  <a:lnTo>
                    <a:pt x="180100" y="293162"/>
                  </a:lnTo>
                  <a:lnTo>
                    <a:pt x="191566" y="273037"/>
                  </a:lnTo>
                  <a:lnTo>
                    <a:pt x="271551" y="94068"/>
                  </a:lnTo>
                  <a:lnTo>
                    <a:pt x="269811" y="87617"/>
                  </a:lnTo>
                  <a:lnTo>
                    <a:pt x="193430" y="32651"/>
                  </a:lnTo>
                  <a:close/>
                </a:path>
              </a:pathLst>
            </a:custGeom>
            <a:solidFill>
              <a:srgbClr val="07071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6793054" y="3528486"/>
              <a:ext cx="314325" cy="267335"/>
            </a:xfrm>
            <a:custGeom>
              <a:avLst/>
              <a:gdLst/>
              <a:ahLst/>
              <a:cxnLst/>
              <a:rect l="l" t="t" r="r" b="b"/>
              <a:pathLst>
                <a:path w="314325" h="267335">
                  <a:moveTo>
                    <a:pt x="248881" y="0"/>
                  </a:moveTo>
                  <a:lnTo>
                    <a:pt x="0" y="205270"/>
                  </a:lnTo>
                  <a:lnTo>
                    <a:pt x="20065" y="229615"/>
                  </a:lnTo>
                  <a:lnTo>
                    <a:pt x="52298" y="255779"/>
                  </a:lnTo>
                  <a:lnTo>
                    <a:pt x="90727" y="267157"/>
                  </a:lnTo>
                  <a:lnTo>
                    <a:pt x="130620" y="263295"/>
                  </a:lnTo>
                  <a:lnTo>
                    <a:pt x="167246" y="243738"/>
                  </a:lnTo>
                  <a:lnTo>
                    <a:pt x="313816" y="122847"/>
                  </a:lnTo>
                  <a:lnTo>
                    <a:pt x="2488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6778779" y="3515296"/>
              <a:ext cx="342265" cy="294005"/>
            </a:xfrm>
            <a:custGeom>
              <a:avLst/>
              <a:gdLst/>
              <a:ahLst/>
              <a:cxnLst/>
              <a:rect l="l" t="t" r="r" b="b"/>
              <a:pathLst>
                <a:path w="342265" h="294004">
                  <a:moveTo>
                    <a:pt x="261873" y="0"/>
                  </a:moveTo>
                  <a:lnTo>
                    <a:pt x="258013" y="952"/>
                  </a:lnTo>
                  <a:lnTo>
                    <a:pt x="774" y="213131"/>
                  </a:lnTo>
                  <a:lnTo>
                    <a:pt x="0" y="221132"/>
                  </a:lnTo>
                  <a:lnTo>
                    <a:pt x="24536" y="250875"/>
                  </a:lnTo>
                  <a:lnTo>
                    <a:pt x="43698" y="269372"/>
                  </a:lnTo>
                  <a:lnTo>
                    <a:pt x="65817" y="282698"/>
                  </a:lnTo>
                  <a:lnTo>
                    <a:pt x="89937" y="290762"/>
                  </a:lnTo>
                  <a:lnTo>
                    <a:pt x="115100" y="293471"/>
                  </a:lnTo>
                  <a:lnTo>
                    <a:pt x="134753" y="291823"/>
                  </a:lnTo>
                  <a:lnTo>
                    <a:pt x="154020" y="286848"/>
                  </a:lnTo>
                  <a:lnTo>
                    <a:pt x="172451" y="278501"/>
                  </a:lnTo>
                  <a:lnTo>
                    <a:pt x="188244" y="267666"/>
                  </a:lnTo>
                  <a:lnTo>
                    <a:pt x="106233" y="267666"/>
                  </a:lnTo>
                  <a:lnTo>
                    <a:pt x="72452" y="257673"/>
                  </a:lnTo>
                  <a:lnTo>
                    <a:pt x="44132" y="234708"/>
                  </a:lnTo>
                  <a:lnTo>
                    <a:pt x="32143" y="220179"/>
                  </a:lnTo>
                  <a:lnTo>
                    <a:pt x="259219" y="32905"/>
                  </a:lnTo>
                  <a:lnTo>
                    <a:pt x="287939" y="32905"/>
                  </a:lnTo>
                  <a:lnTo>
                    <a:pt x="272592" y="3873"/>
                  </a:lnTo>
                  <a:lnTo>
                    <a:pt x="269392" y="1485"/>
                  </a:lnTo>
                  <a:lnTo>
                    <a:pt x="261873" y="0"/>
                  </a:lnTo>
                  <a:close/>
                </a:path>
                <a:path w="342265" h="294004">
                  <a:moveTo>
                    <a:pt x="287939" y="32905"/>
                  </a:moveTo>
                  <a:lnTo>
                    <a:pt x="259219" y="32905"/>
                  </a:lnTo>
                  <a:lnTo>
                    <a:pt x="312038" y="132829"/>
                  </a:lnTo>
                  <a:lnTo>
                    <a:pt x="173431" y="247142"/>
                  </a:lnTo>
                  <a:lnTo>
                    <a:pt x="141289" y="264289"/>
                  </a:lnTo>
                  <a:lnTo>
                    <a:pt x="106233" y="267666"/>
                  </a:lnTo>
                  <a:lnTo>
                    <a:pt x="188244" y="267666"/>
                  </a:lnTo>
                  <a:lnTo>
                    <a:pt x="189598" y="266738"/>
                  </a:lnTo>
                  <a:lnTo>
                    <a:pt x="340817" y="141998"/>
                  </a:lnTo>
                  <a:lnTo>
                    <a:pt x="342137" y="135432"/>
                  </a:lnTo>
                  <a:lnTo>
                    <a:pt x="287939" y="32905"/>
                  </a:lnTo>
                  <a:close/>
                </a:path>
              </a:pathLst>
            </a:custGeom>
            <a:solidFill>
              <a:srgbClr val="07071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6517107" y="3230716"/>
              <a:ext cx="2746375" cy="1473835"/>
            </a:xfrm>
            <a:custGeom>
              <a:avLst/>
              <a:gdLst/>
              <a:ahLst/>
              <a:cxnLst/>
              <a:rect l="l" t="t" r="r" b="b"/>
              <a:pathLst>
                <a:path w="2746375" h="1473835">
                  <a:moveTo>
                    <a:pt x="507593" y="0"/>
                  </a:moveTo>
                  <a:lnTo>
                    <a:pt x="0" y="193979"/>
                  </a:lnTo>
                  <a:lnTo>
                    <a:pt x="12204" y="225920"/>
                  </a:lnTo>
                  <a:lnTo>
                    <a:pt x="36282" y="263967"/>
                  </a:lnTo>
                  <a:lnTo>
                    <a:pt x="71847" y="288959"/>
                  </a:lnTo>
                  <a:lnTo>
                    <a:pt x="114188" y="298793"/>
                  </a:lnTo>
                  <a:lnTo>
                    <a:pt x="158597" y="291363"/>
                  </a:lnTo>
                  <a:lnTo>
                    <a:pt x="409879" y="195338"/>
                  </a:lnTo>
                  <a:lnTo>
                    <a:pt x="548830" y="558939"/>
                  </a:lnTo>
                  <a:lnTo>
                    <a:pt x="570198" y="605422"/>
                  </a:lnTo>
                  <a:lnTo>
                    <a:pt x="597236" y="648341"/>
                  </a:lnTo>
                  <a:lnTo>
                    <a:pt x="629496" y="687219"/>
                  </a:lnTo>
                  <a:lnTo>
                    <a:pt x="666527" y="721582"/>
                  </a:lnTo>
                  <a:lnTo>
                    <a:pt x="707881" y="750956"/>
                  </a:lnTo>
                  <a:lnTo>
                    <a:pt x="753110" y="774865"/>
                  </a:lnTo>
                  <a:lnTo>
                    <a:pt x="1991448" y="1473568"/>
                  </a:lnTo>
                  <a:lnTo>
                    <a:pt x="2746197" y="1113561"/>
                  </a:lnTo>
                  <a:lnTo>
                    <a:pt x="1200467" y="553961"/>
                  </a:lnTo>
                  <a:lnTo>
                    <a:pt x="891298" y="83185"/>
                  </a:lnTo>
                  <a:lnTo>
                    <a:pt x="5075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6502741" y="3217793"/>
              <a:ext cx="2774950" cy="1499235"/>
            </a:xfrm>
            <a:custGeom>
              <a:avLst/>
              <a:gdLst/>
              <a:ahLst/>
              <a:cxnLst/>
              <a:rect l="l" t="t" r="r" b="b"/>
              <a:pathLst>
                <a:path w="2774950" h="1499235">
                  <a:moveTo>
                    <a:pt x="522262" y="0"/>
                  </a:moveTo>
                  <a:lnTo>
                    <a:pt x="519760" y="190"/>
                  </a:lnTo>
                  <a:lnTo>
                    <a:pt x="3276" y="197535"/>
                  </a:lnTo>
                  <a:lnTo>
                    <a:pt x="0" y="204876"/>
                  </a:lnTo>
                  <a:lnTo>
                    <a:pt x="14706" y="243382"/>
                  </a:lnTo>
                  <a:lnTo>
                    <a:pt x="40846" y="285072"/>
                  </a:lnTo>
                  <a:lnTo>
                    <a:pt x="81026" y="313474"/>
                  </a:lnTo>
                  <a:lnTo>
                    <a:pt x="128987" y="324481"/>
                  </a:lnTo>
                  <a:lnTo>
                    <a:pt x="153467" y="322739"/>
                  </a:lnTo>
                  <a:lnTo>
                    <a:pt x="177482" y="316153"/>
                  </a:lnTo>
                  <a:lnTo>
                    <a:pt x="416928" y="224663"/>
                  </a:lnTo>
                  <a:lnTo>
                    <a:pt x="551332" y="576389"/>
                  </a:lnTo>
                  <a:lnTo>
                    <a:pt x="573435" y="624616"/>
                  </a:lnTo>
                  <a:lnTo>
                    <a:pt x="601242" y="668942"/>
                  </a:lnTo>
                  <a:lnTo>
                    <a:pt x="634339" y="708947"/>
                  </a:lnTo>
                  <a:lnTo>
                    <a:pt x="672313" y="744212"/>
                  </a:lnTo>
                  <a:lnTo>
                    <a:pt x="714750" y="774316"/>
                  </a:lnTo>
                  <a:lnTo>
                    <a:pt x="761238" y="798842"/>
                  </a:lnTo>
                  <a:lnTo>
                    <a:pt x="2001545" y="1498663"/>
                  </a:lnTo>
                  <a:lnTo>
                    <a:pt x="2003691" y="1499184"/>
                  </a:lnTo>
                  <a:lnTo>
                    <a:pt x="2005799" y="1499184"/>
                  </a:lnTo>
                  <a:lnTo>
                    <a:pt x="2010244" y="1499184"/>
                  </a:lnTo>
                  <a:lnTo>
                    <a:pt x="2014537" y="1496860"/>
                  </a:lnTo>
                  <a:lnTo>
                    <a:pt x="2020328" y="1486623"/>
                  </a:lnTo>
                  <a:lnTo>
                    <a:pt x="2018169" y="1478864"/>
                  </a:lnTo>
                  <a:lnTo>
                    <a:pt x="772655" y="776185"/>
                  </a:lnTo>
                  <a:lnTo>
                    <a:pt x="728693" y="753002"/>
                  </a:lnTo>
                  <a:lnTo>
                    <a:pt x="688665" y="724663"/>
                  </a:lnTo>
                  <a:lnTo>
                    <a:pt x="652930" y="691546"/>
                  </a:lnTo>
                  <a:lnTo>
                    <a:pt x="621847" y="654031"/>
                  </a:lnTo>
                  <a:lnTo>
                    <a:pt x="595773" y="612497"/>
                  </a:lnTo>
                  <a:lnTo>
                    <a:pt x="575068" y="567321"/>
                  </a:lnTo>
                  <a:lnTo>
                    <a:pt x="433616" y="197167"/>
                  </a:lnTo>
                  <a:lnTo>
                    <a:pt x="426250" y="193941"/>
                  </a:lnTo>
                  <a:lnTo>
                    <a:pt x="168414" y="292417"/>
                  </a:lnTo>
                  <a:lnTo>
                    <a:pt x="129708" y="299067"/>
                  </a:lnTo>
                  <a:lnTo>
                    <a:pt x="91401" y="290296"/>
                  </a:lnTo>
                  <a:lnTo>
                    <a:pt x="59307" y="267606"/>
                  </a:lnTo>
                  <a:lnTo>
                    <a:pt x="38442" y="234315"/>
                  </a:lnTo>
                  <a:lnTo>
                    <a:pt x="30759" y="214223"/>
                  </a:lnTo>
                  <a:lnTo>
                    <a:pt x="522973" y="26136"/>
                  </a:lnTo>
                  <a:lnTo>
                    <a:pt x="897902" y="107429"/>
                  </a:lnTo>
                  <a:lnTo>
                    <a:pt x="1205712" y="576135"/>
                  </a:lnTo>
                  <a:lnTo>
                    <a:pt x="1207922" y="577888"/>
                  </a:lnTo>
                  <a:lnTo>
                    <a:pt x="2762846" y="1140841"/>
                  </a:lnTo>
                  <a:lnTo>
                    <a:pt x="2770111" y="1137399"/>
                  </a:lnTo>
                  <a:lnTo>
                    <a:pt x="2774886" y="1124216"/>
                  </a:lnTo>
                  <a:lnTo>
                    <a:pt x="2771470" y="1116926"/>
                  </a:lnTo>
                  <a:lnTo>
                    <a:pt x="1223124" y="556374"/>
                  </a:lnTo>
                  <a:lnTo>
                    <a:pt x="914450" y="86372"/>
                  </a:lnTo>
                  <a:lnTo>
                    <a:pt x="911606" y="84416"/>
                  </a:lnTo>
                  <a:lnTo>
                    <a:pt x="522262" y="0"/>
                  </a:lnTo>
                  <a:close/>
                </a:path>
              </a:pathLst>
            </a:custGeom>
            <a:solidFill>
              <a:srgbClr val="07071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6693110" y="3496990"/>
              <a:ext cx="323850" cy="212090"/>
            </a:xfrm>
            <a:custGeom>
              <a:avLst/>
              <a:gdLst/>
              <a:ahLst/>
              <a:cxnLst/>
              <a:rect l="l" t="t" r="r" b="b"/>
              <a:pathLst>
                <a:path w="323850" h="212089">
                  <a:moveTo>
                    <a:pt x="301358" y="0"/>
                  </a:moveTo>
                  <a:lnTo>
                    <a:pt x="0" y="115163"/>
                  </a:lnTo>
                  <a:lnTo>
                    <a:pt x="11252" y="144627"/>
                  </a:lnTo>
                  <a:lnTo>
                    <a:pt x="33454" y="179703"/>
                  </a:lnTo>
                  <a:lnTo>
                    <a:pt x="66247" y="202747"/>
                  </a:lnTo>
                  <a:lnTo>
                    <a:pt x="105287" y="211816"/>
                  </a:lnTo>
                  <a:lnTo>
                    <a:pt x="146227" y="204965"/>
                  </a:lnTo>
                  <a:lnTo>
                    <a:pt x="323723" y="137134"/>
                  </a:lnTo>
                  <a:lnTo>
                    <a:pt x="30135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6678745" y="3483747"/>
              <a:ext cx="351790" cy="238125"/>
            </a:xfrm>
            <a:custGeom>
              <a:avLst/>
              <a:gdLst/>
              <a:ahLst/>
              <a:cxnLst/>
              <a:rect l="l" t="t" r="r" b="b"/>
              <a:pathLst>
                <a:path w="351790" h="238125">
                  <a:moveTo>
                    <a:pt x="314756" y="0"/>
                  </a:moveTo>
                  <a:lnTo>
                    <a:pt x="3276" y="119037"/>
                  </a:lnTo>
                  <a:lnTo>
                    <a:pt x="0" y="126390"/>
                  </a:lnTo>
                  <a:lnTo>
                    <a:pt x="13754" y="162394"/>
                  </a:lnTo>
                  <a:lnTo>
                    <a:pt x="31775" y="193866"/>
                  </a:lnTo>
                  <a:lnTo>
                    <a:pt x="57565" y="217597"/>
                  </a:lnTo>
                  <a:lnTo>
                    <a:pt x="88867" y="232576"/>
                  </a:lnTo>
                  <a:lnTo>
                    <a:pt x="123418" y="237794"/>
                  </a:lnTo>
                  <a:lnTo>
                    <a:pt x="133862" y="237326"/>
                  </a:lnTo>
                  <a:lnTo>
                    <a:pt x="211576" y="212334"/>
                  </a:lnTo>
                  <a:lnTo>
                    <a:pt x="120147" y="212334"/>
                  </a:lnTo>
                  <a:lnTo>
                    <a:pt x="85836" y="204360"/>
                  </a:lnTo>
                  <a:lnTo>
                    <a:pt x="56997" y="184125"/>
                  </a:lnTo>
                  <a:lnTo>
                    <a:pt x="37490" y="153339"/>
                  </a:lnTo>
                  <a:lnTo>
                    <a:pt x="30759" y="135737"/>
                  </a:lnTo>
                  <a:lnTo>
                    <a:pt x="305701" y="30657"/>
                  </a:lnTo>
                  <a:lnTo>
                    <a:pt x="331435" y="30657"/>
                  </a:lnTo>
                  <a:lnTo>
                    <a:pt x="327647" y="7416"/>
                  </a:lnTo>
                  <a:lnTo>
                    <a:pt x="325373" y="4140"/>
                  </a:lnTo>
                  <a:lnTo>
                    <a:pt x="322071" y="2222"/>
                  </a:lnTo>
                  <a:lnTo>
                    <a:pt x="318731" y="330"/>
                  </a:lnTo>
                  <a:lnTo>
                    <a:pt x="314756" y="0"/>
                  </a:lnTo>
                  <a:close/>
                </a:path>
                <a:path w="351790" h="238125">
                  <a:moveTo>
                    <a:pt x="331435" y="30657"/>
                  </a:moveTo>
                  <a:lnTo>
                    <a:pt x="305701" y="30657"/>
                  </a:lnTo>
                  <a:lnTo>
                    <a:pt x="323875" y="142214"/>
                  </a:lnTo>
                  <a:lnTo>
                    <a:pt x="156070" y="206336"/>
                  </a:lnTo>
                  <a:lnTo>
                    <a:pt x="120147" y="212334"/>
                  </a:lnTo>
                  <a:lnTo>
                    <a:pt x="211576" y="212334"/>
                  </a:lnTo>
                  <a:lnTo>
                    <a:pt x="348233" y="160096"/>
                  </a:lnTo>
                  <a:lnTo>
                    <a:pt x="351586" y="154292"/>
                  </a:lnTo>
                  <a:lnTo>
                    <a:pt x="331435" y="30657"/>
                  </a:lnTo>
                  <a:close/>
                </a:path>
              </a:pathLst>
            </a:custGeom>
            <a:solidFill>
              <a:srgbClr val="07071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6413905" y="3150005"/>
              <a:ext cx="1258570" cy="574675"/>
            </a:xfrm>
            <a:custGeom>
              <a:avLst/>
              <a:gdLst/>
              <a:ahLst/>
              <a:cxnLst/>
              <a:rect l="l" t="t" r="r" b="b"/>
              <a:pathLst>
                <a:path w="1258570" h="574675">
                  <a:moveTo>
                    <a:pt x="1204379" y="0"/>
                  </a:moveTo>
                  <a:lnTo>
                    <a:pt x="141058" y="415658"/>
                  </a:lnTo>
                  <a:lnTo>
                    <a:pt x="0" y="560120"/>
                  </a:lnTo>
                  <a:lnTo>
                    <a:pt x="192404" y="574255"/>
                  </a:lnTo>
                  <a:lnTo>
                    <a:pt x="1255712" y="158597"/>
                  </a:lnTo>
                  <a:lnTo>
                    <a:pt x="1256537" y="153898"/>
                  </a:lnTo>
                  <a:lnTo>
                    <a:pt x="1258546" y="111376"/>
                  </a:lnTo>
                  <a:lnTo>
                    <a:pt x="1250099" y="70296"/>
                  </a:lnTo>
                  <a:lnTo>
                    <a:pt x="1231831" y="32542"/>
                  </a:lnTo>
                  <a:lnTo>
                    <a:pt x="1204379" y="0"/>
                  </a:lnTo>
                  <a:close/>
                </a:path>
              </a:pathLst>
            </a:custGeom>
            <a:solidFill>
              <a:srgbClr val="66547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4" name="object 1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49539" y="3162620"/>
              <a:ext cx="81127" cy="174548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6413903" y="3646768"/>
              <a:ext cx="88900" cy="70485"/>
            </a:xfrm>
            <a:custGeom>
              <a:avLst/>
              <a:gdLst/>
              <a:ahLst/>
              <a:cxnLst/>
              <a:rect l="l" t="t" r="r" b="b"/>
              <a:pathLst>
                <a:path w="88900" h="70485">
                  <a:moveTo>
                    <a:pt x="61861" y="0"/>
                  </a:moveTo>
                  <a:lnTo>
                    <a:pt x="0" y="63360"/>
                  </a:lnTo>
                  <a:lnTo>
                    <a:pt x="88557" y="69862"/>
                  </a:lnTo>
                  <a:lnTo>
                    <a:pt x="61861" y="0"/>
                  </a:lnTo>
                  <a:close/>
                </a:path>
              </a:pathLst>
            </a:custGeom>
            <a:solidFill>
              <a:srgbClr val="07071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6791215" y="3416631"/>
              <a:ext cx="430530" cy="317500"/>
            </a:xfrm>
            <a:custGeom>
              <a:avLst/>
              <a:gdLst/>
              <a:ahLst/>
              <a:cxnLst/>
              <a:rect l="l" t="t" r="r" b="b"/>
              <a:pathLst>
                <a:path w="430529" h="317500">
                  <a:moveTo>
                    <a:pt x="10082" y="0"/>
                  </a:moveTo>
                  <a:lnTo>
                    <a:pt x="9269" y="2235"/>
                  </a:lnTo>
                  <a:lnTo>
                    <a:pt x="0" y="45750"/>
                  </a:lnTo>
                  <a:lnTo>
                    <a:pt x="2871" y="88952"/>
                  </a:lnTo>
                  <a:lnTo>
                    <a:pt x="17065" y="129504"/>
                  </a:lnTo>
                  <a:lnTo>
                    <a:pt x="41764" y="165067"/>
                  </a:lnTo>
                  <a:lnTo>
                    <a:pt x="76147" y="193306"/>
                  </a:lnTo>
                  <a:lnTo>
                    <a:pt x="254989" y="317347"/>
                  </a:lnTo>
                  <a:lnTo>
                    <a:pt x="430160" y="187794"/>
                  </a:lnTo>
                  <a:lnTo>
                    <a:pt x="1008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6778605" y="3403553"/>
              <a:ext cx="457834" cy="343535"/>
            </a:xfrm>
            <a:custGeom>
              <a:avLst/>
              <a:gdLst/>
              <a:ahLst/>
              <a:cxnLst/>
              <a:rect l="l" t="t" r="r" b="b"/>
              <a:pathLst>
                <a:path w="457834" h="343535">
                  <a:moveTo>
                    <a:pt x="24674" y="50"/>
                  </a:moveTo>
                  <a:lnTo>
                    <a:pt x="0" y="57840"/>
                  </a:lnTo>
                  <a:lnTo>
                    <a:pt x="3121" y="104471"/>
                  </a:lnTo>
                  <a:lnTo>
                    <a:pt x="18371" y="148251"/>
                  </a:lnTo>
                  <a:lnTo>
                    <a:pt x="44816" y="186570"/>
                  </a:lnTo>
                  <a:lnTo>
                    <a:pt x="81520" y="216814"/>
                  </a:lnTo>
                  <a:lnTo>
                    <a:pt x="262558" y="342392"/>
                  </a:lnTo>
                  <a:lnTo>
                    <a:pt x="265098" y="343128"/>
                  </a:lnTo>
                  <a:lnTo>
                    <a:pt x="267587" y="343128"/>
                  </a:lnTo>
                  <a:lnTo>
                    <a:pt x="271601" y="343128"/>
                  </a:lnTo>
                  <a:lnTo>
                    <a:pt x="275576" y="341223"/>
                  </a:lnTo>
                  <a:lnTo>
                    <a:pt x="282040" y="331901"/>
                  </a:lnTo>
                  <a:lnTo>
                    <a:pt x="280592" y="323989"/>
                  </a:lnTo>
                  <a:lnTo>
                    <a:pt x="95375" y="195541"/>
                  </a:lnTo>
                  <a:lnTo>
                    <a:pt x="59003" y="164054"/>
                  </a:lnTo>
                  <a:lnTo>
                    <a:pt x="35188" y="123599"/>
                  </a:lnTo>
                  <a:lnTo>
                    <a:pt x="25211" y="77834"/>
                  </a:lnTo>
                  <a:lnTo>
                    <a:pt x="30351" y="30416"/>
                  </a:lnTo>
                  <a:lnTo>
                    <a:pt x="444041" y="215366"/>
                  </a:lnTo>
                  <a:lnTo>
                    <a:pt x="451509" y="212445"/>
                  </a:lnTo>
                  <a:lnTo>
                    <a:pt x="457236" y="199656"/>
                  </a:lnTo>
                  <a:lnTo>
                    <a:pt x="454354" y="192138"/>
                  </a:lnTo>
                  <a:lnTo>
                    <a:pt x="24674" y="50"/>
                  </a:lnTo>
                  <a:close/>
                </a:path>
              </a:pathLst>
            </a:custGeom>
            <a:solidFill>
              <a:srgbClr val="07071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7946263" y="3949993"/>
              <a:ext cx="1317625" cy="1290320"/>
            </a:xfrm>
            <a:custGeom>
              <a:avLst/>
              <a:gdLst/>
              <a:ahLst/>
              <a:cxnLst/>
              <a:rect l="l" t="t" r="r" b="b"/>
              <a:pathLst>
                <a:path w="1317625" h="1290320">
                  <a:moveTo>
                    <a:pt x="244055" y="0"/>
                  </a:moveTo>
                  <a:lnTo>
                    <a:pt x="0" y="427824"/>
                  </a:lnTo>
                  <a:lnTo>
                    <a:pt x="1317040" y="1289748"/>
                  </a:lnTo>
                  <a:lnTo>
                    <a:pt x="1317040" y="394284"/>
                  </a:lnTo>
                  <a:lnTo>
                    <a:pt x="244055" y="0"/>
                  </a:lnTo>
                  <a:close/>
                </a:path>
              </a:pathLst>
            </a:custGeom>
            <a:solidFill>
              <a:srgbClr val="47B28C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/>
          <p:cNvSpPr txBox="1"/>
          <p:nvPr/>
        </p:nvSpPr>
        <p:spPr>
          <a:xfrm>
            <a:off x="0" y="6637508"/>
            <a:ext cx="1058545" cy="543560"/>
          </a:xfrm>
          <a:prstGeom prst="rect">
            <a:avLst/>
          </a:prstGeom>
          <a:solidFill>
            <a:srgbClr val="615780"/>
          </a:solidFill>
        </p:spPr>
        <p:txBody>
          <a:bodyPr wrap="square" lIns="0" tIns="11303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890"/>
              </a:spcBef>
            </a:pPr>
            <a:r>
              <a:rPr dirty="0" sz="2000" spc="-65" b="1">
                <a:solidFill>
                  <a:srgbClr val="FFFFFF"/>
                </a:solidFill>
                <a:latin typeface="Tahoma"/>
                <a:cs typeface="Tahoma"/>
              </a:rPr>
              <a:t>2</a:t>
            </a:r>
            <a:endParaRPr sz="2000">
              <a:latin typeface="Tahoma"/>
              <a:cs typeface="Tahoma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1058405" y="6615010"/>
            <a:ext cx="9634220" cy="588645"/>
            <a:chOff x="1058405" y="6615010"/>
            <a:chExt cx="9634220" cy="588645"/>
          </a:xfrm>
        </p:grpSpPr>
        <p:sp>
          <p:nvSpPr>
            <p:cNvPr id="21" name="object 21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2" name="object 2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23" name="object 23"/>
          <p:cNvSpPr txBox="1"/>
          <p:nvPr/>
        </p:nvSpPr>
        <p:spPr>
          <a:xfrm>
            <a:off x="6519801" y="6767954"/>
            <a:ext cx="102298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114">
                <a:solidFill>
                  <a:srgbClr val="231F20"/>
                </a:solidFill>
                <a:latin typeface="Lucida Sans Unicode"/>
                <a:cs typeface="Lucida Sans Unicode"/>
              </a:rPr>
              <a:t>М</a:t>
            </a:r>
            <a:r>
              <a:rPr dirty="0" sz="1600" spc="75">
                <a:solidFill>
                  <a:srgbClr val="231F20"/>
                </a:solidFill>
                <a:latin typeface="Lucida Sans Unicode"/>
                <a:cs typeface="Lucida Sans Unicode"/>
              </a:rPr>
              <a:t>о</a:t>
            </a:r>
            <a:r>
              <a:rPr dirty="0" sz="1600" spc="30">
                <a:solidFill>
                  <a:srgbClr val="231F20"/>
                </a:solidFill>
                <a:latin typeface="Lucida Sans Unicode"/>
                <a:cs typeface="Lucida Sans Unicode"/>
              </a:rPr>
              <a:t>д</a:t>
            </a:r>
            <a:r>
              <a:rPr dirty="0" sz="1600" spc="-20">
                <a:solidFill>
                  <a:srgbClr val="231F20"/>
                </a:solidFill>
                <a:latin typeface="Lucida Sans Unicode"/>
                <a:cs typeface="Lucida Sans Unicode"/>
              </a:rPr>
              <a:t>у</a:t>
            </a:r>
            <a:r>
              <a:rPr dirty="0" sz="1600" spc="95">
                <a:solidFill>
                  <a:srgbClr val="231F20"/>
                </a:solidFill>
                <a:latin typeface="Lucida Sans Unicode"/>
                <a:cs typeface="Lucida Sans Unicode"/>
              </a:rPr>
              <a:t>ль</a:t>
            </a:r>
            <a:r>
              <a:rPr dirty="0" sz="1600" spc="-8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-25">
                <a:solidFill>
                  <a:srgbClr val="231F20"/>
                </a:solidFill>
                <a:latin typeface="Lucida Sans Unicode"/>
                <a:cs typeface="Lucida Sans Unicode"/>
              </a:rPr>
              <a:t>6</a:t>
            </a:r>
            <a:endParaRPr sz="1600">
              <a:latin typeface="Lucida Sans Unicode"/>
              <a:cs typeface="Lucida Sans Unicode"/>
            </a:endParaRPr>
          </a:p>
        </p:txBody>
      </p:sp>
      <p:pic>
        <p:nvPicPr>
          <p:cNvPr id="24" name="object 2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745143" y="6722391"/>
            <a:ext cx="758761" cy="317572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837858" y="6750562"/>
            <a:ext cx="665716" cy="31299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2400" y="339975"/>
            <a:ext cx="6348730" cy="1739900"/>
          </a:xfrm>
          <a:prstGeom prst="rect"/>
        </p:spPr>
        <p:txBody>
          <a:bodyPr wrap="square" lIns="0" tIns="508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3500" spc="295" b="0">
                <a:latin typeface="Microsoft Sans Serif"/>
                <a:cs typeface="Microsoft Sans Serif"/>
              </a:rPr>
              <a:t>Використовуємо</a:t>
            </a:r>
            <a:endParaRPr sz="3500">
              <a:latin typeface="Microsoft Sans Serif"/>
              <a:cs typeface="Microsoft Sans Serif"/>
            </a:endParaRPr>
          </a:p>
          <a:p>
            <a:pPr marL="12700" marR="5080">
              <a:lnSpc>
                <a:spcPct val="107100"/>
              </a:lnSpc>
            </a:pPr>
            <a:r>
              <a:rPr dirty="0" sz="3500" spc="260" b="0">
                <a:latin typeface="Microsoft Sans Serif"/>
                <a:cs typeface="Microsoft Sans Serif"/>
              </a:rPr>
              <a:t>«Вони </a:t>
            </a:r>
            <a:r>
              <a:rPr dirty="0" sz="3500" spc="225" b="0">
                <a:latin typeface="Microsoft Sans Serif"/>
                <a:cs typeface="Microsoft Sans Serif"/>
              </a:rPr>
              <a:t>кажуть </a:t>
            </a:r>
            <a:r>
              <a:rPr dirty="0" sz="3500" spc="1445" b="0">
                <a:latin typeface="Microsoft Sans Serif"/>
                <a:cs typeface="Microsoft Sans Serif"/>
              </a:rPr>
              <a:t>— </a:t>
            </a:r>
            <a:r>
              <a:rPr dirty="0" sz="3500" spc="30" b="0">
                <a:latin typeface="Microsoft Sans Serif"/>
                <a:cs typeface="Microsoft Sans Serif"/>
              </a:rPr>
              <a:t>Я </a:t>
            </a:r>
            <a:r>
              <a:rPr dirty="0" sz="3500" spc="175" b="0">
                <a:latin typeface="Microsoft Sans Serif"/>
                <a:cs typeface="Microsoft Sans Serif"/>
              </a:rPr>
              <a:t>кажу» </a:t>
            </a:r>
            <a:r>
              <a:rPr dirty="0" sz="3500" spc="180" b="0">
                <a:latin typeface="Microsoft Sans Serif"/>
                <a:cs typeface="Microsoft Sans Serif"/>
              </a:rPr>
              <a:t> </a:t>
            </a:r>
            <a:r>
              <a:rPr dirty="0" sz="3500" spc="254" b="0">
                <a:latin typeface="Microsoft Sans Serif"/>
                <a:cs typeface="Microsoft Sans Serif"/>
              </a:rPr>
              <a:t>для</a:t>
            </a:r>
            <a:r>
              <a:rPr dirty="0" sz="3500" spc="-15" b="0">
                <a:latin typeface="Microsoft Sans Serif"/>
                <a:cs typeface="Microsoft Sans Serif"/>
              </a:rPr>
              <a:t> </a:t>
            </a:r>
            <a:r>
              <a:rPr dirty="0" sz="3500" spc="325" b="0">
                <a:latin typeface="Microsoft Sans Serif"/>
                <a:cs typeface="Microsoft Sans Serif"/>
              </a:rPr>
              <a:t>написання</a:t>
            </a:r>
            <a:r>
              <a:rPr dirty="0" sz="3500" spc="-15" b="0">
                <a:latin typeface="Microsoft Sans Serif"/>
                <a:cs typeface="Microsoft Sans Serif"/>
              </a:rPr>
              <a:t> </a:t>
            </a:r>
            <a:r>
              <a:rPr dirty="0" sz="3500" spc="270" b="0">
                <a:latin typeface="Microsoft Sans Serif"/>
                <a:cs typeface="Microsoft Sans Serif"/>
              </a:rPr>
              <a:t>коментарів</a:t>
            </a:r>
            <a:endParaRPr sz="35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15099" y="2509722"/>
            <a:ext cx="5725795" cy="372300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dirty="0" sz="2800" spc="295">
                <a:solidFill>
                  <a:srgbClr val="796E92"/>
                </a:solidFill>
                <a:latin typeface="Microsoft Sans Serif"/>
                <a:cs typeface="Microsoft Sans Serif"/>
              </a:rPr>
              <a:t>Вони</a:t>
            </a:r>
            <a:r>
              <a:rPr dirty="0" sz="2800" spc="-35">
                <a:solidFill>
                  <a:srgbClr val="796E92"/>
                </a:solidFill>
                <a:latin typeface="Microsoft Sans Serif"/>
                <a:cs typeface="Microsoft Sans Serif"/>
              </a:rPr>
              <a:t> </a:t>
            </a:r>
            <a:r>
              <a:rPr dirty="0" sz="2800" spc="135">
                <a:solidFill>
                  <a:srgbClr val="796E92"/>
                </a:solidFill>
                <a:latin typeface="Microsoft Sans Serif"/>
                <a:cs typeface="Microsoft Sans Serif"/>
              </a:rPr>
              <a:t>кажуть:</a:t>
            </a:r>
            <a:endParaRPr sz="2800">
              <a:latin typeface="Microsoft Sans Serif"/>
              <a:cs typeface="Microsoft Sans Serif"/>
            </a:endParaRPr>
          </a:p>
          <a:p>
            <a:pPr marL="12700" marR="5080">
              <a:lnSpc>
                <a:spcPct val="111100"/>
              </a:lnSpc>
              <a:spcBef>
                <a:spcPts val="1750"/>
              </a:spcBef>
            </a:pPr>
            <a:r>
              <a:rPr dirty="0" sz="1800" spc="114">
                <a:solidFill>
                  <a:srgbClr val="231F20"/>
                </a:solidFill>
                <a:latin typeface="Microsoft Sans Serif"/>
                <a:cs typeface="Microsoft Sans Serif"/>
              </a:rPr>
              <a:t>Контактні </a:t>
            </a:r>
            <a:r>
              <a:rPr dirty="0" sz="1800" spc="160">
                <a:solidFill>
                  <a:srgbClr val="231F20"/>
                </a:solidFill>
                <a:latin typeface="Microsoft Sans Serif"/>
                <a:cs typeface="Microsoft Sans Serif"/>
              </a:rPr>
              <a:t>зоопарки </a:t>
            </a:r>
            <a:r>
              <a:rPr dirty="0" sz="1800" spc="745">
                <a:solidFill>
                  <a:srgbClr val="231F20"/>
                </a:solidFill>
                <a:latin typeface="Microsoft Sans Serif"/>
                <a:cs typeface="Microsoft Sans Serif"/>
              </a:rPr>
              <a:t>— </a:t>
            </a:r>
            <a:r>
              <a:rPr dirty="0" sz="1800" spc="165">
                <a:solidFill>
                  <a:srgbClr val="231F20"/>
                </a:solidFill>
                <a:latin typeface="Microsoft Sans Serif"/>
                <a:cs typeface="Microsoft Sans Serif"/>
              </a:rPr>
              <a:t>це </a:t>
            </a:r>
            <a:r>
              <a:rPr dirty="0" sz="1800" spc="160">
                <a:solidFill>
                  <a:srgbClr val="231F20"/>
                </a:solidFill>
                <a:latin typeface="Microsoft Sans Serif"/>
                <a:cs typeface="Microsoft Sans Serif"/>
              </a:rPr>
              <a:t>прихисток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для </a:t>
            </a:r>
            <a:r>
              <a:rPr dirty="0" sz="1800" spc="135">
                <a:solidFill>
                  <a:srgbClr val="231F20"/>
                </a:solidFill>
                <a:latin typeface="Microsoft Sans Serif"/>
                <a:cs typeface="Microsoft Sans Serif"/>
              </a:rPr>
              <a:t> врятованих </a:t>
            </a:r>
            <a:r>
              <a:rPr dirty="0" sz="1800" spc="125">
                <a:solidFill>
                  <a:srgbClr val="231F20"/>
                </a:solidFill>
                <a:latin typeface="Microsoft Sans Serif"/>
                <a:cs typeface="Microsoft Sans Serif"/>
              </a:rPr>
              <a:t>тварин. </a:t>
            </a:r>
            <a:r>
              <a:rPr dirty="0" sz="1800" spc="100">
                <a:solidFill>
                  <a:srgbClr val="231F20"/>
                </a:solidFill>
                <a:latin typeface="Microsoft Sans Serif"/>
                <a:cs typeface="Microsoft Sans Serif"/>
              </a:rPr>
              <a:t>«Ведмеді </a:t>
            </a:r>
            <a:r>
              <a:rPr dirty="0" sz="1800" spc="155">
                <a:solidFill>
                  <a:srgbClr val="231F20"/>
                </a:solidFill>
                <a:latin typeface="Microsoft Sans Serif"/>
                <a:cs typeface="Microsoft Sans Serif"/>
              </a:rPr>
              <a:t>живуть </a:t>
            </a:r>
            <a:r>
              <a:rPr dirty="0" sz="1800" spc="140">
                <a:solidFill>
                  <a:srgbClr val="231F20"/>
                </a:solidFill>
                <a:latin typeface="Microsoft Sans Serif"/>
                <a:cs typeface="Microsoft Sans Serif"/>
              </a:rPr>
              <a:t>на 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5">
                <a:solidFill>
                  <a:srgbClr val="231F20"/>
                </a:solidFill>
                <a:latin typeface="Microsoft Sans Serif"/>
                <a:cs typeface="Microsoft Sans Serif"/>
              </a:rPr>
              <a:t>території </a:t>
            </a:r>
            <a:r>
              <a:rPr dirty="0" sz="1800" spc="-5">
                <a:solidFill>
                  <a:srgbClr val="231F20"/>
                </a:solidFill>
                <a:latin typeface="Microsoft Sans Serif"/>
                <a:cs typeface="Microsoft Sans Serif"/>
              </a:rPr>
              <a:t>2,5 </a:t>
            </a:r>
            <a:r>
              <a:rPr dirty="0" sz="1800" spc="120">
                <a:solidFill>
                  <a:srgbClr val="231F20"/>
                </a:solidFill>
                <a:latin typeface="Microsoft Sans Serif"/>
                <a:cs typeface="Microsoft Sans Serif"/>
              </a:rPr>
              <a:t>га 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Центру </a:t>
            </a:r>
            <a:r>
              <a:rPr dirty="0" sz="1800" spc="114">
                <a:solidFill>
                  <a:srgbClr val="231F20"/>
                </a:solidFill>
                <a:latin typeface="Microsoft Sans Serif"/>
                <a:cs typeface="Microsoft Sans Serif"/>
              </a:rPr>
              <a:t>реабілітації </a:t>
            </a:r>
            <a:r>
              <a:rPr dirty="0" sz="1800" spc="175">
                <a:solidFill>
                  <a:srgbClr val="231F20"/>
                </a:solidFill>
                <a:latin typeface="Microsoft Sans Serif"/>
                <a:cs typeface="Microsoft Sans Serif"/>
              </a:rPr>
              <a:t>диких </a:t>
            </a:r>
            <a:r>
              <a:rPr dirty="0" sz="1800" spc="18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60">
                <a:solidFill>
                  <a:srgbClr val="231F20"/>
                </a:solidFill>
                <a:latin typeface="Microsoft Sans Serif"/>
                <a:cs typeface="Microsoft Sans Serif"/>
              </a:rPr>
              <a:t>тварин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Галицького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національного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85">
                <a:solidFill>
                  <a:srgbClr val="231F20"/>
                </a:solidFill>
                <a:latin typeface="Microsoft Sans Serif"/>
                <a:cs typeface="Microsoft Sans Serif"/>
              </a:rPr>
              <a:t>природного </a:t>
            </a:r>
            <a:r>
              <a:rPr dirty="0" sz="1800" spc="-46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00">
                <a:solidFill>
                  <a:srgbClr val="231F20"/>
                </a:solidFill>
                <a:latin typeface="Microsoft Sans Serif"/>
                <a:cs typeface="Microsoft Sans Serif"/>
              </a:rPr>
              <a:t>парку,</a:t>
            </a:r>
            <a:r>
              <a:rPr dirty="0" sz="18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85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sz="18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0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18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0">
                <a:solidFill>
                  <a:srgbClr val="231F20"/>
                </a:solidFill>
                <a:latin typeface="Microsoft Sans Serif"/>
                <a:cs typeface="Microsoft Sans Serif"/>
              </a:rPr>
              <a:t>Івано-Франківщині,</a:t>
            </a:r>
            <a:r>
              <a:rPr dirty="0" sz="18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65">
                <a:solidFill>
                  <a:srgbClr val="231F20"/>
                </a:solidFill>
                <a:latin typeface="Microsoft Sans Serif"/>
                <a:cs typeface="Microsoft Sans Serif"/>
              </a:rPr>
              <a:t>риють</a:t>
            </a:r>
            <a:endParaRPr sz="1800">
              <a:latin typeface="Microsoft Sans Serif"/>
              <a:cs typeface="Microsoft Sans Serif"/>
            </a:endParaRPr>
          </a:p>
          <a:p>
            <a:pPr marL="12700" marR="398780">
              <a:lnSpc>
                <a:spcPct val="111100"/>
              </a:lnSpc>
            </a:pP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собі</a:t>
            </a:r>
            <a:r>
              <a:rPr dirty="0" sz="18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барлоги,</a:t>
            </a:r>
            <a:r>
              <a:rPr dirty="0" sz="18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5">
                <a:solidFill>
                  <a:srgbClr val="231F20"/>
                </a:solidFill>
                <a:latin typeface="Microsoft Sans Serif"/>
                <a:cs typeface="Microsoft Sans Serif"/>
              </a:rPr>
              <a:t>шукають</a:t>
            </a:r>
            <a:r>
              <a:rPr dirty="0" sz="18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85">
                <a:solidFill>
                  <a:srgbClr val="231F20"/>
                </a:solidFill>
                <a:latin typeface="Microsoft Sans Serif"/>
                <a:cs typeface="Microsoft Sans Serif"/>
              </a:rPr>
              <a:t>мурашники</a:t>
            </a:r>
            <a:r>
              <a:rPr dirty="0" sz="18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240">
                <a:solidFill>
                  <a:srgbClr val="231F20"/>
                </a:solidFill>
                <a:latin typeface="Microsoft Sans Serif"/>
                <a:cs typeface="Microsoft Sans Serif"/>
              </a:rPr>
              <a:t>й</a:t>
            </a:r>
            <a:r>
              <a:rPr dirty="0" sz="18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0">
                <a:solidFill>
                  <a:srgbClr val="231F20"/>
                </a:solidFill>
                <a:latin typeface="Microsoft Sans Serif"/>
                <a:cs typeface="Microsoft Sans Serif"/>
              </a:rPr>
              <a:t>горіхи, </a:t>
            </a:r>
            <a:r>
              <a:rPr dirty="0" sz="1800" spc="-46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які </a:t>
            </a:r>
            <a:r>
              <a:rPr dirty="0" sz="1800" spc="180">
                <a:solidFill>
                  <a:srgbClr val="231F20"/>
                </a:solidFill>
                <a:latin typeface="Microsoft Sans Serif"/>
                <a:cs typeface="Microsoft Sans Serif"/>
              </a:rPr>
              <a:t>працівники </a:t>
            </a:r>
            <a:r>
              <a:rPr dirty="0" sz="1800" spc="140">
                <a:solidFill>
                  <a:srgbClr val="231F20"/>
                </a:solidFill>
                <a:latin typeface="Microsoft Sans Serif"/>
                <a:cs typeface="Microsoft Sans Serif"/>
              </a:rPr>
              <a:t>спеціально </a:t>
            </a:r>
            <a:r>
              <a:rPr dirty="0" sz="1800" spc="125">
                <a:solidFill>
                  <a:srgbClr val="231F20"/>
                </a:solidFill>
                <a:latin typeface="Microsoft Sans Serif"/>
                <a:cs typeface="Microsoft Sans Serif"/>
              </a:rPr>
              <a:t>розкладають у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50">
                <a:solidFill>
                  <a:srgbClr val="231F20"/>
                </a:solidFill>
                <a:latin typeface="Microsoft Sans Serif"/>
                <a:cs typeface="Microsoft Sans Serif"/>
              </a:rPr>
              <a:t>важкодоступних</a:t>
            </a:r>
            <a:r>
              <a:rPr dirty="0" sz="1800" spc="14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00">
                <a:solidFill>
                  <a:srgbClr val="231F20"/>
                </a:solidFill>
                <a:latin typeface="Microsoft Sans Serif"/>
                <a:cs typeface="Microsoft Sans Serif"/>
              </a:rPr>
              <a:t>місця,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60">
                <a:solidFill>
                  <a:srgbClr val="231F20"/>
                </a:solidFill>
                <a:latin typeface="Microsoft Sans Serif"/>
                <a:cs typeface="Microsoft Sans Serif"/>
              </a:rPr>
              <a:t>та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10">
                <a:solidFill>
                  <a:srgbClr val="231F20"/>
                </a:solidFill>
                <a:latin typeface="Microsoft Sans Serif"/>
                <a:cs typeface="Microsoft Sans Serif"/>
              </a:rPr>
              <a:t>навіть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0">
                <a:solidFill>
                  <a:srgbClr val="231F20"/>
                </a:solidFill>
                <a:latin typeface="Microsoft Sans Serif"/>
                <a:cs typeface="Microsoft Sans Serif"/>
              </a:rPr>
              <a:t>упадають </a:t>
            </a:r>
            <a:r>
              <a:rPr dirty="0" sz="1800" spc="125">
                <a:solidFill>
                  <a:srgbClr val="231F20"/>
                </a:solidFill>
                <a:latin typeface="Microsoft Sans Serif"/>
                <a:cs typeface="Microsoft Sans Serif"/>
              </a:rPr>
              <a:t> у </a:t>
            </a:r>
            <a:r>
              <a:rPr dirty="0" sz="1800" spc="100">
                <a:solidFill>
                  <a:srgbClr val="231F20"/>
                </a:solidFill>
                <a:latin typeface="Microsoft Sans Serif"/>
                <a:cs typeface="Microsoft Sans Serif"/>
              </a:rPr>
              <a:t>сплячку. </a:t>
            </a:r>
            <a:r>
              <a:rPr dirty="0" sz="1800" spc="125">
                <a:solidFill>
                  <a:srgbClr val="231F20"/>
                </a:solidFill>
                <a:latin typeface="Microsoft Sans Serif"/>
                <a:cs typeface="Microsoft Sans Serif"/>
              </a:rPr>
              <a:t>Це </a:t>
            </a:r>
            <a:r>
              <a:rPr dirty="0" sz="1800" spc="160">
                <a:solidFill>
                  <a:srgbClr val="231F20"/>
                </a:solidFill>
                <a:latin typeface="Microsoft Sans Serif"/>
                <a:cs typeface="Microsoft Sans Serif"/>
              </a:rPr>
              <a:t>показник </a:t>
            </a:r>
            <a:r>
              <a:rPr dirty="0" sz="1800" spc="70">
                <a:solidFill>
                  <a:srgbClr val="231F20"/>
                </a:solidFill>
                <a:latin typeface="Microsoft Sans Serif"/>
                <a:cs typeface="Microsoft Sans Serif"/>
              </a:rPr>
              <a:t>того, </a:t>
            </a:r>
            <a:r>
              <a:rPr dirty="0" sz="1800" spc="185">
                <a:solidFill>
                  <a:srgbClr val="231F20"/>
                </a:solidFill>
                <a:latin typeface="Microsoft Sans Serif"/>
                <a:cs typeface="Microsoft Sans Serif"/>
              </a:rPr>
              <a:t>що </a:t>
            </a:r>
            <a:r>
              <a:rPr dirty="0" sz="1800" spc="160">
                <a:solidFill>
                  <a:srgbClr val="231F20"/>
                </a:solidFill>
                <a:latin typeface="Microsoft Sans Serif"/>
                <a:cs typeface="Microsoft Sans Serif"/>
              </a:rPr>
              <a:t>умови </a:t>
            </a:r>
            <a:r>
              <a:rPr dirty="0" sz="1800" spc="85">
                <a:solidFill>
                  <a:srgbClr val="231F20"/>
                </a:solidFill>
                <a:latin typeface="Microsoft Sans Serif"/>
                <a:cs typeface="Microsoft Sans Serif"/>
              </a:rPr>
              <a:t>тут </a:t>
            </a:r>
            <a:r>
              <a:rPr dirty="0" sz="1800" spc="9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60">
                <a:solidFill>
                  <a:srgbClr val="231F20"/>
                </a:solidFill>
                <a:latin typeface="Microsoft Sans Serif"/>
                <a:cs typeface="Microsoft Sans Serif"/>
              </a:rPr>
              <a:t>наближені</a:t>
            </a:r>
            <a:r>
              <a:rPr dirty="0" sz="18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до</a:t>
            </a:r>
            <a:r>
              <a:rPr dirty="0" sz="18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0">
                <a:solidFill>
                  <a:srgbClr val="231F20"/>
                </a:solidFill>
                <a:latin typeface="Microsoft Sans Serif"/>
                <a:cs typeface="Microsoft Sans Serif"/>
              </a:rPr>
              <a:t>природних».</a:t>
            </a:r>
            <a:endParaRPr sz="1800"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56884" y="2664004"/>
            <a:ext cx="2806372" cy="2094535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6" name="object 6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185"/>
              <a:t>10</a:t>
            </a:fld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-25"/>
              <a:t>6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2400" y="339975"/>
            <a:ext cx="6348730" cy="1739900"/>
          </a:xfrm>
          <a:prstGeom prst="rect"/>
        </p:spPr>
        <p:txBody>
          <a:bodyPr wrap="square" lIns="0" tIns="508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3500" spc="295" b="0">
                <a:latin typeface="Microsoft Sans Serif"/>
                <a:cs typeface="Microsoft Sans Serif"/>
              </a:rPr>
              <a:t>Використовуємо</a:t>
            </a:r>
            <a:endParaRPr sz="3500">
              <a:latin typeface="Microsoft Sans Serif"/>
              <a:cs typeface="Microsoft Sans Serif"/>
            </a:endParaRPr>
          </a:p>
          <a:p>
            <a:pPr marL="12700" marR="5080">
              <a:lnSpc>
                <a:spcPct val="107100"/>
              </a:lnSpc>
            </a:pPr>
            <a:r>
              <a:rPr dirty="0" sz="3500" spc="260" b="0">
                <a:latin typeface="Microsoft Sans Serif"/>
                <a:cs typeface="Microsoft Sans Serif"/>
              </a:rPr>
              <a:t>«Вони </a:t>
            </a:r>
            <a:r>
              <a:rPr dirty="0" sz="3500" spc="225" b="0">
                <a:latin typeface="Microsoft Sans Serif"/>
                <a:cs typeface="Microsoft Sans Serif"/>
              </a:rPr>
              <a:t>кажуть </a:t>
            </a:r>
            <a:r>
              <a:rPr dirty="0" sz="3500" spc="1445" b="0">
                <a:latin typeface="Microsoft Sans Serif"/>
                <a:cs typeface="Microsoft Sans Serif"/>
              </a:rPr>
              <a:t>— </a:t>
            </a:r>
            <a:r>
              <a:rPr dirty="0" sz="3500" spc="30" b="0">
                <a:latin typeface="Microsoft Sans Serif"/>
                <a:cs typeface="Microsoft Sans Serif"/>
              </a:rPr>
              <a:t>Я </a:t>
            </a:r>
            <a:r>
              <a:rPr dirty="0" sz="3500" spc="175" b="0">
                <a:latin typeface="Microsoft Sans Serif"/>
                <a:cs typeface="Microsoft Sans Serif"/>
              </a:rPr>
              <a:t>кажу» </a:t>
            </a:r>
            <a:r>
              <a:rPr dirty="0" sz="3500" spc="180" b="0">
                <a:latin typeface="Microsoft Sans Serif"/>
                <a:cs typeface="Microsoft Sans Serif"/>
              </a:rPr>
              <a:t> </a:t>
            </a:r>
            <a:r>
              <a:rPr dirty="0" sz="3500" spc="254" b="0">
                <a:latin typeface="Microsoft Sans Serif"/>
                <a:cs typeface="Microsoft Sans Serif"/>
              </a:rPr>
              <a:t>для</a:t>
            </a:r>
            <a:r>
              <a:rPr dirty="0" sz="3500" spc="-15" b="0">
                <a:latin typeface="Microsoft Sans Serif"/>
                <a:cs typeface="Microsoft Sans Serif"/>
              </a:rPr>
              <a:t> </a:t>
            </a:r>
            <a:r>
              <a:rPr dirty="0" sz="3500" spc="325" b="0">
                <a:latin typeface="Microsoft Sans Serif"/>
                <a:cs typeface="Microsoft Sans Serif"/>
              </a:rPr>
              <a:t>написання</a:t>
            </a:r>
            <a:r>
              <a:rPr dirty="0" sz="3500" spc="-15" b="0">
                <a:latin typeface="Microsoft Sans Serif"/>
                <a:cs typeface="Microsoft Sans Serif"/>
              </a:rPr>
              <a:t> </a:t>
            </a:r>
            <a:r>
              <a:rPr dirty="0" sz="3500" spc="270" b="0">
                <a:latin typeface="Microsoft Sans Serif"/>
                <a:cs typeface="Microsoft Sans Serif"/>
              </a:rPr>
              <a:t>коментарів</a:t>
            </a:r>
            <a:endParaRPr sz="35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15099" y="2509722"/>
            <a:ext cx="5507990" cy="341820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dirty="0" sz="2800" spc="295">
                <a:solidFill>
                  <a:srgbClr val="796E92"/>
                </a:solidFill>
                <a:latin typeface="Microsoft Sans Serif"/>
                <a:cs typeface="Microsoft Sans Serif"/>
              </a:rPr>
              <a:t>Вони</a:t>
            </a:r>
            <a:r>
              <a:rPr dirty="0" sz="2800" spc="-35">
                <a:solidFill>
                  <a:srgbClr val="796E92"/>
                </a:solidFill>
                <a:latin typeface="Microsoft Sans Serif"/>
                <a:cs typeface="Microsoft Sans Serif"/>
              </a:rPr>
              <a:t> </a:t>
            </a:r>
            <a:r>
              <a:rPr dirty="0" sz="2800" spc="135">
                <a:solidFill>
                  <a:srgbClr val="796E92"/>
                </a:solidFill>
                <a:latin typeface="Microsoft Sans Serif"/>
                <a:cs typeface="Microsoft Sans Serif"/>
              </a:rPr>
              <a:t>кажуть:</a:t>
            </a:r>
            <a:endParaRPr sz="2800">
              <a:latin typeface="Microsoft Sans Serif"/>
              <a:cs typeface="Microsoft Sans Serif"/>
            </a:endParaRPr>
          </a:p>
          <a:p>
            <a:pPr marL="12700" marR="200025">
              <a:lnSpc>
                <a:spcPct val="111100"/>
              </a:lnSpc>
              <a:spcBef>
                <a:spcPts val="1750"/>
              </a:spcBef>
            </a:pPr>
            <a:r>
              <a:rPr dirty="0" sz="1800" spc="-10">
                <a:solidFill>
                  <a:srgbClr val="231F20"/>
                </a:solidFill>
                <a:latin typeface="Microsoft Sans Serif"/>
                <a:cs typeface="Microsoft Sans Serif"/>
              </a:rPr>
              <a:t>«У</a:t>
            </a:r>
            <a:r>
              <a:rPr dirty="0" sz="1800" spc="125">
                <a:solidFill>
                  <a:srgbClr val="231F20"/>
                </a:solidFill>
                <a:latin typeface="Microsoft Sans Serif"/>
                <a:cs typeface="Microsoft Sans Serif"/>
              </a:rPr>
              <a:t> більшості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0">
                <a:solidFill>
                  <a:srgbClr val="231F20"/>
                </a:solidFill>
                <a:latin typeface="Microsoft Sans Serif"/>
                <a:cs typeface="Microsoft Sans Serif"/>
              </a:rPr>
              <a:t>контактних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зоопарків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5">
                <a:solidFill>
                  <a:srgbClr val="231F20"/>
                </a:solidFill>
                <a:latin typeface="Microsoft Sans Serif"/>
                <a:cs typeface="Microsoft Sans Serif"/>
              </a:rPr>
              <a:t>звірів </a:t>
            </a:r>
            <a:r>
              <a:rPr dirty="0" sz="1800" spc="140">
                <a:solidFill>
                  <a:srgbClr val="231F20"/>
                </a:solidFill>
                <a:latin typeface="Microsoft Sans Serif"/>
                <a:cs typeface="Microsoft Sans Serif"/>
              </a:rPr>
              <a:t> на</a:t>
            </a:r>
            <a:r>
              <a:rPr dirty="0" sz="18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все</a:t>
            </a:r>
            <a:r>
              <a:rPr dirty="0" sz="18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життя</a:t>
            </a:r>
            <a:r>
              <a:rPr dirty="0" sz="18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5">
                <a:solidFill>
                  <a:srgbClr val="231F20"/>
                </a:solidFill>
                <a:latin typeface="Microsoft Sans Serif"/>
                <a:cs typeface="Microsoft Sans Serif"/>
              </a:rPr>
              <a:t>позбавляють</a:t>
            </a:r>
            <a:r>
              <a:rPr dirty="0" sz="18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05">
                <a:solidFill>
                  <a:srgbClr val="231F20"/>
                </a:solidFill>
                <a:latin typeface="Microsoft Sans Serif"/>
                <a:cs typeface="Microsoft Sans Serif"/>
              </a:rPr>
              <a:t>вигулу,</a:t>
            </a:r>
            <a:r>
              <a:rPr dirty="0" sz="18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50">
                <a:solidFill>
                  <a:srgbClr val="231F20"/>
                </a:solidFill>
                <a:latin typeface="Microsoft Sans Serif"/>
                <a:cs typeface="Microsoft Sans Serif"/>
              </a:rPr>
              <a:t>простору </a:t>
            </a:r>
            <a:r>
              <a:rPr dirty="0" sz="1800" spc="-46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для </a:t>
            </a:r>
            <a:r>
              <a:rPr dirty="0" sz="1800" spc="165">
                <a:solidFill>
                  <a:srgbClr val="231F20"/>
                </a:solidFill>
                <a:latin typeface="Microsoft Sans Serif"/>
                <a:cs typeface="Microsoft Sans Serif"/>
              </a:rPr>
              <a:t>прогулянок </a:t>
            </a:r>
            <a:r>
              <a:rPr dirty="0" sz="1800" spc="95">
                <a:solidFill>
                  <a:srgbClr val="231F20"/>
                </a:solidFill>
                <a:latin typeface="Microsoft Sans Serif"/>
                <a:cs typeface="Microsoft Sans Serif"/>
              </a:rPr>
              <a:t>і 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умов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для </a:t>
            </a:r>
            <a:r>
              <a:rPr dirty="0" sz="1800" spc="155">
                <a:solidFill>
                  <a:srgbClr val="231F20"/>
                </a:solidFill>
                <a:latin typeface="Microsoft Sans Serif"/>
                <a:cs typeface="Microsoft Sans Serif"/>
              </a:rPr>
              <a:t>нормального </a:t>
            </a:r>
            <a:r>
              <a:rPr dirty="0" sz="1800" spc="16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розмноження. </a:t>
            </a:r>
            <a:r>
              <a:rPr dirty="0" sz="1800" spc="155">
                <a:solidFill>
                  <a:srgbClr val="231F20"/>
                </a:solidFill>
                <a:latin typeface="Microsoft Sans Serif"/>
                <a:cs typeface="Microsoft Sans Serif"/>
              </a:rPr>
              <a:t>Жодні </a:t>
            </a:r>
            <a:r>
              <a:rPr dirty="0" sz="1800" spc="160">
                <a:solidFill>
                  <a:srgbClr val="231F20"/>
                </a:solidFill>
                <a:latin typeface="Microsoft Sans Serif"/>
                <a:cs typeface="Microsoft Sans Serif"/>
              </a:rPr>
              <a:t>вольєри </a:t>
            </a:r>
            <a:r>
              <a:rPr dirty="0" sz="1800" spc="175">
                <a:solidFill>
                  <a:srgbClr val="231F20"/>
                </a:solidFill>
                <a:latin typeface="Microsoft Sans Serif"/>
                <a:cs typeface="Microsoft Sans Serif"/>
              </a:rPr>
              <a:t>не </a:t>
            </a:r>
            <a:r>
              <a:rPr dirty="0" sz="1800" spc="110">
                <a:solidFill>
                  <a:srgbClr val="231F20"/>
                </a:solidFill>
                <a:latin typeface="Microsoft Sans Serif"/>
                <a:cs typeface="Microsoft Sans Serif"/>
              </a:rPr>
              <a:t>замінять </a:t>
            </a:r>
            <a:r>
              <a:rPr dirty="0" sz="1800" spc="114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тваринам</a:t>
            </a:r>
            <a:r>
              <a:rPr dirty="0" sz="18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55">
                <a:solidFill>
                  <a:srgbClr val="231F20"/>
                </a:solidFill>
                <a:latin typeface="Microsoft Sans Serif"/>
                <a:cs typeface="Microsoft Sans Serif"/>
              </a:rPr>
              <a:t>дику</a:t>
            </a:r>
            <a:r>
              <a:rPr dirty="0" sz="18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50">
                <a:solidFill>
                  <a:srgbClr val="231F20"/>
                </a:solidFill>
                <a:latin typeface="Microsoft Sans Serif"/>
                <a:cs typeface="Microsoft Sans Serif"/>
              </a:rPr>
              <a:t>природу.</a:t>
            </a:r>
            <a:r>
              <a:rPr dirty="0" sz="18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14">
                <a:solidFill>
                  <a:srgbClr val="231F20"/>
                </a:solidFill>
                <a:latin typeface="Microsoft Sans Serif"/>
                <a:cs typeface="Microsoft Sans Serif"/>
              </a:rPr>
              <a:t>Звірі</a:t>
            </a:r>
            <a:r>
              <a:rPr dirty="0" sz="18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95">
                <a:solidFill>
                  <a:srgbClr val="231F20"/>
                </a:solidFill>
                <a:latin typeface="Microsoft Sans Serif"/>
                <a:cs typeface="Microsoft Sans Serif"/>
              </a:rPr>
              <a:t>часто</a:t>
            </a:r>
            <a:endParaRPr sz="1800">
              <a:latin typeface="Microsoft Sans Serif"/>
              <a:cs typeface="Microsoft Sans Serif"/>
            </a:endParaRPr>
          </a:p>
          <a:p>
            <a:pPr marL="12700" marR="5080">
              <a:lnSpc>
                <a:spcPct val="111100"/>
              </a:lnSpc>
            </a:pPr>
            <a:r>
              <a:rPr dirty="0" sz="1800" spc="125">
                <a:solidFill>
                  <a:srgbClr val="231F20"/>
                </a:solidFill>
                <a:latin typeface="Microsoft Sans Serif"/>
                <a:cs typeface="Microsoft Sans Serif"/>
              </a:rPr>
              <a:t>страждають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від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5">
                <a:solidFill>
                  <a:srgbClr val="231F20"/>
                </a:solidFill>
                <a:latin typeface="Microsoft Sans Serif"/>
                <a:cs typeface="Microsoft Sans Serif"/>
              </a:rPr>
              <a:t>браку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свіжого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10">
                <a:solidFill>
                  <a:srgbClr val="231F20"/>
                </a:solidFill>
                <a:latin typeface="Microsoft Sans Serif"/>
                <a:cs typeface="Microsoft Sans Serif"/>
              </a:rPr>
              <a:t>повітря,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65">
                <a:solidFill>
                  <a:srgbClr val="231F20"/>
                </a:solidFill>
                <a:latin typeface="Microsoft Sans Serif"/>
                <a:cs typeface="Microsoft Sans Serif"/>
              </a:rPr>
              <a:t>світла, </a:t>
            </a:r>
            <a:r>
              <a:rPr dirty="0" sz="1800" spc="-46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50">
                <a:solidFill>
                  <a:srgbClr val="231F20"/>
                </a:solidFill>
                <a:latin typeface="Microsoft Sans Serif"/>
                <a:cs typeface="Microsoft Sans Serif"/>
              </a:rPr>
              <a:t>надмірної</a:t>
            </a:r>
            <a:r>
              <a:rPr dirty="0" sz="18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60">
                <a:solidFill>
                  <a:srgbClr val="231F20"/>
                </a:solidFill>
                <a:latin typeface="Microsoft Sans Serif"/>
                <a:cs typeface="Microsoft Sans Serif"/>
              </a:rPr>
              <a:t>ваги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240">
                <a:solidFill>
                  <a:srgbClr val="231F20"/>
                </a:solidFill>
                <a:latin typeface="Microsoft Sans Serif"/>
                <a:cs typeface="Microsoft Sans Serif"/>
              </a:rPr>
              <a:t>й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0">
                <a:solidFill>
                  <a:srgbClr val="231F20"/>
                </a:solidFill>
                <a:latin typeface="Microsoft Sans Serif"/>
                <a:cs typeface="Microsoft Sans Serif"/>
              </a:rPr>
              <a:t>недостатньої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14">
                <a:solidFill>
                  <a:srgbClr val="231F20"/>
                </a:solidFill>
                <a:latin typeface="Microsoft Sans Serif"/>
                <a:cs typeface="Microsoft Sans Serif"/>
              </a:rPr>
              <a:t>кількості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55">
                <a:solidFill>
                  <a:srgbClr val="231F20"/>
                </a:solidFill>
                <a:latin typeface="Microsoft Sans Serif"/>
                <a:cs typeface="Microsoft Sans Serif"/>
              </a:rPr>
              <a:t>руху. </a:t>
            </a:r>
            <a:r>
              <a:rPr dirty="0" sz="1800" spc="-46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5">
                <a:solidFill>
                  <a:srgbClr val="231F20"/>
                </a:solidFill>
                <a:latin typeface="Microsoft Sans Serif"/>
                <a:cs typeface="Microsoft Sans Serif"/>
              </a:rPr>
              <a:t>Через </a:t>
            </a:r>
            <a:r>
              <a:rPr dirty="0" sz="1800" spc="165">
                <a:solidFill>
                  <a:srgbClr val="231F20"/>
                </a:solidFill>
                <a:latin typeface="Microsoft Sans Serif"/>
                <a:cs typeface="Microsoft Sans Serif"/>
              </a:rPr>
              <a:t>це </a:t>
            </a:r>
            <a:r>
              <a:rPr dirty="0" sz="1800" spc="190">
                <a:solidFill>
                  <a:srgbClr val="231F20"/>
                </a:solidFill>
                <a:latin typeface="Microsoft Sans Serif"/>
                <a:cs typeface="Microsoft Sans Serif"/>
              </a:rPr>
              <a:t>вони </a:t>
            </a:r>
            <a:r>
              <a:rPr dirty="0" sz="1800" spc="155">
                <a:solidFill>
                  <a:srgbClr val="231F20"/>
                </a:solidFill>
                <a:latin typeface="Microsoft Sans Serif"/>
                <a:cs typeface="Microsoft Sans Serif"/>
              </a:rPr>
              <a:t>гинуть </a:t>
            </a:r>
            <a:r>
              <a:rPr dirty="0" sz="1800" spc="110">
                <a:solidFill>
                  <a:srgbClr val="231F20"/>
                </a:solidFill>
                <a:latin typeface="Microsoft Sans Serif"/>
                <a:cs typeface="Microsoft Sans Serif"/>
              </a:rPr>
              <a:t>набагато </a:t>
            </a:r>
            <a:r>
              <a:rPr dirty="0" sz="1800" spc="125">
                <a:solidFill>
                  <a:srgbClr val="231F20"/>
                </a:solidFill>
                <a:latin typeface="Microsoft Sans Serif"/>
                <a:cs typeface="Microsoft Sans Serif"/>
              </a:rPr>
              <a:t>раніше, </a:t>
            </a:r>
            <a:r>
              <a:rPr dirty="0" sz="1800" spc="190">
                <a:solidFill>
                  <a:srgbClr val="231F20"/>
                </a:solidFill>
                <a:latin typeface="Microsoft Sans Serif"/>
                <a:cs typeface="Microsoft Sans Serif"/>
              </a:rPr>
              <a:t>ніж </a:t>
            </a:r>
            <a:r>
              <a:rPr dirty="0" sz="1800" spc="19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70">
                <a:solidFill>
                  <a:srgbClr val="231F20"/>
                </a:solidFill>
                <a:latin typeface="Microsoft Sans Serif"/>
                <a:cs typeface="Microsoft Sans Serif"/>
              </a:rPr>
              <a:t>якби</a:t>
            </a:r>
            <a:r>
              <a:rPr dirty="0" sz="18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215">
                <a:solidFill>
                  <a:srgbClr val="231F20"/>
                </a:solidFill>
                <a:latin typeface="Microsoft Sans Serif"/>
                <a:cs typeface="Microsoft Sans Serif"/>
              </a:rPr>
              <a:t>жили</a:t>
            </a:r>
            <a:r>
              <a:rPr dirty="0" sz="18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в</a:t>
            </a:r>
            <a:r>
              <a:rPr dirty="0" sz="18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85">
                <a:solidFill>
                  <a:srgbClr val="231F20"/>
                </a:solidFill>
                <a:latin typeface="Microsoft Sans Serif"/>
                <a:cs typeface="Microsoft Sans Serif"/>
              </a:rPr>
              <a:t>природному</a:t>
            </a:r>
            <a:r>
              <a:rPr dirty="0" sz="18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14">
                <a:solidFill>
                  <a:srgbClr val="231F20"/>
                </a:solidFill>
                <a:latin typeface="Microsoft Sans Serif"/>
                <a:cs typeface="Microsoft Sans Serif"/>
              </a:rPr>
              <a:t>середовищі».</a:t>
            </a:r>
            <a:endParaRPr sz="1800"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78158" y="2533810"/>
            <a:ext cx="3059837" cy="2283352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6" name="object 6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185"/>
              <a:t>10</a:t>
            </a:fld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-25"/>
              <a:t>6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10692003" y="0"/>
                </a:moveTo>
                <a:lnTo>
                  <a:pt x="0" y="0"/>
                </a:lnTo>
                <a:lnTo>
                  <a:pt x="0" y="7559992"/>
                </a:lnTo>
                <a:lnTo>
                  <a:pt x="10692003" y="7559992"/>
                </a:lnTo>
                <a:lnTo>
                  <a:pt x="10692003" y="0"/>
                </a:lnTo>
                <a:close/>
              </a:path>
            </a:pathLst>
          </a:custGeom>
          <a:solidFill>
            <a:srgbClr val="42BB93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495995" y="525914"/>
            <a:ext cx="1953966" cy="1389567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27300" y="654975"/>
            <a:ext cx="9001125" cy="54527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498600">
              <a:lnSpc>
                <a:spcPct val="107100"/>
              </a:lnSpc>
              <a:spcBef>
                <a:spcPts val="100"/>
              </a:spcBef>
            </a:pPr>
            <a:r>
              <a:rPr dirty="0" sz="3500" spc="200">
                <a:solidFill>
                  <a:srgbClr val="231F20"/>
                </a:solidFill>
                <a:latin typeface="Microsoft Sans Serif"/>
                <a:cs typeface="Microsoft Sans Serif"/>
              </a:rPr>
              <a:t>Настав</a:t>
            </a:r>
            <a:r>
              <a:rPr dirty="0" sz="35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500" spc="204">
                <a:solidFill>
                  <a:srgbClr val="231F20"/>
                </a:solidFill>
                <a:latin typeface="Microsoft Sans Serif"/>
                <a:cs typeface="Microsoft Sans Serif"/>
              </a:rPr>
              <a:t>час</a:t>
            </a:r>
            <a:r>
              <a:rPr dirty="0" sz="35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500" spc="285">
                <a:solidFill>
                  <a:srgbClr val="231F20"/>
                </a:solidFill>
                <a:latin typeface="Microsoft Sans Serif"/>
                <a:cs typeface="Microsoft Sans Serif"/>
              </a:rPr>
              <a:t>викласти</a:t>
            </a:r>
            <a:r>
              <a:rPr dirty="0" sz="35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500" spc="250">
                <a:solidFill>
                  <a:srgbClr val="231F20"/>
                </a:solidFill>
                <a:latin typeface="Microsoft Sans Serif"/>
                <a:cs typeface="Microsoft Sans Serif"/>
              </a:rPr>
              <a:t>свої</a:t>
            </a:r>
            <a:r>
              <a:rPr dirty="0" sz="35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500" spc="325">
                <a:solidFill>
                  <a:srgbClr val="231F20"/>
                </a:solidFill>
                <a:latin typeface="Microsoft Sans Serif"/>
                <a:cs typeface="Microsoft Sans Serif"/>
              </a:rPr>
              <a:t>думки </a:t>
            </a:r>
            <a:r>
              <a:rPr dirty="0" sz="3500" spc="-9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500" spc="275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35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500" spc="260">
                <a:solidFill>
                  <a:srgbClr val="231F20"/>
                </a:solidFill>
                <a:latin typeface="Microsoft Sans Serif"/>
                <a:cs typeface="Microsoft Sans Serif"/>
              </a:rPr>
              <a:t>папері!</a:t>
            </a:r>
            <a:endParaRPr sz="3500">
              <a:latin typeface="Microsoft Sans Serif"/>
              <a:cs typeface="Microsoft Sans Serif"/>
            </a:endParaRPr>
          </a:p>
          <a:p>
            <a:pPr algn="ctr" marL="636270">
              <a:lnSpc>
                <a:spcPct val="100000"/>
              </a:lnSpc>
              <a:spcBef>
                <a:spcPts val="2535"/>
              </a:spcBef>
            </a:pPr>
            <a:r>
              <a:rPr dirty="0" sz="3500" spc="254">
                <a:solidFill>
                  <a:srgbClr val="231F20"/>
                </a:solidFill>
                <a:latin typeface="Microsoft Sans Serif"/>
                <a:cs typeface="Microsoft Sans Serif"/>
              </a:rPr>
              <a:t>Подумайте</a:t>
            </a:r>
            <a:r>
              <a:rPr dirty="0" sz="35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500" spc="390">
                <a:solidFill>
                  <a:srgbClr val="231F20"/>
                </a:solidFill>
                <a:latin typeface="Microsoft Sans Serif"/>
                <a:cs typeface="Microsoft Sans Serif"/>
              </a:rPr>
              <a:t>про</a:t>
            </a:r>
            <a:r>
              <a:rPr dirty="0" sz="35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500" spc="35">
                <a:solidFill>
                  <a:srgbClr val="231F20"/>
                </a:solidFill>
                <a:latin typeface="Microsoft Sans Serif"/>
                <a:cs typeface="Microsoft Sans Serif"/>
              </a:rPr>
              <a:t>те,</a:t>
            </a:r>
            <a:endParaRPr sz="3500">
              <a:latin typeface="Microsoft Sans Serif"/>
              <a:cs typeface="Microsoft Sans Serif"/>
            </a:endParaRPr>
          </a:p>
          <a:p>
            <a:pPr algn="ctr" marL="648970" marR="5080">
              <a:lnSpc>
                <a:spcPct val="107100"/>
              </a:lnSpc>
            </a:pPr>
            <a:r>
              <a:rPr dirty="0" sz="3500" spc="360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sz="35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500" spc="380">
                <a:solidFill>
                  <a:srgbClr val="231F20"/>
                </a:solidFill>
                <a:latin typeface="Microsoft Sans Serif"/>
                <a:cs typeface="Microsoft Sans Serif"/>
              </a:rPr>
              <a:t>ви</a:t>
            </a:r>
            <a:r>
              <a:rPr dirty="0" sz="35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500" spc="315">
                <a:solidFill>
                  <a:srgbClr val="231F20"/>
                </a:solidFill>
                <a:latin typeface="Microsoft Sans Serif"/>
                <a:cs typeface="Microsoft Sans Serif"/>
              </a:rPr>
              <a:t>обговорювали</a:t>
            </a:r>
            <a:r>
              <a:rPr dirty="0" sz="35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500" spc="150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sz="35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500" spc="310">
                <a:solidFill>
                  <a:srgbClr val="231F20"/>
                </a:solidFill>
                <a:latin typeface="Microsoft Sans Serif"/>
                <a:cs typeface="Microsoft Sans Serif"/>
              </a:rPr>
              <a:t>партнером</a:t>
            </a:r>
            <a:r>
              <a:rPr dirty="0" sz="35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500" spc="254">
                <a:solidFill>
                  <a:srgbClr val="231F20"/>
                </a:solidFill>
                <a:latin typeface="Microsoft Sans Serif"/>
                <a:cs typeface="Microsoft Sans Serif"/>
              </a:rPr>
              <a:t>/ </a:t>
            </a:r>
            <a:r>
              <a:rPr dirty="0" sz="3500" spc="-9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500" spc="270">
                <a:solidFill>
                  <a:srgbClr val="231F20"/>
                </a:solidFill>
                <a:latin typeface="Microsoft Sans Serif"/>
                <a:cs typeface="Microsoft Sans Serif"/>
              </a:rPr>
              <a:t>партнеркою, </a:t>
            </a:r>
            <a:r>
              <a:rPr dirty="0" sz="3500" spc="190">
                <a:solidFill>
                  <a:srgbClr val="231F20"/>
                </a:solidFill>
                <a:latin typeface="Microsoft Sans Serif"/>
                <a:cs typeface="Microsoft Sans Serif"/>
              </a:rPr>
              <a:t>і </a:t>
            </a:r>
            <a:r>
              <a:rPr dirty="0" sz="3500" spc="260">
                <a:solidFill>
                  <a:srgbClr val="231F20"/>
                </a:solidFill>
                <a:latin typeface="Microsoft Sans Serif"/>
                <a:cs typeface="Microsoft Sans Serif"/>
              </a:rPr>
              <a:t>скористайтеся </a:t>
            </a:r>
            <a:r>
              <a:rPr dirty="0" sz="3500" spc="26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500" spc="380">
                <a:solidFill>
                  <a:srgbClr val="231F20"/>
                </a:solidFill>
                <a:latin typeface="Microsoft Sans Serif"/>
                <a:cs typeface="Microsoft Sans Serif"/>
              </a:rPr>
              <a:t>опорною</a:t>
            </a:r>
            <a:r>
              <a:rPr dirty="0" sz="35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500" spc="260">
                <a:solidFill>
                  <a:srgbClr val="231F20"/>
                </a:solidFill>
                <a:latin typeface="Microsoft Sans Serif"/>
                <a:cs typeface="Microsoft Sans Serif"/>
              </a:rPr>
              <a:t>схемою</a:t>
            </a:r>
            <a:endParaRPr sz="3500">
              <a:latin typeface="Microsoft Sans Serif"/>
              <a:cs typeface="Microsoft Sans Serif"/>
            </a:endParaRPr>
          </a:p>
          <a:p>
            <a:pPr algn="ctr" marL="1928495" marR="1285240">
              <a:lnSpc>
                <a:spcPct val="107100"/>
              </a:lnSpc>
            </a:pPr>
            <a:r>
              <a:rPr dirty="0" sz="3500" spc="260">
                <a:solidFill>
                  <a:srgbClr val="231F20"/>
                </a:solidFill>
                <a:latin typeface="Microsoft Sans Serif"/>
                <a:cs typeface="Microsoft Sans Serif"/>
              </a:rPr>
              <a:t>«Вони</a:t>
            </a:r>
            <a:r>
              <a:rPr dirty="0" sz="35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500" spc="225">
                <a:solidFill>
                  <a:srgbClr val="231F20"/>
                </a:solidFill>
                <a:latin typeface="Microsoft Sans Serif"/>
                <a:cs typeface="Microsoft Sans Serif"/>
              </a:rPr>
              <a:t>кажуть</a:t>
            </a:r>
            <a:r>
              <a:rPr dirty="0" sz="35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500" spc="1445">
                <a:solidFill>
                  <a:srgbClr val="231F20"/>
                </a:solidFill>
                <a:latin typeface="Microsoft Sans Serif"/>
                <a:cs typeface="Microsoft Sans Serif"/>
              </a:rPr>
              <a:t>—</a:t>
            </a:r>
            <a:r>
              <a:rPr dirty="0" sz="35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500" spc="30">
                <a:solidFill>
                  <a:srgbClr val="231F20"/>
                </a:solidFill>
                <a:latin typeface="Microsoft Sans Serif"/>
                <a:cs typeface="Microsoft Sans Serif"/>
              </a:rPr>
              <a:t>Я</a:t>
            </a:r>
            <a:r>
              <a:rPr dirty="0" sz="35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500" spc="110">
                <a:solidFill>
                  <a:srgbClr val="231F20"/>
                </a:solidFill>
                <a:latin typeface="Microsoft Sans Serif"/>
                <a:cs typeface="Microsoft Sans Serif"/>
              </a:rPr>
              <a:t>кажу», </a:t>
            </a:r>
            <a:r>
              <a:rPr dirty="0" sz="3500" spc="-9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500" spc="340">
                <a:solidFill>
                  <a:srgbClr val="231F20"/>
                </a:solidFill>
                <a:latin typeface="Microsoft Sans Serif"/>
                <a:cs typeface="Microsoft Sans Serif"/>
              </a:rPr>
              <a:t>щоб</a:t>
            </a:r>
            <a:r>
              <a:rPr dirty="0" sz="35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500" spc="195">
                <a:solidFill>
                  <a:srgbClr val="231F20"/>
                </a:solidFill>
                <a:latin typeface="Microsoft Sans Serif"/>
                <a:cs typeface="Microsoft Sans Serif"/>
              </a:rPr>
              <a:t>зафіксувати</a:t>
            </a:r>
            <a:endParaRPr sz="3500">
              <a:latin typeface="Microsoft Sans Serif"/>
              <a:cs typeface="Microsoft Sans Serif"/>
            </a:endParaRPr>
          </a:p>
          <a:p>
            <a:pPr algn="ctr" marL="636270">
              <a:lnSpc>
                <a:spcPct val="100000"/>
              </a:lnSpc>
              <a:spcBef>
                <a:spcPts val="300"/>
              </a:spcBef>
            </a:pPr>
            <a:r>
              <a:rPr dirty="0" sz="3500" spc="250">
                <a:solidFill>
                  <a:srgbClr val="231F20"/>
                </a:solidFill>
                <a:latin typeface="Microsoft Sans Serif"/>
                <a:cs typeface="Microsoft Sans Serif"/>
              </a:rPr>
              <a:t>свої</a:t>
            </a:r>
            <a:r>
              <a:rPr dirty="0" sz="35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500" spc="325">
                <a:solidFill>
                  <a:srgbClr val="231F20"/>
                </a:solidFill>
                <a:latin typeface="Microsoft Sans Serif"/>
                <a:cs typeface="Microsoft Sans Serif"/>
              </a:rPr>
              <a:t>думки</a:t>
            </a:r>
            <a:r>
              <a:rPr dirty="0" sz="35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500" spc="250">
                <a:solidFill>
                  <a:srgbClr val="231F20"/>
                </a:solidFill>
                <a:latin typeface="Microsoft Sans Serif"/>
                <a:cs typeface="Microsoft Sans Serif"/>
              </a:rPr>
              <a:t>письмово.</a:t>
            </a:r>
            <a:endParaRPr sz="3500">
              <a:latin typeface="Microsoft Sans Serif"/>
              <a:cs typeface="Microsoft Sans Serif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6" name="object 6"/>
            <p:cNvSpPr/>
            <p:nvPr/>
          </p:nvSpPr>
          <p:spPr>
            <a:xfrm>
              <a:off x="1115999" y="6637502"/>
              <a:ext cx="9576435" cy="543560"/>
            </a:xfrm>
            <a:custGeom>
              <a:avLst/>
              <a:gdLst/>
              <a:ahLst/>
              <a:cxnLst/>
              <a:rect l="l" t="t" r="r" b="b"/>
              <a:pathLst>
                <a:path w="9576435" h="543559">
                  <a:moveTo>
                    <a:pt x="9576003" y="0"/>
                  </a:moveTo>
                  <a:lnTo>
                    <a:pt x="0" y="0"/>
                  </a:lnTo>
                  <a:lnTo>
                    <a:pt x="0" y="543052"/>
                  </a:lnTo>
                  <a:lnTo>
                    <a:pt x="9576003" y="543052"/>
                  </a:lnTo>
                  <a:lnTo>
                    <a:pt x="957600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75447" y="6725246"/>
              <a:ext cx="751243" cy="384340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185"/>
              <a:t>10</a:t>
            </a:fld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-25"/>
              <a:t>6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9300" y="693075"/>
            <a:ext cx="5074920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180" b="0">
                <a:latin typeface="Microsoft Sans Serif"/>
                <a:cs typeface="Microsoft Sans Serif"/>
              </a:rPr>
              <a:t>Час</a:t>
            </a:r>
            <a:r>
              <a:rPr dirty="0" sz="3500" spc="-15" b="0">
                <a:latin typeface="Microsoft Sans Serif"/>
                <a:cs typeface="Microsoft Sans Serif"/>
              </a:rPr>
              <a:t> </a:t>
            </a:r>
            <a:r>
              <a:rPr dirty="0" sz="3500" spc="305" b="0">
                <a:latin typeface="Microsoft Sans Serif"/>
                <a:cs typeface="Microsoft Sans Serif"/>
              </a:rPr>
              <a:t>писати</a:t>
            </a:r>
            <a:r>
              <a:rPr dirty="0" sz="3500" spc="-10" b="0">
                <a:latin typeface="Microsoft Sans Serif"/>
                <a:cs typeface="Microsoft Sans Serif"/>
              </a:rPr>
              <a:t> </a:t>
            </a:r>
            <a:r>
              <a:rPr dirty="0" sz="3500" spc="250" b="0">
                <a:latin typeface="Microsoft Sans Serif"/>
                <a:cs typeface="Microsoft Sans Serif"/>
              </a:rPr>
              <a:t>аргумент!</a:t>
            </a:r>
            <a:endParaRPr sz="3500">
              <a:latin typeface="Microsoft Sans Serif"/>
              <a:cs typeface="Microsoft Sans Serif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07152" y="4751430"/>
            <a:ext cx="2180344" cy="1727111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9369160" y="5388862"/>
            <a:ext cx="1013460" cy="1136650"/>
            <a:chOff x="9369160" y="5388862"/>
            <a:chExt cx="1013460" cy="1136650"/>
          </a:xfrm>
        </p:grpSpPr>
        <p:sp>
          <p:nvSpPr>
            <p:cNvPr id="5" name="object 5"/>
            <p:cNvSpPr/>
            <p:nvPr/>
          </p:nvSpPr>
          <p:spPr>
            <a:xfrm>
              <a:off x="9560661" y="5946495"/>
              <a:ext cx="821690" cy="481330"/>
            </a:xfrm>
            <a:custGeom>
              <a:avLst/>
              <a:gdLst/>
              <a:ahLst/>
              <a:cxnLst/>
              <a:rect l="l" t="t" r="r" b="b"/>
              <a:pathLst>
                <a:path w="821690" h="481329">
                  <a:moveTo>
                    <a:pt x="821436" y="267081"/>
                  </a:moveTo>
                  <a:lnTo>
                    <a:pt x="815771" y="217970"/>
                  </a:lnTo>
                  <a:lnTo>
                    <a:pt x="799668" y="172897"/>
                  </a:lnTo>
                  <a:lnTo>
                    <a:pt x="774382" y="133121"/>
                  </a:lnTo>
                  <a:lnTo>
                    <a:pt x="741210" y="99961"/>
                  </a:lnTo>
                  <a:lnTo>
                    <a:pt x="701446" y="74676"/>
                  </a:lnTo>
                  <a:lnTo>
                    <a:pt x="656361" y="58559"/>
                  </a:lnTo>
                  <a:lnTo>
                    <a:pt x="607250" y="52908"/>
                  </a:lnTo>
                  <a:lnTo>
                    <a:pt x="558139" y="58559"/>
                  </a:lnTo>
                  <a:lnTo>
                    <a:pt x="513054" y="74676"/>
                  </a:lnTo>
                  <a:lnTo>
                    <a:pt x="473290" y="99961"/>
                  </a:lnTo>
                  <a:lnTo>
                    <a:pt x="440131" y="133121"/>
                  </a:lnTo>
                  <a:lnTo>
                    <a:pt x="421652" y="162179"/>
                  </a:lnTo>
                  <a:lnTo>
                    <a:pt x="406577" y="119976"/>
                  </a:lnTo>
                  <a:lnTo>
                    <a:pt x="381304" y="80213"/>
                  </a:lnTo>
                  <a:lnTo>
                    <a:pt x="348132" y="47040"/>
                  </a:lnTo>
                  <a:lnTo>
                    <a:pt x="308356" y="21767"/>
                  </a:lnTo>
                  <a:lnTo>
                    <a:pt x="263283" y="5651"/>
                  </a:lnTo>
                  <a:lnTo>
                    <a:pt x="214172" y="0"/>
                  </a:lnTo>
                  <a:lnTo>
                    <a:pt x="165061" y="5651"/>
                  </a:lnTo>
                  <a:lnTo>
                    <a:pt x="119976" y="21767"/>
                  </a:lnTo>
                  <a:lnTo>
                    <a:pt x="80213" y="47040"/>
                  </a:lnTo>
                  <a:lnTo>
                    <a:pt x="47040" y="80213"/>
                  </a:lnTo>
                  <a:lnTo>
                    <a:pt x="21767" y="119976"/>
                  </a:lnTo>
                  <a:lnTo>
                    <a:pt x="5651" y="165061"/>
                  </a:lnTo>
                  <a:lnTo>
                    <a:pt x="0" y="214172"/>
                  </a:lnTo>
                  <a:lnTo>
                    <a:pt x="5651" y="263271"/>
                  </a:lnTo>
                  <a:lnTo>
                    <a:pt x="21767" y="308356"/>
                  </a:lnTo>
                  <a:lnTo>
                    <a:pt x="47040" y="348119"/>
                  </a:lnTo>
                  <a:lnTo>
                    <a:pt x="80213" y="381292"/>
                  </a:lnTo>
                  <a:lnTo>
                    <a:pt x="119976" y="406577"/>
                  </a:lnTo>
                  <a:lnTo>
                    <a:pt x="165061" y="422681"/>
                  </a:lnTo>
                  <a:lnTo>
                    <a:pt x="214172" y="428345"/>
                  </a:lnTo>
                  <a:lnTo>
                    <a:pt x="263283" y="422681"/>
                  </a:lnTo>
                  <a:lnTo>
                    <a:pt x="308356" y="406577"/>
                  </a:lnTo>
                  <a:lnTo>
                    <a:pt x="348132" y="381292"/>
                  </a:lnTo>
                  <a:lnTo>
                    <a:pt x="381304" y="348119"/>
                  </a:lnTo>
                  <a:lnTo>
                    <a:pt x="399757" y="319087"/>
                  </a:lnTo>
                  <a:lnTo>
                    <a:pt x="414845" y="361276"/>
                  </a:lnTo>
                  <a:lnTo>
                    <a:pt x="440131" y="401040"/>
                  </a:lnTo>
                  <a:lnTo>
                    <a:pt x="473290" y="434200"/>
                  </a:lnTo>
                  <a:lnTo>
                    <a:pt x="513054" y="459486"/>
                  </a:lnTo>
                  <a:lnTo>
                    <a:pt x="558139" y="475602"/>
                  </a:lnTo>
                  <a:lnTo>
                    <a:pt x="607250" y="481253"/>
                  </a:lnTo>
                  <a:lnTo>
                    <a:pt x="656361" y="475602"/>
                  </a:lnTo>
                  <a:lnTo>
                    <a:pt x="701446" y="459486"/>
                  </a:lnTo>
                  <a:lnTo>
                    <a:pt x="741210" y="434200"/>
                  </a:lnTo>
                  <a:lnTo>
                    <a:pt x="774382" y="401040"/>
                  </a:lnTo>
                  <a:lnTo>
                    <a:pt x="799668" y="361276"/>
                  </a:lnTo>
                  <a:lnTo>
                    <a:pt x="815771" y="316191"/>
                  </a:lnTo>
                  <a:lnTo>
                    <a:pt x="821436" y="267081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124343" y="5853247"/>
              <a:ext cx="245160" cy="24516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9691774" y="5411357"/>
              <a:ext cx="593725" cy="816610"/>
            </a:xfrm>
            <a:custGeom>
              <a:avLst/>
              <a:gdLst/>
              <a:ahLst/>
              <a:cxnLst/>
              <a:rect l="l" t="t" r="r" b="b"/>
              <a:pathLst>
                <a:path w="593725" h="816610">
                  <a:moveTo>
                    <a:pt x="295509" y="0"/>
                  </a:moveTo>
                  <a:lnTo>
                    <a:pt x="251490" y="6339"/>
                  </a:lnTo>
                  <a:lnTo>
                    <a:pt x="209747" y="19317"/>
                  </a:lnTo>
                  <a:lnTo>
                    <a:pt x="170910" y="38416"/>
                  </a:lnTo>
                  <a:lnTo>
                    <a:pt x="135611" y="63116"/>
                  </a:lnTo>
                  <a:lnTo>
                    <a:pt x="104484" y="92901"/>
                  </a:lnTo>
                  <a:lnTo>
                    <a:pt x="78158" y="127252"/>
                  </a:lnTo>
                  <a:lnTo>
                    <a:pt x="57266" y="165650"/>
                  </a:lnTo>
                  <a:lnTo>
                    <a:pt x="42441" y="207578"/>
                  </a:lnTo>
                  <a:lnTo>
                    <a:pt x="34313" y="252518"/>
                  </a:lnTo>
                  <a:lnTo>
                    <a:pt x="1204" y="587798"/>
                  </a:lnTo>
                  <a:lnTo>
                    <a:pt x="0" y="625213"/>
                  </a:lnTo>
                  <a:lnTo>
                    <a:pt x="3654" y="661602"/>
                  </a:lnTo>
                  <a:lnTo>
                    <a:pt x="24344" y="729949"/>
                  </a:lnTo>
                  <a:lnTo>
                    <a:pt x="63446" y="755199"/>
                  </a:lnTo>
                  <a:lnTo>
                    <a:pt x="105127" y="776472"/>
                  </a:lnTo>
                  <a:lnTo>
                    <a:pt x="149123" y="793495"/>
                  </a:lnTo>
                  <a:lnTo>
                    <a:pt x="195168" y="805994"/>
                  </a:lnTo>
                  <a:lnTo>
                    <a:pt x="242999" y="813694"/>
                  </a:lnTo>
                  <a:lnTo>
                    <a:pt x="292352" y="816322"/>
                  </a:lnTo>
                  <a:lnTo>
                    <a:pt x="342622" y="813592"/>
                  </a:lnTo>
                  <a:lnTo>
                    <a:pt x="391307" y="805600"/>
                  </a:lnTo>
                  <a:lnTo>
                    <a:pt x="438130" y="792637"/>
                  </a:lnTo>
                  <a:lnTo>
                    <a:pt x="482813" y="774997"/>
                  </a:lnTo>
                  <a:lnTo>
                    <a:pt x="525079" y="752974"/>
                  </a:lnTo>
                  <a:lnTo>
                    <a:pt x="547893" y="700620"/>
                  </a:lnTo>
                  <a:lnTo>
                    <a:pt x="559763" y="642941"/>
                  </a:lnTo>
                  <a:lnTo>
                    <a:pt x="592872" y="307674"/>
                  </a:lnTo>
                  <a:lnTo>
                    <a:pt x="593689" y="262012"/>
                  </a:lnTo>
                  <a:lnTo>
                    <a:pt x="587349" y="217994"/>
                  </a:lnTo>
                  <a:lnTo>
                    <a:pt x="574371" y="176250"/>
                  </a:lnTo>
                  <a:lnTo>
                    <a:pt x="555273" y="137413"/>
                  </a:lnTo>
                  <a:lnTo>
                    <a:pt x="530572" y="102115"/>
                  </a:lnTo>
                  <a:lnTo>
                    <a:pt x="500787" y="70987"/>
                  </a:lnTo>
                  <a:lnTo>
                    <a:pt x="466436" y="44661"/>
                  </a:lnTo>
                  <a:lnTo>
                    <a:pt x="428038" y="23770"/>
                  </a:lnTo>
                  <a:lnTo>
                    <a:pt x="386110" y="8944"/>
                  </a:lnTo>
                  <a:lnTo>
                    <a:pt x="341171" y="817"/>
                  </a:lnTo>
                  <a:lnTo>
                    <a:pt x="295509" y="0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9369160" y="5994985"/>
              <a:ext cx="711835" cy="528955"/>
            </a:xfrm>
            <a:custGeom>
              <a:avLst/>
              <a:gdLst/>
              <a:ahLst/>
              <a:cxnLst/>
              <a:rect l="l" t="t" r="r" b="b"/>
              <a:pathLst>
                <a:path w="711834" h="528954">
                  <a:moveTo>
                    <a:pt x="477905" y="0"/>
                  </a:moveTo>
                  <a:lnTo>
                    <a:pt x="432977" y="4662"/>
                  </a:lnTo>
                  <a:lnTo>
                    <a:pt x="391874" y="23386"/>
                  </a:lnTo>
                  <a:lnTo>
                    <a:pt x="358190" y="55194"/>
                  </a:lnTo>
                  <a:lnTo>
                    <a:pt x="0" y="528510"/>
                  </a:lnTo>
                  <a:lnTo>
                    <a:pt x="650100" y="528510"/>
                  </a:lnTo>
                  <a:lnTo>
                    <a:pt x="711212" y="88176"/>
                  </a:lnTo>
                  <a:lnTo>
                    <a:pt x="523062" y="10376"/>
                  </a:lnTo>
                  <a:lnTo>
                    <a:pt x="477905" y="0"/>
                  </a:lnTo>
                  <a:close/>
                </a:path>
              </a:pathLst>
            </a:custGeom>
            <a:solidFill>
              <a:srgbClr val="62588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9690764" y="5483137"/>
              <a:ext cx="488950" cy="683260"/>
            </a:xfrm>
            <a:custGeom>
              <a:avLst/>
              <a:gdLst/>
              <a:ahLst/>
              <a:cxnLst/>
              <a:rect l="l" t="t" r="r" b="b"/>
              <a:pathLst>
                <a:path w="488950" h="683260">
                  <a:moveTo>
                    <a:pt x="276068" y="0"/>
                  </a:moveTo>
                  <a:lnTo>
                    <a:pt x="229520" y="1799"/>
                  </a:lnTo>
                  <a:lnTo>
                    <a:pt x="184711" y="15158"/>
                  </a:lnTo>
                  <a:lnTo>
                    <a:pt x="144215" y="39525"/>
                  </a:lnTo>
                  <a:lnTo>
                    <a:pt x="110603" y="74351"/>
                  </a:lnTo>
                  <a:lnTo>
                    <a:pt x="33832" y="178808"/>
                  </a:lnTo>
                  <a:lnTo>
                    <a:pt x="10788" y="220969"/>
                  </a:lnTo>
                  <a:lnTo>
                    <a:pt x="0" y="266144"/>
                  </a:lnTo>
                  <a:lnTo>
                    <a:pt x="1101" y="311944"/>
                  </a:lnTo>
                  <a:lnTo>
                    <a:pt x="13727" y="355985"/>
                  </a:lnTo>
                  <a:lnTo>
                    <a:pt x="37514" y="395879"/>
                  </a:lnTo>
                  <a:lnTo>
                    <a:pt x="72097" y="429240"/>
                  </a:lnTo>
                  <a:lnTo>
                    <a:pt x="135325" y="458856"/>
                  </a:lnTo>
                  <a:lnTo>
                    <a:pt x="168947" y="463773"/>
                  </a:lnTo>
                  <a:lnTo>
                    <a:pt x="202640" y="462298"/>
                  </a:lnTo>
                  <a:lnTo>
                    <a:pt x="179412" y="554843"/>
                  </a:lnTo>
                  <a:lnTo>
                    <a:pt x="177484" y="595997"/>
                  </a:lnTo>
                  <a:lnTo>
                    <a:pt x="191018" y="633397"/>
                  </a:lnTo>
                  <a:lnTo>
                    <a:pt x="217590" y="662994"/>
                  </a:lnTo>
                  <a:lnTo>
                    <a:pt x="254774" y="680738"/>
                  </a:lnTo>
                  <a:lnTo>
                    <a:pt x="298852" y="682802"/>
                  </a:lnTo>
                  <a:lnTo>
                    <a:pt x="338908" y="668306"/>
                  </a:lnTo>
                  <a:lnTo>
                    <a:pt x="370606" y="639849"/>
                  </a:lnTo>
                  <a:lnTo>
                    <a:pt x="389610" y="600029"/>
                  </a:lnTo>
                  <a:lnTo>
                    <a:pt x="445629" y="376916"/>
                  </a:lnTo>
                  <a:lnTo>
                    <a:pt x="466111" y="363350"/>
                  </a:lnTo>
                  <a:lnTo>
                    <a:pt x="480769" y="344126"/>
                  </a:lnTo>
                  <a:lnTo>
                    <a:pt x="488404" y="321018"/>
                  </a:lnTo>
                  <a:lnTo>
                    <a:pt x="487819" y="295801"/>
                  </a:lnTo>
                  <a:lnTo>
                    <a:pt x="479755" y="274028"/>
                  </a:lnTo>
                  <a:lnTo>
                    <a:pt x="465841" y="256464"/>
                  </a:lnTo>
                  <a:lnTo>
                    <a:pt x="447460" y="244018"/>
                  </a:lnTo>
                  <a:lnTo>
                    <a:pt x="425995" y="237597"/>
                  </a:lnTo>
                  <a:lnTo>
                    <a:pt x="435770" y="193156"/>
                  </a:lnTo>
                  <a:lnTo>
                    <a:pt x="434127" y="148250"/>
                  </a:lnTo>
                  <a:lnTo>
                    <a:pt x="421407" y="105133"/>
                  </a:lnTo>
                  <a:lnTo>
                    <a:pt x="397949" y="66058"/>
                  </a:lnTo>
                  <a:lnTo>
                    <a:pt x="364095" y="33279"/>
                  </a:lnTo>
                  <a:lnTo>
                    <a:pt x="321784" y="10309"/>
                  </a:lnTo>
                  <a:lnTo>
                    <a:pt x="2760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9685191" y="5476871"/>
              <a:ext cx="499745" cy="696595"/>
            </a:xfrm>
            <a:custGeom>
              <a:avLst/>
              <a:gdLst/>
              <a:ahLst/>
              <a:cxnLst/>
              <a:rect l="l" t="t" r="r" b="b"/>
              <a:pathLst>
                <a:path w="499745" h="696595">
                  <a:moveTo>
                    <a:pt x="212421" y="475152"/>
                  </a:moveTo>
                  <a:lnTo>
                    <a:pt x="200699" y="475152"/>
                  </a:lnTo>
                  <a:lnTo>
                    <a:pt x="179478" y="559721"/>
                  </a:lnTo>
                  <a:lnTo>
                    <a:pt x="176274" y="581100"/>
                  </a:lnTo>
                  <a:lnTo>
                    <a:pt x="177298" y="602377"/>
                  </a:lnTo>
                  <a:lnTo>
                    <a:pt x="191721" y="642576"/>
                  </a:lnTo>
                  <a:lnTo>
                    <a:pt x="220343" y="674283"/>
                  </a:lnTo>
                  <a:lnTo>
                    <a:pt x="258967" y="692512"/>
                  </a:lnTo>
                  <a:lnTo>
                    <a:pt x="287402" y="696043"/>
                  </a:lnTo>
                  <a:lnTo>
                    <a:pt x="325286" y="689683"/>
                  </a:lnTo>
                  <a:lnTo>
                    <a:pt x="336923" y="683419"/>
                  </a:lnTo>
                  <a:lnTo>
                    <a:pt x="303524" y="683419"/>
                  </a:lnTo>
                  <a:lnTo>
                    <a:pt x="261736" y="681489"/>
                  </a:lnTo>
                  <a:lnTo>
                    <a:pt x="227119" y="665156"/>
                  </a:lnTo>
                  <a:lnTo>
                    <a:pt x="201474" y="636747"/>
                  </a:lnTo>
                  <a:lnTo>
                    <a:pt x="188544" y="600718"/>
                  </a:lnTo>
                  <a:lnTo>
                    <a:pt x="187628" y="581652"/>
                  </a:lnTo>
                  <a:lnTo>
                    <a:pt x="190501" y="562490"/>
                  </a:lnTo>
                  <a:lnTo>
                    <a:pt x="212421" y="475152"/>
                  </a:lnTo>
                  <a:close/>
                </a:path>
                <a:path w="499745" h="696595">
                  <a:moveTo>
                    <a:pt x="327201" y="11363"/>
                  </a:moveTo>
                  <a:lnTo>
                    <a:pt x="273035" y="11363"/>
                  </a:lnTo>
                  <a:lnTo>
                    <a:pt x="306221" y="16009"/>
                  </a:lnTo>
                  <a:lnTo>
                    <a:pt x="337563" y="26988"/>
                  </a:lnTo>
                  <a:lnTo>
                    <a:pt x="398352" y="75183"/>
                  </a:lnTo>
                  <a:lnTo>
                    <a:pt x="421053" y="112718"/>
                  </a:lnTo>
                  <a:lnTo>
                    <a:pt x="433713" y="154501"/>
                  </a:lnTo>
                  <a:lnTo>
                    <a:pt x="435657" y="198315"/>
                  </a:lnTo>
                  <a:lnTo>
                    <a:pt x="426213" y="241942"/>
                  </a:lnTo>
                  <a:lnTo>
                    <a:pt x="425642" y="243555"/>
                  </a:lnTo>
                  <a:lnTo>
                    <a:pt x="425820" y="245345"/>
                  </a:lnTo>
                  <a:lnTo>
                    <a:pt x="427598" y="248279"/>
                  </a:lnTo>
                  <a:lnTo>
                    <a:pt x="429096" y="249257"/>
                  </a:lnTo>
                  <a:lnTo>
                    <a:pt x="430798" y="249498"/>
                  </a:lnTo>
                  <a:lnTo>
                    <a:pt x="450949" y="255571"/>
                  </a:lnTo>
                  <a:lnTo>
                    <a:pt x="467901" y="267232"/>
                  </a:lnTo>
                  <a:lnTo>
                    <a:pt x="480558" y="283443"/>
                  </a:lnTo>
                  <a:lnTo>
                    <a:pt x="487821" y="303168"/>
                  </a:lnTo>
                  <a:lnTo>
                    <a:pt x="488335" y="326036"/>
                  </a:lnTo>
                  <a:lnTo>
                    <a:pt x="481385" y="347353"/>
                  </a:lnTo>
                  <a:lnTo>
                    <a:pt x="467926" y="365281"/>
                  </a:lnTo>
                  <a:lnTo>
                    <a:pt x="448908" y="377984"/>
                  </a:lnTo>
                  <a:lnTo>
                    <a:pt x="447295" y="378683"/>
                  </a:lnTo>
                  <a:lnTo>
                    <a:pt x="446114" y="380092"/>
                  </a:lnTo>
                  <a:lnTo>
                    <a:pt x="389675" y="604908"/>
                  </a:lnTo>
                  <a:lnTo>
                    <a:pt x="371640" y="642646"/>
                  </a:lnTo>
                  <a:lnTo>
                    <a:pt x="341541" y="669644"/>
                  </a:lnTo>
                  <a:lnTo>
                    <a:pt x="303524" y="683419"/>
                  </a:lnTo>
                  <a:lnTo>
                    <a:pt x="336923" y="683419"/>
                  </a:lnTo>
                  <a:lnTo>
                    <a:pt x="358660" y="671719"/>
                  </a:lnTo>
                  <a:lnTo>
                    <a:pt x="384727" y="643826"/>
                  </a:lnTo>
                  <a:lnTo>
                    <a:pt x="400686" y="607676"/>
                  </a:lnTo>
                  <a:lnTo>
                    <a:pt x="456046" y="387192"/>
                  </a:lnTo>
                  <a:lnTo>
                    <a:pt x="477176" y="372109"/>
                  </a:lnTo>
                  <a:lnTo>
                    <a:pt x="492063" y="351385"/>
                  </a:lnTo>
                  <a:lnTo>
                    <a:pt x="499673" y="327007"/>
                  </a:lnTo>
                  <a:lnTo>
                    <a:pt x="498972" y="300959"/>
                  </a:lnTo>
                  <a:lnTo>
                    <a:pt x="491279" y="279359"/>
                  </a:lnTo>
                  <a:lnTo>
                    <a:pt x="478037" y="261257"/>
                  </a:lnTo>
                  <a:lnTo>
                    <a:pt x="460283" y="247629"/>
                  </a:lnTo>
                  <a:lnTo>
                    <a:pt x="439053" y="239452"/>
                  </a:lnTo>
                  <a:lnTo>
                    <a:pt x="447330" y="194096"/>
                  </a:lnTo>
                  <a:lnTo>
                    <a:pt x="444209" y="148798"/>
                  </a:lnTo>
                  <a:lnTo>
                    <a:pt x="430349" y="105731"/>
                  </a:lnTo>
                  <a:lnTo>
                    <a:pt x="406410" y="67068"/>
                  </a:lnTo>
                  <a:lnTo>
                    <a:pt x="373051" y="34982"/>
                  </a:lnTo>
                  <a:lnTo>
                    <a:pt x="342405" y="16697"/>
                  </a:lnTo>
                  <a:lnTo>
                    <a:pt x="327201" y="11363"/>
                  </a:lnTo>
                  <a:close/>
                </a:path>
                <a:path w="499745" h="696595">
                  <a:moveTo>
                    <a:pt x="273589" y="0"/>
                  </a:moveTo>
                  <a:lnTo>
                    <a:pt x="200488" y="11272"/>
                  </a:lnTo>
                  <a:lnTo>
                    <a:pt x="136642" y="49567"/>
                  </a:lnTo>
                  <a:lnTo>
                    <a:pt x="34837" y="181706"/>
                  </a:lnTo>
                  <a:lnTo>
                    <a:pt x="11104" y="225166"/>
                  </a:lnTo>
                  <a:lnTo>
                    <a:pt x="0" y="271776"/>
                  </a:lnTo>
                  <a:lnTo>
                    <a:pt x="1146" y="319053"/>
                  </a:lnTo>
                  <a:lnTo>
                    <a:pt x="14164" y="364516"/>
                  </a:lnTo>
                  <a:lnTo>
                    <a:pt x="38674" y="405684"/>
                  </a:lnTo>
                  <a:lnTo>
                    <a:pt x="74296" y="440074"/>
                  </a:lnTo>
                  <a:lnTo>
                    <a:pt x="134336" y="469305"/>
                  </a:lnTo>
                  <a:lnTo>
                    <a:pt x="167072" y="475241"/>
                  </a:lnTo>
                  <a:lnTo>
                    <a:pt x="212421" y="475152"/>
                  </a:lnTo>
                  <a:lnTo>
                    <a:pt x="214187" y="468116"/>
                  </a:lnTo>
                  <a:lnTo>
                    <a:pt x="213717" y="466173"/>
                  </a:lnTo>
                  <a:lnTo>
                    <a:pt x="212060" y="464333"/>
                  </a:lnTo>
                  <a:lnTo>
                    <a:pt x="173852" y="464333"/>
                  </a:lnTo>
                  <a:lnTo>
                    <a:pt x="141070" y="459328"/>
                  </a:lnTo>
                  <a:lnTo>
                    <a:pt x="81040" y="430918"/>
                  </a:lnTo>
                  <a:lnTo>
                    <a:pt x="47604" y="398641"/>
                  </a:lnTo>
                  <a:lnTo>
                    <a:pt x="24598" y="360006"/>
                  </a:lnTo>
                  <a:lnTo>
                    <a:pt x="12378" y="317340"/>
                  </a:lnTo>
                  <a:lnTo>
                    <a:pt x="11299" y="272971"/>
                  </a:lnTo>
                  <a:lnTo>
                    <a:pt x="21719" y="229227"/>
                  </a:lnTo>
                  <a:lnTo>
                    <a:pt x="43994" y="188437"/>
                  </a:lnTo>
                  <a:lnTo>
                    <a:pt x="120753" y="83992"/>
                  </a:lnTo>
                  <a:lnTo>
                    <a:pt x="172517" y="37076"/>
                  </a:lnTo>
                  <a:lnTo>
                    <a:pt x="238787" y="13240"/>
                  </a:lnTo>
                  <a:lnTo>
                    <a:pt x="273035" y="11363"/>
                  </a:lnTo>
                  <a:lnTo>
                    <a:pt x="327201" y="11363"/>
                  </a:lnTo>
                  <a:lnTo>
                    <a:pt x="308973" y="4969"/>
                  </a:lnTo>
                  <a:lnTo>
                    <a:pt x="273589" y="0"/>
                  </a:lnTo>
                  <a:close/>
                </a:path>
                <a:path w="499745" h="696595">
                  <a:moveTo>
                    <a:pt x="209323" y="462668"/>
                  </a:moveTo>
                  <a:lnTo>
                    <a:pt x="207443" y="462934"/>
                  </a:lnTo>
                  <a:lnTo>
                    <a:pt x="173852" y="464333"/>
                  </a:lnTo>
                  <a:lnTo>
                    <a:pt x="212060" y="464333"/>
                  </a:lnTo>
                  <a:lnTo>
                    <a:pt x="211190" y="463366"/>
                  </a:lnTo>
                  <a:lnTo>
                    <a:pt x="209323" y="462668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078712" y="5388862"/>
              <a:ext cx="66476" cy="80760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9879765" y="5893900"/>
              <a:ext cx="103505" cy="57150"/>
            </a:xfrm>
            <a:custGeom>
              <a:avLst/>
              <a:gdLst/>
              <a:ahLst/>
              <a:cxnLst/>
              <a:rect l="l" t="t" r="r" b="b"/>
              <a:pathLst>
                <a:path w="103504" h="57150">
                  <a:moveTo>
                    <a:pt x="95872" y="0"/>
                  </a:moveTo>
                  <a:lnTo>
                    <a:pt x="63660" y="21867"/>
                  </a:lnTo>
                  <a:lnTo>
                    <a:pt x="5283" y="45567"/>
                  </a:lnTo>
                  <a:lnTo>
                    <a:pt x="2171" y="45999"/>
                  </a:lnTo>
                  <a:lnTo>
                    <a:pt x="0" y="48882"/>
                  </a:lnTo>
                  <a:lnTo>
                    <a:pt x="838" y="54825"/>
                  </a:lnTo>
                  <a:lnTo>
                    <a:pt x="3263" y="56883"/>
                  </a:lnTo>
                  <a:lnTo>
                    <a:pt x="6057" y="56883"/>
                  </a:lnTo>
                  <a:lnTo>
                    <a:pt x="68476" y="32292"/>
                  </a:lnTo>
                  <a:lnTo>
                    <a:pt x="102857" y="8966"/>
                  </a:lnTo>
                  <a:lnTo>
                    <a:pt x="103301" y="5397"/>
                  </a:lnTo>
                  <a:lnTo>
                    <a:pt x="99440" y="444"/>
                  </a:lnTo>
                  <a:lnTo>
                    <a:pt x="95872" y="0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762483" y="5549191"/>
              <a:ext cx="73456" cy="146685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9791039" y="5415254"/>
              <a:ext cx="494665" cy="460375"/>
            </a:xfrm>
            <a:custGeom>
              <a:avLst/>
              <a:gdLst/>
              <a:ahLst/>
              <a:cxnLst/>
              <a:rect l="l" t="t" r="r" b="b"/>
              <a:pathLst>
                <a:path w="494665" h="460375">
                  <a:moveTo>
                    <a:pt x="101066" y="369912"/>
                  </a:moveTo>
                  <a:lnTo>
                    <a:pt x="100965" y="366318"/>
                  </a:lnTo>
                  <a:lnTo>
                    <a:pt x="96405" y="362013"/>
                  </a:lnTo>
                  <a:lnTo>
                    <a:pt x="92811" y="362102"/>
                  </a:lnTo>
                  <a:lnTo>
                    <a:pt x="90652" y="364388"/>
                  </a:lnTo>
                  <a:lnTo>
                    <a:pt x="61722" y="384594"/>
                  </a:lnTo>
                  <a:lnTo>
                    <a:pt x="36029" y="388645"/>
                  </a:lnTo>
                  <a:lnTo>
                    <a:pt x="17348" y="384733"/>
                  </a:lnTo>
                  <a:lnTo>
                    <a:pt x="9423" y="381101"/>
                  </a:lnTo>
                  <a:lnTo>
                    <a:pt x="6743" y="379488"/>
                  </a:lnTo>
                  <a:lnTo>
                    <a:pt x="3251" y="380339"/>
                  </a:lnTo>
                  <a:lnTo>
                    <a:pt x="0" y="385686"/>
                  </a:lnTo>
                  <a:lnTo>
                    <a:pt x="838" y="389178"/>
                  </a:lnTo>
                  <a:lnTo>
                    <a:pt x="6350" y="392290"/>
                  </a:lnTo>
                  <a:lnTo>
                    <a:pt x="13906" y="395414"/>
                  </a:lnTo>
                  <a:lnTo>
                    <a:pt x="25361" y="398500"/>
                  </a:lnTo>
                  <a:lnTo>
                    <a:pt x="39878" y="399897"/>
                  </a:lnTo>
                  <a:lnTo>
                    <a:pt x="53492" y="398614"/>
                  </a:lnTo>
                  <a:lnTo>
                    <a:pt x="68173" y="394182"/>
                  </a:lnTo>
                  <a:lnTo>
                    <a:pt x="83464" y="385673"/>
                  </a:lnTo>
                  <a:lnTo>
                    <a:pt x="98907" y="372198"/>
                  </a:lnTo>
                  <a:lnTo>
                    <a:pt x="101066" y="369912"/>
                  </a:lnTo>
                  <a:close/>
                </a:path>
                <a:path w="494665" h="460375">
                  <a:moveTo>
                    <a:pt x="162712" y="254304"/>
                  </a:moveTo>
                  <a:lnTo>
                    <a:pt x="144132" y="215328"/>
                  </a:lnTo>
                  <a:lnTo>
                    <a:pt x="106083" y="195795"/>
                  </a:lnTo>
                  <a:lnTo>
                    <a:pt x="100444" y="195935"/>
                  </a:lnTo>
                  <a:lnTo>
                    <a:pt x="98132" y="196253"/>
                  </a:lnTo>
                  <a:lnTo>
                    <a:pt x="95059" y="196875"/>
                  </a:lnTo>
                  <a:lnTo>
                    <a:pt x="93065" y="199872"/>
                  </a:lnTo>
                  <a:lnTo>
                    <a:pt x="94310" y="206006"/>
                  </a:lnTo>
                  <a:lnTo>
                    <a:pt x="97256" y="208000"/>
                  </a:lnTo>
                  <a:lnTo>
                    <a:pt x="100355" y="207403"/>
                  </a:lnTo>
                  <a:lnTo>
                    <a:pt x="106794" y="207162"/>
                  </a:lnTo>
                  <a:lnTo>
                    <a:pt x="120675" y="210870"/>
                  </a:lnTo>
                  <a:lnTo>
                    <a:pt x="137033" y="224574"/>
                  </a:lnTo>
                  <a:lnTo>
                    <a:pt x="150926" y="254317"/>
                  </a:lnTo>
                  <a:lnTo>
                    <a:pt x="151625" y="256832"/>
                  </a:lnTo>
                  <a:lnTo>
                    <a:pt x="153911" y="258483"/>
                  </a:lnTo>
                  <a:lnTo>
                    <a:pt x="156400" y="258483"/>
                  </a:lnTo>
                  <a:lnTo>
                    <a:pt x="157416" y="258419"/>
                  </a:lnTo>
                  <a:lnTo>
                    <a:pt x="160947" y="257441"/>
                  </a:lnTo>
                  <a:lnTo>
                    <a:pt x="162712" y="254304"/>
                  </a:lnTo>
                  <a:close/>
                </a:path>
                <a:path w="494665" h="460375">
                  <a:moveTo>
                    <a:pt x="364248" y="435686"/>
                  </a:moveTo>
                  <a:lnTo>
                    <a:pt x="359803" y="431241"/>
                  </a:lnTo>
                  <a:lnTo>
                    <a:pt x="356209" y="431241"/>
                  </a:lnTo>
                  <a:lnTo>
                    <a:pt x="353999" y="433463"/>
                  </a:lnTo>
                  <a:lnTo>
                    <a:pt x="346036" y="440016"/>
                  </a:lnTo>
                  <a:lnTo>
                    <a:pt x="337083" y="444804"/>
                  </a:lnTo>
                  <a:lnTo>
                    <a:pt x="327367" y="447751"/>
                  </a:lnTo>
                  <a:lnTo>
                    <a:pt x="317119" y="448741"/>
                  </a:lnTo>
                  <a:lnTo>
                    <a:pt x="306857" y="447751"/>
                  </a:lnTo>
                  <a:lnTo>
                    <a:pt x="297141" y="444804"/>
                  </a:lnTo>
                  <a:lnTo>
                    <a:pt x="288201" y="440016"/>
                  </a:lnTo>
                  <a:lnTo>
                    <a:pt x="280238" y="433463"/>
                  </a:lnTo>
                  <a:lnTo>
                    <a:pt x="278015" y="431241"/>
                  </a:lnTo>
                  <a:lnTo>
                    <a:pt x="274421" y="431241"/>
                  </a:lnTo>
                  <a:lnTo>
                    <a:pt x="269989" y="435686"/>
                  </a:lnTo>
                  <a:lnTo>
                    <a:pt x="269989" y="439280"/>
                  </a:lnTo>
                  <a:lnTo>
                    <a:pt x="304622" y="458889"/>
                  </a:lnTo>
                  <a:lnTo>
                    <a:pt x="317119" y="460108"/>
                  </a:lnTo>
                  <a:lnTo>
                    <a:pt x="329603" y="458889"/>
                  </a:lnTo>
                  <a:lnTo>
                    <a:pt x="341439" y="455307"/>
                  </a:lnTo>
                  <a:lnTo>
                    <a:pt x="352336" y="449478"/>
                  </a:lnTo>
                  <a:lnTo>
                    <a:pt x="362026" y="441502"/>
                  </a:lnTo>
                  <a:lnTo>
                    <a:pt x="364248" y="439280"/>
                  </a:lnTo>
                  <a:lnTo>
                    <a:pt x="364248" y="435686"/>
                  </a:lnTo>
                  <a:close/>
                </a:path>
                <a:path w="494665" h="460375">
                  <a:moveTo>
                    <a:pt x="366179" y="357962"/>
                  </a:moveTo>
                  <a:lnTo>
                    <a:pt x="364566" y="355269"/>
                  </a:lnTo>
                  <a:lnTo>
                    <a:pt x="347268" y="341401"/>
                  </a:lnTo>
                  <a:lnTo>
                    <a:pt x="326072" y="339344"/>
                  </a:lnTo>
                  <a:lnTo>
                    <a:pt x="307797" y="342900"/>
                  </a:lnTo>
                  <a:lnTo>
                    <a:pt x="299224" y="345871"/>
                  </a:lnTo>
                  <a:lnTo>
                    <a:pt x="296329" y="347091"/>
                  </a:lnTo>
                  <a:lnTo>
                    <a:pt x="294970" y="350418"/>
                  </a:lnTo>
                  <a:lnTo>
                    <a:pt x="297395" y="356209"/>
                  </a:lnTo>
                  <a:lnTo>
                    <a:pt x="300736" y="357555"/>
                  </a:lnTo>
                  <a:lnTo>
                    <a:pt x="303618" y="356362"/>
                  </a:lnTo>
                  <a:lnTo>
                    <a:pt x="310045" y="354126"/>
                  </a:lnTo>
                  <a:lnTo>
                    <a:pt x="324713" y="350926"/>
                  </a:lnTo>
                  <a:lnTo>
                    <a:pt x="341642" y="351624"/>
                  </a:lnTo>
                  <a:lnTo>
                    <a:pt x="354825" y="361124"/>
                  </a:lnTo>
                  <a:lnTo>
                    <a:pt x="355892" y="362902"/>
                  </a:lnTo>
                  <a:lnTo>
                    <a:pt x="357771" y="363880"/>
                  </a:lnTo>
                  <a:lnTo>
                    <a:pt x="359702" y="363880"/>
                  </a:lnTo>
                  <a:lnTo>
                    <a:pt x="360692" y="363880"/>
                  </a:lnTo>
                  <a:lnTo>
                    <a:pt x="361708" y="363626"/>
                  </a:lnTo>
                  <a:lnTo>
                    <a:pt x="365315" y="361454"/>
                  </a:lnTo>
                  <a:lnTo>
                    <a:pt x="366179" y="357962"/>
                  </a:lnTo>
                  <a:close/>
                </a:path>
                <a:path w="494665" h="460375">
                  <a:moveTo>
                    <a:pt x="494245" y="260731"/>
                  </a:moveTo>
                  <a:lnTo>
                    <a:pt x="486905" y="213398"/>
                  </a:lnTo>
                  <a:lnTo>
                    <a:pt x="472186" y="168744"/>
                  </a:lnTo>
                  <a:lnTo>
                    <a:pt x="450710" y="127558"/>
                  </a:lnTo>
                  <a:lnTo>
                    <a:pt x="423113" y="90563"/>
                  </a:lnTo>
                  <a:lnTo>
                    <a:pt x="389978" y="58559"/>
                  </a:lnTo>
                  <a:lnTo>
                    <a:pt x="351929" y="32283"/>
                  </a:lnTo>
                  <a:lnTo>
                    <a:pt x="309600" y="12509"/>
                  </a:lnTo>
                  <a:lnTo>
                    <a:pt x="263588" y="0"/>
                  </a:lnTo>
                  <a:lnTo>
                    <a:pt x="245249" y="10109"/>
                  </a:lnTo>
                  <a:lnTo>
                    <a:pt x="212064" y="37096"/>
                  </a:lnTo>
                  <a:lnTo>
                    <a:pt x="173659" y="96405"/>
                  </a:lnTo>
                  <a:lnTo>
                    <a:pt x="161836" y="142240"/>
                  </a:lnTo>
                  <a:lnTo>
                    <a:pt x="161886" y="188988"/>
                  </a:lnTo>
                  <a:lnTo>
                    <a:pt x="173507" y="234213"/>
                  </a:lnTo>
                  <a:lnTo>
                    <a:pt x="196367" y="275463"/>
                  </a:lnTo>
                  <a:lnTo>
                    <a:pt x="230174" y="310299"/>
                  </a:lnTo>
                  <a:lnTo>
                    <a:pt x="246913" y="323469"/>
                  </a:lnTo>
                  <a:lnTo>
                    <a:pt x="301536" y="312420"/>
                  </a:lnTo>
                  <a:lnTo>
                    <a:pt x="330581" y="312521"/>
                  </a:lnTo>
                  <a:lnTo>
                    <a:pt x="356450" y="323596"/>
                  </a:lnTo>
                  <a:lnTo>
                    <a:pt x="376351" y="343763"/>
                  </a:lnTo>
                  <a:lnTo>
                    <a:pt x="387540" y="371132"/>
                  </a:lnTo>
                  <a:lnTo>
                    <a:pt x="388912" y="383844"/>
                  </a:lnTo>
                  <a:lnTo>
                    <a:pt x="388188" y="396265"/>
                  </a:lnTo>
                  <a:lnTo>
                    <a:pt x="385483" y="408178"/>
                  </a:lnTo>
                  <a:lnTo>
                    <a:pt x="380974" y="419379"/>
                  </a:lnTo>
                  <a:lnTo>
                    <a:pt x="405866" y="427113"/>
                  </a:lnTo>
                  <a:lnTo>
                    <a:pt x="431317" y="431038"/>
                  </a:lnTo>
                  <a:lnTo>
                    <a:pt x="456907" y="431215"/>
                  </a:lnTo>
                  <a:lnTo>
                    <a:pt x="482219" y="427697"/>
                  </a:lnTo>
                  <a:lnTo>
                    <a:pt x="493610" y="309994"/>
                  </a:lnTo>
                  <a:lnTo>
                    <a:pt x="494245" y="260731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10092589" y="5841929"/>
              <a:ext cx="55880" cy="55880"/>
            </a:xfrm>
            <a:custGeom>
              <a:avLst/>
              <a:gdLst/>
              <a:ahLst/>
              <a:cxnLst/>
              <a:rect l="l" t="t" r="r" b="b"/>
              <a:pathLst>
                <a:path w="55879" h="55879">
                  <a:moveTo>
                    <a:pt x="27749" y="0"/>
                  </a:moveTo>
                  <a:lnTo>
                    <a:pt x="16946" y="2180"/>
                  </a:lnTo>
                  <a:lnTo>
                    <a:pt x="8126" y="8126"/>
                  </a:lnTo>
                  <a:lnTo>
                    <a:pt x="2180" y="16946"/>
                  </a:lnTo>
                  <a:lnTo>
                    <a:pt x="0" y="27749"/>
                  </a:lnTo>
                  <a:lnTo>
                    <a:pt x="2180" y="38552"/>
                  </a:lnTo>
                  <a:lnTo>
                    <a:pt x="8126" y="47372"/>
                  </a:lnTo>
                  <a:lnTo>
                    <a:pt x="16946" y="53318"/>
                  </a:lnTo>
                  <a:lnTo>
                    <a:pt x="27749" y="55499"/>
                  </a:lnTo>
                  <a:lnTo>
                    <a:pt x="38552" y="53318"/>
                  </a:lnTo>
                  <a:lnTo>
                    <a:pt x="47372" y="47372"/>
                  </a:lnTo>
                  <a:lnTo>
                    <a:pt x="53318" y="38552"/>
                  </a:lnTo>
                  <a:lnTo>
                    <a:pt x="55499" y="27749"/>
                  </a:lnTo>
                  <a:lnTo>
                    <a:pt x="53318" y="16946"/>
                  </a:lnTo>
                  <a:lnTo>
                    <a:pt x="47372" y="8126"/>
                  </a:lnTo>
                  <a:lnTo>
                    <a:pt x="38552" y="2180"/>
                  </a:lnTo>
                  <a:lnTo>
                    <a:pt x="27749" y="0"/>
                  </a:lnTo>
                  <a:close/>
                </a:path>
              </a:pathLst>
            </a:custGeom>
            <a:solidFill>
              <a:srgbClr val="62588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9776244" y="5613323"/>
              <a:ext cx="133985" cy="81915"/>
            </a:xfrm>
            <a:custGeom>
              <a:avLst/>
              <a:gdLst/>
              <a:ahLst/>
              <a:cxnLst/>
              <a:rect l="l" t="t" r="r" b="b"/>
              <a:pathLst>
                <a:path w="133984" h="81914">
                  <a:moveTo>
                    <a:pt x="52895" y="34201"/>
                  </a:moveTo>
                  <a:lnTo>
                    <a:pt x="22517" y="1117"/>
                  </a:lnTo>
                  <a:lnTo>
                    <a:pt x="5130" y="0"/>
                  </a:lnTo>
                  <a:lnTo>
                    <a:pt x="2044" y="571"/>
                  </a:lnTo>
                  <a:lnTo>
                    <a:pt x="0" y="3517"/>
                  </a:lnTo>
                  <a:lnTo>
                    <a:pt x="1117" y="9702"/>
                  </a:lnTo>
                  <a:lnTo>
                    <a:pt x="4064" y="11772"/>
                  </a:lnTo>
                  <a:lnTo>
                    <a:pt x="7162" y="11188"/>
                  </a:lnTo>
                  <a:lnTo>
                    <a:pt x="22009" y="13055"/>
                  </a:lnTo>
                  <a:lnTo>
                    <a:pt x="32524" y="21285"/>
                  </a:lnTo>
                  <a:lnTo>
                    <a:pt x="38862" y="30518"/>
                  </a:lnTo>
                  <a:lnTo>
                    <a:pt x="41160" y="35356"/>
                  </a:lnTo>
                  <a:lnTo>
                    <a:pt x="42037" y="37604"/>
                  </a:lnTo>
                  <a:lnTo>
                    <a:pt x="44196" y="38989"/>
                  </a:lnTo>
                  <a:lnTo>
                    <a:pt x="46469" y="38989"/>
                  </a:lnTo>
                  <a:lnTo>
                    <a:pt x="47155" y="38989"/>
                  </a:lnTo>
                  <a:lnTo>
                    <a:pt x="47840" y="38862"/>
                  </a:lnTo>
                  <a:lnTo>
                    <a:pt x="51435" y="37477"/>
                  </a:lnTo>
                  <a:lnTo>
                    <a:pt x="52895" y="34201"/>
                  </a:lnTo>
                  <a:close/>
                </a:path>
                <a:path w="133984" h="81914">
                  <a:moveTo>
                    <a:pt x="133527" y="77038"/>
                  </a:moveTo>
                  <a:lnTo>
                    <a:pt x="103149" y="43954"/>
                  </a:lnTo>
                  <a:lnTo>
                    <a:pt x="85763" y="42837"/>
                  </a:lnTo>
                  <a:lnTo>
                    <a:pt x="82677" y="43408"/>
                  </a:lnTo>
                  <a:lnTo>
                    <a:pt x="80632" y="46355"/>
                  </a:lnTo>
                  <a:lnTo>
                    <a:pt x="81749" y="52539"/>
                  </a:lnTo>
                  <a:lnTo>
                    <a:pt x="84670" y="54597"/>
                  </a:lnTo>
                  <a:lnTo>
                    <a:pt x="87795" y="54025"/>
                  </a:lnTo>
                  <a:lnTo>
                    <a:pt x="102628" y="55880"/>
                  </a:lnTo>
                  <a:lnTo>
                    <a:pt x="113157" y="64109"/>
                  </a:lnTo>
                  <a:lnTo>
                    <a:pt x="119494" y="73342"/>
                  </a:lnTo>
                  <a:lnTo>
                    <a:pt x="121805" y="78193"/>
                  </a:lnTo>
                  <a:lnTo>
                    <a:pt x="122669" y="80441"/>
                  </a:lnTo>
                  <a:lnTo>
                    <a:pt x="124828" y="81826"/>
                  </a:lnTo>
                  <a:lnTo>
                    <a:pt x="127101" y="81826"/>
                  </a:lnTo>
                  <a:lnTo>
                    <a:pt x="127787" y="81826"/>
                  </a:lnTo>
                  <a:lnTo>
                    <a:pt x="128473" y="81699"/>
                  </a:lnTo>
                  <a:lnTo>
                    <a:pt x="132067" y="80314"/>
                  </a:lnTo>
                  <a:lnTo>
                    <a:pt x="133527" y="77038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9638774" y="6058856"/>
              <a:ext cx="647700" cy="464820"/>
            </a:xfrm>
            <a:custGeom>
              <a:avLst/>
              <a:gdLst/>
              <a:ahLst/>
              <a:cxnLst/>
              <a:rect l="l" t="t" r="r" b="b"/>
              <a:pathLst>
                <a:path w="647700" h="464820">
                  <a:moveTo>
                    <a:pt x="399110" y="0"/>
                  </a:moveTo>
                  <a:lnTo>
                    <a:pt x="359373" y="5326"/>
                  </a:lnTo>
                  <a:lnTo>
                    <a:pt x="322587" y="19802"/>
                  </a:lnTo>
                  <a:lnTo>
                    <a:pt x="290291" y="42598"/>
                  </a:lnTo>
                  <a:lnTo>
                    <a:pt x="264020" y="72885"/>
                  </a:lnTo>
                  <a:lnTo>
                    <a:pt x="0" y="464642"/>
                  </a:lnTo>
                  <a:lnTo>
                    <a:pt x="647573" y="464642"/>
                  </a:lnTo>
                  <a:lnTo>
                    <a:pt x="561162" y="124536"/>
                  </a:lnTo>
                  <a:lnTo>
                    <a:pt x="544419" y="83101"/>
                  </a:lnTo>
                  <a:lnTo>
                    <a:pt x="517976" y="48496"/>
                  </a:lnTo>
                  <a:lnTo>
                    <a:pt x="483699" y="22154"/>
                  </a:lnTo>
                  <a:lnTo>
                    <a:pt x="443455" y="5510"/>
                  </a:lnTo>
                  <a:lnTo>
                    <a:pt x="399110" y="0"/>
                  </a:lnTo>
                  <a:close/>
                </a:path>
              </a:pathLst>
            </a:custGeom>
            <a:solidFill>
              <a:srgbClr val="62588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9677637" y="6214646"/>
              <a:ext cx="187325" cy="311150"/>
            </a:xfrm>
            <a:custGeom>
              <a:avLst/>
              <a:gdLst/>
              <a:ahLst/>
              <a:cxnLst/>
              <a:rect l="l" t="t" r="r" b="b"/>
              <a:pathLst>
                <a:path w="187325" h="311150">
                  <a:moveTo>
                    <a:pt x="180492" y="0"/>
                  </a:moveTo>
                  <a:lnTo>
                    <a:pt x="177025" y="914"/>
                  </a:lnTo>
                  <a:lnTo>
                    <a:pt x="0" y="304927"/>
                  </a:lnTo>
                  <a:lnTo>
                    <a:pt x="927" y="308406"/>
                  </a:lnTo>
                  <a:lnTo>
                    <a:pt x="4533" y="310515"/>
                  </a:lnTo>
                  <a:lnTo>
                    <a:pt x="6489" y="310756"/>
                  </a:lnTo>
                  <a:lnTo>
                    <a:pt x="8445" y="310756"/>
                  </a:lnTo>
                  <a:lnTo>
                    <a:pt x="10350" y="309753"/>
                  </a:lnTo>
                  <a:lnTo>
                    <a:pt x="186842" y="6629"/>
                  </a:lnTo>
                  <a:lnTo>
                    <a:pt x="185927" y="3149"/>
                  </a:lnTo>
                  <a:lnTo>
                    <a:pt x="180492" y="0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/>
          <p:cNvSpPr txBox="1"/>
          <p:nvPr/>
        </p:nvSpPr>
        <p:spPr>
          <a:xfrm>
            <a:off x="1619299" y="1778896"/>
            <a:ext cx="7158990" cy="41071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72110" indent="-360045">
              <a:lnSpc>
                <a:spcPct val="100000"/>
              </a:lnSpc>
              <a:spcBef>
                <a:spcPts val="100"/>
              </a:spcBef>
              <a:buClr>
                <a:srgbClr val="615780"/>
              </a:buClr>
              <a:buFont typeface="Trebuchet MS"/>
              <a:buAutoNum type="arabicPeriod"/>
              <a:tabLst>
                <a:tab pos="372110" algn="l"/>
                <a:tab pos="372745" algn="l"/>
              </a:tabLst>
            </a:pP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Перечитай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свій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нотатник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«Вони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кажуть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25">
                <a:solidFill>
                  <a:srgbClr val="231F20"/>
                </a:solidFill>
                <a:latin typeface="Microsoft Sans Serif"/>
                <a:cs typeface="Microsoft Sans Serif"/>
              </a:rPr>
              <a:t>—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Я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60">
                <a:solidFill>
                  <a:srgbClr val="231F20"/>
                </a:solidFill>
                <a:latin typeface="Microsoft Sans Serif"/>
                <a:cs typeface="Microsoft Sans Serif"/>
              </a:rPr>
              <a:t>кажу».</a:t>
            </a:r>
            <a:endParaRPr sz="2000">
              <a:latin typeface="Microsoft Sans Serif"/>
              <a:cs typeface="Microsoft Sans Serif"/>
            </a:endParaRPr>
          </a:p>
          <a:p>
            <a:pPr marL="372110" indent="-360045">
              <a:lnSpc>
                <a:spcPct val="100000"/>
              </a:lnSpc>
              <a:spcBef>
                <a:spcPts val="1530"/>
              </a:spcBef>
              <a:buClr>
                <a:srgbClr val="615780"/>
              </a:buClr>
              <a:buFont typeface="Trebuchet MS"/>
              <a:buAutoNum type="arabicPeriod"/>
              <a:tabLst>
                <a:tab pos="372745" algn="l"/>
              </a:tabLst>
            </a:pP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Спитай</a:t>
            </a:r>
            <a:r>
              <a:rPr dirty="0" sz="2000" spc="-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95">
                <a:solidFill>
                  <a:srgbClr val="231F20"/>
                </a:solidFill>
                <a:latin typeface="Microsoft Sans Serif"/>
                <a:cs typeface="Microsoft Sans Serif"/>
              </a:rPr>
              <a:t>себе:</a:t>
            </a:r>
            <a:endParaRPr sz="2000">
              <a:latin typeface="Microsoft Sans Serif"/>
              <a:cs typeface="Microsoft Sans Serif"/>
            </a:endParaRPr>
          </a:p>
          <a:p>
            <a:pPr lvl="1" marL="732155" indent="-360680">
              <a:lnSpc>
                <a:spcPct val="100000"/>
              </a:lnSpc>
              <a:spcBef>
                <a:spcPts val="969"/>
              </a:spcBef>
              <a:buClr>
                <a:srgbClr val="615780"/>
              </a:buClr>
              <a:buFont typeface="Wingdings"/>
              <a:buChar char=""/>
              <a:tabLst>
                <a:tab pos="732155" algn="l"/>
                <a:tab pos="732790" algn="l"/>
              </a:tabLst>
            </a:pP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яка</a:t>
            </a:r>
            <a:r>
              <a:rPr dirty="0" sz="20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інформація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привертає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0">
                <a:solidFill>
                  <a:srgbClr val="231F20"/>
                </a:solidFill>
                <a:latin typeface="Microsoft Sans Serif"/>
                <a:cs typeface="Microsoft Sans Serif"/>
              </a:rPr>
              <a:t>мою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увагу?</a:t>
            </a:r>
            <a:endParaRPr sz="2000">
              <a:latin typeface="Microsoft Sans Serif"/>
              <a:cs typeface="Microsoft Sans Serif"/>
            </a:endParaRPr>
          </a:p>
          <a:p>
            <a:pPr lvl="1" marL="732155" marR="535940" indent="-360045">
              <a:lnSpc>
                <a:spcPct val="116700"/>
              </a:lnSpc>
              <a:spcBef>
                <a:spcPts val="565"/>
              </a:spcBef>
              <a:buClr>
                <a:srgbClr val="615780"/>
              </a:buClr>
              <a:buFont typeface="Wingdings"/>
              <a:buChar char=""/>
              <a:tabLst>
                <a:tab pos="732155" algn="l"/>
                <a:tab pos="732790" algn="l"/>
              </a:tabLst>
            </a:pPr>
            <a:r>
              <a:rPr dirty="0" sz="2000" spc="225">
                <a:solidFill>
                  <a:srgbClr val="231F20"/>
                </a:solidFill>
                <a:latin typeface="Microsoft Sans Serif"/>
                <a:cs typeface="Microsoft Sans Serif"/>
              </a:rPr>
              <a:t>про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яку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частину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інформації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я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0">
                <a:solidFill>
                  <a:srgbClr val="231F20"/>
                </a:solidFill>
                <a:latin typeface="Microsoft Sans Serif"/>
                <a:cs typeface="Microsoft Sans Serif"/>
              </a:rPr>
              <a:t>хотів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/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90">
                <a:solidFill>
                  <a:srgbClr val="231F20"/>
                </a:solidFill>
                <a:latin typeface="Microsoft Sans Serif"/>
                <a:cs typeface="Microsoft Sans Serif"/>
              </a:rPr>
              <a:t>хотіла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б </a:t>
            </a:r>
            <a:r>
              <a:rPr dirty="0" sz="2000" spc="-5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поговорити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докладніше?</a:t>
            </a:r>
            <a:endParaRPr sz="2000">
              <a:latin typeface="Microsoft Sans Serif"/>
              <a:cs typeface="Microsoft Sans Serif"/>
            </a:endParaRPr>
          </a:p>
          <a:p>
            <a:pPr marL="372110" indent="-360045">
              <a:lnSpc>
                <a:spcPct val="100000"/>
              </a:lnSpc>
              <a:spcBef>
                <a:spcPts val="1535"/>
              </a:spcBef>
              <a:buClr>
                <a:srgbClr val="615780"/>
              </a:buClr>
              <a:buFont typeface="Trebuchet MS"/>
              <a:buAutoNum type="arabicPeriod"/>
              <a:tabLst>
                <a:tab pos="372745" algn="l"/>
              </a:tabLst>
            </a:pP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Тепер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25">
                <a:solidFill>
                  <a:srgbClr val="231F20"/>
                </a:solidFill>
                <a:latin typeface="Microsoft Sans Serif"/>
                <a:cs typeface="Microsoft Sans Serif"/>
              </a:rPr>
              <a:t>напиши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свій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аргумент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80">
                <a:solidFill>
                  <a:srgbClr val="231F20"/>
                </a:solidFill>
                <a:latin typeface="Microsoft Sans Serif"/>
                <a:cs typeface="Microsoft Sans Serif"/>
              </a:rPr>
              <a:t>щодо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0">
                <a:solidFill>
                  <a:srgbClr val="231F20"/>
                </a:solidFill>
                <a:latin typeface="Microsoft Sans Serif"/>
                <a:cs typeface="Microsoft Sans Serif"/>
              </a:rPr>
              <a:t>теми.</a:t>
            </a:r>
            <a:endParaRPr sz="2000">
              <a:latin typeface="Microsoft Sans Serif"/>
              <a:cs typeface="Microsoft Sans Serif"/>
            </a:endParaRPr>
          </a:p>
          <a:p>
            <a:pPr marL="372110" marR="2339340" indent="-360045">
              <a:lnSpc>
                <a:spcPct val="116700"/>
              </a:lnSpc>
              <a:spcBef>
                <a:spcPts val="1130"/>
              </a:spcBef>
              <a:buClr>
                <a:srgbClr val="615780"/>
              </a:buClr>
              <a:buFont typeface="Trebuchet MS"/>
              <a:buAutoNum type="arabicPeriod"/>
              <a:tabLst>
                <a:tab pos="372745" algn="l"/>
              </a:tabLst>
            </a:pP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Будь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готовий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/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готова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поділитися </a:t>
            </a:r>
            <a:r>
              <a:rPr dirty="0" sz="2000" spc="-5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своїм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80">
                <a:solidFill>
                  <a:srgbClr val="231F20"/>
                </a:solidFill>
                <a:latin typeface="Microsoft Sans Serif"/>
                <a:cs typeface="Microsoft Sans Serif"/>
              </a:rPr>
              <a:t>твердженням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5">
                <a:solidFill>
                  <a:srgbClr val="231F20"/>
                </a:solidFill>
                <a:latin typeface="Microsoft Sans Serif"/>
                <a:cs typeface="Microsoft Sans Serif"/>
              </a:rPr>
              <a:t>і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думками</a:t>
            </a:r>
            <a:endParaRPr sz="2000">
              <a:latin typeface="Microsoft Sans Serif"/>
              <a:cs typeface="Microsoft Sans Serif"/>
            </a:endParaRPr>
          </a:p>
          <a:p>
            <a:pPr marL="372110" marR="4042410">
              <a:lnSpc>
                <a:spcPct val="116700"/>
              </a:lnSpc>
            </a:pPr>
            <a:r>
              <a:rPr dirty="0" sz="2000" spc="85">
                <a:solidFill>
                  <a:srgbClr val="231F20"/>
                </a:solidFill>
                <a:latin typeface="Microsoft Sans Serif"/>
                <a:cs typeface="Microsoft Sans Serif"/>
              </a:rPr>
              <a:t>з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однокласниками </a:t>
            </a:r>
            <a:r>
              <a:rPr dirty="0" sz="2000" spc="18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65">
                <a:solidFill>
                  <a:srgbClr val="231F20"/>
                </a:solidFill>
                <a:latin typeface="Microsoft Sans Serif"/>
                <a:cs typeface="Microsoft Sans Serif"/>
              </a:rPr>
              <a:t>та</a:t>
            </a:r>
            <a:r>
              <a:rPr dirty="0" sz="2000" spc="-5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однокласницями.</a:t>
            </a:r>
            <a:endParaRPr sz="2000">
              <a:latin typeface="Microsoft Sans Serif"/>
              <a:cs typeface="Microsoft Sans Serif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21" name="object 21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3" name="object 2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26" name="object 2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185"/>
              <a:t>10</a:t>
            </a:fld>
          </a:p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-25"/>
              <a:t>6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6500" y="693075"/>
            <a:ext cx="9782175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265" b="0">
                <a:latin typeface="Microsoft Sans Serif"/>
                <a:cs typeface="Microsoft Sans Serif"/>
              </a:rPr>
              <a:t>Рамки</a:t>
            </a:r>
            <a:r>
              <a:rPr dirty="0" sz="3500" spc="5" b="0">
                <a:latin typeface="Microsoft Sans Serif"/>
                <a:cs typeface="Microsoft Sans Serif"/>
              </a:rPr>
              <a:t> </a:t>
            </a:r>
            <a:r>
              <a:rPr dirty="0" sz="3500" spc="305" b="0">
                <a:latin typeface="Microsoft Sans Serif"/>
                <a:cs typeface="Microsoft Sans Serif"/>
              </a:rPr>
              <a:t>речень</a:t>
            </a:r>
            <a:r>
              <a:rPr dirty="0" sz="3500" spc="5" b="0">
                <a:latin typeface="Microsoft Sans Serif"/>
                <a:cs typeface="Microsoft Sans Serif"/>
              </a:rPr>
              <a:t> </a:t>
            </a:r>
            <a:r>
              <a:rPr dirty="0" sz="3500" spc="254" b="0">
                <a:latin typeface="Microsoft Sans Serif"/>
                <a:cs typeface="Microsoft Sans Serif"/>
              </a:rPr>
              <a:t>для</a:t>
            </a:r>
            <a:r>
              <a:rPr dirty="0" sz="3500" spc="5" b="0">
                <a:latin typeface="Microsoft Sans Serif"/>
                <a:cs typeface="Microsoft Sans Serif"/>
              </a:rPr>
              <a:t> </a:t>
            </a:r>
            <a:r>
              <a:rPr dirty="0" sz="3500" spc="325" b="0">
                <a:latin typeface="Microsoft Sans Serif"/>
                <a:cs typeface="Microsoft Sans Serif"/>
              </a:rPr>
              <a:t>написання</a:t>
            </a:r>
            <a:r>
              <a:rPr dirty="0" sz="3500" spc="5" b="0">
                <a:latin typeface="Microsoft Sans Serif"/>
                <a:cs typeface="Microsoft Sans Serif"/>
              </a:rPr>
              <a:t> </a:t>
            </a:r>
            <a:r>
              <a:rPr dirty="0" sz="3500" spc="270" b="0">
                <a:latin typeface="Microsoft Sans Serif"/>
                <a:cs typeface="Microsoft Sans Serif"/>
              </a:rPr>
              <a:t>коментарів</a:t>
            </a:r>
            <a:endParaRPr sz="35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idx="2" sz="half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45"/>
              <a:t>Зв’язування:</a:t>
            </a:r>
          </a:p>
          <a:p>
            <a:pPr marL="12700" marR="103505">
              <a:lnSpc>
                <a:spcPct val="116700"/>
              </a:lnSpc>
              <a:spcBef>
                <a:spcPts val="1700"/>
              </a:spcBef>
              <a:tabLst>
                <a:tab pos="4489450" algn="l"/>
              </a:tabLst>
            </a:pPr>
            <a:r>
              <a:rPr dirty="0" b="0">
                <a:solidFill>
                  <a:srgbClr val="231F20"/>
                </a:solidFill>
                <a:latin typeface="Microsoft Sans Serif"/>
                <a:cs typeface="Microsoft Sans Serif"/>
              </a:rPr>
              <a:t>Х</a:t>
            </a:r>
            <a:r>
              <a:rPr dirty="0" spc="5" b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pc="114" b="0">
                <a:solidFill>
                  <a:srgbClr val="231F20"/>
                </a:solidFill>
                <a:latin typeface="Microsoft Sans Serif"/>
                <a:cs typeface="Microsoft Sans Serif"/>
              </a:rPr>
              <a:t>вважає,</a:t>
            </a:r>
            <a:r>
              <a:rPr dirty="0" spc="10" b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pc="204" b="0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u="heavy" spc="204" b="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dirty="0" spc="-105" b="0">
                <a:solidFill>
                  <a:srgbClr val="231F20"/>
                </a:solidFill>
                <a:latin typeface="Microsoft Sans Serif"/>
                <a:cs typeface="Microsoft Sans Serif"/>
              </a:rPr>
              <a:t>, </a:t>
            </a:r>
            <a:r>
              <a:rPr dirty="0" spc="-515" b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pc="185" b="0">
                <a:solidFill>
                  <a:srgbClr val="231F20"/>
                </a:solidFill>
                <a:latin typeface="Microsoft Sans Serif"/>
                <a:cs typeface="Microsoft Sans Serif"/>
              </a:rPr>
              <a:t>це</a:t>
            </a:r>
            <a:r>
              <a:rPr dirty="0" spc="5" b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pc="150" b="0">
                <a:solidFill>
                  <a:srgbClr val="231F20"/>
                </a:solidFill>
                <a:latin typeface="Microsoft Sans Serif"/>
                <a:cs typeface="Microsoft Sans Serif"/>
              </a:rPr>
              <a:t>є</a:t>
            </a:r>
            <a:r>
              <a:rPr dirty="0" spc="5" b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pc="185" b="0">
                <a:solidFill>
                  <a:srgbClr val="231F20"/>
                </a:solidFill>
                <a:latin typeface="Microsoft Sans Serif"/>
                <a:cs typeface="Microsoft Sans Serif"/>
              </a:rPr>
              <a:t>прикладом</a:t>
            </a:r>
            <a:r>
              <a:rPr dirty="0" spc="5" b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u="heavy" spc="5" b="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dirty="0" u="heavy" b="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dirty="0" u="heavy" spc="-405" b="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dirty="0" spc="-105" b="0">
                <a:solidFill>
                  <a:srgbClr val="231F20"/>
                </a:solidFill>
                <a:latin typeface="Microsoft Sans Serif"/>
                <a:cs typeface="Microsoft Sans Serif"/>
              </a:rPr>
              <a:t>.</a:t>
            </a:r>
          </a:p>
          <a:p>
            <a:pPr marL="12700" marR="44450">
              <a:lnSpc>
                <a:spcPct val="116700"/>
              </a:lnSpc>
              <a:spcBef>
                <a:spcPts val="1700"/>
              </a:spcBef>
              <a:tabLst>
                <a:tab pos="4505325" algn="l"/>
                <a:tab pos="4565015" algn="l"/>
              </a:tabLst>
            </a:pPr>
            <a:r>
              <a:rPr dirty="0" spc="10" b="0">
                <a:solidFill>
                  <a:srgbClr val="231F20"/>
                </a:solidFill>
                <a:latin typeface="Microsoft Sans Serif"/>
                <a:cs typeface="Microsoft Sans Serif"/>
              </a:rPr>
              <a:t>X</a:t>
            </a:r>
            <a:r>
              <a:rPr dirty="0" spc="5" b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pc="175" b="0">
                <a:solidFill>
                  <a:srgbClr val="231F20"/>
                </a:solidFill>
                <a:latin typeface="Microsoft Sans Serif"/>
                <a:cs typeface="Microsoft Sans Serif"/>
              </a:rPr>
              <a:t>к</a:t>
            </a:r>
            <a:r>
              <a:rPr dirty="0" spc="150" b="0">
                <a:solidFill>
                  <a:srgbClr val="231F20"/>
                </a:solidFill>
                <a:latin typeface="Microsoft Sans Serif"/>
                <a:cs typeface="Microsoft Sans Serif"/>
              </a:rPr>
              <a:t>а</a:t>
            </a:r>
            <a:r>
              <a:rPr dirty="0" spc="150" b="0">
                <a:solidFill>
                  <a:srgbClr val="231F20"/>
                </a:solidFill>
                <a:latin typeface="Microsoft Sans Serif"/>
                <a:cs typeface="Microsoft Sans Serif"/>
              </a:rPr>
              <a:t>ж</a:t>
            </a:r>
            <a:r>
              <a:rPr dirty="0" spc="20" b="0">
                <a:solidFill>
                  <a:srgbClr val="231F20"/>
                </a:solidFill>
                <a:latin typeface="Microsoft Sans Serif"/>
                <a:cs typeface="Microsoft Sans Serif"/>
              </a:rPr>
              <a:t>е,</a:t>
            </a:r>
            <a:r>
              <a:rPr dirty="0" spc="5" b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pc="204" b="0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spc="5" b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u="heavy" spc="5" b="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dirty="0" u="heavy" b="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	</a:t>
            </a:r>
            <a:r>
              <a:rPr dirty="0" spc="-100" b="0">
                <a:solidFill>
                  <a:srgbClr val="231F20"/>
                </a:solidFill>
                <a:latin typeface="Microsoft Sans Serif"/>
                <a:cs typeface="Microsoft Sans Serif"/>
              </a:rPr>
              <a:t>,  </a:t>
            </a:r>
            <a:r>
              <a:rPr dirty="0" spc="105" b="0">
                <a:solidFill>
                  <a:srgbClr val="231F20"/>
                </a:solidFill>
                <a:latin typeface="Microsoft Sans Serif"/>
                <a:cs typeface="Microsoft Sans Serif"/>
              </a:rPr>
              <a:t>і</a:t>
            </a:r>
            <a:r>
              <a:rPr dirty="0" spc="15" b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pc="185" b="0">
                <a:solidFill>
                  <a:srgbClr val="231F20"/>
                </a:solidFill>
                <a:latin typeface="Microsoft Sans Serif"/>
                <a:cs typeface="Microsoft Sans Serif"/>
              </a:rPr>
              <a:t>це</a:t>
            </a:r>
            <a:r>
              <a:rPr dirty="0" spc="15" b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pc="140" b="0">
                <a:solidFill>
                  <a:srgbClr val="231F20"/>
                </a:solidFill>
                <a:latin typeface="Microsoft Sans Serif"/>
                <a:cs typeface="Microsoft Sans Serif"/>
              </a:rPr>
              <a:t>нагадує</a:t>
            </a:r>
            <a:r>
              <a:rPr dirty="0" spc="15" b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pc="165" b="0">
                <a:solidFill>
                  <a:srgbClr val="231F20"/>
                </a:solidFill>
                <a:latin typeface="Microsoft Sans Serif"/>
                <a:cs typeface="Microsoft Sans Serif"/>
              </a:rPr>
              <a:t>мені</a:t>
            </a:r>
            <a:r>
              <a:rPr dirty="0" spc="15" b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pc="204" b="0">
                <a:solidFill>
                  <a:srgbClr val="231F20"/>
                </a:solidFill>
                <a:latin typeface="Microsoft Sans Serif"/>
                <a:cs typeface="Microsoft Sans Serif"/>
              </a:rPr>
              <a:t>про</a:t>
            </a:r>
            <a:r>
              <a:rPr dirty="0" u="heavy" spc="204" b="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dirty="0" spc="-105" b="0">
                <a:solidFill>
                  <a:srgbClr val="231F20"/>
                </a:solidFill>
                <a:latin typeface="Microsoft Sans Serif"/>
                <a:cs typeface="Microsoft Sans Serif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2100"/>
              </a:spcBef>
              <a:tabLst>
                <a:tab pos="4634230" algn="l"/>
              </a:tabLst>
            </a:pPr>
            <a:r>
              <a:rPr dirty="0" spc="10" b="0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spc="-25" b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pc="165" b="0">
                <a:solidFill>
                  <a:srgbClr val="231F20"/>
                </a:solidFill>
                <a:latin typeface="Microsoft Sans Serif"/>
                <a:cs typeface="Microsoft Sans Serif"/>
              </a:rPr>
              <a:t>мого</a:t>
            </a:r>
            <a:r>
              <a:rPr dirty="0" spc="-20" b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pc="110" b="0">
                <a:solidFill>
                  <a:srgbClr val="231F20"/>
                </a:solidFill>
                <a:latin typeface="Microsoft Sans Serif"/>
                <a:cs typeface="Microsoft Sans Serif"/>
              </a:rPr>
              <a:t>досвіду,</a:t>
            </a:r>
            <a:r>
              <a:rPr dirty="0" spc="5" b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u="heavy" spc="5" b="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dirty="0" u="heavy" b="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</a:t>
            </a:r>
          </a:p>
          <a:p>
            <a:pPr marL="12700" marR="5080">
              <a:lnSpc>
                <a:spcPct val="116700"/>
              </a:lnSpc>
              <a:tabLst>
                <a:tab pos="1790064" algn="l"/>
              </a:tabLst>
            </a:pPr>
            <a:r>
              <a:rPr dirty="0" u="heavy" spc="5" b="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dirty="0" u="heavy" spc="5" b="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dirty="0" spc="-105" b="0">
                <a:solidFill>
                  <a:srgbClr val="231F20"/>
                </a:solidFill>
                <a:latin typeface="Microsoft Sans Serif"/>
                <a:cs typeface="Microsoft Sans Serif"/>
              </a:rPr>
              <a:t>,</a:t>
            </a:r>
            <a:r>
              <a:rPr dirty="0" spc="-10" b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pc="185" b="0">
                <a:solidFill>
                  <a:srgbClr val="231F20"/>
                </a:solidFill>
                <a:latin typeface="Microsoft Sans Serif"/>
                <a:cs typeface="Microsoft Sans Serif"/>
              </a:rPr>
              <a:t>це</a:t>
            </a:r>
            <a:r>
              <a:rPr dirty="0" spc="-10" b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pc="155" b="0">
                <a:solidFill>
                  <a:srgbClr val="231F20"/>
                </a:solidFill>
                <a:latin typeface="Microsoft Sans Serif"/>
                <a:cs typeface="Microsoft Sans Serif"/>
              </a:rPr>
              <a:t>дуже</a:t>
            </a:r>
            <a:r>
              <a:rPr dirty="0" spc="-5" b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pc="130" b="0">
                <a:solidFill>
                  <a:srgbClr val="231F20"/>
                </a:solidFill>
                <a:latin typeface="Microsoft Sans Serif"/>
                <a:cs typeface="Microsoft Sans Serif"/>
              </a:rPr>
              <a:t>схоже</a:t>
            </a:r>
            <a:r>
              <a:rPr dirty="0" spc="-10" b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pc="155" b="0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pc="-5" b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pc="20" b="0">
                <a:solidFill>
                  <a:srgbClr val="231F20"/>
                </a:solidFill>
                <a:latin typeface="Microsoft Sans Serif"/>
                <a:cs typeface="Microsoft Sans Serif"/>
              </a:rPr>
              <a:t>те, </a:t>
            </a:r>
            <a:r>
              <a:rPr dirty="0" spc="-515" b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pc="225" b="0">
                <a:solidFill>
                  <a:srgbClr val="231F20"/>
                </a:solidFill>
                <a:latin typeface="Microsoft Sans Serif"/>
                <a:cs typeface="Microsoft Sans Serif"/>
              </a:rPr>
              <a:t>про</a:t>
            </a:r>
            <a:r>
              <a:rPr dirty="0" b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pc="204" b="0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b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pc="155" b="0">
                <a:solidFill>
                  <a:srgbClr val="231F20"/>
                </a:solidFill>
                <a:latin typeface="Microsoft Sans Serif"/>
                <a:cs typeface="Microsoft Sans Serif"/>
              </a:rPr>
              <a:t>каже</a:t>
            </a:r>
            <a:r>
              <a:rPr dirty="0" b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pc="-50" b="0">
                <a:solidFill>
                  <a:srgbClr val="231F20"/>
                </a:solidFill>
                <a:latin typeface="Microsoft Sans Serif"/>
                <a:cs typeface="Microsoft Sans Serif"/>
              </a:rPr>
              <a:t>Х,</a:t>
            </a:r>
            <a:r>
              <a:rPr dirty="0" spc="5" b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pc="180" b="0">
                <a:solidFill>
                  <a:srgbClr val="231F20"/>
                </a:solidFill>
                <a:latin typeface="Microsoft Sans Serif"/>
                <a:cs typeface="Microsoft Sans Serif"/>
              </a:rPr>
              <a:t>коли</a:t>
            </a:r>
            <a:r>
              <a:rPr dirty="0" b="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pc="135" b="0">
                <a:solidFill>
                  <a:srgbClr val="231F20"/>
                </a:solidFill>
                <a:latin typeface="Microsoft Sans Serif"/>
                <a:cs typeface="Microsoft Sans Serif"/>
              </a:rPr>
              <a:t>говорить,</a:t>
            </a:r>
          </a:p>
          <a:p>
            <a:pPr marL="12700">
              <a:lnSpc>
                <a:spcPct val="100000"/>
              </a:lnSpc>
              <a:spcBef>
                <a:spcPts val="400"/>
              </a:spcBef>
              <a:tabLst>
                <a:tab pos="4419600" algn="l"/>
              </a:tabLst>
            </a:pPr>
            <a:r>
              <a:rPr dirty="0" spc="204" b="0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u="heavy" spc="204" b="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dirty="0" spc="-105" b="0">
                <a:solidFill>
                  <a:srgbClr val="231F20"/>
                </a:solidFill>
                <a:latin typeface="Microsoft Sans Serif"/>
                <a:cs typeface="Microsoft Sans Serif"/>
              </a:rPr>
              <a:t>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798300" y="1734173"/>
            <a:ext cx="4364990" cy="21850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170" b="1">
                <a:solidFill>
                  <a:srgbClr val="615780"/>
                </a:solidFill>
                <a:latin typeface="Cambria"/>
                <a:cs typeface="Cambria"/>
              </a:rPr>
              <a:t>Доповнення:</a:t>
            </a:r>
            <a:endParaRPr sz="2000">
              <a:latin typeface="Cambria"/>
              <a:cs typeface="Cambria"/>
            </a:endParaRPr>
          </a:p>
          <a:p>
            <a:pPr marL="12700" marR="48895">
              <a:lnSpc>
                <a:spcPct val="116700"/>
              </a:lnSpc>
              <a:spcBef>
                <a:spcPts val="1700"/>
              </a:spcBef>
              <a:tabLst>
                <a:tab pos="4236720" algn="l"/>
              </a:tabLst>
            </a:pP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X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вва</a:t>
            </a:r>
            <a:r>
              <a:rPr dirty="0" sz="2000" spc="185">
                <a:solidFill>
                  <a:srgbClr val="231F20"/>
                </a:solidFill>
                <a:latin typeface="Microsoft Sans Serif"/>
                <a:cs typeface="Microsoft Sans Serif"/>
              </a:rPr>
              <a:t>ж</a:t>
            </a: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а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є</a:t>
            </a:r>
            <a:r>
              <a:rPr dirty="0" sz="2000" spc="-105">
                <a:solidFill>
                  <a:srgbClr val="231F20"/>
                </a:solidFill>
                <a:latin typeface="Microsoft Sans Serif"/>
                <a:cs typeface="Microsoft Sans Serif"/>
              </a:rPr>
              <a:t>,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u="heavy" sz="2000" spc="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dirty="0" u="heavy" sz="200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dirty="0" sz="2000" spc="-100">
                <a:solidFill>
                  <a:srgbClr val="231F20"/>
                </a:solidFill>
                <a:latin typeface="Microsoft Sans Serif"/>
                <a:cs typeface="Microsoft Sans Serif"/>
              </a:rPr>
              <a:t>,  </a:t>
            </a:r>
            <a:r>
              <a:rPr dirty="0" sz="2000" spc="-10">
                <a:solidFill>
                  <a:srgbClr val="231F20"/>
                </a:solidFill>
                <a:latin typeface="Microsoft Sans Serif"/>
                <a:cs typeface="Microsoft Sans Serif"/>
              </a:rPr>
              <a:t>т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о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м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у</a:t>
            </a:r>
            <a:r>
              <a:rPr dirty="0" sz="2000" spc="-5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u="heavy" sz="2000" spc="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dirty="0" u="heavy" sz="200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dirty="0" u="heavy" sz="2000" spc="-45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dirty="0" sz="2000" spc="-105">
                <a:solidFill>
                  <a:srgbClr val="231F20"/>
                </a:solidFill>
                <a:latin typeface="Microsoft Sans Serif"/>
                <a:cs typeface="Microsoft Sans Serif"/>
              </a:rPr>
              <a:t>.</a:t>
            </a:r>
            <a:endParaRPr sz="2000">
              <a:latin typeface="Microsoft Sans Serif"/>
              <a:cs typeface="Microsoft Sans Serif"/>
            </a:endParaRPr>
          </a:p>
          <a:p>
            <a:pPr marL="12700" marR="5080">
              <a:lnSpc>
                <a:spcPct val="116700"/>
              </a:lnSpc>
              <a:spcBef>
                <a:spcPts val="1700"/>
              </a:spcBef>
              <a:tabLst>
                <a:tab pos="4251325" algn="l"/>
                <a:tab pos="4291330" algn="l"/>
              </a:tabLst>
            </a:pP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X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к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а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ж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е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u="heavy" sz="2000" spc="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dirty="0" u="heavy" sz="200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	</a:t>
            </a:r>
            <a:r>
              <a:rPr dirty="0" sz="2000" spc="-100">
                <a:solidFill>
                  <a:srgbClr val="231F20"/>
                </a:solidFill>
                <a:latin typeface="Microsoft Sans Serif"/>
                <a:cs typeface="Microsoft Sans Serif"/>
              </a:rPr>
              <a:t>, 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проте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я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вважаю,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u="heavy" sz="2000" spc="204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dirty="0" sz="2000" spc="-105">
                <a:solidFill>
                  <a:srgbClr val="231F20"/>
                </a:solidFill>
                <a:latin typeface="Microsoft Sans Serif"/>
                <a:cs typeface="Microsoft Sans Serif"/>
              </a:rPr>
              <a:t>.</a:t>
            </a:r>
            <a:endParaRPr sz="2000">
              <a:latin typeface="Microsoft Sans Serif"/>
              <a:cs typeface="Microsoft Sans Serif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0" y="4595153"/>
            <a:ext cx="10692130" cy="2607945"/>
            <a:chOff x="0" y="4595153"/>
            <a:chExt cx="10692130" cy="2607945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00462" y="4595153"/>
              <a:ext cx="2684593" cy="1991355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185"/>
              <a:t>10</a:t>
            </a:fld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-25"/>
              <a:t>6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44263" y="1234351"/>
            <a:ext cx="8203565" cy="2423160"/>
          </a:xfrm>
          <a:prstGeom prst="rect"/>
        </p:spPr>
        <p:txBody>
          <a:bodyPr wrap="square" lIns="0" tIns="68580" rIns="0" bIns="0" rtlCol="0" vert="horz">
            <a:spAutoFit/>
          </a:bodyPr>
          <a:lstStyle/>
          <a:p>
            <a:pPr algn="ctr" marL="12065" marR="5080">
              <a:lnSpc>
                <a:spcPts val="6200"/>
              </a:lnSpc>
              <a:spcBef>
                <a:spcPts val="540"/>
              </a:spcBef>
            </a:pPr>
            <a:r>
              <a:rPr dirty="0" sz="5400" spc="310" b="0">
                <a:latin typeface="Microsoft Sans Serif"/>
                <a:cs typeface="Microsoft Sans Serif"/>
              </a:rPr>
              <a:t>Настав</a:t>
            </a:r>
            <a:r>
              <a:rPr dirty="0" sz="5400" spc="-25" b="0">
                <a:latin typeface="Microsoft Sans Serif"/>
                <a:cs typeface="Microsoft Sans Serif"/>
              </a:rPr>
              <a:t> </a:t>
            </a:r>
            <a:r>
              <a:rPr dirty="0" sz="5400" spc="320" b="0">
                <a:latin typeface="Microsoft Sans Serif"/>
                <a:cs typeface="Microsoft Sans Serif"/>
              </a:rPr>
              <a:t>час</a:t>
            </a:r>
            <a:r>
              <a:rPr dirty="0" sz="5400" spc="-20" b="0">
                <a:latin typeface="Microsoft Sans Serif"/>
                <a:cs typeface="Microsoft Sans Serif"/>
              </a:rPr>
              <a:t> </a:t>
            </a:r>
            <a:r>
              <a:rPr dirty="0" sz="5400" spc="450" b="0">
                <a:latin typeface="Microsoft Sans Serif"/>
                <a:cs typeface="Microsoft Sans Serif"/>
              </a:rPr>
              <a:t>поділитися </a:t>
            </a:r>
            <a:r>
              <a:rPr dirty="0" sz="5400" spc="-1420" b="0">
                <a:latin typeface="Microsoft Sans Serif"/>
                <a:cs typeface="Microsoft Sans Serif"/>
              </a:rPr>
              <a:t> </a:t>
            </a:r>
            <a:r>
              <a:rPr dirty="0" sz="5400" spc="455" b="0">
                <a:latin typeface="Microsoft Sans Serif"/>
                <a:cs typeface="Microsoft Sans Serif"/>
              </a:rPr>
              <a:t>своїми</a:t>
            </a:r>
            <a:r>
              <a:rPr dirty="0" sz="5400" spc="5" b="0">
                <a:latin typeface="Microsoft Sans Serif"/>
                <a:cs typeface="Microsoft Sans Serif"/>
              </a:rPr>
              <a:t> </a:t>
            </a:r>
            <a:r>
              <a:rPr dirty="0" sz="5400" spc="445" b="0">
                <a:latin typeface="Microsoft Sans Serif"/>
                <a:cs typeface="Microsoft Sans Serif"/>
              </a:rPr>
              <a:t>чернетками</a:t>
            </a:r>
            <a:endParaRPr sz="5400">
              <a:latin typeface="Microsoft Sans Serif"/>
              <a:cs typeface="Microsoft Sans Serif"/>
            </a:endParaRPr>
          </a:p>
          <a:p>
            <a:pPr algn="ctr">
              <a:lnSpc>
                <a:spcPts val="6040"/>
              </a:lnSpc>
            </a:pPr>
            <a:r>
              <a:rPr dirty="0" sz="5400" spc="235" b="0">
                <a:latin typeface="Microsoft Sans Serif"/>
                <a:cs typeface="Microsoft Sans Serif"/>
              </a:rPr>
              <a:t>з</a:t>
            </a:r>
            <a:r>
              <a:rPr dirty="0" sz="5400" spc="-25" b="0">
                <a:latin typeface="Microsoft Sans Serif"/>
                <a:cs typeface="Microsoft Sans Serif"/>
              </a:rPr>
              <a:t> </a:t>
            </a:r>
            <a:r>
              <a:rPr dirty="0" sz="5400" spc="325" b="0">
                <a:latin typeface="Microsoft Sans Serif"/>
                <a:cs typeface="Microsoft Sans Serif"/>
              </a:rPr>
              <a:t>класом!</a:t>
            </a:r>
            <a:endParaRPr sz="5400">
              <a:latin typeface="Microsoft Sans Serif"/>
              <a:cs typeface="Microsoft Sans Serif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51997" y="4202615"/>
            <a:ext cx="1953964" cy="1389569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5" name="object 5"/>
            <p:cNvSpPr/>
            <p:nvPr/>
          </p:nvSpPr>
          <p:spPr>
            <a:xfrm>
              <a:off x="1115999" y="6637502"/>
              <a:ext cx="9576435" cy="543560"/>
            </a:xfrm>
            <a:custGeom>
              <a:avLst/>
              <a:gdLst/>
              <a:ahLst/>
              <a:cxnLst/>
              <a:rect l="l" t="t" r="r" b="b"/>
              <a:pathLst>
                <a:path w="9576435" h="543559">
                  <a:moveTo>
                    <a:pt x="9576003" y="0"/>
                  </a:moveTo>
                  <a:lnTo>
                    <a:pt x="0" y="0"/>
                  </a:lnTo>
                  <a:lnTo>
                    <a:pt x="0" y="543052"/>
                  </a:lnTo>
                  <a:lnTo>
                    <a:pt x="9576003" y="543052"/>
                  </a:lnTo>
                  <a:lnTo>
                    <a:pt x="957600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75447" y="6725246"/>
              <a:ext cx="751243" cy="38434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185"/>
              <a:t>10</a:t>
            </a:fld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-25"/>
              <a:t>6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6500" y="262806"/>
            <a:ext cx="8870315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195" b="0">
                <a:latin typeface="Microsoft Sans Serif"/>
                <a:cs typeface="Microsoft Sans Serif"/>
              </a:rPr>
              <a:t>Робота</a:t>
            </a:r>
            <a:r>
              <a:rPr dirty="0" sz="3500" b="0">
                <a:latin typeface="Microsoft Sans Serif"/>
                <a:cs typeface="Microsoft Sans Serif"/>
              </a:rPr>
              <a:t> </a:t>
            </a:r>
            <a:r>
              <a:rPr dirty="0" sz="3500" spc="290" b="0">
                <a:latin typeface="Microsoft Sans Serif"/>
                <a:cs typeface="Microsoft Sans Serif"/>
              </a:rPr>
              <a:t>в</a:t>
            </a:r>
            <a:r>
              <a:rPr dirty="0" sz="3500" spc="5" b="0">
                <a:latin typeface="Microsoft Sans Serif"/>
                <a:cs typeface="Microsoft Sans Serif"/>
              </a:rPr>
              <a:t> </a:t>
            </a:r>
            <a:r>
              <a:rPr dirty="0" sz="3500" spc="245" b="0">
                <a:latin typeface="Microsoft Sans Serif"/>
                <a:cs typeface="Microsoft Sans Serif"/>
              </a:rPr>
              <a:t>парах</a:t>
            </a:r>
            <a:r>
              <a:rPr dirty="0" sz="3500" b="0">
                <a:latin typeface="Microsoft Sans Serif"/>
                <a:cs typeface="Microsoft Sans Serif"/>
              </a:rPr>
              <a:t> </a:t>
            </a:r>
            <a:r>
              <a:rPr dirty="0" sz="3500" spc="170" b="0">
                <a:latin typeface="Microsoft Sans Serif"/>
                <a:cs typeface="Microsoft Sans Serif"/>
              </a:rPr>
              <a:t>зі</a:t>
            </a:r>
            <a:r>
              <a:rPr dirty="0" sz="3500" spc="5" b="0">
                <a:latin typeface="Microsoft Sans Serif"/>
                <a:cs typeface="Microsoft Sans Serif"/>
              </a:rPr>
              <a:t> </a:t>
            </a:r>
            <a:r>
              <a:rPr dirty="0" sz="3500" spc="305" b="0">
                <a:latin typeface="Microsoft Sans Serif"/>
                <a:cs typeface="Microsoft Sans Serif"/>
              </a:rPr>
              <a:t>зворотним</a:t>
            </a:r>
            <a:r>
              <a:rPr dirty="0" sz="3500" spc="5" b="0">
                <a:latin typeface="Microsoft Sans Serif"/>
                <a:cs typeface="Microsoft Sans Serif"/>
              </a:rPr>
              <a:t> </a:t>
            </a:r>
            <a:r>
              <a:rPr dirty="0" sz="3500" spc="210" b="0">
                <a:latin typeface="Microsoft Sans Serif"/>
                <a:cs typeface="Microsoft Sans Serif"/>
              </a:rPr>
              <a:t>зв’язком</a:t>
            </a:r>
            <a:endParaRPr sz="35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7300" y="986179"/>
            <a:ext cx="4231005" cy="39757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332740">
              <a:lnSpc>
                <a:spcPct val="120400"/>
              </a:lnSpc>
              <a:spcBef>
                <a:spcPts val="100"/>
              </a:spcBef>
            </a:pPr>
            <a:r>
              <a:rPr dirty="0" sz="1800" spc="235" b="1">
                <a:solidFill>
                  <a:srgbClr val="231F20"/>
                </a:solidFill>
                <a:latin typeface="Trebuchet MS"/>
                <a:cs typeface="Trebuchet MS"/>
              </a:rPr>
              <a:t>Якщо</a:t>
            </a:r>
            <a:r>
              <a:rPr dirty="0" sz="1800" spc="-10" b="1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dirty="0" sz="1800" spc="200" b="1">
                <a:solidFill>
                  <a:srgbClr val="231F20"/>
                </a:solidFill>
                <a:latin typeface="Trebuchet MS"/>
                <a:cs typeface="Trebuchet MS"/>
              </a:rPr>
              <a:t>ти</a:t>
            </a:r>
            <a:r>
              <a:rPr dirty="0" sz="1800" spc="-5" b="1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dirty="0" sz="1800" spc="175" b="1">
                <a:solidFill>
                  <a:srgbClr val="231F20"/>
                </a:solidFill>
                <a:latin typeface="Trebuchet MS"/>
                <a:cs typeface="Trebuchet MS"/>
              </a:rPr>
              <a:t>партнер</a:t>
            </a:r>
            <a:r>
              <a:rPr dirty="0" sz="1800" spc="-5" b="1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dirty="0" sz="1800" spc="85" b="1">
                <a:solidFill>
                  <a:srgbClr val="231F20"/>
                </a:solidFill>
                <a:latin typeface="Trebuchet MS"/>
                <a:cs typeface="Trebuchet MS"/>
              </a:rPr>
              <a:t>/</a:t>
            </a:r>
            <a:r>
              <a:rPr dirty="0" sz="1800" spc="-5" b="1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dirty="0" sz="1800" spc="150" b="1">
                <a:solidFill>
                  <a:srgbClr val="231F20"/>
                </a:solidFill>
                <a:latin typeface="Trebuchet MS"/>
                <a:cs typeface="Trebuchet MS"/>
              </a:rPr>
              <a:t>партнерка, </a:t>
            </a:r>
            <a:r>
              <a:rPr dirty="0" sz="1800" spc="-525" b="1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dirty="0" sz="1800" spc="254" b="1">
                <a:solidFill>
                  <a:srgbClr val="231F20"/>
                </a:solidFill>
                <a:latin typeface="Trebuchet MS"/>
                <a:cs typeface="Trebuchet MS"/>
              </a:rPr>
              <a:t>що</a:t>
            </a:r>
            <a:r>
              <a:rPr dirty="0" sz="1800" spc="-10" b="1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dirty="0" sz="1800" spc="165" b="1">
                <a:solidFill>
                  <a:srgbClr val="231F20"/>
                </a:solidFill>
                <a:latin typeface="Trebuchet MS"/>
                <a:cs typeface="Trebuchet MS"/>
              </a:rPr>
              <a:t>ділиться</a:t>
            </a:r>
            <a:r>
              <a:rPr dirty="0" sz="1800" spc="-10" b="1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dirty="0" sz="1800" spc="160" b="1">
                <a:solidFill>
                  <a:srgbClr val="231F20"/>
                </a:solidFill>
                <a:latin typeface="Trebuchet MS"/>
                <a:cs typeface="Trebuchet MS"/>
              </a:rPr>
              <a:t>коментарями:</a:t>
            </a:r>
            <a:endParaRPr sz="1800">
              <a:latin typeface="Trebuchet MS"/>
              <a:cs typeface="Trebuchet MS"/>
            </a:endParaRPr>
          </a:p>
          <a:p>
            <a:pPr marL="372110" marR="1008380" indent="-360045">
              <a:lnSpc>
                <a:spcPct val="120400"/>
              </a:lnSpc>
              <a:spcBef>
                <a:spcPts val="1700"/>
              </a:spcBef>
              <a:buClr>
                <a:srgbClr val="615780"/>
              </a:buClr>
              <a:buFont typeface="Trebuchet MS"/>
              <a:buAutoNum type="arabicPeriod"/>
              <a:tabLst>
                <a:tab pos="372110" algn="l"/>
                <a:tab pos="372745" algn="l"/>
              </a:tabLst>
            </a:pPr>
            <a:r>
              <a:rPr dirty="0" sz="1800" spc="170">
                <a:solidFill>
                  <a:srgbClr val="231F20"/>
                </a:solidFill>
                <a:latin typeface="Microsoft Sans Serif"/>
                <a:cs typeface="Microsoft Sans Serif"/>
              </a:rPr>
              <a:t>Покажи</a:t>
            </a:r>
            <a:r>
              <a:rPr dirty="0" sz="1800" spc="-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свої</a:t>
            </a:r>
            <a:r>
              <a:rPr dirty="0" sz="1800" spc="-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14">
                <a:solidFill>
                  <a:srgbClr val="231F20"/>
                </a:solidFill>
                <a:latin typeface="Microsoft Sans Serif"/>
                <a:cs typeface="Microsoft Sans Serif"/>
              </a:rPr>
              <a:t>коментарі, </a:t>
            </a:r>
            <a:r>
              <a:rPr dirty="0" sz="1800" spc="-46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які</a:t>
            </a:r>
            <a:r>
              <a:rPr dirty="0" sz="18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14">
                <a:solidFill>
                  <a:srgbClr val="231F20"/>
                </a:solidFill>
                <a:latin typeface="Microsoft Sans Serif"/>
                <a:cs typeface="Microsoft Sans Serif"/>
              </a:rPr>
              <a:t>пов’язують</a:t>
            </a:r>
            <a:r>
              <a:rPr dirty="0" sz="18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00">
                <a:solidFill>
                  <a:srgbClr val="231F20"/>
                </a:solidFill>
                <a:latin typeface="Microsoft Sans Serif"/>
                <a:cs typeface="Microsoft Sans Serif"/>
              </a:rPr>
              <a:t>докази.</a:t>
            </a:r>
            <a:endParaRPr sz="1800">
              <a:latin typeface="Microsoft Sans Serif"/>
              <a:cs typeface="Microsoft Sans Serif"/>
            </a:endParaRPr>
          </a:p>
          <a:p>
            <a:pPr marL="372110" marR="168275" indent="-360045">
              <a:lnSpc>
                <a:spcPct val="120400"/>
              </a:lnSpc>
              <a:spcBef>
                <a:spcPts val="1130"/>
              </a:spcBef>
              <a:buClr>
                <a:srgbClr val="615780"/>
              </a:buClr>
              <a:buFont typeface="Trebuchet MS"/>
              <a:buAutoNum type="arabicPeriod"/>
              <a:tabLst>
                <a:tab pos="372110" algn="l"/>
                <a:tab pos="372745" algn="l"/>
              </a:tabLst>
            </a:pPr>
            <a:r>
              <a:rPr dirty="0" sz="1800" spc="95">
                <a:solidFill>
                  <a:srgbClr val="231F20"/>
                </a:solidFill>
                <a:latin typeface="Microsoft Sans Serif"/>
                <a:cs typeface="Microsoft Sans Serif"/>
              </a:rPr>
              <a:t>Послухай, </a:t>
            </a:r>
            <a:r>
              <a:rPr dirty="0" sz="1800" spc="185">
                <a:solidFill>
                  <a:srgbClr val="231F20"/>
                </a:solidFill>
                <a:latin typeface="Microsoft Sans Serif"/>
                <a:cs typeface="Microsoft Sans Serif"/>
              </a:rPr>
              <a:t>що </a:t>
            </a:r>
            <a:r>
              <a:rPr dirty="0" sz="1800" spc="120">
                <a:solidFill>
                  <a:srgbClr val="231F20"/>
                </a:solidFill>
                <a:latin typeface="Microsoft Sans Serif"/>
                <a:cs typeface="Microsoft Sans Serif"/>
              </a:rPr>
              <a:t>думає </a:t>
            </a:r>
            <a:r>
              <a:rPr dirty="0" sz="1800" spc="200">
                <a:solidFill>
                  <a:srgbClr val="231F20"/>
                </a:solidFill>
                <a:latin typeface="Microsoft Sans Serif"/>
                <a:cs typeface="Microsoft Sans Serif"/>
              </a:rPr>
              <a:t>про </a:t>
            </a:r>
            <a:r>
              <a:rPr dirty="0" sz="1800" spc="180">
                <a:solidFill>
                  <a:srgbClr val="231F20"/>
                </a:solidFill>
                <a:latin typeface="Microsoft Sans Serif"/>
                <a:cs typeface="Microsoft Sans Serif"/>
              </a:rPr>
              <a:t>них </a:t>
            </a:r>
            <a:r>
              <a:rPr dirty="0" sz="1800" spc="18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5">
                <a:solidFill>
                  <a:srgbClr val="231F20"/>
                </a:solidFill>
                <a:latin typeface="Microsoft Sans Serif"/>
                <a:cs typeface="Microsoft Sans Serif"/>
              </a:rPr>
              <a:t>твій</a:t>
            </a:r>
            <a:r>
              <a:rPr dirty="0" sz="1800" spc="-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60">
                <a:solidFill>
                  <a:srgbClr val="231F20"/>
                </a:solidFill>
                <a:latin typeface="Microsoft Sans Serif"/>
                <a:cs typeface="Microsoft Sans Serif"/>
              </a:rPr>
              <a:t>партнер</a:t>
            </a:r>
            <a:r>
              <a:rPr dirty="0" sz="1800" spc="-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/</a:t>
            </a:r>
            <a:r>
              <a:rPr dirty="0" sz="1800" spc="-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10">
                <a:solidFill>
                  <a:srgbClr val="231F20"/>
                </a:solidFill>
                <a:latin typeface="Microsoft Sans Serif"/>
                <a:cs typeface="Microsoft Sans Serif"/>
              </a:rPr>
              <a:t>твоя</a:t>
            </a:r>
            <a:r>
              <a:rPr dirty="0" sz="18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5">
                <a:solidFill>
                  <a:srgbClr val="231F20"/>
                </a:solidFill>
                <a:latin typeface="Microsoft Sans Serif"/>
                <a:cs typeface="Microsoft Sans Serif"/>
              </a:rPr>
              <a:t>партнерка.</a:t>
            </a:r>
            <a:endParaRPr sz="1800">
              <a:latin typeface="Microsoft Sans Serif"/>
              <a:cs typeface="Microsoft Sans Serif"/>
            </a:endParaRPr>
          </a:p>
          <a:p>
            <a:pPr marL="372110" marR="1127760" indent="-360045">
              <a:lnSpc>
                <a:spcPct val="120400"/>
              </a:lnSpc>
              <a:spcBef>
                <a:spcPts val="1135"/>
              </a:spcBef>
              <a:buClr>
                <a:srgbClr val="615780"/>
              </a:buClr>
              <a:buFont typeface="Trebuchet MS"/>
              <a:buAutoNum type="arabicPeriod"/>
              <a:tabLst>
                <a:tab pos="372110" algn="l"/>
                <a:tab pos="372745" algn="l"/>
              </a:tabLst>
            </a:pPr>
            <a:r>
              <a:rPr dirty="0" sz="1800" spc="170">
                <a:solidFill>
                  <a:srgbClr val="231F20"/>
                </a:solidFill>
                <a:latin typeface="Microsoft Sans Serif"/>
                <a:cs typeface="Microsoft Sans Serif"/>
              </a:rPr>
              <a:t>Покажи</a:t>
            </a:r>
            <a:r>
              <a:rPr dirty="0" sz="1800" spc="-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14">
                <a:solidFill>
                  <a:srgbClr val="231F20"/>
                </a:solidFill>
                <a:latin typeface="Microsoft Sans Serif"/>
                <a:cs typeface="Microsoft Sans Serif"/>
              </a:rPr>
              <a:t>коментарі,</a:t>
            </a:r>
            <a:r>
              <a:rPr dirty="0" sz="1800" spc="-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85">
                <a:solidFill>
                  <a:srgbClr val="231F20"/>
                </a:solidFill>
                <a:latin typeface="Microsoft Sans Serif"/>
                <a:cs typeface="Microsoft Sans Serif"/>
              </a:rPr>
              <a:t>що </a:t>
            </a:r>
            <a:r>
              <a:rPr dirty="0" sz="1800" spc="-46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60">
                <a:solidFill>
                  <a:srgbClr val="231F20"/>
                </a:solidFill>
                <a:latin typeface="Microsoft Sans Serif"/>
                <a:cs typeface="Microsoft Sans Serif"/>
              </a:rPr>
              <a:t>доповнюють</a:t>
            </a:r>
            <a:r>
              <a:rPr dirty="0" sz="18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00">
                <a:solidFill>
                  <a:srgbClr val="231F20"/>
                </a:solidFill>
                <a:latin typeface="Microsoft Sans Serif"/>
                <a:cs typeface="Microsoft Sans Serif"/>
              </a:rPr>
              <a:t>докази.</a:t>
            </a:r>
            <a:endParaRPr sz="1800">
              <a:latin typeface="Microsoft Sans Serif"/>
              <a:cs typeface="Microsoft Sans Serif"/>
            </a:endParaRPr>
          </a:p>
          <a:p>
            <a:pPr marL="372110" marR="5080" indent="-360045">
              <a:lnSpc>
                <a:spcPct val="120400"/>
              </a:lnSpc>
              <a:spcBef>
                <a:spcPts val="1135"/>
              </a:spcBef>
              <a:buClr>
                <a:srgbClr val="615780"/>
              </a:buClr>
              <a:buFont typeface="Trebuchet MS"/>
              <a:buAutoNum type="arabicPeriod"/>
              <a:tabLst>
                <a:tab pos="372745" algn="l"/>
              </a:tabLst>
            </a:pPr>
            <a:r>
              <a:rPr dirty="0" sz="1800" spc="120">
                <a:solidFill>
                  <a:srgbClr val="231F20"/>
                </a:solidFill>
                <a:latin typeface="Microsoft Sans Serif"/>
                <a:cs typeface="Microsoft Sans Serif"/>
              </a:rPr>
              <a:t>Послухай</a:t>
            </a:r>
            <a:r>
              <a:rPr dirty="0" sz="1800" spc="-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65">
                <a:solidFill>
                  <a:srgbClr val="231F20"/>
                </a:solidFill>
                <a:latin typeface="Microsoft Sans Serif"/>
                <a:cs typeface="Microsoft Sans Serif"/>
              </a:rPr>
              <a:t>зворотний</a:t>
            </a:r>
            <a:r>
              <a:rPr dirty="0" sz="18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05">
                <a:solidFill>
                  <a:srgbClr val="231F20"/>
                </a:solidFill>
                <a:latin typeface="Microsoft Sans Serif"/>
                <a:cs typeface="Microsoft Sans Serif"/>
              </a:rPr>
              <a:t>зв’язок</a:t>
            </a:r>
            <a:r>
              <a:rPr dirty="0" sz="18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від </a:t>
            </a:r>
            <a:r>
              <a:rPr dirty="0" sz="1800" spc="-46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партнера</a:t>
            </a:r>
            <a:r>
              <a:rPr dirty="0" sz="18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/</a:t>
            </a:r>
            <a:r>
              <a:rPr dirty="0" sz="18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партнерки.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33300" y="986179"/>
            <a:ext cx="5209540" cy="50679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311275">
              <a:lnSpc>
                <a:spcPct val="120400"/>
              </a:lnSpc>
              <a:spcBef>
                <a:spcPts val="100"/>
              </a:spcBef>
            </a:pPr>
            <a:r>
              <a:rPr dirty="0" sz="1800" spc="235" b="1">
                <a:solidFill>
                  <a:srgbClr val="231F20"/>
                </a:solidFill>
                <a:latin typeface="Trebuchet MS"/>
                <a:cs typeface="Trebuchet MS"/>
              </a:rPr>
              <a:t>Якщо</a:t>
            </a:r>
            <a:r>
              <a:rPr dirty="0" sz="1800" spc="-10" b="1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dirty="0" sz="1800" spc="200" b="1">
                <a:solidFill>
                  <a:srgbClr val="231F20"/>
                </a:solidFill>
                <a:latin typeface="Trebuchet MS"/>
                <a:cs typeface="Trebuchet MS"/>
              </a:rPr>
              <a:t>ти</a:t>
            </a:r>
            <a:r>
              <a:rPr dirty="0" sz="1800" spc="-5" b="1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dirty="0" sz="1800" spc="175" b="1">
                <a:solidFill>
                  <a:srgbClr val="231F20"/>
                </a:solidFill>
                <a:latin typeface="Trebuchet MS"/>
                <a:cs typeface="Trebuchet MS"/>
              </a:rPr>
              <a:t>партнер</a:t>
            </a:r>
            <a:r>
              <a:rPr dirty="0" sz="1800" spc="-5" b="1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dirty="0" sz="1800" spc="85" b="1">
                <a:solidFill>
                  <a:srgbClr val="231F20"/>
                </a:solidFill>
                <a:latin typeface="Trebuchet MS"/>
                <a:cs typeface="Trebuchet MS"/>
              </a:rPr>
              <a:t>/</a:t>
            </a:r>
            <a:r>
              <a:rPr dirty="0" sz="1800" spc="-5" b="1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dirty="0" sz="1800" spc="150" b="1">
                <a:solidFill>
                  <a:srgbClr val="231F20"/>
                </a:solidFill>
                <a:latin typeface="Trebuchet MS"/>
                <a:cs typeface="Trebuchet MS"/>
              </a:rPr>
              <a:t>партнерка, </a:t>
            </a:r>
            <a:r>
              <a:rPr dirty="0" sz="1800" spc="-525" b="1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dirty="0" sz="1800" spc="254" b="1">
                <a:solidFill>
                  <a:srgbClr val="231F20"/>
                </a:solidFill>
                <a:latin typeface="Trebuchet MS"/>
                <a:cs typeface="Trebuchet MS"/>
              </a:rPr>
              <a:t>що</a:t>
            </a:r>
            <a:r>
              <a:rPr dirty="0" sz="1800" spc="-10" b="1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dirty="0" sz="1800" spc="175" b="1">
                <a:solidFill>
                  <a:srgbClr val="231F20"/>
                </a:solidFill>
                <a:latin typeface="Trebuchet MS"/>
                <a:cs typeface="Trebuchet MS"/>
              </a:rPr>
              <a:t>надає</a:t>
            </a:r>
            <a:r>
              <a:rPr dirty="0" sz="1800" spc="-5" b="1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dirty="0" sz="1800" spc="185" b="1">
                <a:solidFill>
                  <a:srgbClr val="231F20"/>
                </a:solidFill>
                <a:latin typeface="Trebuchet MS"/>
                <a:cs typeface="Trebuchet MS"/>
              </a:rPr>
              <a:t>зворотний</a:t>
            </a:r>
            <a:r>
              <a:rPr dirty="0" sz="1800" spc="-10" b="1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dirty="0" sz="1800" spc="105" b="1">
                <a:solidFill>
                  <a:srgbClr val="231F20"/>
                </a:solidFill>
                <a:latin typeface="Trebuchet MS"/>
                <a:cs typeface="Trebuchet MS"/>
              </a:rPr>
              <a:t>зв’язок:</a:t>
            </a:r>
            <a:endParaRPr sz="1800">
              <a:latin typeface="Trebuchet MS"/>
              <a:cs typeface="Trebuchet MS"/>
            </a:endParaRPr>
          </a:p>
          <a:p>
            <a:pPr marL="372110" marR="751205" indent="-360045">
              <a:lnSpc>
                <a:spcPct val="120400"/>
              </a:lnSpc>
              <a:spcBef>
                <a:spcPts val="1700"/>
              </a:spcBef>
              <a:buClr>
                <a:srgbClr val="615780"/>
              </a:buClr>
              <a:buFont typeface="Trebuchet MS"/>
              <a:buAutoNum type="arabicPeriod"/>
              <a:tabLst>
                <a:tab pos="372110" algn="l"/>
                <a:tab pos="372745" algn="l"/>
              </a:tabLst>
            </a:pPr>
            <a:r>
              <a:rPr dirty="0" sz="1800" spc="120">
                <a:solidFill>
                  <a:srgbClr val="231F20"/>
                </a:solidFill>
                <a:latin typeface="Microsoft Sans Serif"/>
                <a:cs typeface="Microsoft Sans Serif"/>
              </a:rPr>
              <a:t>Послухай </a:t>
            </a:r>
            <a:r>
              <a:rPr dirty="0" sz="1800" spc="95">
                <a:solidFill>
                  <a:srgbClr val="231F20"/>
                </a:solidFill>
                <a:latin typeface="Microsoft Sans Serif"/>
                <a:cs typeface="Microsoft Sans Serif"/>
              </a:rPr>
              <a:t>і </a:t>
            </a:r>
            <a:r>
              <a:rPr dirty="0" sz="1800" spc="165">
                <a:solidFill>
                  <a:srgbClr val="231F20"/>
                </a:solidFill>
                <a:latin typeface="Microsoft Sans Serif"/>
                <a:cs typeface="Microsoft Sans Serif"/>
              </a:rPr>
              <a:t>прочитай </a:t>
            </a:r>
            <a:r>
              <a:rPr dirty="0" sz="1800" spc="135">
                <a:solidFill>
                  <a:srgbClr val="231F20"/>
                </a:solidFill>
                <a:latin typeface="Microsoft Sans Serif"/>
                <a:cs typeface="Microsoft Sans Serif"/>
              </a:rPr>
              <a:t>коментарі </a:t>
            </a:r>
            <a:r>
              <a:rPr dirty="0" sz="1800" spc="14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твого</a:t>
            </a:r>
            <a:r>
              <a:rPr dirty="0" sz="18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партнера</a:t>
            </a:r>
            <a:r>
              <a:rPr dirty="0" sz="18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/</a:t>
            </a:r>
            <a:r>
              <a:rPr dirty="0" sz="18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14">
                <a:solidFill>
                  <a:srgbClr val="231F20"/>
                </a:solidFill>
                <a:latin typeface="Microsoft Sans Serif"/>
                <a:cs typeface="Microsoft Sans Serif"/>
              </a:rPr>
              <a:t>твоєї</a:t>
            </a:r>
            <a:r>
              <a:rPr dirty="0" sz="18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партнерки.</a:t>
            </a:r>
            <a:endParaRPr sz="1800">
              <a:latin typeface="Microsoft Sans Serif"/>
              <a:cs typeface="Microsoft Sans Serif"/>
            </a:endParaRPr>
          </a:p>
          <a:p>
            <a:pPr marL="372110" marR="5080" indent="-360045">
              <a:lnSpc>
                <a:spcPct val="120400"/>
              </a:lnSpc>
              <a:spcBef>
                <a:spcPts val="1130"/>
              </a:spcBef>
              <a:buClr>
                <a:srgbClr val="615780"/>
              </a:buClr>
              <a:buFont typeface="Trebuchet MS"/>
              <a:buAutoNum type="arabicPeriod"/>
              <a:tabLst>
                <a:tab pos="372110" algn="l"/>
                <a:tab pos="372745" algn="l"/>
              </a:tabLst>
            </a:pPr>
            <a:r>
              <a:rPr dirty="0" sz="1800" spc="140">
                <a:solidFill>
                  <a:srgbClr val="231F20"/>
                </a:solidFill>
                <a:latin typeface="Microsoft Sans Serif"/>
                <a:cs typeface="Microsoft Sans Serif"/>
              </a:rPr>
              <a:t>Поділися</a:t>
            </a:r>
            <a:r>
              <a:rPr dirty="0" sz="18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50">
                <a:solidFill>
                  <a:srgbClr val="231F20"/>
                </a:solidFill>
                <a:latin typeface="Microsoft Sans Serif"/>
                <a:cs typeface="Microsoft Sans Serif"/>
              </a:rPr>
              <a:t>власною</a:t>
            </a:r>
            <a:r>
              <a:rPr dirty="0" sz="18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0">
                <a:solidFill>
                  <a:srgbClr val="231F20"/>
                </a:solidFill>
                <a:latin typeface="Microsoft Sans Serif"/>
                <a:cs typeface="Microsoft Sans Serif"/>
              </a:rPr>
              <a:t>думкою,</a:t>
            </a:r>
            <a:r>
              <a:rPr dirty="0" sz="18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85">
                <a:solidFill>
                  <a:srgbClr val="231F20"/>
                </a:solidFill>
                <a:latin typeface="Microsoft Sans Serif"/>
                <a:cs typeface="Microsoft Sans Serif"/>
              </a:rPr>
              <a:t>чи</a:t>
            </a:r>
            <a:r>
              <a:rPr dirty="0" sz="18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0">
                <a:solidFill>
                  <a:srgbClr val="231F20"/>
                </a:solidFill>
                <a:latin typeface="Microsoft Sans Serif"/>
                <a:cs typeface="Microsoft Sans Serif"/>
              </a:rPr>
              <a:t>пов’язані </a:t>
            </a:r>
            <a:r>
              <a:rPr dirty="0" sz="1800" spc="-46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50">
                <a:solidFill>
                  <a:srgbClr val="231F20"/>
                </a:solidFill>
                <a:latin typeface="Microsoft Sans Serif"/>
                <a:cs typeface="Microsoft Sans Serif"/>
              </a:rPr>
              <a:t>логічно</a:t>
            </a:r>
            <a:r>
              <a:rPr dirty="0" sz="18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50">
                <a:solidFill>
                  <a:srgbClr val="231F20"/>
                </a:solidFill>
                <a:latin typeface="Microsoft Sans Serif"/>
                <a:cs typeface="Microsoft Sans Serif"/>
              </a:rPr>
              <a:t>ці</a:t>
            </a:r>
            <a:r>
              <a:rPr dirty="0" sz="18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5">
                <a:solidFill>
                  <a:srgbClr val="231F20"/>
                </a:solidFill>
                <a:latin typeface="Microsoft Sans Serif"/>
                <a:cs typeface="Microsoft Sans Serif"/>
              </a:rPr>
              <a:t>коментарі</a:t>
            </a:r>
            <a:r>
              <a:rPr dirty="0" sz="18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75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sz="18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0">
                <a:solidFill>
                  <a:srgbClr val="231F20"/>
                </a:solidFill>
                <a:latin typeface="Microsoft Sans Serif"/>
                <a:cs typeface="Microsoft Sans Serif"/>
              </a:rPr>
              <a:t>твердженням.</a:t>
            </a: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575"/>
              </a:spcBef>
            </a:pPr>
            <a:r>
              <a:rPr dirty="0" sz="1800" spc="125" b="1">
                <a:solidFill>
                  <a:srgbClr val="231F20"/>
                </a:solidFill>
                <a:latin typeface="Trebuchet MS"/>
                <a:cs typeface="Trebuchet MS"/>
              </a:rPr>
              <a:t>Ти</a:t>
            </a:r>
            <a:r>
              <a:rPr dirty="0" sz="1800" spc="-25" b="1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dirty="0" sz="1800" spc="245" b="1">
                <a:solidFill>
                  <a:srgbClr val="231F20"/>
                </a:solidFill>
                <a:latin typeface="Trebuchet MS"/>
                <a:cs typeface="Trebuchet MS"/>
              </a:rPr>
              <a:t>можеш</a:t>
            </a:r>
            <a:r>
              <a:rPr dirty="0" sz="1800" spc="-20" b="1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dirty="0" sz="1800" spc="185" b="1">
                <a:solidFill>
                  <a:srgbClr val="231F20"/>
                </a:solidFill>
                <a:latin typeface="Trebuchet MS"/>
                <a:cs typeface="Trebuchet MS"/>
              </a:rPr>
              <a:t>сказати</a:t>
            </a:r>
            <a:r>
              <a:rPr dirty="0" sz="1800" spc="-20" b="1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dirty="0" sz="1800" spc="114" b="1">
                <a:solidFill>
                  <a:srgbClr val="231F20"/>
                </a:solidFill>
                <a:latin typeface="Trebuchet MS"/>
                <a:cs typeface="Trebuchet MS"/>
              </a:rPr>
              <a:t>так:</a:t>
            </a:r>
            <a:endParaRPr sz="1800">
              <a:latin typeface="Trebuchet MS"/>
              <a:cs typeface="Trebuchet MS"/>
            </a:endParaRPr>
          </a:p>
          <a:p>
            <a:pPr marL="12700" marR="1245870">
              <a:lnSpc>
                <a:spcPct val="172900"/>
              </a:lnSpc>
            </a:pPr>
            <a:r>
              <a:rPr dirty="0" sz="1800" spc="5" b="1">
                <a:solidFill>
                  <a:srgbClr val="42BB93"/>
                </a:solidFill>
                <a:latin typeface="Palatino Linotype"/>
                <a:cs typeface="Palatino Linotype"/>
              </a:rPr>
              <a:t>Твої</a:t>
            </a:r>
            <a:r>
              <a:rPr dirty="0" sz="1800" spc="35" b="1">
                <a:solidFill>
                  <a:srgbClr val="42BB93"/>
                </a:solidFill>
                <a:latin typeface="Palatino Linotype"/>
                <a:cs typeface="Palatino Linotype"/>
              </a:rPr>
              <a:t> </a:t>
            </a:r>
            <a:r>
              <a:rPr dirty="0" sz="1800" spc="45" b="1">
                <a:solidFill>
                  <a:srgbClr val="42BB93"/>
                </a:solidFill>
                <a:latin typeface="Palatino Linotype"/>
                <a:cs typeface="Palatino Linotype"/>
              </a:rPr>
              <a:t>коментарі</a:t>
            </a:r>
            <a:r>
              <a:rPr dirty="0" sz="1800" spc="40" b="1">
                <a:solidFill>
                  <a:srgbClr val="42BB93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42BB93"/>
                </a:solidFill>
                <a:latin typeface="Palatino Linotype"/>
                <a:cs typeface="Palatino Linotype"/>
              </a:rPr>
              <a:t>пов’язують…</a:t>
            </a:r>
            <a:r>
              <a:rPr dirty="0" sz="1800" spc="40" b="1">
                <a:solidFill>
                  <a:srgbClr val="42BB93"/>
                </a:solidFill>
                <a:latin typeface="Palatino Linotype"/>
                <a:cs typeface="Palatino Linotype"/>
              </a:rPr>
              <a:t> </a:t>
            </a:r>
            <a:r>
              <a:rPr dirty="0" sz="1800" spc="20" b="1">
                <a:solidFill>
                  <a:srgbClr val="42BB93"/>
                </a:solidFill>
                <a:latin typeface="Palatino Linotype"/>
                <a:cs typeface="Palatino Linotype"/>
              </a:rPr>
              <a:t>та</a:t>
            </a:r>
            <a:r>
              <a:rPr dirty="0" sz="1800" spc="40" b="1">
                <a:solidFill>
                  <a:srgbClr val="42BB93"/>
                </a:solidFill>
                <a:latin typeface="Palatino Linotype"/>
                <a:cs typeface="Palatino Linotype"/>
              </a:rPr>
              <a:t> </a:t>
            </a:r>
            <a:r>
              <a:rPr dirty="0" sz="1800" spc="-465" b="1">
                <a:solidFill>
                  <a:srgbClr val="42BB93"/>
                </a:solidFill>
                <a:latin typeface="Palatino Linotype"/>
                <a:cs typeface="Palatino Linotype"/>
              </a:rPr>
              <a:t>… </a:t>
            </a:r>
            <a:r>
              <a:rPr dirty="0" sz="1800" spc="-434" b="1">
                <a:solidFill>
                  <a:srgbClr val="42BB93"/>
                </a:solidFill>
                <a:latin typeface="Palatino Linotype"/>
                <a:cs typeface="Palatino Linotype"/>
              </a:rPr>
              <a:t> </a:t>
            </a:r>
            <a:r>
              <a:rPr dirty="0" sz="1800" spc="15" b="1">
                <a:solidFill>
                  <a:srgbClr val="42BB93"/>
                </a:solidFill>
                <a:latin typeface="Palatino Linotype"/>
                <a:cs typeface="Palatino Linotype"/>
              </a:rPr>
              <a:t>Твій</a:t>
            </a:r>
            <a:r>
              <a:rPr dirty="0" sz="1800" spc="35" b="1">
                <a:solidFill>
                  <a:srgbClr val="42BB93"/>
                </a:solidFill>
                <a:latin typeface="Palatino Linotype"/>
                <a:cs typeface="Palatino Linotype"/>
              </a:rPr>
              <a:t> </a:t>
            </a:r>
            <a:r>
              <a:rPr dirty="0" sz="1800" spc="60" b="1">
                <a:solidFill>
                  <a:srgbClr val="42BB93"/>
                </a:solidFill>
                <a:latin typeface="Palatino Linotype"/>
                <a:cs typeface="Palatino Linotype"/>
              </a:rPr>
              <a:t>коментар</a:t>
            </a:r>
            <a:r>
              <a:rPr dirty="0" sz="1800" spc="40" b="1">
                <a:solidFill>
                  <a:srgbClr val="42BB93"/>
                </a:solidFill>
                <a:latin typeface="Palatino Linotype"/>
                <a:cs typeface="Palatino Linotype"/>
              </a:rPr>
              <a:t> </a:t>
            </a:r>
            <a:r>
              <a:rPr dirty="0" sz="1800" spc="25" b="1">
                <a:solidFill>
                  <a:srgbClr val="42BB93"/>
                </a:solidFill>
                <a:latin typeface="Palatino Linotype"/>
                <a:cs typeface="Palatino Linotype"/>
              </a:rPr>
              <a:t>доповнює…</a:t>
            </a:r>
            <a:r>
              <a:rPr dirty="0" sz="1800" spc="40" b="1">
                <a:solidFill>
                  <a:srgbClr val="42BB93"/>
                </a:solidFill>
                <a:latin typeface="Palatino Linotype"/>
                <a:cs typeface="Palatino Linotype"/>
              </a:rPr>
              <a:t> </a:t>
            </a:r>
            <a:r>
              <a:rPr dirty="0" sz="1800" spc="20" b="1">
                <a:solidFill>
                  <a:srgbClr val="42BB93"/>
                </a:solidFill>
                <a:latin typeface="Palatino Linotype"/>
                <a:cs typeface="Palatino Linotype"/>
              </a:rPr>
              <a:t>та</a:t>
            </a:r>
            <a:r>
              <a:rPr dirty="0" sz="1800" spc="35" b="1">
                <a:solidFill>
                  <a:srgbClr val="42BB93"/>
                </a:solidFill>
                <a:latin typeface="Palatino Linotype"/>
                <a:cs typeface="Palatino Linotype"/>
              </a:rPr>
              <a:t> </a:t>
            </a:r>
            <a:r>
              <a:rPr dirty="0" sz="1800" spc="-465" b="1">
                <a:solidFill>
                  <a:srgbClr val="42BB93"/>
                </a:solidFill>
                <a:latin typeface="Palatino Linotype"/>
                <a:cs typeface="Palatino Linotype"/>
              </a:rPr>
              <a:t>…</a:t>
            </a:r>
            <a:endParaRPr sz="1800">
              <a:latin typeface="Palatino Linotype"/>
              <a:cs typeface="Palatino Linotype"/>
            </a:endParaRPr>
          </a:p>
          <a:p>
            <a:pPr marL="12700" marR="287020">
              <a:lnSpc>
                <a:spcPct val="172900"/>
              </a:lnSpc>
            </a:pPr>
            <a:r>
              <a:rPr dirty="0" sz="1800" spc="-25" b="1">
                <a:solidFill>
                  <a:srgbClr val="42BB93"/>
                </a:solidFill>
                <a:latin typeface="Palatino Linotype"/>
                <a:cs typeface="Palatino Linotype"/>
              </a:rPr>
              <a:t>Ти</a:t>
            </a:r>
            <a:r>
              <a:rPr dirty="0" sz="1800" spc="35" b="1">
                <a:solidFill>
                  <a:srgbClr val="42BB93"/>
                </a:solidFill>
                <a:latin typeface="Palatino Linotype"/>
                <a:cs typeface="Palatino Linotype"/>
              </a:rPr>
              <a:t> </a:t>
            </a:r>
            <a:r>
              <a:rPr dirty="0" sz="1800" spc="75" b="1">
                <a:solidFill>
                  <a:srgbClr val="42BB93"/>
                </a:solidFill>
                <a:latin typeface="Palatino Linotype"/>
                <a:cs typeface="Palatino Linotype"/>
              </a:rPr>
              <a:t>можеш</a:t>
            </a:r>
            <a:r>
              <a:rPr dirty="0" sz="1800" spc="40" b="1">
                <a:solidFill>
                  <a:srgbClr val="42BB93"/>
                </a:solidFill>
                <a:latin typeface="Palatino Linotype"/>
                <a:cs typeface="Palatino Linotype"/>
              </a:rPr>
              <a:t> </a:t>
            </a:r>
            <a:r>
              <a:rPr dirty="0" sz="1800" spc="55" b="1">
                <a:solidFill>
                  <a:srgbClr val="42BB93"/>
                </a:solidFill>
                <a:latin typeface="Palatino Linotype"/>
                <a:cs typeface="Palatino Linotype"/>
              </a:rPr>
              <a:t>пов’язати</a:t>
            </a:r>
            <a:r>
              <a:rPr dirty="0" sz="1800" spc="35" b="1">
                <a:solidFill>
                  <a:srgbClr val="42BB93"/>
                </a:solidFill>
                <a:latin typeface="Palatino Linotype"/>
                <a:cs typeface="Palatino Linotype"/>
              </a:rPr>
              <a:t> </a:t>
            </a:r>
            <a:r>
              <a:rPr dirty="0" sz="1800" spc="90" b="1">
                <a:solidFill>
                  <a:srgbClr val="42BB93"/>
                </a:solidFill>
                <a:latin typeface="Palatino Linotype"/>
                <a:cs typeface="Palatino Linotype"/>
              </a:rPr>
              <a:t>докази,</a:t>
            </a:r>
            <a:r>
              <a:rPr dirty="0" sz="1800" spc="40" b="1">
                <a:solidFill>
                  <a:srgbClr val="42BB93"/>
                </a:solidFill>
                <a:latin typeface="Palatino Linotype"/>
                <a:cs typeface="Palatino Linotype"/>
              </a:rPr>
              <a:t> </a:t>
            </a:r>
            <a:r>
              <a:rPr dirty="0" sz="1800" spc="55" b="1">
                <a:solidFill>
                  <a:srgbClr val="42BB93"/>
                </a:solidFill>
                <a:latin typeface="Palatino Linotype"/>
                <a:cs typeface="Palatino Linotype"/>
              </a:rPr>
              <a:t>сказавши… </a:t>
            </a:r>
            <a:r>
              <a:rPr dirty="0" sz="1800" spc="-434" b="1">
                <a:solidFill>
                  <a:srgbClr val="42BB93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42BB93"/>
                </a:solidFill>
                <a:latin typeface="Palatino Linotype"/>
                <a:cs typeface="Palatino Linotype"/>
              </a:rPr>
              <a:t>А</a:t>
            </a:r>
            <a:r>
              <a:rPr dirty="0" sz="1800" spc="40" b="1">
                <a:solidFill>
                  <a:srgbClr val="42BB93"/>
                </a:solidFill>
                <a:latin typeface="Palatino Linotype"/>
                <a:cs typeface="Palatino Linotype"/>
              </a:rPr>
              <a:t> </a:t>
            </a:r>
            <a:r>
              <a:rPr dirty="0" sz="1800" spc="60" b="1">
                <a:solidFill>
                  <a:srgbClr val="42BB93"/>
                </a:solidFill>
                <a:latin typeface="Palatino Linotype"/>
                <a:cs typeface="Palatino Linotype"/>
              </a:rPr>
              <a:t>доповнити</a:t>
            </a:r>
            <a:r>
              <a:rPr dirty="0" sz="1800" spc="45" b="1">
                <a:solidFill>
                  <a:srgbClr val="42BB93"/>
                </a:solidFill>
                <a:latin typeface="Palatino Linotype"/>
                <a:cs typeface="Palatino Linotype"/>
              </a:rPr>
              <a:t> </a:t>
            </a:r>
            <a:r>
              <a:rPr dirty="0" sz="1800" spc="105" b="1">
                <a:solidFill>
                  <a:srgbClr val="42BB93"/>
                </a:solidFill>
                <a:latin typeface="Palatino Linotype"/>
                <a:cs typeface="Palatino Linotype"/>
              </a:rPr>
              <a:t>докази</a:t>
            </a:r>
            <a:r>
              <a:rPr dirty="0" sz="1800" spc="40" b="1">
                <a:solidFill>
                  <a:srgbClr val="42BB93"/>
                </a:solidFill>
                <a:latin typeface="Palatino Linotype"/>
                <a:cs typeface="Palatino Linotype"/>
              </a:rPr>
              <a:t> </a:t>
            </a:r>
            <a:r>
              <a:rPr dirty="0" sz="1800" spc="60" b="1">
                <a:solidFill>
                  <a:srgbClr val="42BB93"/>
                </a:solidFill>
                <a:latin typeface="Palatino Linotype"/>
                <a:cs typeface="Palatino Linotype"/>
              </a:rPr>
              <a:t>можна</a:t>
            </a:r>
            <a:endParaRPr sz="1800">
              <a:latin typeface="Palatino Linotype"/>
              <a:cs typeface="Palatino Linotype"/>
            </a:endParaRPr>
          </a:p>
          <a:p>
            <a:pPr marL="12700">
              <a:lnSpc>
                <a:spcPct val="100000"/>
              </a:lnSpc>
              <a:spcBef>
                <a:spcPts val="440"/>
              </a:spcBef>
            </a:pPr>
            <a:r>
              <a:rPr dirty="0" sz="1800" spc="180" b="1">
                <a:solidFill>
                  <a:srgbClr val="42BB93"/>
                </a:solidFill>
                <a:latin typeface="Palatino Linotype"/>
                <a:cs typeface="Palatino Linotype"/>
              </a:rPr>
              <a:t>в</a:t>
            </a:r>
            <a:r>
              <a:rPr dirty="0" sz="1800" spc="30" b="1">
                <a:solidFill>
                  <a:srgbClr val="42BB93"/>
                </a:solidFill>
                <a:latin typeface="Palatino Linotype"/>
                <a:cs typeface="Palatino Linotype"/>
              </a:rPr>
              <a:t> </a:t>
            </a:r>
            <a:r>
              <a:rPr dirty="0" sz="1800" spc="45" b="1">
                <a:solidFill>
                  <a:srgbClr val="42BB93"/>
                </a:solidFill>
                <a:latin typeface="Palatino Linotype"/>
                <a:cs typeface="Palatino Linotype"/>
              </a:rPr>
              <a:t>такий</a:t>
            </a:r>
            <a:r>
              <a:rPr dirty="0" sz="1800" spc="35" b="1">
                <a:solidFill>
                  <a:srgbClr val="42BB93"/>
                </a:solidFill>
                <a:latin typeface="Palatino Linotype"/>
                <a:cs typeface="Palatino Linotype"/>
              </a:rPr>
              <a:t> </a:t>
            </a:r>
            <a:r>
              <a:rPr dirty="0" sz="1800" spc="60" b="1">
                <a:solidFill>
                  <a:srgbClr val="42BB93"/>
                </a:solidFill>
                <a:latin typeface="Palatino Linotype"/>
                <a:cs typeface="Palatino Linotype"/>
              </a:rPr>
              <a:t>спосіб:</a:t>
            </a:r>
            <a:r>
              <a:rPr dirty="0" sz="1800" spc="30" b="1">
                <a:solidFill>
                  <a:srgbClr val="42BB93"/>
                </a:solidFill>
                <a:latin typeface="Palatino Linotype"/>
                <a:cs typeface="Palatino Linotype"/>
              </a:rPr>
              <a:t> </a:t>
            </a:r>
            <a:r>
              <a:rPr dirty="0" sz="1800" spc="-465" b="1">
                <a:solidFill>
                  <a:srgbClr val="42BB93"/>
                </a:solidFill>
                <a:latin typeface="Palatino Linotype"/>
                <a:cs typeface="Palatino Linotype"/>
              </a:rPr>
              <a:t>…</a:t>
            </a:r>
            <a:endParaRPr sz="1800">
              <a:latin typeface="Palatino Linotype"/>
              <a:cs typeface="Palatino Linotype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0" y="5080858"/>
            <a:ext cx="10692130" cy="2122805"/>
            <a:chOff x="0" y="5080858"/>
            <a:chExt cx="10692130" cy="2122805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22195" y="5080858"/>
              <a:ext cx="1896637" cy="150238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4256443" y="6120421"/>
              <a:ext cx="715010" cy="419100"/>
            </a:xfrm>
            <a:custGeom>
              <a:avLst/>
              <a:gdLst/>
              <a:ahLst/>
              <a:cxnLst/>
              <a:rect l="l" t="t" r="r" b="b"/>
              <a:pathLst>
                <a:path w="715010" h="419100">
                  <a:moveTo>
                    <a:pt x="714552" y="232333"/>
                  </a:moveTo>
                  <a:lnTo>
                    <a:pt x="707898" y="182803"/>
                  </a:lnTo>
                  <a:lnTo>
                    <a:pt x="689114" y="138303"/>
                  </a:lnTo>
                  <a:lnTo>
                    <a:pt x="659980" y="100596"/>
                  </a:lnTo>
                  <a:lnTo>
                    <a:pt x="622274" y="71462"/>
                  </a:lnTo>
                  <a:lnTo>
                    <a:pt x="577773" y="52679"/>
                  </a:lnTo>
                  <a:lnTo>
                    <a:pt x="528243" y="46024"/>
                  </a:lnTo>
                  <a:lnTo>
                    <a:pt x="478713" y="52679"/>
                  </a:lnTo>
                  <a:lnTo>
                    <a:pt x="434213" y="71462"/>
                  </a:lnTo>
                  <a:lnTo>
                    <a:pt x="396506" y="100596"/>
                  </a:lnTo>
                  <a:lnTo>
                    <a:pt x="367372" y="138303"/>
                  </a:lnTo>
                  <a:lnTo>
                    <a:pt x="366458" y="140474"/>
                  </a:lnTo>
                  <a:lnTo>
                    <a:pt x="365963" y="136779"/>
                  </a:lnTo>
                  <a:lnTo>
                    <a:pt x="347179" y="92265"/>
                  </a:lnTo>
                  <a:lnTo>
                    <a:pt x="318046" y="54559"/>
                  </a:lnTo>
                  <a:lnTo>
                    <a:pt x="280339" y="25438"/>
                  </a:lnTo>
                  <a:lnTo>
                    <a:pt x="235839" y="6654"/>
                  </a:lnTo>
                  <a:lnTo>
                    <a:pt x="186309" y="0"/>
                  </a:lnTo>
                  <a:lnTo>
                    <a:pt x="136779" y="6654"/>
                  </a:lnTo>
                  <a:lnTo>
                    <a:pt x="92278" y="25438"/>
                  </a:lnTo>
                  <a:lnTo>
                    <a:pt x="54571" y="54559"/>
                  </a:lnTo>
                  <a:lnTo>
                    <a:pt x="25438" y="92265"/>
                  </a:lnTo>
                  <a:lnTo>
                    <a:pt x="6654" y="136779"/>
                  </a:lnTo>
                  <a:lnTo>
                    <a:pt x="0" y="186309"/>
                  </a:lnTo>
                  <a:lnTo>
                    <a:pt x="6654" y="235839"/>
                  </a:lnTo>
                  <a:lnTo>
                    <a:pt x="25438" y="280339"/>
                  </a:lnTo>
                  <a:lnTo>
                    <a:pt x="54571" y="318046"/>
                  </a:lnTo>
                  <a:lnTo>
                    <a:pt x="92278" y="347179"/>
                  </a:lnTo>
                  <a:lnTo>
                    <a:pt x="136779" y="365963"/>
                  </a:lnTo>
                  <a:lnTo>
                    <a:pt x="186309" y="372618"/>
                  </a:lnTo>
                  <a:lnTo>
                    <a:pt x="235839" y="365963"/>
                  </a:lnTo>
                  <a:lnTo>
                    <a:pt x="280339" y="347179"/>
                  </a:lnTo>
                  <a:lnTo>
                    <a:pt x="318046" y="318046"/>
                  </a:lnTo>
                  <a:lnTo>
                    <a:pt x="347179" y="280339"/>
                  </a:lnTo>
                  <a:lnTo>
                    <a:pt x="348081" y="278180"/>
                  </a:lnTo>
                  <a:lnTo>
                    <a:pt x="348589" y="281863"/>
                  </a:lnTo>
                  <a:lnTo>
                    <a:pt x="367372" y="326364"/>
                  </a:lnTo>
                  <a:lnTo>
                    <a:pt x="396506" y="364070"/>
                  </a:lnTo>
                  <a:lnTo>
                    <a:pt x="434213" y="393204"/>
                  </a:lnTo>
                  <a:lnTo>
                    <a:pt x="478713" y="411988"/>
                  </a:lnTo>
                  <a:lnTo>
                    <a:pt x="528243" y="418642"/>
                  </a:lnTo>
                  <a:lnTo>
                    <a:pt x="577773" y="411988"/>
                  </a:lnTo>
                  <a:lnTo>
                    <a:pt x="622274" y="393204"/>
                  </a:lnTo>
                  <a:lnTo>
                    <a:pt x="659980" y="364070"/>
                  </a:lnTo>
                  <a:lnTo>
                    <a:pt x="689114" y="326364"/>
                  </a:lnTo>
                  <a:lnTo>
                    <a:pt x="707898" y="281863"/>
                  </a:lnTo>
                  <a:lnTo>
                    <a:pt x="714552" y="232333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46785" y="6039312"/>
              <a:ext cx="213258" cy="213258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4370509" y="5655631"/>
              <a:ext cx="516255" cy="709930"/>
            </a:xfrm>
            <a:custGeom>
              <a:avLst/>
              <a:gdLst/>
              <a:ahLst/>
              <a:cxnLst/>
              <a:rect l="l" t="t" r="r" b="b"/>
              <a:pathLst>
                <a:path w="516254" h="709929">
                  <a:moveTo>
                    <a:pt x="296769" y="0"/>
                  </a:moveTo>
                  <a:lnTo>
                    <a:pt x="247320" y="102"/>
                  </a:lnTo>
                  <a:lnTo>
                    <a:pt x="200319" y="9755"/>
                  </a:lnTo>
                  <a:lnTo>
                    <a:pt x="156840" y="28080"/>
                  </a:lnTo>
                  <a:lnTo>
                    <a:pt x="117956" y="54195"/>
                  </a:lnTo>
                  <a:lnTo>
                    <a:pt x="84741" y="87220"/>
                  </a:lnTo>
                  <a:lnTo>
                    <a:pt x="58268" y="126274"/>
                  </a:lnTo>
                  <a:lnTo>
                    <a:pt x="39610" y="170477"/>
                  </a:lnTo>
                  <a:lnTo>
                    <a:pt x="29841" y="218947"/>
                  </a:lnTo>
                  <a:lnTo>
                    <a:pt x="1050" y="510603"/>
                  </a:lnTo>
                  <a:lnTo>
                    <a:pt x="0" y="543146"/>
                  </a:lnTo>
                  <a:lnTo>
                    <a:pt x="3174" y="574800"/>
                  </a:lnTo>
                  <a:lnTo>
                    <a:pt x="21166" y="634263"/>
                  </a:lnTo>
                  <a:lnTo>
                    <a:pt x="62260" y="660209"/>
                  </a:lnTo>
                  <a:lnTo>
                    <a:pt x="106518" y="681108"/>
                  </a:lnTo>
                  <a:lnTo>
                    <a:pt x="153541" y="696548"/>
                  </a:lnTo>
                  <a:lnTo>
                    <a:pt x="202935" y="706115"/>
                  </a:lnTo>
                  <a:lnTo>
                    <a:pt x="254300" y="709396"/>
                  </a:lnTo>
                  <a:lnTo>
                    <a:pt x="308757" y="705703"/>
                  </a:lnTo>
                  <a:lnTo>
                    <a:pt x="360963" y="694955"/>
                  </a:lnTo>
                  <a:lnTo>
                    <a:pt x="410447" y="677651"/>
                  </a:lnTo>
                  <a:lnTo>
                    <a:pt x="456738" y="654291"/>
                  </a:lnTo>
                  <a:lnTo>
                    <a:pt x="476590" y="608745"/>
                  </a:lnTo>
                  <a:lnTo>
                    <a:pt x="486926" y="558571"/>
                  </a:lnTo>
                  <a:lnTo>
                    <a:pt x="515717" y="266928"/>
                  </a:lnTo>
                  <a:lnTo>
                    <a:pt x="515616" y="217479"/>
                  </a:lnTo>
                  <a:lnTo>
                    <a:pt x="505963" y="170478"/>
                  </a:lnTo>
                  <a:lnTo>
                    <a:pt x="487640" y="126999"/>
                  </a:lnTo>
                  <a:lnTo>
                    <a:pt x="461526" y="88115"/>
                  </a:lnTo>
                  <a:lnTo>
                    <a:pt x="428502" y="54900"/>
                  </a:lnTo>
                  <a:lnTo>
                    <a:pt x="389448" y="28427"/>
                  </a:lnTo>
                  <a:lnTo>
                    <a:pt x="345243" y="9769"/>
                  </a:lnTo>
                  <a:lnTo>
                    <a:pt x="296769" y="0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4089868" y="6162605"/>
              <a:ext cx="619125" cy="460375"/>
            </a:xfrm>
            <a:custGeom>
              <a:avLst/>
              <a:gdLst/>
              <a:ahLst/>
              <a:cxnLst/>
              <a:rect l="l" t="t" r="r" b="b"/>
              <a:pathLst>
                <a:path w="619125" h="460375">
                  <a:moveTo>
                    <a:pt x="415716" y="0"/>
                  </a:moveTo>
                  <a:lnTo>
                    <a:pt x="376637" y="4055"/>
                  </a:lnTo>
                  <a:lnTo>
                    <a:pt x="340883" y="20343"/>
                  </a:lnTo>
                  <a:lnTo>
                    <a:pt x="311581" y="48014"/>
                  </a:lnTo>
                  <a:lnTo>
                    <a:pt x="0" y="459748"/>
                  </a:lnTo>
                  <a:lnTo>
                    <a:pt x="565505" y="459748"/>
                  </a:lnTo>
                  <a:lnTo>
                    <a:pt x="618667" y="76704"/>
                  </a:lnTo>
                  <a:lnTo>
                    <a:pt x="454990" y="9025"/>
                  </a:lnTo>
                  <a:lnTo>
                    <a:pt x="415716" y="0"/>
                  </a:lnTo>
                  <a:close/>
                </a:path>
              </a:pathLst>
            </a:custGeom>
            <a:solidFill>
              <a:srgbClr val="62588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4368786" y="5716749"/>
              <a:ext cx="426084" cy="594995"/>
            </a:xfrm>
            <a:custGeom>
              <a:avLst/>
              <a:gdLst/>
              <a:ahLst/>
              <a:cxnLst/>
              <a:rect l="l" t="t" r="r" b="b"/>
              <a:pathLst>
                <a:path w="426085" h="594995">
                  <a:moveTo>
                    <a:pt x="224745" y="0"/>
                  </a:moveTo>
                  <a:lnTo>
                    <a:pt x="176778" y="7972"/>
                  </a:lnTo>
                  <a:lnTo>
                    <a:pt x="132925" y="30010"/>
                  </a:lnTo>
                  <a:lnTo>
                    <a:pt x="97051" y="65287"/>
                  </a:lnTo>
                  <a:lnTo>
                    <a:pt x="30274" y="156155"/>
                  </a:lnTo>
                  <a:lnTo>
                    <a:pt x="7508" y="200546"/>
                  </a:lnTo>
                  <a:lnTo>
                    <a:pt x="0" y="248114"/>
                  </a:lnTo>
                  <a:lnTo>
                    <a:pt x="7202" y="295271"/>
                  </a:lnTo>
                  <a:lnTo>
                    <a:pt x="28568" y="338429"/>
                  </a:lnTo>
                  <a:lnTo>
                    <a:pt x="63548" y="373998"/>
                  </a:lnTo>
                  <a:lnTo>
                    <a:pt x="118559" y="399757"/>
                  </a:lnTo>
                  <a:lnTo>
                    <a:pt x="147805" y="404034"/>
                  </a:lnTo>
                  <a:lnTo>
                    <a:pt x="177112" y="402751"/>
                  </a:lnTo>
                  <a:lnTo>
                    <a:pt x="156906" y="483256"/>
                  </a:lnTo>
                  <a:lnTo>
                    <a:pt x="167001" y="551590"/>
                  </a:lnTo>
                  <a:lnTo>
                    <a:pt x="222464" y="592769"/>
                  </a:lnTo>
                  <a:lnTo>
                    <a:pt x="260804" y="594565"/>
                  </a:lnTo>
                  <a:lnTo>
                    <a:pt x="295646" y="581954"/>
                  </a:lnTo>
                  <a:lnTo>
                    <a:pt x="323217" y="557200"/>
                  </a:lnTo>
                  <a:lnTo>
                    <a:pt x="339748" y="522563"/>
                  </a:lnTo>
                  <a:lnTo>
                    <a:pt x="388478" y="328482"/>
                  </a:lnTo>
                  <a:lnTo>
                    <a:pt x="406295" y="316683"/>
                  </a:lnTo>
                  <a:lnTo>
                    <a:pt x="419045" y="299959"/>
                  </a:lnTo>
                  <a:lnTo>
                    <a:pt x="425688" y="279856"/>
                  </a:lnTo>
                  <a:lnTo>
                    <a:pt x="425181" y="257920"/>
                  </a:lnTo>
                  <a:lnTo>
                    <a:pt x="418167" y="238981"/>
                  </a:lnTo>
                  <a:lnTo>
                    <a:pt x="406061" y="223703"/>
                  </a:lnTo>
                  <a:lnTo>
                    <a:pt x="390069" y="212879"/>
                  </a:lnTo>
                  <a:lnTo>
                    <a:pt x="371396" y="207298"/>
                  </a:lnTo>
                  <a:lnTo>
                    <a:pt x="380465" y="158835"/>
                  </a:lnTo>
                  <a:lnTo>
                    <a:pt x="374129" y="110505"/>
                  </a:lnTo>
                  <a:lnTo>
                    <a:pt x="352964" y="66138"/>
                  </a:lnTo>
                  <a:lnTo>
                    <a:pt x="317548" y="29562"/>
                  </a:lnTo>
                  <a:lnTo>
                    <a:pt x="272958" y="6920"/>
                  </a:lnTo>
                  <a:lnTo>
                    <a:pt x="22474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4363910" y="5635358"/>
              <a:ext cx="435609" cy="682625"/>
            </a:xfrm>
            <a:custGeom>
              <a:avLst/>
              <a:gdLst/>
              <a:ahLst/>
              <a:cxnLst/>
              <a:rect l="l" t="t" r="r" b="b"/>
              <a:pathLst>
                <a:path w="435610" h="682625">
                  <a:moveTo>
                    <a:pt x="401002" y="24206"/>
                  </a:moveTo>
                  <a:lnTo>
                    <a:pt x="399542" y="18948"/>
                  </a:lnTo>
                  <a:lnTo>
                    <a:pt x="396824" y="17399"/>
                  </a:lnTo>
                  <a:lnTo>
                    <a:pt x="394182" y="18135"/>
                  </a:lnTo>
                  <a:lnTo>
                    <a:pt x="387223" y="20637"/>
                  </a:lnTo>
                  <a:lnTo>
                    <a:pt x="373303" y="28143"/>
                  </a:lnTo>
                  <a:lnTo>
                    <a:pt x="374129" y="11849"/>
                  </a:lnTo>
                  <a:lnTo>
                    <a:pt x="373392" y="4483"/>
                  </a:lnTo>
                  <a:lnTo>
                    <a:pt x="372922" y="1803"/>
                  </a:lnTo>
                  <a:lnTo>
                    <a:pt x="370344" y="0"/>
                  </a:lnTo>
                  <a:lnTo>
                    <a:pt x="364985" y="952"/>
                  </a:lnTo>
                  <a:lnTo>
                    <a:pt x="363194" y="3505"/>
                  </a:lnTo>
                  <a:lnTo>
                    <a:pt x="363664" y="6197"/>
                  </a:lnTo>
                  <a:lnTo>
                    <a:pt x="364197" y="12026"/>
                  </a:lnTo>
                  <a:lnTo>
                    <a:pt x="363575" y="25831"/>
                  </a:lnTo>
                  <a:lnTo>
                    <a:pt x="359029" y="41211"/>
                  </a:lnTo>
                  <a:lnTo>
                    <a:pt x="357670" y="42468"/>
                  </a:lnTo>
                  <a:lnTo>
                    <a:pt x="356146" y="45808"/>
                  </a:lnTo>
                  <a:lnTo>
                    <a:pt x="345808" y="58445"/>
                  </a:lnTo>
                  <a:lnTo>
                    <a:pt x="343623" y="60083"/>
                  </a:lnTo>
                  <a:lnTo>
                    <a:pt x="343179" y="63182"/>
                  </a:lnTo>
                  <a:lnTo>
                    <a:pt x="345795" y="66662"/>
                  </a:lnTo>
                  <a:lnTo>
                    <a:pt x="347281" y="67348"/>
                  </a:lnTo>
                  <a:lnTo>
                    <a:pt x="348881" y="69621"/>
                  </a:lnTo>
                  <a:lnTo>
                    <a:pt x="352221" y="70256"/>
                  </a:lnTo>
                  <a:lnTo>
                    <a:pt x="352539" y="70256"/>
                  </a:lnTo>
                  <a:lnTo>
                    <a:pt x="354850" y="70256"/>
                  </a:lnTo>
                  <a:lnTo>
                    <a:pt x="356908" y="68630"/>
                  </a:lnTo>
                  <a:lnTo>
                    <a:pt x="357378" y="66281"/>
                  </a:lnTo>
                  <a:lnTo>
                    <a:pt x="364515" y="51079"/>
                  </a:lnTo>
                  <a:lnTo>
                    <a:pt x="367157" y="47929"/>
                  </a:lnTo>
                  <a:lnTo>
                    <a:pt x="367576" y="46583"/>
                  </a:lnTo>
                  <a:lnTo>
                    <a:pt x="379158" y="36144"/>
                  </a:lnTo>
                  <a:lnTo>
                    <a:pt x="391337" y="29654"/>
                  </a:lnTo>
                  <a:lnTo>
                    <a:pt x="396836" y="27660"/>
                  </a:lnTo>
                  <a:lnTo>
                    <a:pt x="399465" y="26936"/>
                  </a:lnTo>
                  <a:lnTo>
                    <a:pt x="401002" y="24206"/>
                  </a:lnTo>
                  <a:close/>
                </a:path>
                <a:path w="435610" h="682625">
                  <a:moveTo>
                    <a:pt x="435521" y="361022"/>
                  </a:moveTo>
                  <a:lnTo>
                    <a:pt x="434911" y="338353"/>
                  </a:lnTo>
                  <a:lnTo>
                    <a:pt x="428218" y="319570"/>
                  </a:lnTo>
                  <a:lnTo>
                    <a:pt x="425653" y="316064"/>
                  </a:lnTo>
                  <a:lnTo>
                    <a:pt x="425653" y="360172"/>
                  </a:lnTo>
                  <a:lnTo>
                    <a:pt x="419608" y="378714"/>
                  </a:lnTo>
                  <a:lnTo>
                    <a:pt x="407898" y="394309"/>
                  </a:lnTo>
                  <a:lnTo>
                    <a:pt x="391363" y="405345"/>
                  </a:lnTo>
                  <a:lnTo>
                    <a:pt x="389966" y="405968"/>
                  </a:lnTo>
                  <a:lnTo>
                    <a:pt x="388924" y="407187"/>
                  </a:lnTo>
                  <a:lnTo>
                    <a:pt x="339826" y="602742"/>
                  </a:lnTo>
                  <a:lnTo>
                    <a:pt x="324142" y="635584"/>
                  </a:lnTo>
                  <a:lnTo>
                    <a:pt x="297954" y="659066"/>
                  </a:lnTo>
                  <a:lnTo>
                    <a:pt x="264896" y="671055"/>
                  </a:lnTo>
                  <a:lnTo>
                    <a:pt x="228549" y="669366"/>
                  </a:lnTo>
                  <a:lnTo>
                    <a:pt x="186131" y="644004"/>
                  </a:lnTo>
                  <a:lnTo>
                    <a:pt x="164871" y="599109"/>
                  </a:lnTo>
                  <a:lnTo>
                    <a:pt x="164071" y="582523"/>
                  </a:lnTo>
                  <a:lnTo>
                    <a:pt x="166573" y="565848"/>
                  </a:lnTo>
                  <a:lnTo>
                    <a:pt x="185635" y="489877"/>
                  </a:lnTo>
                  <a:lnTo>
                    <a:pt x="186702" y="485622"/>
                  </a:lnTo>
                  <a:lnTo>
                    <a:pt x="229679" y="467410"/>
                  </a:lnTo>
                  <a:lnTo>
                    <a:pt x="259981" y="444017"/>
                  </a:lnTo>
                  <a:lnTo>
                    <a:pt x="256628" y="439699"/>
                  </a:lnTo>
                  <a:lnTo>
                    <a:pt x="253517" y="439318"/>
                  </a:lnTo>
                  <a:lnTo>
                    <a:pt x="243928" y="446405"/>
                  </a:lnTo>
                  <a:lnTo>
                    <a:pt x="225488" y="458343"/>
                  </a:lnTo>
                  <a:lnTo>
                    <a:pt x="200825" y="471093"/>
                  </a:lnTo>
                  <a:lnTo>
                    <a:pt x="174713" y="478955"/>
                  </a:lnTo>
                  <a:lnTo>
                    <a:pt x="172008" y="479336"/>
                  </a:lnTo>
                  <a:lnTo>
                    <a:pt x="171767" y="479653"/>
                  </a:lnTo>
                  <a:lnTo>
                    <a:pt x="123571" y="476123"/>
                  </a:lnTo>
                  <a:lnTo>
                    <a:pt x="71361" y="451396"/>
                  </a:lnTo>
                  <a:lnTo>
                    <a:pt x="37528" y="416991"/>
                  </a:lnTo>
                  <a:lnTo>
                    <a:pt x="16852" y="375183"/>
                  </a:lnTo>
                  <a:lnTo>
                    <a:pt x="9880" y="329476"/>
                  </a:lnTo>
                  <a:lnTo>
                    <a:pt x="17119" y="283425"/>
                  </a:lnTo>
                  <a:lnTo>
                    <a:pt x="39128" y="240474"/>
                  </a:lnTo>
                  <a:lnTo>
                    <a:pt x="105918" y="149606"/>
                  </a:lnTo>
                  <a:lnTo>
                    <a:pt x="150926" y="108813"/>
                  </a:lnTo>
                  <a:lnTo>
                    <a:pt x="208572" y="88061"/>
                  </a:lnTo>
                  <a:lnTo>
                    <a:pt x="238366" y="86436"/>
                  </a:lnTo>
                  <a:lnTo>
                    <a:pt x="267233" y="90487"/>
                  </a:lnTo>
                  <a:lnTo>
                    <a:pt x="319481" y="114922"/>
                  </a:lnTo>
                  <a:lnTo>
                    <a:pt x="353098" y="149669"/>
                  </a:lnTo>
                  <a:lnTo>
                    <a:pt x="373761" y="192443"/>
                  </a:lnTo>
                  <a:lnTo>
                    <a:pt x="380314" y="239483"/>
                  </a:lnTo>
                  <a:lnTo>
                    <a:pt x="371627" y="287020"/>
                  </a:lnTo>
                  <a:lnTo>
                    <a:pt x="371119" y="288417"/>
                  </a:lnTo>
                  <a:lnTo>
                    <a:pt x="371284" y="289966"/>
                  </a:lnTo>
                  <a:lnTo>
                    <a:pt x="372821" y="292519"/>
                  </a:lnTo>
                  <a:lnTo>
                    <a:pt x="374129" y="293382"/>
                  </a:lnTo>
                  <a:lnTo>
                    <a:pt x="375602" y="293585"/>
                  </a:lnTo>
                  <a:lnTo>
                    <a:pt x="393128" y="298881"/>
                  </a:lnTo>
                  <a:lnTo>
                    <a:pt x="407873" y="309016"/>
                  </a:lnTo>
                  <a:lnTo>
                    <a:pt x="418884" y="323126"/>
                  </a:lnTo>
                  <a:lnTo>
                    <a:pt x="425208" y="340271"/>
                  </a:lnTo>
                  <a:lnTo>
                    <a:pt x="425653" y="360172"/>
                  </a:lnTo>
                  <a:lnTo>
                    <a:pt x="425653" y="316064"/>
                  </a:lnTo>
                  <a:lnTo>
                    <a:pt x="416699" y="303822"/>
                  </a:lnTo>
                  <a:lnTo>
                    <a:pt x="401256" y="291960"/>
                  </a:lnTo>
                  <a:lnTo>
                    <a:pt x="382790" y="284848"/>
                  </a:lnTo>
                  <a:lnTo>
                    <a:pt x="390220" y="235470"/>
                  </a:lnTo>
                  <a:lnTo>
                    <a:pt x="382371" y="186905"/>
                  </a:lnTo>
                  <a:lnTo>
                    <a:pt x="360387" y="142849"/>
                  </a:lnTo>
                  <a:lnTo>
                    <a:pt x="325374" y="106984"/>
                  </a:lnTo>
                  <a:lnTo>
                    <a:pt x="285470" y="86436"/>
                  </a:lnTo>
                  <a:lnTo>
                    <a:pt x="238848" y="76568"/>
                  </a:lnTo>
                  <a:lnTo>
                    <a:pt x="207111" y="78282"/>
                  </a:lnTo>
                  <a:lnTo>
                    <a:pt x="145821" y="100342"/>
                  </a:lnTo>
                  <a:lnTo>
                    <a:pt x="97942" y="143751"/>
                  </a:lnTo>
                  <a:lnTo>
                    <a:pt x="31165" y="234619"/>
                  </a:lnTo>
                  <a:lnTo>
                    <a:pt x="7708" y="280390"/>
                  </a:lnTo>
                  <a:lnTo>
                    <a:pt x="0" y="329501"/>
                  </a:lnTo>
                  <a:lnTo>
                    <a:pt x="7429" y="378155"/>
                  </a:lnTo>
                  <a:lnTo>
                    <a:pt x="29451" y="422694"/>
                  </a:lnTo>
                  <a:lnTo>
                    <a:pt x="65506" y="459371"/>
                  </a:lnTo>
                  <a:lnTo>
                    <a:pt x="117716" y="484797"/>
                  </a:lnTo>
                  <a:lnTo>
                    <a:pt x="146202" y="489966"/>
                  </a:lnTo>
                  <a:lnTo>
                    <a:pt x="175437" y="489902"/>
                  </a:lnTo>
                  <a:lnTo>
                    <a:pt x="156984" y="563448"/>
                  </a:lnTo>
                  <a:lnTo>
                    <a:pt x="154190" y="582041"/>
                  </a:lnTo>
                  <a:lnTo>
                    <a:pt x="155092" y="600557"/>
                  </a:lnTo>
                  <a:lnTo>
                    <a:pt x="159588" y="618528"/>
                  </a:lnTo>
                  <a:lnTo>
                    <a:pt x="192532" y="663105"/>
                  </a:lnTo>
                  <a:lnTo>
                    <a:pt x="234403" y="681024"/>
                  </a:lnTo>
                  <a:lnTo>
                    <a:pt x="242709" y="682028"/>
                  </a:lnTo>
                  <a:lnTo>
                    <a:pt x="250863" y="682028"/>
                  </a:lnTo>
                  <a:lnTo>
                    <a:pt x="293941" y="671055"/>
                  </a:lnTo>
                  <a:lnTo>
                    <a:pt x="335534" y="636600"/>
                  </a:lnTo>
                  <a:lnTo>
                    <a:pt x="397573" y="413359"/>
                  </a:lnTo>
                  <a:lnTo>
                    <a:pt x="415950" y="400240"/>
                  </a:lnTo>
                  <a:lnTo>
                    <a:pt x="428891" y="382219"/>
                  </a:lnTo>
                  <a:lnTo>
                    <a:pt x="435521" y="361022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432019" y="5774819"/>
              <a:ext cx="63893" cy="127596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4456862" y="5658319"/>
              <a:ext cx="429895" cy="400685"/>
            </a:xfrm>
            <a:custGeom>
              <a:avLst/>
              <a:gdLst/>
              <a:ahLst/>
              <a:cxnLst/>
              <a:rect l="l" t="t" r="r" b="b"/>
              <a:pathLst>
                <a:path w="429895" h="400685">
                  <a:moveTo>
                    <a:pt x="87909" y="321767"/>
                  </a:moveTo>
                  <a:lnTo>
                    <a:pt x="87820" y="318643"/>
                  </a:lnTo>
                  <a:lnTo>
                    <a:pt x="83858" y="314896"/>
                  </a:lnTo>
                  <a:lnTo>
                    <a:pt x="80721" y="314985"/>
                  </a:lnTo>
                  <a:lnTo>
                    <a:pt x="78854" y="316966"/>
                  </a:lnTo>
                  <a:lnTo>
                    <a:pt x="53682" y="334543"/>
                  </a:lnTo>
                  <a:lnTo>
                    <a:pt x="31330" y="338061"/>
                  </a:lnTo>
                  <a:lnTo>
                    <a:pt x="15074" y="334670"/>
                  </a:lnTo>
                  <a:lnTo>
                    <a:pt x="8191" y="331495"/>
                  </a:lnTo>
                  <a:lnTo>
                    <a:pt x="5867" y="330098"/>
                  </a:lnTo>
                  <a:lnTo>
                    <a:pt x="2819" y="330835"/>
                  </a:lnTo>
                  <a:lnTo>
                    <a:pt x="0" y="335495"/>
                  </a:lnTo>
                  <a:lnTo>
                    <a:pt x="723" y="338518"/>
                  </a:lnTo>
                  <a:lnTo>
                    <a:pt x="3048" y="339940"/>
                  </a:lnTo>
                  <a:lnTo>
                    <a:pt x="5511" y="341236"/>
                  </a:lnTo>
                  <a:lnTo>
                    <a:pt x="12090" y="343954"/>
                  </a:lnTo>
                  <a:lnTo>
                    <a:pt x="22047" y="346633"/>
                  </a:lnTo>
                  <a:lnTo>
                    <a:pt x="34683" y="347853"/>
                  </a:lnTo>
                  <a:lnTo>
                    <a:pt x="46520" y="346748"/>
                  </a:lnTo>
                  <a:lnTo>
                    <a:pt x="59296" y="342887"/>
                  </a:lnTo>
                  <a:lnTo>
                    <a:pt x="72593" y="335495"/>
                  </a:lnTo>
                  <a:lnTo>
                    <a:pt x="86042" y="323761"/>
                  </a:lnTo>
                  <a:lnTo>
                    <a:pt x="87909" y="321767"/>
                  </a:lnTo>
                  <a:close/>
                </a:path>
                <a:path w="429895" h="400685">
                  <a:moveTo>
                    <a:pt x="141528" y="221208"/>
                  </a:moveTo>
                  <a:lnTo>
                    <a:pt x="116382" y="178828"/>
                  </a:lnTo>
                  <a:lnTo>
                    <a:pt x="95872" y="168668"/>
                  </a:lnTo>
                  <a:lnTo>
                    <a:pt x="82664" y="171246"/>
                  </a:lnTo>
                  <a:lnTo>
                    <a:pt x="80937" y="173850"/>
                  </a:lnTo>
                  <a:lnTo>
                    <a:pt x="82016" y="179197"/>
                  </a:lnTo>
                  <a:lnTo>
                    <a:pt x="84582" y="180924"/>
                  </a:lnTo>
                  <a:lnTo>
                    <a:pt x="87274" y="180403"/>
                  </a:lnTo>
                  <a:lnTo>
                    <a:pt x="92887" y="180200"/>
                  </a:lnTo>
                  <a:lnTo>
                    <a:pt x="104965" y="183426"/>
                  </a:lnTo>
                  <a:lnTo>
                    <a:pt x="119189" y="195338"/>
                  </a:lnTo>
                  <a:lnTo>
                    <a:pt x="131267" y="221208"/>
                  </a:lnTo>
                  <a:lnTo>
                    <a:pt x="131876" y="223405"/>
                  </a:lnTo>
                  <a:lnTo>
                    <a:pt x="133858" y="224840"/>
                  </a:lnTo>
                  <a:lnTo>
                    <a:pt x="136029" y="224840"/>
                  </a:lnTo>
                  <a:lnTo>
                    <a:pt x="137350" y="224663"/>
                  </a:lnTo>
                  <a:lnTo>
                    <a:pt x="139979" y="223926"/>
                  </a:lnTo>
                  <a:lnTo>
                    <a:pt x="141528" y="221208"/>
                  </a:lnTo>
                  <a:close/>
                </a:path>
                <a:path w="429895" h="400685">
                  <a:moveTo>
                    <a:pt x="316839" y="378993"/>
                  </a:moveTo>
                  <a:lnTo>
                    <a:pt x="312978" y="375132"/>
                  </a:lnTo>
                  <a:lnTo>
                    <a:pt x="309854" y="375132"/>
                  </a:lnTo>
                  <a:lnTo>
                    <a:pt x="307924" y="377063"/>
                  </a:lnTo>
                  <a:lnTo>
                    <a:pt x="300990" y="382752"/>
                  </a:lnTo>
                  <a:lnTo>
                    <a:pt x="293204" y="386918"/>
                  </a:lnTo>
                  <a:lnTo>
                    <a:pt x="284759" y="389470"/>
                  </a:lnTo>
                  <a:lnTo>
                    <a:pt x="275844" y="390347"/>
                  </a:lnTo>
                  <a:lnTo>
                    <a:pt x="266915" y="389470"/>
                  </a:lnTo>
                  <a:lnTo>
                    <a:pt x="258470" y="386918"/>
                  </a:lnTo>
                  <a:lnTo>
                    <a:pt x="250685" y="382752"/>
                  </a:lnTo>
                  <a:lnTo>
                    <a:pt x="243763" y="377063"/>
                  </a:lnTo>
                  <a:lnTo>
                    <a:pt x="241833" y="375132"/>
                  </a:lnTo>
                  <a:lnTo>
                    <a:pt x="238709" y="375132"/>
                  </a:lnTo>
                  <a:lnTo>
                    <a:pt x="234848" y="378993"/>
                  </a:lnTo>
                  <a:lnTo>
                    <a:pt x="234848" y="382130"/>
                  </a:lnTo>
                  <a:lnTo>
                    <a:pt x="275844" y="400240"/>
                  </a:lnTo>
                  <a:lnTo>
                    <a:pt x="286702" y="399173"/>
                  </a:lnTo>
                  <a:lnTo>
                    <a:pt x="297002" y="396049"/>
                  </a:lnTo>
                  <a:lnTo>
                    <a:pt x="306476" y="390982"/>
                  </a:lnTo>
                  <a:lnTo>
                    <a:pt x="314909" y="384060"/>
                  </a:lnTo>
                  <a:lnTo>
                    <a:pt x="316839" y="382130"/>
                  </a:lnTo>
                  <a:lnTo>
                    <a:pt x="316839" y="378993"/>
                  </a:lnTo>
                  <a:close/>
                </a:path>
                <a:path w="429895" h="400685">
                  <a:moveTo>
                    <a:pt x="318528" y="311378"/>
                  </a:moveTo>
                  <a:lnTo>
                    <a:pt x="317119" y="309029"/>
                  </a:lnTo>
                  <a:lnTo>
                    <a:pt x="302069" y="296964"/>
                  </a:lnTo>
                  <a:lnTo>
                    <a:pt x="283629" y="295173"/>
                  </a:lnTo>
                  <a:lnTo>
                    <a:pt x="267728" y="298272"/>
                  </a:lnTo>
                  <a:lnTo>
                    <a:pt x="260273" y="300863"/>
                  </a:lnTo>
                  <a:lnTo>
                    <a:pt x="257759" y="301917"/>
                  </a:lnTo>
                  <a:lnTo>
                    <a:pt x="256578" y="304812"/>
                  </a:lnTo>
                  <a:lnTo>
                    <a:pt x="258699" y="309854"/>
                  </a:lnTo>
                  <a:lnTo>
                    <a:pt x="261594" y="311023"/>
                  </a:lnTo>
                  <a:lnTo>
                    <a:pt x="264109" y="309981"/>
                  </a:lnTo>
                  <a:lnTo>
                    <a:pt x="269684" y="308038"/>
                  </a:lnTo>
                  <a:lnTo>
                    <a:pt x="282448" y="305257"/>
                  </a:lnTo>
                  <a:lnTo>
                    <a:pt x="297180" y="305866"/>
                  </a:lnTo>
                  <a:lnTo>
                    <a:pt x="308648" y="314121"/>
                  </a:lnTo>
                  <a:lnTo>
                    <a:pt x="309575" y="315671"/>
                  </a:lnTo>
                  <a:lnTo>
                    <a:pt x="311213" y="316522"/>
                  </a:lnTo>
                  <a:lnTo>
                    <a:pt x="312889" y="316522"/>
                  </a:lnTo>
                  <a:lnTo>
                    <a:pt x="313753" y="316522"/>
                  </a:lnTo>
                  <a:lnTo>
                    <a:pt x="314629" y="316293"/>
                  </a:lnTo>
                  <a:lnTo>
                    <a:pt x="317766" y="314413"/>
                  </a:lnTo>
                  <a:lnTo>
                    <a:pt x="318528" y="311378"/>
                  </a:lnTo>
                  <a:close/>
                </a:path>
                <a:path w="429895" h="400685">
                  <a:moveTo>
                    <a:pt x="429488" y="221551"/>
                  </a:moveTo>
                  <a:lnTo>
                    <a:pt x="420916" y="175666"/>
                  </a:lnTo>
                  <a:lnTo>
                    <a:pt x="404393" y="132956"/>
                  </a:lnTo>
                  <a:lnTo>
                    <a:pt x="380682" y="94361"/>
                  </a:lnTo>
                  <a:lnTo>
                    <a:pt x="350558" y="60820"/>
                  </a:lnTo>
                  <a:lnTo>
                    <a:pt x="314782" y="33286"/>
                  </a:lnTo>
                  <a:lnTo>
                    <a:pt x="274091" y="12700"/>
                  </a:lnTo>
                  <a:lnTo>
                    <a:pt x="229273" y="0"/>
                  </a:lnTo>
                  <a:lnTo>
                    <a:pt x="213321" y="8788"/>
                  </a:lnTo>
                  <a:lnTo>
                    <a:pt x="171945" y="46913"/>
                  </a:lnTo>
                  <a:lnTo>
                    <a:pt x="148170" y="91655"/>
                  </a:lnTo>
                  <a:lnTo>
                    <a:pt x="139573" y="140004"/>
                  </a:lnTo>
                  <a:lnTo>
                    <a:pt x="145694" y="188290"/>
                  </a:lnTo>
                  <a:lnTo>
                    <a:pt x="166065" y="232816"/>
                  </a:lnTo>
                  <a:lnTo>
                    <a:pt x="200215" y="269925"/>
                  </a:lnTo>
                  <a:lnTo>
                    <a:pt x="214769" y="281381"/>
                  </a:lnTo>
                  <a:lnTo>
                    <a:pt x="262293" y="271767"/>
                  </a:lnTo>
                  <a:lnTo>
                    <a:pt x="287566" y="271843"/>
                  </a:lnTo>
                  <a:lnTo>
                    <a:pt x="310057" y="281482"/>
                  </a:lnTo>
                  <a:lnTo>
                    <a:pt x="327367" y="299021"/>
                  </a:lnTo>
                  <a:lnTo>
                    <a:pt x="337096" y="322834"/>
                  </a:lnTo>
                  <a:lnTo>
                    <a:pt x="338302" y="333883"/>
                  </a:lnTo>
                  <a:lnTo>
                    <a:pt x="337654" y="344690"/>
                  </a:lnTo>
                  <a:lnTo>
                    <a:pt x="335318" y="355053"/>
                  </a:lnTo>
                  <a:lnTo>
                    <a:pt x="331393" y="364820"/>
                  </a:lnTo>
                  <a:lnTo>
                    <a:pt x="353047" y="371538"/>
                  </a:lnTo>
                  <a:lnTo>
                    <a:pt x="375183" y="374942"/>
                  </a:lnTo>
                  <a:lnTo>
                    <a:pt x="397433" y="375107"/>
                  </a:lnTo>
                  <a:lnTo>
                    <a:pt x="419455" y="372046"/>
                  </a:lnTo>
                  <a:lnTo>
                    <a:pt x="429361" y="269659"/>
                  </a:lnTo>
                  <a:lnTo>
                    <a:pt x="429488" y="221551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4719154" y="6029460"/>
              <a:ext cx="48895" cy="48895"/>
            </a:xfrm>
            <a:custGeom>
              <a:avLst/>
              <a:gdLst/>
              <a:ahLst/>
              <a:cxnLst/>
              <a:rect l="l" t="t" r="r" b="b"/>
              <a:pathLst>
                <a:path w="48895" h="48895">
                  <a:moveTo>
                    <a:pt x="24142" y="0"/>
                  </a:moveTo>
                  <a:lnTo>
                    <a:pt x="14744" y="1897"/>
                  </a:lnTo>
                  <a:lnTo>
                    <a:pt x="7070" y="7070"/>
                  </a:lnTo>
                  <a:lnTo>
                    <a:pt x="1897" y="14744"/>
                  </a:lnTo>
                  <a:lnTo>
                    <a:pt x="0" y="24142"/>
                  </a:lnTo>
                  <a:lnTo>
                    <a:pt x="1897" y="33540"/>
                  </a:lnTo>
                  <a:lnTo>
                    <a:pt x="7070" y="41214"/>
                  </a:lnTo>
                  <a:lnTo>
                    <a:pt x="14744" y="46388"/>
                  </a:lnTo>
                  <a:lnTo>
                    <a:pt x="24142" y="48285"/>
                  </a:lnTo>
                  <a:lnTo>
                    <a:pt x="33540" y="46388"/>
                  </a:lnTo>
                  <a:lnTo>
                    <a:pt x="41214" y="41214"/>
                  </a:lnTo>
                  <a:lnTo>
                    <a:pt x="46388" y="33540"/>
                  </a:lnTo>
                  <a:lnTo>
                    <a:pt x="48285" y="24142"/>
                  </a:lnTo>
                  <a:lnTo>
                    <a:pt x="46388" y="14744"/>
                  </a:lnTo>
                  <a:lnTo>
                    <a:pt x="41214" y="7070"/>
                  </a:lnTo>
                  <a:lnTo>
                    <a:pt x="33540" y="1897"/>
                  </a:lnTo>
                  <a:lnTo>
                    <a:pt x="24142" y="0"/>
                  </a:lnTo>
                  <a:close/>
                </a:path>
              </a:pathLst>
            </a:custGeom>
            <a:solidFill>
              <a:srgbClr val="62588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4443984" y="5830620"/>
              <a:ext cx="116205" cy="71755"/>
            </a:xfrm>
            <a:custGeom>
              <a:avLst/>
              <a:gdLst/>
              <a:ahLst/>
              <a:cxnLst/>
              <a:rect l="l" t="t" r="r" b="b"/>
              <a:pathLst>
                <a:path w="116204" h="71754">
                  <a:moveTo>
                    <a:pt x="46012" y="29743"/>
                  </a:moveTo>
                  <a:lnTo>
                    <a:pt x="19583" y="952"/>
                  </a:lnTo>
                  <a:lnTo>
                    <a:pt x="4470" y="0"/>
                  </a:lnTo>
                  <a:lnTo>
                    <a:pt x="1778" y="482"/>
                  </a:lnTo>
                  <a:lnTo>
                    <a:pt x="0" y="3060"/>
                  </a:lnTo>
                  <a:lnTo>
                    <a:pt x="977" y="8432"/>
                  </a:lnTo>
                  <a:lnTo>
                    <a:pt x="3530" y="10236"/>
                  </a:lnTo>
                  <a:lnTo>
                    <a:pt x="6235" y="9728"/>
                  </a:lnTo>
                  <a:lnTo>
                    <a:pt x="19138" y="11341"/>
                  </a:lnTo>
                  <a:lnTo>
                    <a:pt x="28295" y="18503"/>
                  </a:lnTo>
                  <a:lnTo>
                    <a:pt x="33807" y="26530"/>
                  </a:lnTo>
                  <a:lnTo>
                    <a:pt x="35814" y="30759"/>
                  </a:lnTo>
                  <a:lnTo>
                    <a:pt x="36576" y="32715"/>
                  </a:lnTo>
                  <a:lnTo>
                    <a:pt x="38442" y="33909"/>
                  </a:lnTo>
                  <a:lnTo>
                    <a:pt x="40424" y="33909"/>
                  </a:lnTo>
                  <a:lnTo>
                    <a:pt x="41021" y="33909"/>
                  </a:lnTo>
                  <a:lnTo>
                    <a:pt x="41617" y="33807"/>
                  </a:lnTo>
                  <a:lnTo>
                    <a:pt x="44742" y="32588"/>
                  </a:lnTo>
                  <a:lnTo>
                    <a:pt x="46012" y="29743"/>
                  </a:lnTo>
                  <a:close/>
                </a:path>
                <a:path w="116204" h="71754">
                  <a:moveTo>
                    <a:pt x="116141" y="67005"/>
                  </a:moveTo>
                  <a:lnTo>
                    <a:pt x="89725" y="38214"/>
                  </a:lnTo>
                  <a:lnTo>
                    <a:pt x="74599" y="37261"/>
                  </a:lnTo>
                  <a:lnTo>
                    <a:pt x="71907" y="37744"/>
                  </a:lnTo>
                  <a:lnTo>
                    <a:pt x="70129" y="40322"/>
                  </a:lnTo>
                  <a:lnTo>
                    <a:pt x="71107" y="45694"/>
                  </a:lnTo>
                  <a:lnTo>
                    <a:pt x="73647" y="47485"/>
                  </a:lnTo>
                  <a:lnTo>
                    <a:pt x="76365" y="46990"/>
                  </a:lnTo>
                  <a:lnTo>
                    <a:pt x="89281" y="48590"/>
                  </a:lnTo>
                  <a:lnTo>
                    <a:pt x="98425" y="55753"/>
                  </a:lnTo>
                  <a:lnTo>
                    <a:pt x="103936" y="63792"/>
                  </a:lnTo>
                  <a:lnTo>
                    <a:pt x="105943" y="68021"/>
                  </a:lnTo>
                  <a:lnTo>
                    <a:pt x="106705" y="69964"/>
                  </a:lnTo>
                  <a:lnTo>
                    <a:pt x="108572" y="71170"/>
                  </a:lnTo>
                  <a:lnTo>
                    <a:pt x="110553" y="71170"/>
                  </a:lnTo>
                  <a:lnTo>
                    <a:pt x="111150" y="71170"/>
                  </a:lnTo>
                  <a:lnTo>
                    <a:pt x="111747" y="71069"/>
                  </a:lnTo>
                  <a:lnTo>
                    <a:pt x="114871" y="69850"/>
                  </a:lnTo>
                  <a:lnTo>
                    <a:pt x="116141" y="67005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4324400" y="6218171"/>
              <a:ext cx="563880" cy="404495"/>
            </a:xfrm>
            <a:custGeom>
              <a:avLst/>
              <a:gdLst/>
              <a:ahLst/>
              <a:cxnLst/>
              <a:rect l="l" t="t" r="r" b="b"/>
              <a:pathLst>
                <a:path w="563879" h="404495">
                  <a:moveTo>
                    <a:pt x="347179" y="0"/>
                  </a:moveTo>
                  <a:lnTo>
                    <a:pt x="280611" y="17221"/>
                  </a:lnTo>
                  <a:lnTo>
                    <a:pt x="229654" y="63398"/>
                  </a:lnTo>
                  <a:lnTo>
                    <a:pt x="0" y="404177"/>
                  </a:lnTo>
                  <a:lnTo>
                    <a:pt x="563308" y="404177"/>
                  </a:lnTo>
                  <a:lnTo>
                    <a:pt x="488149" y="108318"/>
                  </a:lnTo>
                  <a:lnTo>
                    <a:pt x="468559" y="64147"/>
                  </a:lnTo>
                  <a:lnTo>
                    <a:pt x="436419" y="29746"/>
                  </a:lnTo>
                  <a:lnTo>
                    <a:pt x="394902" y="7552"/>
                  </a:lnTo>
                  <a:lnTo>
                    <a:pt x="347179" y="0"/>
                  </a:lnTo>
                  <a:close/>
                </a:path>
              </a:pathLst>
            </a:custGeom>
            <a:solidFill>
              <a:srgbClr val="62588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4358210" y="6353685"/>
              <a:ext cx="162560" cy="270510"/>
            </a:xfrm>
            <a:custGeom>
              <a:avLst/>
              <a:gdLst/>
              <a:ahLst/>
              <a:cxnLst/>
              <a:rect l="l" t="t" r="r" b="b"/>
              <a:pathLst>
                <a:path w="162560" h="270509">
                  <a:moveTo>
                    <a:pt x="156997" y="0"/>
                  </a:moveTo>
                  <a:lnTo>
                    <a:pt x="153987" y="787"/>
                  </a:lnTo>
                  <a:lnTo>
                    <a:pt x="0" y="265252"/>
                  </a:lnTo>
                  <a:lnTo>
                    <a:pt x="800" y="268274"/>
                  </a:lnTo>
                  <a:lnTo>
                    <a:pt x="3937" y="270103"/>
                  </a:lnTo>
                  <a:lnTo>
                    <a:pt x="5638" y="270319"/>
                  </a:lnTo>
                  <a:lnTo>
                    <a:pt x="7340" y="270319"/>
                  </a:lnTo>
                  <a:lnTo>
                    <a:pt x="8991" y="269443"/>
                  </a:lnTo>
                  <a:lnTo>
                    <a:pt x="162534" y="5765"/>
                  </a:lnTo>
                  <a:lnTo>
                    <a:pt x="161734" y="2743"/>
                  </a:lnTo>
                  <a:lnTo>
                    <a:pt x="156997" y="0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1" name="object 2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24" name="object 2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185"/>
              <a:t>10</a:t>
            </a:fld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-25"/>
              <a:t>6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2024-05-17T12:47:24Z</dcterms:created>
  <dcterms:modified xsi:type="dcterms:W3CDTF">2024-05-17T12:47:24Z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2024-03-05T00:00:00Z</vt:filetime>
  </property>
  <property fmtid="{D5CDD505-2E9C-101B-9397-08002B2CF9AE}" pid="3" name="Creator">
    <vt:lpwstr>Adobe InDesign 18.5 (Windows)</vt:lpwstr>
  </property>
  <property fmtid="{D5CDD505-2E9C-101B-9397-08002B2CF9AE}" pid="4" name="LastSaved">
    <vt:filetime>2024-05-17T00:00:00Z</vt:filetime>
  </property>
</Properties>
</file>