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3.png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85"/>
              <a:t>М</a:t>
            </a:r>
            <a:r>
              <a:rPr dirty="0" spc="45"/>
              <a:t>о</a:t>
            </a:r>
            <a:r>
              <a:rPr dirty="0" spc="60"/>
              <a:t>д</a:t>
            </a:r>
            <a:r>
              <a:rPr dirty="0" spc="-40"/>
              <a:t>у</a:t>
            </a:r>
            <a:r>
              <a:rPr dirty="0" spc="25"/>
              <a:t>л</a:t>
            </a:r>
            <a:r>
              <a:rPr dirty="0" spc="5"/>
              <a:t>ь</a:t>
            </a:r>
            <a:r>
              <a:rPr dirty="0" spc="-135"/>
              <a:t> </a:t>
            </a:r>
            <a:r>
              <a:rPr dirty="0" spc="50"/>
              <a:t>4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40"/>
              <a:t>Н</a:t>
            </a:r>
            <a:r>
              <a:rPr dirty="0" spc="-120"/>
              <a:t>а</a:t>
            </a:r>
            <a:r>
              <a:rPr dirty="0" spc="-60"/>
              <a:t>ц</a:t>
            </a:r>
            <a:r>
              <a:rPr dirty="0" spc="-80"/>
              <a:t>і</a:t>
            </a:r>
            <a:r>
              <a:rPr dirty="0" spc="-70"/>
              <a:t>о</a:t>
            </a:r>
            <a:r>
              <a:rPr dirty="0" spc="-60"/>
              <a:t>н</a:t>
            </a:r>
            <a:r>
              <a:rPr dirty="0" spc="-120"/>
              <a:t>а</a:t>
            </a:r>
            <a:r>
              <a:rPr dirty="0" spc="-100"/>
              <a:t>л</a:t>
            </a:r>
            <a:r>
              <a:rPr dirty="0" spc="-105"/>
              <a:t>ь</a:t>
            </a:r>
            <a:r>
              <a:rPr dirty="0" spc="-60"/>
              <a:t>н</a:t>
            </a:r>
            <a:r>
              <a:rPr dirty="0" spc="-35"/>
              <a:t>и</a:t>
            </a:r>
            <a:r>
              <a:rPr dirty="0" spc="-30"/>
              <a:t>й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20"/>
              <a:t>р</a:t>
            </a:r>
            <a:r>
              <a:rPr dirty="0" spc="-70"/>
              <a:t>о</a:t>
            </a:r>
            <a:r>
              <a:rPr dirty="0" spc="-40"/>
              <a:t>є</a:t>
            </a:r>
            <a:r>
              <a:rPr dirty="0" spc="-90"/>
              <a:t>к</a:t>
            </a:r>
            <a:r>
              <a:rPr dirty="0" spc="-40"/>
              <a:t>т</a:t>
            </a:r>
            <a:r>
              <a:rPr dirty="0" spc="-254"/>
              <a:t>: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35"/>
              <a:t>и</a:t>
            </a:r>
            <a:r>
              <a:rPr dirty="0" spc="-85"/>
              <a:t>ш</a:t>
            </a:r>
            <a:r>
              <a:rPr dirty="0" spc="-50"/>
              <a:t>е</a:t>
            </a:r>
            <a:r>
              <a:rPr dirty="0" spc="-45"/>
              <a:t>м</a:t>
            </a:r>
            <a:r>
              <a:rPr dirty="0" spc="-65"/>
              <a:t>о</a:t>
            </a:r>
            <a:r>
              <a:rPr dirty="0" spc="-110"/>
              <a:t> </a:t>
            </a:r>
            <a:r>
              <a:rPr dirty="0" spc="-50"/>
              <a:t>е</a:t>
            </a:r>
            <a:r>
              <a:rPr dirty="0" spc="-35"/>
              <a:t>с</a:t>
            </a:r>
            <a:r>
              <a:rPr dirty="0" spc="-45"/>
              <a:t>е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9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4572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46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00" b="0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85"/>
              <a:t>М</a:t>
            </a:r>
            <a:r>
              <a:rPr dirty="0" spc="45"/>
              <a:t>о</a:t>
            </a:r>
            <a:r>
              <a:rPr dirty="0" spc="60"/>
              <a:t>д</a:t>
            </a:r>
            <a:r>
              <a:rPr dirty="0" spc="-40"/>
              <a:t>у</a:t>
            </a:r>
            <a:r>
              <a:rPr dirty="0" spc="25"/>
              <a:t>л</a:t>
            </a:r>
            <a:r>
              <a:rPr dirty="0" spc="5"/>
              <a:t>ь</a:t>
            </a:r>
            <a:r>
              <a:rPr dirty="0" spc="-135"/>
              <a:t> </a:t>
            </a:r>
            <a:r>
              <a:rPr dirty="0" spc="50"/>
              <a:t>4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40"/>
              <a:t>Н</a:t>
            </a:r>
            <a:r>
              <a:rPr dirty="0" spc="-120"/>
              <a:t>а</a:t>
            </a:r>
            <a:r>
              <a:rPr dirty="0" spc="-60"/>
              <a:t>ц</a:t>
            </a:r>
            <a:r>
              <a:rPr dirty="0" spc="-80"/>
              <a:t>і</a:t>
            </a:r>
            <a:r>
              <a:rPr dirty="0" spc="-70"/>
              <a:t>о</a:t>
            </a:r>
            <a:r>
              <a:rPr dirty="0" spc="-60"/>
              <a:t>н</a:t>
            </a:r>
            <a:r>
              <a:rPr dirty="0" spc="-120"/>
              <a:t>а</a:t>
            </a:r>
            <a:r>
              <a:rPr dirty="0" spc="-100"/>
              <a:t>л</a:t>
            </a:r>
            <a:r>
              <a:rPr dirty="0" spc="-105"/>
              <a:t>ь</a:t>
            </a:r>
            <a:r>
              <a:rPr dirty="0" spc="-60"/>
              <a:t>н</a:t>
            </a:r>
            <a:r>
              <a:rPr dirty="0" spc="-35"/>
              <a:t>и</a:t>
            </a:r>
            <a:r>
              <a:rPr dirty="0" spc="-30"/>
              <a:t>й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20"/>
              <a:t>р</a:t>
            </a:r>
            <a:r>
              <a:rPr dirty="0" spc="-70"/>
              <a:t>о</a:t>
            </a:r>
            <a:r>
              <a:rPr dirty="0" spc="-40"/>
              <a:t>є</a:t>
            </a:r>
            <a:r>
              <a:rPr dirty="0" spc="-90"/>
              <a:t>к</a:t>
            </a:r>
            <a:r>
              <a:rPr dirty="0" spc="-40"/>
              <a:t>т</a:t>
            </a:r>
            <a:r>
              <a:rPr dirty="0" spc="-254"/>
              <a:t>: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35"/>
              <a:t>и</a:t>
            </a:r>
            <a:r>
              <a:rPr dirty="0" spc="-85"/>
              <a:t>ш</a:t>
            </a:r>
            <a:r>
              <a:rPr dirty="0" spc="-50"/>
              <a:t>е</a:t>
            </a:r>
            <a:r>
              <a:rPr dirty="0" spc="-45"/>
              <a:t>м</a:t>
            </a:r>
            <a:r>
              <a:rPr dirty="0" spc="-65"/>
              <a:t>о</a:t>
            </a:r>
            <a:r>
              <a:rPr dirty="0" spc="-110"/>
              <a:t> </a:t>
            </a:r>
            <a:r>
              <a:rPr dirty="0" spc="-50"/>
              <a:t>е</a:t>
            </a:r>
            <a:r>
              <a:rPr dirty="0" spc="-35"/>
              <a:t>с</a:t>
            </a:r>
            <a:r>
              <a:rPr dirty="0" spc="-45"/>
              <a:t>е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9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4572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46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9599" y="4547081"/>
            <a:ext cx="3391535" cy="1657985"/>
          </a:xfrm>
          <a:custGeom>
            <a:avLst/>
            <a:gdLst/>
            <a:ahLst/>
            <a:cxnLst/>
            <a:rect l="l" t="t" r="r" b="b"/>
            <a:pathLst>
              <a:path w="3391535" h="1657985">
                <a:moveTo>
                  <a:pt x="3319139" y="1657474"/>
                </a:moveTo>
                <a:lnTo>
                  <a:pt x="72008" y="1657474"/>
                </a:lnTo>
                <a:lnTo>
                  <a:pt x="43987" y="1651812"/>
                </a:lnTo>
                <a:lnTo>
                  <a:pt x="21097" y="1636376"/>
                </a:lnTo>
                <a:lnTo>
                  <a:pt x="5661" y="1613486"/>
                </a:lnTo>
                <a:lnTo>
                  <a:pt x="0" y="1585465"/>
                </a:lnTo>
                <a:lnTo>
                  <a:pt x="0" y="72008"/>
                </a:lnTo>
                <a:lnTo>
                  <a:pt x="5661" y="43987"/>
                </a:lnTo>
                <a:lnTo>
                  <a:pt x="21097" y="21097"/>
                </a:lnTo>
                <a:lnTo>
                  <a:pt x="43987" y="5661"/>
                </a:lnTo>
                <a:lnTo>
                  <a:pt x="72008" y="0"/>
                </a:lnTo>
                <a:lnTo>
                  <a:pt x="3319139" y="0"/>
                </a:lnTo>
                <a:lnTo>
                  <a:pt x="3347160" y="5661"/>
                </a:lnTo>
                <a:lnTo>
                  <a:pt x="3370050" y="21097"/>
                </a:lnTo>
                <a:lnTo>
                  <a:pt x="3385486" y="43987"/>
                </a:lnTo>
                <a:lnTo>
                  <a:pt x="3391148" y="72008"/>
                </a:lnTo>
                <a:lnTo>
                  <a:pt x="3391148" y="1585465"/>
                </a:lnTo>
                <a:lnTo>
                  <a:pt x="3385486" y="1613486"/>
                </a:lnTo>
                <a:lnTo>
                  <a:pt x="3370050" y="1636376"/>
                </a:lnTo>
                <a:lnTo>
                  <a:pt x="3347160" y="1651812"/>
                </a:lnTo>
                <a:lnTo>
                  <a:pt x="3319139" y="1657474"/>
                </a:lnTo>
                <a:close/>
              </a:path>
            </a:pathLst>
          </a:custGeom>
          <a:solidFill>
            <a:srgbClr val="ECEC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2456866" y="4369789"/>
            <a:ext cx="354965" cy="354965"/>
          </a:xfrm>
          <a:custGeom>
            <a:avLst/>
            <a:gdLst/>
            <a:ahLst/>
            <a:cxnLst/>
            <a:rect l="l" t="t" r="r" b="b"/>
            <a:pathLst>
              <a:path w="354964" h="354964">
                <a:moveTo>
                  <a:pt x="177291" y="354710"/>
                </a:moveTo>
                <a:lnTo>
                  <a:pt x="130160" y="348250"/>
                </a:lnTo>
                <a:lnTo>
                  <a:pt x="87808" y="330378"/>
                </a:lnTo>
                <a:lnTo>
                  <a:pt x="51927" y="302656"/>
                </a:lnTo>
                <a:lnTo>
                  <a:pt x="24205" y="266774"/>
                </a:lnTo>
                <a:lnTo>
                  <a:pt x="6332" y="224423"/>
                </a:lnTo>
                <a:lnTo>
                  <a:pt x="0" y="177291"/>
                </a:lnTo>
                <a:lnTo>
                  <a:pt x="6332" y="130160"/>
                </a:lnTo>
                <a:lnTo>
                  <a:pt x="24205" y="87808"/>
                </a:lnTo>
                <a:lnTo>
                  <a:pt x="51927" y="51927"/>
                </a:lnTo>
                <a:lnTo>
                  <a:pt x="87808" y="24205"/>
                </a:lnTo>
                <a:lnTo>
                  <a:pt x="130137" y="6342"/>
                </a:lnTo>
                <a:lnTo>
                  <a:pt x="177291" y="0"/>
                </a:lnTo>
                <a:lnTo>
                  <a:pt x="224423" y="6342"/>
                </a:lnTo>
                <a:lnTo>
                  <a:pt x="266774" y="24238"/>
                </a:lnTo>
                <a:lnTo>
                  <a:pt x="302656" y="51990"/>
                </a:lnTo>
                <a:lnTo>
                  <a:pt x="330378" y="87902"/>
                </a:lnTo>
                <a:lnTo>
                  <a:pt x="348250" y="130277"/>
                </a:lnTo>
                <a:lnTo>
                  <a:pt x="354583" y="177418"/>
                </a:lnTo>
                <a:lnTo>
                  <a:pt x="348250" y="224550"/>
                </a:lnTo>
                <a:lnTo>
                  <a:pt x="330378" y="266901"/>
                </a:lnTo>
                <a:lnTo>
                  <a:pt x="302656" y="302783"/>
                </a:lnTo>
                <a:lnTo>
                  <a:pt x="266774" y="330505"/>
                </a:lnTo>
                <a:lnTo>
                  <a:pt x="224423" y="348377"/>
                </a:lnTo>
                <a:lnTo>
                  <a:pt x="177291" y="354710"/>
                </a:lnTo>
                <a:close/>
              </a:path>
            </a:pathLst>
          </a:custGeom>
          <a:solidFill>
            <a:srgbClr val="F47E6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5346001" y="1575701"/>
            <a:ext cx="25400" cy="4622800"/>
          </a:xfrm>
          <a:custGeom>
            <a:avLst/>
            <a:gdLst/>
            <a:ahLst/>
            <a:cxnLst/>
            <a:rect l="l" t="t" r="r" b="b"/>
            <a:pathLst>
              <a:path w="25400" h="4622800">
                <a:moveTo>
                  <a:pt x="25399" y="4622300"/>
                </a:moveTo>
                <a:lnTo>
                  <a:pt x="0" y="4622300"/>
                </a:lnTo>
                <a:lnTo>
                  <a:pt x="0" y="0"/>
                </a:lnTo>
                <a:lnTo>
                  <a:pt x="25399" y="0"/>
                </a:lnTo>
                <a:lnTo>
                  <a:pt x="25399" y="4622300"/>
                </a:lnTo>
                <a:close/>
              </a:path>
            </a:pathLst>
          </a:custGeom>
          <a:solidFill>
            <a:srgbClr val="C2CC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6188998" y="4547081"/>
            <a:ext cx="3789679" cy="1657985"/>
          </a:xfrm>
          <a:custGeom>
            <a:avLst/>
            <a:gdLst/>
            <a:ahLst/>
            <a:cxnLst/>
            <a:rect l="l" t="t" r="r" b="b"/>
            <a:pathLst>
              <a:path w="3789679" h="1657985">
                <a:moveTo>
                  <a:pt x="3717538" y="1657474"/>
                </a:moveTo>
                <a:lnTo>
                  <a:pt x="72009" y="1657474"/>
                </a:lnTo>
                <a:lnTo>
                  <a:pt x="43987" y="1651812"/>
                </a:lnTo>
                <a:lnTo>
                  <a:pt x="21097" y="1636376"/>
                </a:lnTo>
                <a:lnTo>
                  <a:pt x="5661" y="1613486"/>
                </a:lnTo>
                <a:lnTo>
                  <a:pt x="0" y="1585465"/>
                </a:lnTo>
                <a:lnTo>
                  <a:pt x="0" y="72008"/>
                </a:lnTo>
                <a:lnTo>
                  <a:pt x="5661" y="43987"/>
                </a:lnTo>
                <a:lnTo>
                  <a:pt x="21097" y="21097"/>
                </a:lnTo>
                <a:lnTo>
                  <a:pt x="43987" y="5661"/>
                </a:lnTo>
                <a:lnTo>
                  <a:pt x="72009" y="0"/>
                </a:lnTo>
                <a:lnTo>
                  <a:pt x="3717538" y="0"/>
                </a:lnTo>
                <a:lnTo>
                  <a:pt x="3745559" y="5661"/>
                </a:lnTo>
                <a:lnTo>
                  <a:pt x="3768448" y="21097"/>
                </a:lnTo>
                <a:lnTo>
                  <a:pt x="3783885" y="43987"/>
                </a:lnTo>
                <a:lnTo>
                  <a:pt x="3789546" y="72008"/>
                </a:lnTo>
                <a:lnTo>
                  <a:pt x="3789546" y="1585465"/>
                </a:lnTo>
                <a:lnTo>
                  <a:pt x="3783885" y="1613486"/>
                </a:lnTo>
                <a:lnTo>
                  <a:pt x="3768448" y="1636376"/>
                </a:lnTo>
                <a:lnTo>
                  <a:pt x="3745559" y="1651812"/>
                </a:lnTo>
                <a:lnTo>
                  <a:pt x="3717538" y="1657474"/>
                </a:lnTo>
                <a:close/>
              </a:path>
            </a:pathLst>
          </a:custGeom>
          <a:solidFill>
            <a:srgbClr val="ECEC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7915560" y="4369789"/>
            <a:ext cx="354965" cy="354965"/>
          </a:xfrm>
          <a:custGeom>
            <a:avLst/>
            <a:gdLst/>
            <a:ahLst/>
            <a:cxnLst/>
            <a:rect l="l" t="t" r="r" b="b"/>
            <a:pathLst>
              <a:path w="354965" h="354964">
                <a:moveTo>
                  <a:pt x="177418" y="354710"/>
                </a:moveTo>
                <a:lnTo>
                  <a:pt x="130233" y="348250"/>
                </a:lnTo>
                <a:lnTo>
                  <a:pt x="87846" y="330378"/>
                </a:lnTo>
                <a:lnTo>
                  <a:pt x="51942" y="302656"/>
                </a:lnTo>
                <a:lnTo>
                  <a:pt x="24209" y="266774"/>
                </a:lnTo>
                <a:lnTo>
                  <a:pt x="6333" y="224423"/>
                </a:lnTo>
                <a:lnTo>
                  <a:pt x="0" y="177291"/>
                </a:lnTo>
                <a:lnTo>
                  <a:pt x="6342" y="130160"/>
                </a:lnTo>
                <a:lnTo>
                  <a:pt x="24238" y="87808"/>
                </a:lnTo>
                <a:lnTo>
                  <a:pt x="51990" y="51927"/>
                </a:lnTo>
                <a:lnTo>
                  <a:pt x="87902" y="24205"/>
                </a:lnTo>
                <a:lnTo>
                  <a:pt x="130255" y="6342"/>
                </a:lnTo>
                <a:lnTo>
                  <a:pt x="177418" y="0"/>
                </a:lnTo>
                <a:lnTo>
                  <a:pt x="224559" y="6342"/>
                </a:lnTo>
                <a:lnTo>
                  <a:pt x="266934" y="24238"/>
                </a:lnTo>
                <a:lnTo>
                  <a:pt x="302846" y="51990"/>
                </a:lnTo>
                <a:lnTo>
                  <a:pt x="330599" y="87902"/>
                </a:lnTo>
                <a:lnTo>
                  <a:pt x="348495" y="130277"/>
                </a:lnTo>
                <a:lnTo>
                  <a:pt x="354837" y="177418"/>
                </a:lnTo>
                <a:lnTo>
                  <a:pt x="348495" y="224550"/>
                </a:lnTo>
                <a:lnTo>
                  <a:pt x="330599" y="266901"/>
                </a:lnTo>
                <a:lnTo>
                  <a:pt x="302846" y="302783"/>
                </a:lnTo>
                <a:lnTo>
                  <a:pt x="266934" y="330505"/>
                </a:lnTo>
                <a:lnTo>
                  <a:pt x="224559" y="348377"/>
                </a:lnTo>
                <a:lnTo>
                  <a:pt x="177418" y="354710"/>
                </a:lnTo>
                <a:close/>
              </a:path>
            </a:pathLst>
          </a:custGeom>
          <a:solidFill>
            <a:srgbClr val="40BC9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0" y="6614956"/>
            <a:ext cx="1059180" cy="588010"/>
          </a:xfrm>
          <a:custGeom>
            <a:avLst/>
            <a:gdLst/>
            <a:ahLst/>
            <a:cxnLst/>
            <a:rect l="l" t="t" r="r" b="b"/>
            <a:pathLst>
              <a:path w="1059180" h="588009">
                <a:moveTo>
                  <a:pt x="1058769" y="587487"/>
                </a:moveTo>
                <a:lnTo>
                  <a:pt x="0" y="587487"/>
                </a:lnTo>
                <a:lnTo>
                  <a:pt x="0" y="0"/>
                </a:lnTo>
                <a:lnTo>
                  <a:pt x="1058769" y="0"/>
                </a:lnTo>
                <a:lnTo>
                  <a:pt x="1058769" y="587487"/>
                </a:lnTo>
                <a:close/>
              </a:path>
            </a:pathLst>
          </a:custGeom>
          <a:solidFill>
            <a:srgbClr val="61588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1058760" y="6614959"/>
            <a:ext cx="9634855" cy="588010"/>
          </a:xfrm>
          <a:custGeom>
            <a:avLst/>
            <a:gdLst/>
            <a:ahLst/>
            <a:cxnLst/>
            <a:rect l="l" t="t" r="r" b="b"/>
            <a:pathLst>
              <a:path w="9634855" h="588009">
                <a:moveTo>
                  <a:pt x="9634372" y="542569"/>
                </a:moveTo>
                <a:lnTo>
                  <a:pt x="0" y="542569"/>
                </a:lnTo>
                <a:lnTo>
                  <a:pt x="0" y="587489"/>
                </a:lnTo>
                <a:lnTo>
                  <a:pt x="9634372" y="587489"/>
                </a:lnTo>
                <a:lnTo>
                  <a:pt x="9634372" y="542569"/>
                </a:lnTo>
                <a:close/>
              </a:path>
              <a:path w="9634855" h="588009">
                <a:moveTo>
                  <a:pt x="9634372" y="0"/>
                </a:moveTo>
                <a:lnTo>
                  <a:pt x="0" y="0"/>
                </a:lnTo>
                <a:lnTo>
                  <a:pt x="0" y="44919"/>
                </a:lnTo>
                <a:lnTo>
                  <a:pt x="9634372" y="44919"/>
                </a:lnTo>
                <a:lnTo>
                  <a:pt x="9634372" y="0"/>
                </a:lnTo>
                <a:close/>
              </a:path>
            </a:pathLst>
          </a:custGeom>
          <a:solidFill>
            <a:srgbClr val="40BC93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3" name="bg object 2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746075" y="6722430"/>
            <a:ext cx="759142" cy="317598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09912" y="6747661"/>
            <a:ext cx="689290" cy="324970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597589" y="6674805"/>
            <a:ext cx="571499" cy="50482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00" b="0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429559" y="1588175"/>
            <a:ext cx="3444875" cy="43503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85"/>
              <a:t>М</a:t>
            </a:r>
            <a:r>
              <a:rPr dirty="0" spc="45"/>
              <a:t>о</a:t>
            </a:r>
            <a:r>
              <a:rPr dirty="0" spc="60"/>
              <a:t>д</a:t>
            </a:r>
            <a:r>
              <a:rPr dirty="0" spc="-40"/>
              <a:t>у</a:t>
            </a:r>
            <a:r>
              <a:rPr dirty="0" spc="25"/>
              <a:t>л</a:t>
            </a:r>
            <a:r>
              <a:rPr dirty="0" spc="5"/>
              <a:t>ь</a:t>
            </a:r>
            <a:r>
              <a:rPr dirty="0" spc="-135"/>
              <a:t> </a:t>
            </a:r>
            <a:r>
              <a:rPr dirty="0" spc="50"/>
              <a:t>4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40"/>
              <a:t>Н</a:t>
            </a:r>
            <a:r>
              <a:rPr dirty="0" spc="-120"/>
              <a:t>а</a:t>
            </a:r>
            <a:r>
              <a:rPr dirty="0" spc="-60"/>
              <a:t>ц</a:t>
            </a:r>
            <a:r>
              <a:rPr dirty="0" spc="-80"/>
              <a:t>і</a:t>
            </a:r>
            <a:r>
              <a:rPr dirty="0" spc="-70"/>
              <a:t>о</a:t>
            </a:r>
            <a:r>
              <a:rPr dirty="0" spc="-60"/>
              <a:t>н</a:t>
            </a:r>
            <a:r>
              <a:rPr dirty="0" spc="-120"/>
              <a:t>а</a:t>
            </a:r>
            <a:r>
              <a:rPr dirty="0" spc="-100"/>
              <a:t>л</a:t>
            </a:r>
            <a:r>
              <a:rPr dirty="0" spc="-105"/>
              <a:t>ь</a:t>
            </a:r>
            <a:r>
              <a:rPr dirty="0" spc="-60"/>
              <a:t>н</a:t>
            </a:r>
            <a:r>
              <a:rPr dirty="0" spc="-35"/>
              <a:t>и</a:t>
            </a:r>
            <a:r>
              <a:rPr dirty="0" spc="-30"/>
              <a:t>й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20"/>
              <a:t>р</a:t>
            </a:r>
            <a:r>
              <a:rPr dirty="0" spc="-70"/>
              <a:t>о</a:t>
            </a:r>
            <a:r>
              <a:rPr dirty="0" spc="-40"/>
              <a:t>є</a:t>
            </a:r>
            <a:r>
              <a:rPr dirty="0" spc="-90"/>
              <a:t>к</a:t>
            </a:r>
            <a:r>
              <a:rPr dirty="0" spc="-40"/>
              <a:t>т</a:t>
            </a:r>
            <a:r>
              <a:rPr dirty="0" spc="-254"/>
              <a:t>: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35"/>
              <a:t>и</a:t>
            </a:r>
            <a:r>
              <a:rPr dirty="0" spc="-85"/>
              <a:t>ш</a:t>
            </a:r>
            <a:r>
              <a:rPr dirty="0" spc="-50"/>
              <a:t>е</a:t>
            </a:r>
            <a:r>
              <a:rPr dirty="0" spc="-45"/>
              <a:t>м</a:t>
            </a:r>
            <a:r>
              <a:rPr dirty="0" spc="-65"/>
              <a:t>о</a:t>
            </a:r>
            <a:r>
              <a:rPr dirty="0" spc="-110"/>
              <a:t> </a:t>
            </a:r>
            <a:r>
              <a:rPr dirty="0" spc="-50"/>
              <a:t>е</a:t>
            </a:r>
            <a:r>
              <a:rPr dirty="0" spc="-35"/>
              <a:t>с</a:t>
            </a:r>
            <a:r>
              <a:rPr dirty="0" spc="-45"/>
              <a:t>е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9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4572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46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00" b="0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85"/>
              <a:t>М</a:t>
            </a:r>
            <a:r>
              <a:rPr dirty="0" spc="45"/>
              <a:t>о</a:t>
            </a:r>
            <a:r>
              <a:rPr dirty="0" spc="60"/>
              <a:t>д</a:t>
            </a:r>
            <a:r>
              <a:rPr dirty="0" spc="-40"/>
              <a:t>у</a:t>
            </a:r>
            <a:r>
              <a:rPr dirty="0" spc="25"/>
              <a:t>л</a:t>
            </a:r>
            <a:r>
              <a:rPr dirty="0" spc="5"/>
              <a:t>ь</a:t>
            </a:r>
            <a:r>
              <a:rPr dirty="0" spc="-135"/>
              <a:t> </a:t>
            </a:r>
            <a:r>
              <a:rPr dirty="0" spc="50"/>
              <a:t>4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40"/>
              <a:t>Н</a:t>
            </a:r>
            <a:r>
              <a:rPr dirty="0" spc="-120"/>
              <a:t>а</a:t>
            </a:r>
            <a:r>
              <a:rPr dirty="0" spc="-60"/>
              <a:t>ц</a:t>
            </a:r>
            <a:r>
              <a:rPr dirty="0" spc="-80"/>
              <a:t>і</a:t>
            </a:r>
            <a:r>
              <a:rPr dirty="0" spc="-70"/>
              <a:t>о</a:t>
            </a:r>
            <a:r>
              <a:rPr dirty="0" spc="-60"/>
              <a:t>н</a:t>
            </a:r>
            <a:r>
              <a:rPr dirty="0" spc="-120"/>
              <a:t>а</a:t>
            </a:r>
            <a:r>
              <a:rPr dirty="0" spc="-100"/>
              <a:t>л</a:t>
            </a:r>
            <a:r>
              <a:rPr dirty="0" spc="-105"/>
              <a:t>ь</a:t>
            </a:r>
            <a:r>
              <a:rPr dirty="0" spc="-60"/>
              <a:t>н</a:t>
            </a:r>
            <a:r>
              <a:rPr dirty="0" spc="-35"/>
              <a:t>и</a:t>
            </a:r>
            <a:r>
              <a:rPr dirty="0" spc="-30"/>
              <a:t>й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20"/>
              <a:t>р</a:t>
            </a:r>
            <a:r>
              <a:rPr dirty="0" spc="-70"/>
              <a:t>о</a:t>
            </a:r>
            <a:r>
              <a:rPr dirty="0" spc="-40"/>
              <a:t>є</a:t>
            </a:r>
            <a:r>
              <a:rPr dirty="0" spc="-90"/>
              <a:t>к</a:t>
            </a:r>
            <a:r>
              <a:rPr dirty="0" spc="-40"/>
              <a:t>т</a:t>
            </a:r>
            <a:r>
              <a:rPr dirty="0" spc="-254"/>
              <a:t>: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35"/>
              <a:t>и</a:t>
            </a:r>
            <a:r>
              <a:rPr dirty="0" spc="-85"/>
              <a:t>ш</a:t>
            </a:r>
            <a:r>
              <a:rPr dirty="0" spc="-50"/>
              <a:t>е</a:t>
            </a:r>
            <a:r>
              <a:rPr dirty="0" spc="-45"/>
              <a:t>м</a:t>
            </a:r>
            <a:r>
              <a:rPr dirty="0" spc="-65"/>
              <a:t>о</a:t>
            </a:r>
            <a:r>
              <a:rPr dirty="0" spc="-110"/>
              <a:t> </a:t>
            </a:r>
            <a:r>
              <a:rPr dirty="0" spc="-50"/>
              <a:t>е</a:t>
            </a:r>
            <a:r>
              <a:rPr dirty="0" spc="-35"/>
              <a:t>с</a:t>
            </a:r>
            <a:r>
              <a:rPr dirty="0" spc="-45"/>
              <a:t>е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9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4572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46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85"/>
              <a:t>М</a:t>
            </a:r>
            <a:r>
              <a:rPr dirty="0" spc="45"/>
              <a:t>о</a:t>
            </a:r>
            <a:r>
              <a:rPr dirty="0" spc="60"/>
              <a:t>д</a:t>
            </a:r>
            <a:r>
              <a:rPr dirty="0" spc="-40"/>
              <a:t>у</a:t>
            </a:r>
            <a:r>
              <a:rPr dirty="0" spc="25"/>
              <a:t>л</a:t>
            </a:r>
            <a:r>
              <a:rPr dirty="0" spc="5"/>
              <a:t>ь</a:t>
            </a:r>
            <a:r>
              <a:rPr dirty="0" spc="-135"/>
              <a:t> </a:t>
            </a:r>
            <a:r>
              <a:rPr dirty="0" spc="50"/>
              <a:t>4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40"/>
              <a:t>Н</a:t>
            </a:r>
            <a:r>
              <a:rPr dirty="0" spc="-120"/>
              <a:t>а</a:t>
            </a:r>
            <a:r>
              <a:rPr dirty="0" spc="-60"/>
              <a:t>ц</a:t>
            </a:r>
            <a:r>
              <a:rPr dirty="0" spc="-80"/>
              <a:t>і</a:t>
            </a:r>
            <a:r>
              <a:rPr dirty="0" spc="-70"/>
              <a:t>о</a:t>
            </a:r>
            <a:r>
              <a:rPr dirty="0" spc="-60"/>
              <a:t>н</a:t>
            </a:r>
            <a:r>
              <a:rPr dirty="0" spc="-120"/>
              <a:t>а</a:t>
            </a:r>
            <a:r>
              <a:rPr dirty="0" spc="-100"/>
              <a:t>л</a:t>
            </a:r>
            <a:r>
              <a:rPr dirty="0" spc="-105"/>
              <a:t>ь</a:t>
            </a:r>
            <a:r>
              <a:rPr dirty="0" spc="-60"/>
              <a:t>н</a:t>
            </a:r>
            <a:r>
              <a:rPr dirty="0" spc="-35"/>
              <a:t>и</a:t>
            </a:r>
            <a:r>
              <a:rPr dirty="0" spc="-30"/>
              <a:t>й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20"/>
              <a:t>р</a:t>
            </a:r>
            <a:r>
              <a:rPr dirty="0" spc="-70"/>
              <a:t>о</a:t>
            </a:r>
            <a:r>
              <a:rPr dirty="0" spc="-40"/>
              <a:t>є</a:t>
            </a:r>
            <a:r>
              <a:rPr dirty="0" spc="-90"/>
              <a:t>к</a:t>
            </a:r>
            <a:r>
              <a:rPr dirty="0" spc="-40"/>
              <a:t>т</a:t>
            </a:r>
            <a:r>
              <a:rPr dirty="0" spc="-254"/>
              <a:t>: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35"/>
              <a:t>и</a:t>
            </a:r>
            <a:r>
              <a:rPr dirty="0" spc="-85"/>
              <a:t>ш</a:t>
            </a:r>
            <a:r>
              <a:rPr dirty="0" spc="-50"/>
              <a:t>е</a:t>
            </a:r>
            <a:r>
              <a:rPr dirty="0" spc="-45"/>
              <a:t>м</a:t>
            </a:r>
            <a:r>
              <a:rPr dirty="0" spc="-65"/>
              <a:t>о</a:t>
            </a:r>
            <a:r>
              <a:rPr dirty="0" spc="-110"/>
              <a:t> </a:t>
            </a:r>
            <a:r>
              <a:rPr dirty="0" spc="-50"/>
              <a:t>е</a:t>
            </a:r>
            <a:r>
              <a:rPr dirty="0" spc="-35"/>
              <a:t>с</a:t>
            </a:r>
            <a:r>
              <a:rPr dirty="0" spc="-45"/>
              <a:t>е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9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4572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46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8923" y="396227"/>
            <a:ext cx="9735553" cy="619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00" b="0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596" y="1333811"/>
            <a:ext cx="9667240" cy="50628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509229" y="6761376"/>
            <a:ext cx="1040129" cy="2736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85"/>
              <a:t>М</a:t>
            </a:r>
            <a:r>
              <a:rPr dirty="0" spc="45"/>
              <a:t>о</a:t>
            </a:r>
            <a:r>
              <a:rPr dirty="0" spc="60"/>
              <a:t>д</a:t>
            </a:r>
            <a:r>
              <a:rPr dirty="0" spc="-40"/>
              <a:t>у</a:t>
            </a:r>
            <a:r>
              <a:rPr dirty="0" spc="25"/>
              <a:t>л</a:t>
            </a:r>
            <a:r>
              <a:rPr dirty="0" spc="5"/>
              <a:t>ь</a:t>
            </a:r>
            <a:r>
              <a:rPr dirty="0" spc="-135"/>
              <a:t> </a:t>
            </a:r>
            <a:r>
              <a:rPr dirty="0" spc="50"/>
              <a:t>4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409296" y="6760567"/>
            <a:ext cx="3836035" cy="2736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40"/>
              <a:t>Н</a:t>
            </a:r>
            <a:r>
              <a:rPr dirty="0" spc="-120"/>
              <a:t>а</a:t>
            </a:r>
            <a:r>
              <a:rPr dirty="0" spc="-60"/>
              <a:t>ц</a:t>
            </a:r>
            <a:r>
              <a:rPr dirty="0" spc="-80"/>
              <a:t>і</a:t>
            </a:r>
            <a:r>
              <a:rPr dirty="0" spc="-70"/>
              <a:t>о</a:t>
            </a:r>
            <a:r>
              <a:rPr dirty="0" spc="-60"/>
              <a:t>н</a:t>
            </a:r>
            <a:r>
              <a:rPr dirty="0" spc="-120"/>
              <a:t>а</a:t>
            </a:r>
            <a:r>
              <a:rPr dirty="0" spc="-100"/>
              <a:t>л</a:t>
            </a:r>
            <a:r>
              <a:rPr dirty="0" spc="-105"/>
              <a:t>ь</a:t>
            </a:r>
            <a:r>
              <a:rPr dirty="0" spc="-60"/>
              <a:t>н</a:t>
            </a:r>
            <a:r>
              <a:rPr dirty="0" spc="-35"/>
              <a:t>и</a:t>
            </a:r>
            <a:r>
              <a:rPr dirty="0" spc="-30"/>
              <a:t>й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20"/>
              <a:t>р</a:t>
            </a:r>
            <a:r>
              <a:rPr dirty="0" spc="-70"/>
              <a:t>о</a:t>
            </a:r>
            <a:r>
              <a:rPr dirty="0" spc="-40"/>
              <a:t>є</a:t>
            </a:r>
            <a:r>
              <a:rPr dirty="0" spc="-90"/>
              <a:t>к</a:t>
            </a:r>
            <a:r>
              <a:rPr dirty="0" spc="-40"/>
              <a:t>т</a:t>
            </a:r>
            <a:r>
              <a:rPr dirty="0" spc="-254"/>
              <a:t>: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35"/>
              <a:t>и</a:t>
            </a:r>
            <a:r>
              <a:rPr dirty="0" spc="-85"/>
              <a:t>ш</a:t>
            </a:r>
            <a:r>
              <a:rPr dirty="0" spc="-50"/>
              <a:t>е</a:t>
            </a:r>
            <a:r>
              <a:rPr dirty="0" spc="-45"/>
              <a:t>м</a:t>
            </a:r>
            <a:r>
              <a:rPr dirty="0" spc="-65"/>
              <a:t>о</a:t>
            </a:r>
            <a:r>
              <a:rPr dirty="0" spc="-110"/>
              <a:t> </a:t>
            </a:r>
            <a:r>
              <a:rPr dirty="0" spc="-50"/>
              <a:t>е</a:t>
            </a:r>
            <a:r>
              <a:rPr dirty="0" spc="-35"/>
              <a:t>с</a:t>
            </a:r>
            <a:r>
              <a:rPr dirty="0" spc="-45"/>
              <a:t>е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52291" y="6737917"/>
            <a:ext cx="349250" cy="340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4572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46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g"/><Relationship Id="rId3" Type="http://schemas.openxmlformats.org/officeDocument/2006/relationships/image" Target="../media/image5.pn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Relationship Id="rId4" Type="http://schemas.openxmlformats.org/officeDocument/2006/relationships/image" Target="../media/image1.png"/><Relationship Id="rId5" Type="http://schemas.openxmlformats.org/officeDocument/2006/relationships/image" Target="../media/image19.png"/><Relationship Id="rId6" Type="http://schemas.openxmlformats.org/officeDocument/2006/relationships/image" Target="../media/image20.png"/><Relationship Id="rId7" Type="http://schemas.openxmlformats.org/officeDocument/2006/relationships/image" Target="../media/image21.png"/><Relationship Id="rId8" Type="http://schemas.openxmlformats.org/officeDocument/2006/relationships/image" Target="../media/image22.png"/><Relationship Id="rId9" Type="http://schemas.openxmlformats.org/officeDocument/2006/relationships/image" Target="../media/image2.jpg"/><Relationship Id="rId10" Type="http://schemas.openxmlformats.org/officeDocument/2006/relationships/image" Target="../media/image3.pn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3.png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3.png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Relationship Id="rId3" Type="http://schemas.openxmlformats.org/officeDocument/2006/relationships/image" Target="../media/image24.png"/><Relationship Id="rId4" Type="http://schemas.openxmlformats.org/officeDocument/2006/relationships/image" Target="../media/image25.png"/><Relationship Id="rId5" Type="http://schemas.openxmlformats.org/officeDocument/2006/relationships/image" Target="../media/image2.jpg"/><Relationship Id="rId6" Type="http://schemas.openxmlformats.org/officeDocument/2006/relationships/image" Target="../media/image3.png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png"/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5" Type="http://schemas.openxmlformats.org/officeDocument/2006/relationships/image" Target="../media/image3.png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Relationship Id="rId3" Type="http://schemas.openxmlformats.org/officeDocument/2006/relationships/image" Target="../media/image28.png"/><Relationship Id="rId4" Type="http://schemas.openxmlformats.org/officeDocument/2006/relationships/image" Target="../media/image29.png"/><Relationship Id="rId5" Type="http://schemas.openxmlformats.org/officeDocument/2006/relationships/image" Target="../media/image30.png"/><Relationship Id="rId6" Type="http://schemas.openxmlformats.org/officeDocument/2006/relationships/image" Target="../media/image2.jpg"/><Relationship Id="rId7" Type="http://schemas.openxmlformats.org/officeDocument/2006/relationships/image" Target="../media/image3.png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2.jpg"/><Relationship Id="rId6" Type="http://schemas.openxmlformats.org/officeDocument/2006/relationships/image" Target="../media/image3.png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1.png"/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5" Type="http://schemas.openxmlformats.org/officeDocument/2006/relationships/image" Target="../media/image3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5" Type="http://schemas.openxmlformats.org/officeDocument/2006/relationships/image" Target="../media/image6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2.jpg"/><Relationship Id="rId5" Type="http://schemas.openxmlformats.org/officeDocument/2006/relationships/image" Target="../media/image3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2.jpg"/><Relationship Id="rId6" Type="http://schemas.openxmlformats.org/officeDocument/2006/relationships/image" Target="../media/image3.pn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3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6" Type="http://schemas.openxmlformats.org/officeDocument/2006/relationships/image" Target="../media/image2.jpg"/><Relationship Id="rId7" Type="http://schemas.openxmlformats.org/officeDocument/2006/relationships/image" Target="../media/image3.pn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6" Type="http://schemas.openxmlformats.org/officeDocument/2006/relationships/image" Target="../media/image2.jpg"/><Relationship Id="rId7" Type="http://schemas.openxmlformats.org/officeDocument/2006/relationships/image" Target="../media/image3.pn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3.pn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.png"/><Relationship Id="rId4" Type="http://schemas.openxmlformats.org/officeDocument/2006/relationships/image" Target="../media/image16.png"/><Relationship Id="rId5" Type="http://schemas.openxmlformats.org/officeDocument/2006/relationships/image" Target="../media/image2.jpg"/><Relationship Id="rId6" Type="http://schemas.openxmlformats.org/officeDocument/2006/relationships/image" Target="../media/image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19095" y="0"/>
            <a:ext cx="9785985" cy="7575550"/>
            <a:chOff x="919095" y="0"/>
            <a:chExt cx="9785985" cy="7575550"/>
          </a:xfrm>
        </p:grpSpPr>
        <p:sp>
          <p:nvSpPr>
            <p:cNvPr id="3" name="object 3"/>
            <p:cNvSpPr/>
            <p:nvPr/>
          </p:nvSpPr>
          <p:spPr>
            <a:xfrm>
              <a:off x="919095" y="3499636"/>
              <a:ext cx="5865495" cy="252729"/>
            </a:xfrm>
            <a:custGeom>
              <a:avLst/>
              <a:gdLst/>
              <a:ahLst/>
              <a:cxnLst/>
              <a:rect l="l" t="t" r="r" b="b"/>
              <a:pathLst>
                <a:path w="5865495" h="252729">
                  <a:moveTo>
                    <a:pt x="5865344" y="252145"/>
                  </a:moveTo>
                  <a:lnTo>
                    <a:pt x="0" y="252145"/>
                  </a:lnTo>
                  <a:lnTo>
                    <a:pt x="0" y="0"/>
                  </a:lnTo>
                  <a:lnTo>
                    <a:pt x="5865344" y="0"/>
                  </a:lnTo>
                  <a:lnTo>
                    <a:pt x="5865344" y="252145"/>
                  </a:lnTo>
                  <a:close/>
                </a:path>
              </a:pathLst>
            </a:custGeom>
            <a:solidFill>
              <a:srgbClr val="61588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25996" y="9"/>
              <a:ext cx="5466387" cy="756284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14415" y="0"/>
              <a:ext cx="9690671" cy="5681341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906405" y="2999635"/>
            <a:ext cx="1850389" cy="406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500" spc="295">
                <a:solidFill>
                  <a:srgbClr val="615881"/>
                </a:solidFill>
                <a:latin typeface="Verdana"/>
                <a:cs typeface="Verdana"/>
              </a:rPr>
              <a:t>М</a:t>
            </a:r>
            <a:r>
              <a:rPr dirty="0" sz="2500" spc="145">
                <a:solidFill>
                  <a:srgbClr val="615881"/>
                </a:solidFill>
                <a:latin typeface="Verdana"/>
                <a:cs typeface="Verdana"/>
              </a:rPr>
              <a:t>О</a:t>
            </a:r>
            <a:r>
              <a:rPr dirty="0" sz="2500" spc="140">
                <a:solidFill>
                  <a:srgbClr val="615881"/>
                </a:solidFill>
                <a:latin typeface="Verdana"/>
                <a:cs typeface="Verdana"/>
              </a:rPr>
              <a:t>Д</a:t>
            </a:r>
            <a:r>
              <a:rPr dirty="0" sz="2500" spc="180">
                <a:solidFill>
                  <a:srgbClr val="615881"/>
                </a:solidFill>
                <a:latin typeface="Verdana"/>
                <a:cs typeface="Verdana"/>
              </a:rPr>
              <a:t>У</a:t>
            </a:r>
            <a:r>
              <a:rPr dirty="0" sz="2500" spc="130">
                <a:solidFill>
                  <a:srgbClr val="615881"/>
                </a:solidFill>
                <a:latin typeface="Verdana"/>
                <a:cs typeface="Verdana"/>
              </a:rPr>
              <a:t>Л</a:t>
            </a:r>
            <a:r>
              <a:rPr dirty="0" sz="2500" spc="80">
                <a:solidFill>
                  <a:srgbClr val="615881"/>
                </a:solidFill>
                <a:latin typeface="Verdana"/>
                <a:cs typeface="Verdana"/>
              </a:rPr>
              <a:t>Ь</a:t>
            </a:r>
            <a:r>
              <a:rPr dirty="0" sz="2500" spc="-210">
                <a:solidFill>
                  <a:srgbClr val="615881"/>
                </a:solidFill>
                <a:latin typeface="Verdana"/>
                <a:cs typeface="Verdana"/>
              </a:rPr>
              <a:t> </a:t>
            </a:r>
            <a:r>
              <a:rPr dirty="0" sz="2500" spc="80">
                <a:solidFill>
                  <a:srgbClr val="615881"/>
                </a:solidFill>
                <a:latin typeface="Verdana"/>
                <a:cs typeface="Verdana"/>
              </a:rPr>
              <a:t>4</a:t>
            </a:r>
            <a:endParaRPr sz="25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6405" y="4054046"/>
            <a:ext cx="4139565" cy="185420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12700" marR="5080">
              <a:lnSpc>
                <a:spcPts val="5180"/>
              </a:lnSpc>
              <a:spcBef>
                <a:spcPts val="455"/>
              </a:spcBef>
            </a:pPr>
            <a:r>
              <a:rPr dirty="0" sz="4500" spc="180">
                <a:solidFill>
                  <a:srgbClr val="231F20"/>
                </a:solidFill>
                <a:latin typeface="Verdana"/>
                <a:cs typeface="Verdana"/>
              </a:rPr>
              <a:t>Поєднуємо </a:t>
            </a:r>
            <a:r>
              <a:rPr dirty="0" sz="4500" spc="18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4500" spc="190">
                <a:solidFill>
                  <a:srgbClr val="231F20"/>
                </a:solidFill>
                <a:latin typeface="Verdana"/>
                <a:cs typeface="Verdana"/>
              </a:rPr>
              <a:t>д</a:t>
            </a:r>
            <a:r>
              <a:rPr dirty="0" sz="4500" spc="150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4500" spc="25">
                <a:solidFill>
                  <a:srgbClr val="231F20"/>
                </a:solidFill>
                <a:latin typeface="Verdana"/>
                <a:cs typeface="Verdana"/>
              </a:rPr>
              <a:t>к</a:t>
            </a:r>
            <a:r>
              <a:rPr dirty="0" sz="4500" spc="-55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4500" spc="85">
                <a:solidFill>
                  <a:srgbClr val="231F20"/>
                </a:solidFill>
                <a:latin typeface="Verdana"/>
                <a:cs typeface="Verdana"/>
              </a:rPr>
              <a:t>з</a:t>
            </a:r>
            <a:r>
              <a:rPr dirty="0" sz="4500" spc="240">
                <a:solidFill>
                  <a:srgbClr val="231F20"/>
                </a:solidFill>
                <a:latin typeface="Verdana"/>
                <a:cs typeface="Verdana"/>
              </a:rPr>
              <a:t>и</a:t>
            </a:r>
            <a:r>
              <a:rPr dirty="0" sz="4500" spc="-37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4500" spc="240">
                <a:solidFill>
                  <a:srgbClr val="231F20"/>
                </a:solidFill>
                <a:latin typeface="Verdana"/>
                <a:cs typeface="Verdana"/>
              </a:rPr>
              <a:t>й</a:t>
            </a:r>
            <a:r>
              <a:rPr dirty="0" sz="4500" spc="-37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4500" spc="-15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4500" spc="145">
                <a:solidFill>
                  <a:srgbClr val="231F20"/>
                </a:solidFill>
                <a:latin typeface="Verdana"/>
                <a:cs typeface="Verdana"/>
              </a:rPr>
              <a:t>е</a:t>
            </a:r>
            <a:r>
              <a:rPr dirty="0" sz="4500" spc="85">
                <a:solidFill>
                  <a:srgbClr val="231F20"/>
                </a:solidFill>
                <a:latin typeface="Verdana"/>
                <a:cs typeface="Verdana"/>
              </a:rPr>
              <a:t>з</a:t>
            </a:r>
            <a:r>
              <a:rPr dirty="0" sz="4500" spc="-95">
                <a:solidFill>
                  <a:srgbClr val="231F20"/>
                </a:solidFill>
                <a:latin typeface="Verdana"/>
                <a:cs typeface="Verdana"/>
              </a:rPr>
              <a:t>у</a:t>
            </a:r>
            <a:endParaRPr sz="45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dirty="0" sz="3000" spc="225">
                <a:solidFill>
                  <a:srgbClr val="231F20"/>
                </a:solidFill>
                <a:latin typeface="Verdana"/>
                <a:cs typeface="Verdana"/>
              </a:rPr>
              <a:t>Щ</a:t>
            </a:r>
            <a:r>
              <a:rPr dirty="0" sz="3000" spc="100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3000" spc="-25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3000" spc="-10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3000" spc="-35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3000" spc="15">
                <a:solidFill>
                  <a:srgbClr val="231F20"/>
                </a:solidFill>
                <a:latin typeface="Verdana"/>
                <a:cs typeface="Verdana"/>
              </a:rPr>
              <a:t>к</a:t>
            </a:r>
            <a:r>
              <a:rPr dirty="0" sz="3000" spc="95">
                <a:solidFill>
                  <a:srgbClr val="231F20"/>
                </a:solidFill>
                <a:latin typeface="Verdana"/>
                <a:cs typeface="Verdana"/>
              </a:rPr>
              <a:t>е</a:t>
            </a:r>
            <a:r>
              <a:rPr dirty="0" sz="3000" spc="-25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3000" spc="-10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3000" spc="95">
                <a:solidFill>
                  <a:srgbClr val="231F20"/>
                </a:solidFill>
                <a:latin typeface="Verdana"/>
                <a:cs typeface="Verdana"/>
              </a:rPr>
              <a:t>е</a:t>
            </a:r>
            <a:r>
              <a:rPr dirty="0" sz="3000" spc="55">
                <a:solidFill>
                  <a:srgbClr val="231F20"/>
                </a:solidFill>
                <a:latin typeface="Verdana"/>
                <a:cs typeface="Verdana"/>
              </a:rPr>
              <a:t>з</a:t>
            </a:r>
            <a:r>
              <a:rPr dirty="0" sz="3000" spc="-35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3000" spc="80">
                <a:solidFill>
                  <a:srgbClr val="231F20"/>
                </a:solidFill>
                <a:latin typeface="Verdana"/>
                <a:cs typeface="Verdana"/>
              </a:rPr>
              <a:t>?</a:t>
            </a:r>
            <a:endParaRPr sz="3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5" y="2196766"/>
            <a:ext cx="253997" cy="253997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24005" y="5234279"/>
            <a:ext cx="253997" cy="253997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0" y="6614956"/>
            <a:ext cx="10693400" cy="588010"/>
            <a:chOff x="0" y="6614956"/>
            <a:chExt cx="10693400" cy="588010"/>
          </a:xfrm>
        </p:grpSpPr>
        <p:sp>
          <p:nvSpPr>
            <p:cNvPr id="5" name="object 5"/>
            <p:cNvSpPr/>
            <p:nvPr/>
          </p:nvSpPr>
          <p:spPr>
            <a:xfrm>
              <a:off x="0" y="6614956"/>
              <a:ext cx="1059180" cy="588010"/>
            </a:xfrm>
            <a:custGeom>
              <a:avLst/>
              <a:gdLst/>
              <a:ahLst/>
              <a:cxnLst/>
              <a:rect l="l" t="t" r="r" b="b"/>
              <a:pathLst>
                <a:path w="1059180" h="588009">
                  <a:moveTo>
                    <a:pt x="1058769" y="587487"/>
                  </a:moveTo>
                  <a:lnTo>
                    <a:pt x="0" y="587487"/>
                  </a:lnTo>
                  <a:lnTo>
                    <a:pt x="0" y="0"/>
                  </a:lnTo>
                  <a:lnTo>
                    <a:pt x="1058769" y="0"/>
                  </a:lnTo>
                  <a:lnTo>
                    <a:pt x="1058769" y="587487"/>
                  </a:lnTo>
                  <a:close/>
                </a:path>
              </a:pathLst>
            </a:custGeom>
            <a:solidFill>
              <a:srgbClr val="61588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058760" y="6614959"/>
              <a:ext cx="9634855" cy="588010"/>
            </a:xfrm>
            <a:custGeom>
              <a:avLst/>
              <a:gdLst/>
              <a:ahLst/>
              <a:cxnLst/>
              <a:rect l="l" t="t" r="r" b="b"/>
              <a:pathLst>
                <a:path w="9634855" h="588009">
                  <a:moveTo>
                    <a:pt x="9634372" y="542569"/>
                  </a:moveTo>
                  <a:lnTo>
                    <a:pt x="0" y="542569"/>
                  </a:lnTo>
                  <a:lnTo>
                    <a:pt x="0" y="587489"/>
                  </a:lnTo>
                  <a:lnTo>
                    <a:pt x="9634372" y="587489"/>
                  </a:lnTo>
                  <a:lnTo>
                    <a:pt x="9634372" y="542569"/>
                  </a:lnTo>
                  <a:close/>
                </a:path>
                <a:path w="9634855" h="588009">
                  <a:moveTo>
                    <a:pt x="9634372" y="0"/>
                  </a:moveTo>
                  <a:lnTo>
                    <a:pt x="0" y="0"/>
                  </a:lnTo>
                  <a:lnTo>
                    <a:pt x="0" y="44919"/>
                  </a:lnTo>
                  <a:lnTo>
                    <a:pt x="9634372" y="44919"/>
                  </a:lnTo>
                  <a:lnTo>
                    <a:pt x="9634372" y="0"/>
                  </a:lnTo>
                  <a:close/>
                </a:path>
              </a:pathLst>
            </a:custGeom>
            <a:solidFill>
              <a:srgbClr val="40BC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746075" y="6722430"/>
              <a:ext cx="759142" cy="317598"/>
            </a:xfrm>
            <a:prstGeom prst="rect">
              <a:avLst/>
            </a:prstGeom>
          </p:spPr>
        </p:pic>
      </p:grpSp>
      <p:sp>
        <p:nvSpPr>
          <p:cNvPr id="8" name="object 8"/>
          <p:cNvSpPr/>
          <p:nvPr/>
        </p:nvSpPr>
        <p:spPr>
          <a:xfrm>
            <a:off x="8907094" y="3780065"/>
            <a:ext cx="1092835" cy="2296795"/>
          </a:xfrm>
          <a:custGeom>
            <a:avLst/>
            <a:gdLst/>
            <a:ahLst/>
            <a:cxnLst/>
            <a:rect l="l" t="t" r="r" b="b"/>
            <a:pathLst>
              <a:path w="1092834" h="2296795">
                <a:moveTo>
                  <a:pt x="1092771" y="2285822"/>
                </a:moveTo>
                <a:lnTo>
                  <a:pt x="1089075" y="2240051"/>
                </a:lnTo>
                <a:lnTo>
                  <a:pt x="1080592" y="2141829"/>
                </a:lnTo>
                <a:lnTo>
                  <a:pt x="1070838" y="2036051"/>
                </a:lnTo>
                <a:lnTo>
                  <a:pt x="1054188" y="1866874"/>
                </a:lnTo>
                <a:lnTo>
                  <a:pt x="1035685" y="1690077"/>
                </a:lnTo>
                <a:lnTo>
                  <a:pt x="1015936" y="1511261"/>
                </a:lnTo>
                <a:lnTo>
                  <a:pt x="995527" y="1336040"/>
                </a:lnTo>
                <a:lnTo>
                  <a:pt x="981849" y="1224000"/>
                </a:lnTo>
                <a:lnTo>
                  <a:pt x="968349" y="1117727"/>
                </a:lnTo>
                <a:lnTo>
                  <a:pt x="955179" y="1018857"/>
                </a:lnTo>
                <a:lnTo>
                  <a:pt x="942543" y="929081"/>
                </a:lnTo>
                <a:lnTo>
                  <a:pt x="930592" y="850049"/>
                </a:lnTo>
                <a:lnTo>
                  <a:pt x="919530" y="783424"/>
                </a:lnTo>
                <a:lnTo>
                  <a:pt x="909523" y="730872"/>
                </a:lnTo>
                <a:lnTo>
                  <a:pt x="941819" y="696112"/>
                </a:lnTo>
                <a:lnTo>
                  <a:pt x="967879" y="656932"/>
                </a:lnTo>
                <a:lnTo>
                  <a:pt x="987272" y="614210"/>
                </a:lnTo>
                <a:lnTo>
                  <a:pt x="999578" y="568833"/>
                </a:lnTo>
                <a:lnTo>
                  <a:pt x="1004392" y="521652"/>
                </a:lnTo>
                <a:lnTo>
                  <a:pt x="1011123" y="179298"/>
                </a:lnTo>
                <a:lnTo>
                  <a:pt x="1009624" y="159943"/>
                </a:lnTo>
                <a:lnTo>
                  <a:pt x="983691" y="109169"/>
                </a:lnTo>
                <a:lnTo>
                  <a:pt x="952144" y="87071"/>
                </a:lnTo>
                <a:lnTo>
                  <a:pt x="914603" y="78867"/>
                </a:lnTo>
                <a:lnTo>
                  <a:pt x="819226" y="76835"/>
                </a:lnTo>
                <a:lnTo>
                  <a:pt x="804684" y="52654"/>
                </a:lnTo>
                <a:lnTo>
                  <a:pt x="784288" y="33870"/>
                </a:lnTo>
                <a:lnTo>
                  <a:pt x="759498" y="21577"/>
                </a:lnTo>
                <a:lnTo>
                  <a:pt x="731735" y="16865"/>
                </a:lnTo>
                <a:lnTo>
                  <a:pt x="604227" y="14198"/>
                </a:lnTo>
                <a:lnTo>
                  <a:pt x="589051" y="15113"/>
                </a:lnTo>
                <a:lnTo>
                  <a:pt x="574179" y="18376"/>
                </a:lnTo>
                <a:lnTo>
                  <a:pt x="559955" y="23939"/>
                </a:lnTo>
                <a:lnTo>
                  <a:pt x="546709" y="31699"/>
                </a:lnTo>
                <a:lnTo>
                  <a:pt x="532295" y="19634"/>
                </a:lnTo>
                <a:lnTo>
                  <a:pt x="516039" y="10617"/>
                </a:lnTo>
                <a:lnTo>
                  <a:pt x="498348" y="4876"/>
                </a:lnTo>
                <a:lnTo>
                  <a:pt x="479653" y="2654"/>
                </a:lnTo>
                <a:lnTo>
                  <a:pt x="352145" y="0"/>
                </a:lnTo>
                <a:lnTo>
                  <a:pt x="334949" y="1066"/>
                </a:lnTo>
                <a:lnTo>
                  <a:pt x="318566" y="5118"/>
                </a:lnTo>
                <a:lnTo>
                  <a:pt x="303212" y="12001"/>
                </a:lnTo>
                <a:lnTo>
                  <a:pt x="289166" y="21551"/>
                </a:lnTo>
                <a:lnTo>
                  <a:pt x="276898" y="14224"/>
                </a:lnTo>
                <a:lnTo>
                  <a:pt x="263829" y="8813"/>
                </a:lnTo>
                <a:lnTo>
                  <a:pt x="250088" y="5397"/>
                </a:lnTo>
                <a:lnTo>
                  <a:pt x="235826" y="4051"/>
                </a:lnTo>
                <a:lnTo>
                  <a:pt x="108318" y="1397"/>
                </a:lnTo>
                <a:lnTo>
                  <a:pt x="89052" y="2908"/>
                </a:lnTo>
                <a:lnTo>
                  <a:pt x="38735" y="28778"/>
                </a:lnTo>
                <a:lnTo>
                  <a:pt x="16891" y="60159"/>
                </a:lnTo>
                <a:lnTo>
                  <a:pt x="8763" y="97637"/>
                </a:lnTo>
                <a:lnTo>
                  <a:pt x="0" y="515442"/>
                </a:lnTo>
                <a:lnTo>
                  <a:pt x="3175" y="567855"/>
                </a:lnTo>
                <a:lnTo>
                  <a:pt x="14655" y="618134"/>
                </a:lnTo>
                <a:lnTo>
                  <a:pt x="33870" y="665391"/>
                </a:lnTo>
                <a:lnTo>
                  <a:pt x="60274" y="708761"/>
                </a:lnTo>
                <a:lnTo>
                  <a:pt x="93345" y="747369"/>
                </a:lnTo>
                <a:lnTo>
                  <a:pt x="132537" y="780351"/>
                </a:lnTo>
                <a:lnTo>
                  <a:pt x="177279" y="806831"/>
                </a:lnTo>
                <a:lnTo>
                  <a:pt x="182105" y="2292159"/>
                </a:lnTo>
                <a:lnTo>
                  <a:pt x="192011" y="2296604"/>
                </a:lnTo>
                <a:lnTo>
                  <a:pt x="197472" y="2296477"/>
                </a:lnTo>
                <a:lnTo>
                  <a:pt x="201917" y="2292032"/>
                </a:lnTo>
                <a:lnTo>
                  <a:pt x="197218" y="796556"/>
                </a:lnTo>
                <a:lnTo>
                  <a:pt x="191376" y="791476"/>
                </a:lnTo>
                <a:lnTo>
                  <a:pt x="148196" y="766978"/>
                </a:lnTo>
                <a:lnTo>
                  <a:pt x="110350" y="736092"/>
                </a:lnTo>
                <a:lnTo>
                  <a:pt x="78371" y="699668"/>
                </a:lnTo>
                <a:lnTo>
                  <a:pt x="52793" y="658583"/>
                </a:lnTo>
                <a:lnTo>
                  <a:pt x="34175" y="613676"/>
                </a:lnTo>
                <a:lnTo>
                  <a:pt x="23037" y="565810"/>
                </a:lnTo>
                <a:lnTo>
                  <a:pt x="19939" y="515823"/>
                </a:lnTo>
                <a:lnTo>
                  <a:pt x="28702" y="98018"/>
                </a:lnTo>
                <a:lnTo>
                  <a:pt x="42570" y="54737"/>
                </a:lnTo>
                <a:lnTo>
                  <a:pt x="78092" y="26466"/>
                </a:lnTo>
                <a:lnTo>
                  <a:pt x="107810" y="21170"/>
                </a:lnTo>
                <a:lnTo>
                  <a:pt x="235318" y="23964"/>
                </a:lnTo>
                <a:lnTo>
                  <a:pt x="248373" y="25400"/>
                </a:lnTo>
                <a:lnTo>
                  <a:pt x="261200" y="29298"/>
                </a:lnTo>
                <a:lnTo>
                  <a:pt x="274015" y="35890"/>
                </a:lnTo>
                <a:lnTo>
                  <a:pt x="287007" y="45389"/>
                </a:lnTo>
                <a:lnTo>
                  <a:pt x="296405" y="41592"/>
                </a:lnTo>
                <a:lnTo>
                  <a:pt x="308457" y="31953"/>
                </a:lnTo>
                <a:lnTo>
                  <a:pt x="321919" y="25019"/>
                </a:lnTo>
                <a:lnTo>
                  <a:pt x="336435" y="20916"/>
                </a:lnTo>
                <a:lnTo>
                  <a:pt x="351637" y="19773"/>
                </a:lnTo>
                <a:lnTo>
                  <a:pt x="479145" y="22694"/>
                </a:lnTo>
                <a:lnTo>
                  <a:pt x="495871" y="24942"/>
                </a:lnTo>
                <a:lnTo>
                  <a:pt x="511721" y="30899"/>
                </a:lnTo>
                <a:lnTo>
                  <a:pt x="526326" y="40525"/>
                </a:lnTo>
                <a:lnTo>
                  <a:pt x="539343" y="53759"/>
                </a:lnTo>
                <a:lnTo>
                  <a:pt x="547217" y="55537"/>
                </a:lnTo>
                <a:lnTo>
                  <a:pt x="551916" y="52870"/>
                </a:lnTo>
                <a:lnTo>
                  <a:pt x="563473" y="44589"/>
                </a:lnTo>
                <a:lnTo>
                  <a:pt x="576199" y="38633"/>
                </a:lnTo>
                <a:lnTo>
                  <a:pt x="589737" y="35115"/>
                </a:lnTo>
                <a:lnTo>
                  <a:pt x="603719" y="34112"/>
                </a:lnTo>
                <a:lnTo>
                  <a:pt x="731227" y="36766"/>
                </a:lnTo>
                <a:lnTo>
                  <a:pt x="775233" y="51968"/>
                </a:lnTo>
                <a:lnTo>
                  <a:pt x="802855" y="89903"/>
                </a:lnTo>
                <a:lnTo>
                  <a:pt x="804252" y="93827"/>
                </a:lnTo>
                <a:lnTo>
                  <a:pt x="807935" y="96494"/>
                </a:lnTo>
                <a:lnTo>
                  <a:pt x="914095" y="98780"/>
                </a:lnTo>
                <a:lnTo>
                  <a:pt x="957453" y="112737"/>
                </a:lnTo>
                <a:lnTo>
                  <a:pt x="985748" y="148704"/>
                </a:lnTo>
                <a:lnTo>
                  <a:pt x="991057" y="178917"/>
                </a:lnTo>
                <a:lnTo>
                  <a:pt x="984199" y="521271"/>
                </a:lnTo>
                <a:lnTo>
                  <a:pt x="979474" y="566331"/>
                </a:lnTo>
                <a:lnTo>
                  <a:pt x="967320" y="609727"/>
                </a:lnTo>
                <a:lnTo>
                  <a:pt x="948016" y="650684"/>
                </a:lnTo>
                <a:lnTo>
                  <a:pt x="921842" y="688441"/>
                </a:lnTo>
                <a:lnTo>
                  <a:pt x="889076" y="722249"/>
                </a:lnTo>
                <a:lnTo>
                  <a:pt x="888568" y="729475"/>
                </a:lnTo>
                <a:lnTo>
                  <a:pt x="898474" y="780440"/>
                </a:lnTo>
                <a:lnTo>
                  <a:pt x="909485" y="845896"/>
                </a:lnTo>
                <a:lnTo>
                  <a:pt x="921410" y="924166"/>
                </a:lnTo>
                <a:lnTo>
                  <a:pt x="934072" y="1013548"/>
                </a:lnTo>
                <a:lnTo>
                  <a:pt x="947280" y="1112354"/>
                </a:lnTo>
                <a:lnTo>
                  <a:pt x="960869" y="1218895"/>
                </a:lnTo>
                <a:lnTo>
                  <a:pt x="974623" y="1331455"/>
                </a:lnTo>
                <a:lnTo>
                  <a:pt x="988390" y="1448371"/>
                </a:lnTo>
                <a:lnTo>
                  <a:pt x="1008621" y="1628165"/>
                </a:lnTo>
                <a:lnTo>
                  <a:pt x="1027823" y="1808213"/>
                </a:lnTo>
                <a:lnTo>
                  <a:pt x="1045362" y="1982787"/>
                </a:lnTo>
                <a:lnTo>
                  <a:pt x="1055827" y="2093315"/>
                </a:lnTo>
                <a:lnTo>
                  <a:pt x="1065085" y="2197163"/>
                </a:lnTo>
                <a:lnTo>
                  <a:pt x="1072959" y="2292667"/>
                </a:lnTo>
                <a:lnTo>
                  <a:pt x="1082484" y="2296604"/>
                </a:lnTo>
                <a:lnTo>
                  <a:pt x="1089088" y="2296096"/>
                </a:lnTo>
                <a:lnTo>
                  <a:pt x="1092771" y="2285822"/>
                </a:lnTo>
                <a:close/>
              </a:path>
            </a:pathLst>
          </a:custGeom>
          <a:solidFill>
            <a:srgbClr val="000104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9" name="object 9"/>
          <p:cNvGrpSpPr/>
          <p:nvPr/>
        </p:nvGrpSpPr>
        <p:grpSpPr>
          <a:xfrm>
            <a:off x="8183997" y="3798823"/>
            <a:ext cx="2340610" cy="800100"/>
            <a:chOff x="8183997" y="3798823"/>
            <a:chExt cx="2340610" cy="800100"/>
          </a:xfrm>
        </p:grpSpPr>
        <p:sp>
          <p:nvSpPr>
            <p:cNvPr id="10" name="object 10"/>
            <p:cNvSpPr/>
            <p:nvPr/>
          </p:nvSpPr>
          <p:spPr>
            <a:xfrm>
              <a:off x="10344404" y="3933240"/>
              <a:ext cx="20320" cy="309245"/>
            </a:xfrm>
            <a:custGeom>
              <a:avLst/>
              <a:gdLst/>
              <a:ahLst/>
              <a:cxnLst/>
              <a:rect l="l" t="t" r="r" b="b"/>
              <a:pathLst>
                <a:path w="20320" h="309245">
                  <a:moveTo>
                    <a:pt x="19939" y="0"/>
                  </a:moveTo>
                  <a:lnTo>
                    <a:pt x="0" y="0"/>
                  </a:lnTo>
                  <a:lnTo>
                    <a:pt x="0" y="308749"/>
                  </a:lnTo>
                  <a:lnTo>
                    <a:pt x="19939" y="308749"/>
                  </a:lnTo>
                  <a:lnTo>
                    <a:pt x="19939" y="0"/>
                  </a:lnTo>
                  <a:close/>
                </a:path>
              </a:pathLst>
            </a:custGeom>
            <a:solidFill>
              <a:srgbClr val="1F293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8565858" y="3933240"/>
              <a:ext cx="1958339" cy="312420"/>
            </a:xfrm>
            <a:custGeom>
              <a:avLst/>
              <a:gdLst/>
              <a:ahLst/>
              <a:cxnLst/>
              <a:rect l="l" t="t" r="r" b="b"/>
              <a:pathLst>
                <a:path w="1958340" h="312420">
                  <a:moveTo>
                    <a:pt x="1958111" y="103974"/>
                  </a:moveTo>
                  <a:lnTo>
                    <a:pt x="1951443" y="63500"/>
                  </a:lnTo>
                  <a:lnTo>
                    <a:pt x="1933270" y="30441"/>
                  </a:lnTo>
                  <a:lnTo>
                    <a:pt x="1906308" y="8166"/>
                  </a:lnTo>
                  <a:lnTo>
                    <a:pt x="1873288" y="0"/>
                  </a:lnTo>
                  <a:lnTo>
                    <a:pt x="0" y="0"/>
                  </a:lnTo>
                  <a:lnTo>
                    <a:pt x="0" y="311797"/>
                  </a:lnTo>
                  <a:lnTo>
                    <a:pt x="1873288" y="311797"/>
                  </a:lnTo>
                  <a:lnTo>
                    <a:pt x="1906308" y="303644"/>
                  </a:lnTo>
                  <a:lnTo>
                    <a:pt x="1933270" y="281419"/>
                  </a:lnTo>
                  <a:lnTo>
                    <a:pt x="1951443" y="248412"/>
                  </a:lnTo>
                  <a:lnTo>
                    <a:pt x="1958111" y="207949"/>
                  </a:lnTo>
                  <a:lnTo>
                    <a:pt x="1958111" y="103974"/>
                  </a:lnTo>
                  <a:close/>
                </a:path>
              </a:pathLst>
            </a:custGeom>
            <a:solidFill>
              <a:srgbClr val="61588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10376027" y="3943133"/>
              <a:ext cx="138430" cy="292100"/>
            </a:xfrm>
            <a:custGeom>
              <a:avLst/>
              <a:gdLst/>
              <a:ahLst/>
              <a:cxnLst/>
              <a:rect l="l" t="t" r="r" b="b"/>
              <a:pathLst>
                <a:path w="138429" h="292100">
                  <a:moveTo>
                    <a:pt x="137909" y="93954"/>
                  </a:moveTo>
                  <a:lnTo>
                    <a:pt x="132029" y="57442"/>
                  </a:lnTo>
                  <a:lnTo>
                    <a:pt x="115989" y="27571"/>
                  </a:lnTo>
                  <a:lnTo>
                    <a:pt x="92214" y="7404"/>
                  </a:lnTo>
                  <a:lnTo>
                    <a:pt x="63119" y="0"/>
                  </a:lnTo>
                  <a:lnTo>
                    <a:pt x="0" y="0"/>
                  </a:lnTo>
                  <a:lnTo>
                    <a:pt x="0" y="291884"/>
                  </a:lnTo>
                  <a:lnTo>
                    <a:pt x="63119" y="291757"/>
                  </a:lnTo>
                  <a:lnTo>
                    <a:pt x="92214" y="284378"/>
                  </a:lnTo>
                  <a:lnTo>
                    <a:pt x="115989" y="264223"/>
                  </a:lnTo>
                  <a:lnTo>
                    <a:pt x="132029" y="234365"/>
                  </a:lnTo>
                  <a:lnTo>
                    <a:pt x="137909" y="197802"/>
                  </a:lnTo>
                  <a:lnTo>
                    <a:pt x="137909" y="9395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8183994" y="3933113"/>
              <a:ext cx="2339975" cy="312420"/>
            </a:xfrm>
            <a:custGeom>
              <a:avLst/>
              <a:gdLst/>
              <a:ahLst/>
              <a:cxnLst/>
              <a:rect l="l" t="t" r="r" b="b"/>
              <a:pathLst>
                <a:path w="2339975" h="312420">
                  <a:moveTo>
                    <a:pt x="382498" y="635"/>
                  </a:moveTo>
                  <a:lnTo>
                    <a:pt x="362559" y="8737"/>
                  </a:lnTo>
                  <a:lnTo>
                    <a:pt x="362559" y="30175"/>
                  </a:lnTo>
                  <a:lnTo>
                    <a:pt x="362559" y="281749"/>
                  </a:lnTo>
                  <a:lnTo>
                    <a:pt x="52832" y="155956"/>
                  </a:lnTo>
                  <a:lnTo>
                    <a:pt x="362559" y="30175"/>
                  </a:lnTo>
                  <a:lnTo>
                    <a:pt x="362559" y="8737"/>
                  </a:lnTo>
                  <a:lnTo>
                    <a:pt x="0" y="155956"/>
                  </a:lnTo>
                  <a:lnTo>
                    <a:pt x="382498" y="311289"/>
                  </a:lnTo>
                  <a:lnTo>
                    <a:pt x="382498" y="281749"/>
                  </a:lnTo>
                  <a:lnTo>
                    <a:pt x="382498" y="30175"/>
                  </a:lnTo>
                  <a:lnTo>
                    <a:pt x="382498" y="635"/>
                  </a:lnTo>
                  <a:close/>
                </a:path>
                <a:path w="2339975" h="312420">
                  <a:moveTo>
                    <a:pt x="2339975" y="103974"/>
                  </a:moveTo>
                  <a:lnTo>
                    <a:pt x="2333307" y="63500"/>
                  </a:lnTo>
                  <a:lnTo>
                    <a:pt x="2320036" y="39370"/>
                  </a:lnTo>
                  <a:lnTo>
                    <a:pt x="2320036" y="207949"/>
                  </a:lnTo>
                  <a:lnTo>
                    <a:pt x="2314930" y="240614"/>
                  </a:lnTo>
                  <a:lnTo>
                    <a:pt x="2301024" y="267335"/>
                  </a:lnTo>
                  <a:lnTo>
                    <a:pt x="2280399" y="285394"/>
                  </a:lnTo>
                  <a:lnTo>
                    <a:pt x="2255151" y="292023"/>
                  </a:lnTo>
                  <a:lnTo>
                    <a:pt x="2201938" y="292023"/>
                  </a:lnTo>
                  <a:lnTo>
                    <a:pt x="2201938" y="20027"/>
                  </a:lnTo>
                  <a:lnTo>
                    <a:pt x="2255151" y="20027"/>
                  </a:lnTo>
                  <a:lnTo>
                    <a:pt x="2301024" y="44665"/>
                  </a:lnTo>
                  <a:lnTo>
                    <a:pt x="2320023" y="103974"/>
                  </a:lnTo>
                  <a:lnTo>
                    <a:pt x="2320036" y="207949"/>
                  </a:lnTo>
                  <a:lnTo>
                    <a:pt x="2320036" y="39370"/>
                  </a:lnTo>
                  <a:lnTo>
                    <a:pt x="2315133" y="30441"/>
                  </a:lnTo>
                  <a:lnTo>
                    <a:pt x="2302535" y="20027"/>
                  </a:lnTo>
                  <a:lnTo>
                    <a:pt x="2288171" y="8166"/>
                  </a:lnTo>
                  <a:lnTo>
                    <a:pt x="2255151" y="0"/>
                  </a:lnTo>
                  <a:lnTo>
                    <a:pt x="2255151" y="127"/>
                  </a:lnTo>
                  <a:lnTo>
                    <a:pt x="2181999" y="127"/>
                  </a:lnTo>
                  <a:lnTo>
                    <a:pt x="2181999" y="311797"/>
                  </a:lnTo>
                  <a:lnTo>
                    <a:pt x="2255151" y="311797"/>
                  </a:lnTo>
                  <a:lnTo>
                    <a:pt x="2302230" y="292023"/>
                  </a:lnTo>
                  <a:lnTo>
                    <a:pt x="2333307" y="248297"/>
                  </a:lnTo>
                  <a:lnTo>
                    <a:pt x="2339962" y="207949"/>
                  </a:lnTo>
                  <a:lnTo>
                    <a:pt x="2339975" y="103974"/>
                  </a:lnTo>
                  <a:close/>
                </a:path>
              </a:pathLst>
            </a:custGeom>
            <a:solidFill>
              <a:srgbClr val="000104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183997" y="4012988"/>
              <a:ext cx="187188" cy="152159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369735" y="4223603"/>
              <a:ext cx="102483" cy="70373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8925890" y="3798823"/>
              <a:ext cx="918844" cy="800100"/>
            </a:xfrm>
            <a:custGeom>
              <a:avLst/>
              <a:gdLst/>
              <a:ahLst/>
              <a:cxnLst/>
              <a:rect l="l" t="t" r="r" b="b"/>
              <a:pathLst>
                <a:path w="918845" h="800100">
                  <a:moveTo>
                    <a:pt x="918540" y="108927"/>
                  </a:moveTo>
                  <a:lnTo>
                    <a:pt x="789520" y="106387"/>
                  </a:lnTo>
                  <a:lnTo>
                    <a:pt x="789647" y="97764"/>
                  </a:lnTo>
                  <a:lnTo>
                    <a:pt x="783869" y="66890"/>
                  </a:lnTo>
                  <a:lnTo>
                    <a:pt x="767435" y="41427"/>
                  </a:lnTo>
                  <a:lnTo>
                    <a:pt x="742835" y="23964"/>
                  </a:lnTo>
                  <a:lnTo>
                    <a:pt x="712558" y="17119"/>
                  </a:lnTo>
                  <a:lnTo>
                    <a:pt x="583399" y="14338"/>
                  </a:lnTo>
                  <a:lnTo>
                    <a:pt x="569620" y="15570"/>
                  </a:lnTo>
                  <a:lnTo>
                    <a:pt x="556323" y="19227"/>
                  </a:lnTo>
                  <a:lnTo>
                    <a:pt x="543826" y="25196"/>
                  </a:lnTo>
                  <a:lnTo>
                    <a:pt x="532485" y="33350"/>
                  </a:lnTo>
                  <a:lnTo>
                    <a:pt x="525627" y="39319"/>
                  </a:lnTo>
                  <a:lnTo>
                    <a:pt x="519912" y="32207"/>
                  </a:lnTo>
                  <a:lnTo>
                    <a:pt x="477570" y="5041"/>
                  </a:lnTo>
                  <a:lnTo>
                    <a:pt x="331444" y="0"/>
                  </a:lnTo>
                  <a:lnTo>
                    <a:pt x="316458" y="1460"/>
                  </a:lnTo>
                  <a:lnTo>
                    <a:pt x="302171" y="5715"/>
                  </a:lnTo>
                  <a:lnTo>
                    <a:pt x="288950" y="12636"/>
                  </a:lnTo>
                  <a:lnTo>
                    <a:pt x="277101" y="22072"/>
                  </a:lnTo>
                  <a:lnTo>
                    <a:pt x="271386" y="27520"/>
                  </a:lnTo>
                  <a:lnTo>
                    <a:pt x="265290" y="22453"/>
                  </a:lnTo>
                  <a:lnTo>
                    <a:pt x="229831" y="5461"/>
                  </a:lnTo>
                  <a:lnTo>
                    <a:pt x="87490" y="1270"/>
                  </a:lnTo>
                  <a:lnTo>
                    <a:pt x="57365" y="7416"/>
                  </a:lnTo>
                  <a:lnTo>
                    <a:pt x="32512" y="24142"/>
                  </a:lnTo>
                  <a:lnTo>
                    <a:pt x="15455" y="48933"/>
                  </a:lnTo>
                  <a:lnTo>
                    <a:pt x="8763" y="79260"/>
                  </a:lnTo>
                  <a:lnTo>
                    <a:pt x="0" y="497065"/>
                  </a:lnTo>
                  <a:lnTo>
                    <a:pt x="2705" y="544398"/>
                  </a:lnTo>
                  <a:lnTo>
                    <a:pt x="12509" y="589521"/>
                  </a:lnTo>
                  <a:lnTo>
                    <a:pt x="28854" y="631863"/>
                  </a:lnTo>
                  <a:lnTo>
                    <a:pt x="51168" y="670814"/>
                  </a:lnTo>
                  <a:lnTo>
                    <a:pt x="78879" y="705777"/>
                  </a:lnTo>
                  <a:lnTo>
                    <a:pt x="111417" y="736155"/>
                  </a:lnTo>
                  <a:lnTo>
                    <a:pt x="148234" y="761365"/>
                  </a:lnTo>
                  <a:lnTo>
                    <a:pt x="188747" y="780796"/>
                  </a:lnTo>
                  <a:lnTo>
                    <a:pt x="232397" y="793877"/>
                  </a:lnTo>
                  <a:lnTo>
                    <a:pt x="278625" y="799985"/>
                  </a:lnTo>
                  <a:lnTo>
                    <a:pt x="279133" y="794156"/>
                  </a:lnTo>
                  <a:lnTo>
                    <a:pt x="378307" y="792543"/>
                  </a:lnTo>
                  <a:lnTo>
                    <a:pt x="459257" y="790117"/>
                  </a:lnTo>
                  <a:lnTo>
                    <a:pt x="530644" y="786955"/>
                  </a:lnTo>
                  <a:lnTo>
                    <a:pt x="592620" y="783209"/>
                  </a:lnTo>
                  <a:lnTo>
                    <a:pt x="645363" y="779094"/>
                  </a:lnTo>
                  <a:lnTo>
                    <a:pt x="689013" y="774788"/>
                  </a:lnTo>
                  <a:lnTo>
                    <a:pt x="749681" y="766356"/>
                  </a:lnTo>
                  <a:lnTo>
                    <a:pt x="817702" y="451662"/>
                  </a:lnTo>
                  <a:lnTo>
                    <a:pt x="819861" y="440258"/>
                  </a:lnTo>
                  <a:lnTo>
                    <a:pt x="861237" y="436168"/>
                  </a:lnTo>
                  <a:lnTo>
                    <a:pt x="890168" y="418528"/>
                  </a:lnTo>
                  <a:lnTo>
                    <a:pt x="907313" y="391490"/>
                  </a:lnTo>
                  <a:lnTo>
                    <a:pt x="913333" y="359232"/>
                  </a:lnTo>
                  <a:lnTo>
                    <a:pt x="918540" y="10892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8906713" y="3809986"/>
              <a:ext cx="950594" cy="661670"/>
            </a:xfrm>
            <a:custGeom>
              <a:avLst/>
              <a:gdLst/>
              <a:ahLst/>
              <a:cxnLst/>
              <a:rect l="l" t="t" r="r" b="b"/>
              <a:pathLst>
                <a:path w="950595" h="661670">
                  <a:moveTo>
                    <a:pt x="579589" y="274891"/>
                  </a:moveTo>
                  <a:lnTo>
                    <a:pt x="566648" y="228498"/>
                  </a:lnTo>
                  <a:lnTo>
                    <a:pt x="555218" y="216077"/>
                  </a:lnTo>
                  <a:lnTo>
                    <a:pt x="555218" y="8877"/>
                  </a:lnTo>
                  <a:lnTo>
                    <a:pt x="545312" y="4445"/>
                  </a:lnTo>
                  <a:lnTo>
                    <a:pt x="539851" y="4445"/>
                  </a:lnTo>
                  <a:lnTo>
                    <a:pt x="535406" y="8877"/>
                  </a:lnTo>
                  <a:lnTo>
                    <a:pt x="535406" y="204736"/>
                  </a:lnTo>
                  <a:lnTo>
                    <a:pt x="526694" y="201510"/>
                  </a:lnTo>
                  <a:lnTo>
                    <a:pt x="510133" y="199580"/>
                  </a:lnTo>
                  <a:lnTo>
                    <a:pt x="298945" y="199580"/>
                  </a:lnTo>
                  <a:lnTo>
                    <a:pt x="298945" y="4445"/>
                  </a:lnTo>
                  <a:lnTo>
                    <a:pt x="289039" y="0"/>
                  </a:lnTo>
                  <a:lnTo>
                    <a:pt x="283578" y="0"/>
                  </a:lnTo>
                  <a:lnTo>
                    <a:pt x="279133" y="4559"/>
                  </a:lnTo>
                  <a:lnTo>
                    <a:pt x="279133" y="199580"/>
                  </a:lnTo>
                  <a:lnTo>
                    <a:pt x="76568" y="199580"/>
                  </a:lnTo>
                  <a:lnTo>
                    <a:pt x="72771" y="202247"/>
                  </a:lnTo>
                  <a:lnTo>
                    <a:pt x="0" y="393204"/>
                  </a:lnTo>
                  <a:lnTo>
                    <a:pt x="7747" y="400939"/>
                  </a:lnTo>
                  <a:lnTo>
                    <a:pt x="12827" y="402971"/>
                  </a:lnTo>
                  <a:lnTo>
                    <a:pt x="18542" y="400304"/>
                  </a:lnTo>
                  <a:lnTo>
                    <a:pt x="87490" y="219494"/>
                  </a:lnTo>
                  <a:lnTo>
                    <a:pt x="510133" y="219494"/>
                  </a:lnTo>
                  <a:lnTo>
                    <a:pt x="550519" y="240157"/>
                  </a:lnTo>
                  <a:lnTo>
                    <a:pt x="559777" y="273291"/>
                  </a:lnTo>
                  <a:lnTo>
                    <a:pt x="557377" y="284924"/>
                  </a:lnTo>
                  <a:lnTo>
                    <a:pt x="534263" y="327329"/>
                  </a:lnTo>
                  <a:lnTo>
                    <a:pt x="497814" y="359092"/>
                  </a:lnTo>
                  <a:lnTo>
                    <a:pt x="420903" y="405130"/>
                  </a:lnTo>
                  <a:lnTo>
                    <a:pt x="374942" y="376796"/>
                  </a:lnTo>
                  <a:lnTo>
                    <a:pt x="312280" y="355422"/>
                  </a:lnTo>
                  <a:lnTo>
                    <a:pt x="304406" y="369493"/>
                  </a:lnTo>
                  <a:lnTo>
                    <a:pt x="313042" y="376085"/>
                  </a:lnTo>
                  <a:lnTo>
                    <a:pt x="375043" y="398018"/>
                  </a:lnTo>
                  <a:lnTo>
                    <a:pt x="421779" y="429310"/>
                  </a:lnTo>
                  <a:lnTo>
                    <a:pt x="455345" y="466940"/>
                  </a:lnTo>
                  <a:lnTo>
                    <a:pt x="477850" y="507873"/>
                  </a:lnTo>
                  <a:lnTo>
                    <a:pt x="491426" y="549046"/>
                  </a:lnTo>
                  <a:lnTo>
                    <a:pt x="498170" y="587438"/>
                  </a:lnTo>
                  <a:lnTo>
                    <a:pt x="500202" y="620014"/>
                  </a:lnTo>
                  <a:lnTo>
                    <a:pt x="499630" y="643737"/>
                  </a:lnTo>
                  <a:lnTo>
                    <a:pt x="498576" y="655561"/>
                  </a:lnTo>
                  <a:lnTo>
                    <a:pt x="508355" y="661263"/>
                  </a:lnTo>
                  <a:lnTo>
                    <a:pt x="509117" y="661263"/>
                  </a:lnTo>
                  <a:lnTo>
                    <a:pt x="514197" y="661263"/>
                  </a:lnTo>
                  <a:lnTo>
                    <a:pt x="519150" y="652513"/>
                  </a:lnTo>
                  <a:lnTo>
                    <a:pt x="519734" y="645071"/>
                  </a:lnTo>
                  <a:lnTo>
                    <a:pt x="520192" y="625881"/>
                  </a:lnTo>
                  <a:lnTo>
                    <a:pt x="518807" y="597484"/>
                  </a:lnTo>
                  <a:lnTo>
                    <a:pt x="503580" y="523316"/>
                  </a:lnTo>
                  <a:lnTo>
                    <a:pt x="486270" y="482638"/>
                  </a:lnTo>
                  <a:lnTo>
                    <a:pt x="460222" y="442963"/>
                  </a:lnTo>
                  <a:lnTo>
                    <a:pt x="436168" y="419188"/>
                  </a:lnTo>
                  <a:lnTo>
                    <a:pt x="507974" y="376085"/>
                  </a:lnTo>
                  <a:lnTo>
                    <a:pt x="530517" y="359676"/>
                  </a:lnTo>
                  <a:lnTo>
                    <a:pt x="549694" y="339699"/>
                  </a:lnTo>
                  <a:lnTo>
                    <a:pt x="565048" y="316674"/>
                  </a:lnTo>
                  <a:lnTo>
                    <a:pt x="576160" y="291134"/>
                  </a:lnTo>
                  <a:lnTo>
                    <a:pt x="579589" y="274891"/>
                  </a:lnTo>
                  <a:close/>
                </a:path>
                <a:path w="950595" h="661670">
                  <a:moveTo>
                    <a:pt x="950544" y="221526"/>
                  </a:moveTo>
                  <a:lnTo>
                    <a:pt x="940638" y="217081"/>
                  </a:lnTo>
                  <a:lnTo>
                    <a:pt x="935177" y="217081"/>
                  </a:lnTo>
                  <a:lnTo>
                    <a:pt x="930732" y="221526"/>
                  </a:lnTo>
                  <a:lnTo>
                    <a:pt x="930732" y="343242"/>
                  </a:lnTo>
                  <a:lnTo>
                    <a:pt x="924331" y="374815"/>
                  </a:lnTo>
                  <a:lnTo>
                    <a:pt x="906907" y="400608"/>
                  </a:lnTo>
                  <a:lnTo>
                    <a:pt x="881062" y="418020"/>
                  </a:lnTo>
                  <a:lnTo>
                    <a:pt x="849452" y="424395"/>
                  </a:lnTo>
                  <a:lnTo>
                    <a:pt x="817841" y="418020"/>
                  </a:lnTo>
                  <a:lnTo>
                    <a:pt x="792010" y="400608"/>
                  </a:lnTo>
                  <a:lnTo>
                    <a:pt x="774573" y="374815"/>
                  </a:lnTo>
                  <a:lnTo>
                    <a:pt x="768184" y="343242"/>
                  </a:lnTo>
                  <a:lnTo>
                    <a:pt x="768184" y="166484"/>
                  </a:lnTo>
                  <a:lnTo>
                    <a:pt x="770064" y="140373"/>
                  </a:lnTo>
                  <a:lnTo>
                    <a:pt x="775868" y="114465"/>
                  </a:lnTo>
                  <a:lnTo>
                    <a:pt x="785749" y="88709"/>
                  </a:lnTo>
                  <a:lnTo>
                    <a:pt x="799934" y="63017"/>
                  </a:lnTo>
                  <a:lnTo>
                    <a:pt x="789266" y="50977"/>
                  </a:lnTo>
                  <a:lnTo>
                    <a:pt x="766279" y="82435"/>
                  </a:lnTo>
                  <a:lnTo>
                    <a:pt x="750163" y="137566"/>
                  </a:lnTo>
                  <a:lnTo>
                    <a:pt x="748118" y="166484"/>
                  </a:lnTo>
                  <a:lnTo>
                    <a:pt x="748118" y="343242"/>
                  </a:lnTo>
                  <a:lnTo>
                    <a:pt x="756069" y="382498"/>
                  </a:lnTo>
                  <a:lnTo>
                    <a:pt x="777748" y="414591"/>
                  </a:lnTo>
                  <a:lnTo>
                    <a:pt x="809891" y="436232"/>
                  </a:lnTo>
                  <a:lnTo>
                    <a:pt x="849198" y="444182"/>
                  </a:lnTo>
                  <a:lnTo>
                    <a:pt x="888771" y="436232"/>
                  </a:lnTo>
                  <a:lnTo>
                    <a:pt x="920902" y="414591"/>
                  </a:lnTo>
                  <a:lnTo>
                    <a:pt x="942594" y="382498"/>
                  </a:lnTo>
                  <a:lnTo>
                    <a:pt x="950544" y="343242"/>
                  </a:lnTo>
                  <a:lnTo>
                    <a:pt x="950544" y="221526"/>
                  </a:lnTo>
                  <a:close/>
                </a:path>
              </a:pathLst>
            </a:custGeom>
            <a:solidFill>
              <a:srgbClr val="000316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8" name="object 1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442121" y="4131165"/>
              <a:ext cx="232524" cy="164079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8907094" y="3905973"/>
              <a:ext cx="28575" cy="386715"/>
            </a:xfrm>
            <a:custGeom>
              <a:avLst/>
              <a:gdLst/>
              <a:ahLst/>
              <a:cxnLst/>
              <a:rect l="l" t="t" r="r" b="b"/>
              <a:pathLst>
                <a:path w="28575" h="386714">
                  <a:moveTo>
                    <a:pt x="28194" y="4699"/>
                  </a:moveTo>
                  <a:lnTo>
                    <a:pt x="18288" y="0"/>
                  </a:lnTo>
                  <a:lnTo>
                    <a:pt x="12827" y="254"/>
                  </a:lnTo>
                  <a:lnTo>
                    <a:pt x="8255" y="4318"/>
                  </a:lnTo>
                  <a:lnTo>
                    <a:pt x="0" y="381546"/>
                  </a:lnTo>
                  <a:lnTo>
                    <a:pt x="10160" y="386232"/>
                  </a:lnTo>
                  <a:lnTo>
                    <a:pt x="15494" y="386232"/>
                  </a:lnTo>
                  <a:lnTo>
                    <a:pt x="19939" y="381927"/>
                  </a:lnTo>
                  <a:lnTo>
                    <a:pt x="28194" y="4699"/>
                  </a:lnTo>
                  <a:close/>
                </a:path>
              </a:pathLst>
            </a:custGeom>
            <a:solidFill>
              <a:srgbClr val="000104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20" name="object 2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306498" y="4806191"/>
            <a:ext cx="1038689" cy="1285302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809912" y="6747661"/>
            <a:ext cx="689290" cy="324970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597589" y="6674805"/>
            <a:ext cx="571499" cy="504824"/>
          </a:xfrm>
          <a:prstGeom prst="rect">
            <a:avLst/>
          </a:prstGeom>
        </p:spPr>
      </p:pic>
      <p:sp>
        <p:nvSpPr>
          <p:cNvPr id="23" name="object 23"/>
          <p:cNvSpPr txBox="1"/>
          <p:nvPr/>
        </p:nvSpPr>
        <p:spPr>
          <a:xfrm>
            <a:off x="1867883" y="1931905"/>
            <a:ext cx="6753225" cy="4206875"/>
          </a:xfrm>
          <a:prstGeom prst="rect">
            <a:avLst/>
          </a:prstGeom>
        </p:spPr>
        <p:txBody>
          <a:bodyPr wrap="square" lIns="0" tIns="127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dirty="0" sz="3000" spc="355">
                <a:solidFill>
                  <a:srgbClr val="231F20"/>
                </a:solidFill>
                <a:latin typeface="Tahoma"/>
                <a:cs typeface="Tahoma"/>
              </a:rPr>
              <a:t>може</a:t>
            </a:r>
            <a:r>
              <a:rPr dirty="0" sz="3000" spc="-15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3000" spc="270">
                <a:solidFill>
                  <a:srgbClr val="231F20"/>
                </a:solidFill>
                <a:latin typeface="Tahoma"/>
                <a:cs typeface="Tahoma"/>
              </a:rPr>
              <a:t>містити</a:t>
            </a:r>
            <a:r>
              <a:rPr dirty="0" sz="3000" spc="-14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3000" spc="185">
                <a:solidFill>
                  <a:srgbClr val="231F20"/>
                </a:solidFill>
                <a:latin typeface="Tahoma"/>
                <a:cs typeface="Tahoma"/>
              </a:rPr>
              <a:t>«загальний»</a:t>
            </a:r>
            <a:endParaRPr sz="3000">
              <a:latin typeface="Tahoma"/>
              <a:cs typeface="Tahoma"/>
            </a:endParaRPr>
          </a:p>
          <a:p>
            <a:pPr marL="113030" marR="5080">
              <a:lnSpc>
                <a:spcPct val="125000"/>
              </a:lnSpc>
              <a:spcBef>
                <a:spcPts val="10"/>
              </a:spcBef>
            </a:pPr>
            <a:r>
              <a:rPr dirty="0" sz="3000" spc="150">
                <a:solidFill>
                  <a:srgbClr val="231F20"/>
                </a:solidFill>
                <a:latin typeface="Tahoma"/>
                <a:cs typeface="Tahoma"/>
              </a:rPr>
              <a:t>(чи</a:t>
            </a:r>
            <a:r>
              <a:rPr dirty="0" sz="3000" spc="-14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3000" spc="265">
                <a:solidFill>
                  <a:srgbClr val="231F20"/>
                </a:solidFill>
                <a:latin typeface="Tahoma"/>
                <a:cs typeface="Tahoma"/>
              </a:rPr>
              <a:t>парасольковий)</a:t>
            </a:r>
            <a:r>
              <a:rPr dirty="0" sz="3000" spc="-14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3000" spc="220">
                <a:solidFill>
                  <a:srgbClr val="231F20"/>
                </a:solidFill>
                <a:latin typeface="Tahoma"/>
                <a:cs typeface="Tahoma"/>
              </a:rPr>
              <a:t>термін,</a:t>
            </a:r>
            <a:r>
              <a:rPr dirty="0" sz="3000" spc="-14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3000" spc="330">
                <a:solidFill>
                  <a:srgbClr val="231F20"/>
                </a:solidFill>
                <a:latin typeface="Tahoma"/>
                <a:cs typeface="Tahoma"/>
              </a:rPr>
              <a:t>який </a:t>
            </a:r>
            <a:r>
              <a:rPr dirty="0" sz="3000" spc="-9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3000" spc="245">
                <a:solidFill>
                  <a:srgbClr val="231F20"/>
                </a:solidFill>
                <a:latin typeface="Tahoma"/>
                <a:cs typeface="Tahoma"/>
              </a:rPr>
              <a:t>стосується </a:t>
            </a:r>
            <a:r>
              <a:rPr dirty="0" sz="3000" spc="300">
                <a:solidFill>
                  <a:srgbClr val="231F20"/>
                </a:solidFill>
                <a:latin typeface="Tahoma"/>
                <a:cs typeface="Tahoma"/>
              </a:rPr>
              <a:t>основних </a:t>
            </a:r>
            <a:r>
              <a:rPr dirty="0" sz="3000" spc="240">
                <a:solidFill>
                  <a:srgbClr val="231F20"/>
                </a:solidFill>
                <a:latin typeface="Tahoma"/>
                <a:cs typeface="Tahoma"/>
              </a:rPr>
              <a:t>моментів, </a:t>
            </a:r>
            <a:r>
              <a:rPr dirty="0" sz="3000" spc="24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3000" spc="235">
                <a:solidFill>
                  <a:srgbClr val="231F20"/>
                </a:solidFill>
                <a:latin typeface="Tahoma"/>
                <a:cs typeface="Tahoma"/>
              </a:rPr>
              <a:t>які </a:t>
            </a:r>
            <a:r>
              <a:rPr dirty="0" sz="3000" spc="260">
                <a:solidFill>
                  <a:srgbClr val="231F20"/>
                </a:solidFill>
                <a:latin typeface="Tahoma"/>
                <a:cs typeface="Tahoma"/>
              </a:rPr>
              <a:t>треба </a:t>
            </a:r>
            <a:r>
              <a:rPr dirty="0" sz="3000" spc="240">
                <a:solidFill>
                  <a:srgbClr val="231F20"/>
                </a:solidFill>
                <a:latin typeface="Tahoma"/>
                <a:cs typeface="Tahoma"/>
              </a:rPr>
              <a:t>висловити, </a:t>
            </a:r>
            <a:r>
              <a:rPr dirty="0" sz="3000" spc="245">
                <a:solidFill>
                  <a:srgbClr val="231F20"/>
                </a:solidFill>
                <a:latin typeface="Tahoma"/>
                <a:cs typeface="Tahoma"/>
              </a:rPr>
              <a:t>замість </a:t>
            </a:r>
            <a:r>
              <a:rPr dirty="0" sz="3000" spc="25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3000" spc="285">
                <a:solidFill>
                  <a:srgbClr val="231F20"/>
                </a:solidFill>
                <a:latin typeface="Tahoma"/>
                <a:cs typeface="Tahoma"/>
              </a:rPr>
              <a:t>перерахування</a:t>
            </a:r>
            <a:r>
              <a:rPr dirty="0" sz="3000" spc="-14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3000" spc="220">
                <a:solidFill>
                  <a:srgbClr val="231F20"/>
                </a:solidFill>
                <a:latin typeface="Tahoma"/>
                <a:cs typeface="Tahoma"/>
              </a:rPr>
              <a:t>всіх</a:t>
            </a:r>
            <a:r>
              <a:rPr dirty="0" sz="3000" spc="-14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3000" spc="175">
                <a:solidFill>
                  <a:srgbClr val="231F20"/>
                </a:solidFill>
                <a:latin typeface="Tahoma"/>
                <a:cs typeface="Tahoma"/>
              </a:rPr>
              <a:t>доказів;</a:t>
            </a:r>
            <a:endParaRPr sz="3000">
              <a:latin typeface="Tahoma"/>
              <a:cs typeface="Tahoma"/>
            </a:endParaRPr>
          </a:p>
          <a:p>
            <a:pPr marL="113030" marR="1581150" indent="-100965">
              <a:lnSpc>
                <a:spcPct val="124800"/>
              </a:lnSpc>
              <a:spcBef>
                <a:spcPts val="1425"/>
              </a:spcBef>
            </a:pPr>
            <a:r>
              <a:rPr dirty="0" sz="3000" spc="325">
                <a:solidFill>
                  <a:srgbClr val="231F20"/>
                </a:solidFill>
                <a:latin typeface="Tahoma"/>
                <a:cs typeface="Tahoma"/>
              </a:rPr>
              <a:t>не</a:t>
            </a:r>
            <a:r>
              <a:rPr dirty="0" sz="3000" spc="-14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3000" spc="245">
                <a:solidFill>
                  <a:srgbClr val="231F20"/>
                </a:solidFill>
                <a:latin typeface="Tahoma"/>
                <a:cs typeface="Tahoma"/>
              </a:rPr>
              <a:t>містить</a:t>
            </a:r>
            <a:r>
              <a:rPr dirty="0" sz="3000" spc="-14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3000" spc="250">
                <a:solidFill>
                  <a:srgbClr val="231F20"/>
                </a:solidFill>
                <a:latin typeface="Tahoma"/>
                <a:cs typeface="Tahoma"/>
              </a:rPr>
              <a:t>слів</a:t>
            </a:r>
            <a:r>
              <a:rPr dirty="0" sz="3000" spc="-14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3000" spc="20">
                <a:solidFill>
                  <a:srgbClr val="231F20"/>
                </a:solidFill>
                <a:latin typeface="Tahoma"/>
                <a:cs typeface="Tahoma"/>
              </a:rPr>
              <a:t>«я</a:t>
            </a:r>
            <a:r>
              <a:rPr dirty="0" sz="3000" spc="-14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3000" spc="220">
                <a:solidFill>
                  <a:srgbClr val="231F20"/>
                </a:solidFill>
                <a:latin typeface="Tahoma"/>
                <a:cs typeface="Tahoma"/>
              </a:rPr>
              <a:t>думаю» </a:t>
            </a:r>
            <a:r>
              <a:rPr dirty="0" sz="3000" spc="-92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3000" spc="290">
                <a:solidFill>
                  <a:srgbClr val="231F20"/>
                </a:solidFill>
                <a:latin typeface="Tahoma"/>
                <a:cs typeface="Tahoma"/>
              </a:rPr>
              <a:t>чи</a:t>
            </a:r>
            <a:r>
              <a:rPr dirty="0" sz="3000" spc="-14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3000" spc="20">
                <a:solidFill>
                  <a:srgbClr val="231F20"/>
                </a:solidFill>
                <a:latin typeface="Tahoma"/>
                <a:cs typeface="Tahoma"/>
              </a:rPr>
              <a:t>«я</a:t>
            </a:r>
            <a:r>
              <a:rPr dirty="0" sz="3000" spc="-13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3000" spc="150">
                <a:solidFill>
                  <a:srgbClr val="231F20"/>
                </a:solidFill>
                <a:latin typeface="Tahoma"/>
                <a:cs typeface="Tahoma"/>
              </a:rPr>
              <a:t>відчуваю».</a:t>
            </a:r>
            <a:endParaRPr sz="3000">
              <a:latin typeface="Tahoma"/>
              <a:cs typeface="Tahoma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4572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465"/>
              <a:t>18</a:t>
            </a:fld>
          </a:p>
        </p:txBody>
      </p:sp>
      <p:sp>
        <p:nvSpPr>
          <p:cNvPr id="26" name="object 2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40"/>
              <a:t>Н</a:t>
            </a:r>
            <a:r>
              <a:rPr dirty="0" spc="-120"/>
              <a:t>а</a:t>
            </a:r>
            <a:r>
              <a:rPr dirty="0" spc="-60"/>
              <a:t>ц</a:t>
            </a:r>
            <a:r>
              <a:rPr dirty="0" spc="-80"/>
              <a:t>і</a:t>
            </a:r>
            <a:r>
              <a:rPr dirty="0" spc="-70"/>
              <a:t>о</a:t>
            </a:r>
            <a:r>
              <a:rPr dirty="0" spc="-60"/>
              <a:t>н</a:t>
            </a:r>
            <a:r>
              <a:rPr dirty="0" spc="-120"/>
              <a:t>а</a:t>
            </a:r>
            <a:r>
              <a:rPr dirty="0" spc="-100"/>
              <a:t>л</a:t>
            </a:r>
            <a:r>
              <a:rPr dirty="0" spc="-105"/>
              <a:t>ь</a:t>
            </a:r>
            <a:r>
              <a:rPr dirty="0" spc="-60"/>
              <a:t>н</a:t>
            </a:r>
            <a:r>
              <a:rPr dirty="0" spc="-35"/>
              <a:t>и</a:t>
            </a:r>
            <a:r>
              <a:rPr dirty="0" spc="-30"/>
              <a:t>й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20"/>
              <a:t>р</a:t>
            </a:r>
            <a:r>
              <a:rPr dirty="0" spc="-70"/>
              <a:t>о</a:t>
            </a:r>
            <a:r>
              <a:rPr dirty="0" spc="-40"/>
              <a:t>є</a:t>
            </a:r>
            <a:r>
              <a:rPr dirty="0" spc="-90"/>
              <a:t>к</a:t>
            </a:r>
            <a:r>
              <a:rPr dirty="0" spc="-40"/>
              <a:t>т</a:t>
            </a:r>
            <a:r>
              <a:rPr dirty="0" spc="-254"/>
              <a:t>: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35"/>
              <a:t>и</a:t>
            </a:r>
            <a:r>
              <a:rPr dirty="0" spc="-85"/>
              <a:t>ш</a:t>
            </a:r>
            <a:r>
              <a:rPr dirty="0" spc="-50"/>
              <a:t>е</a:t>
            </a:r>
            <a:r>
              <a:rPr dirty="0" spc="-45"/>
              <a:t>м</a:t>
            </a:r>
            <a:r>
              <a:rPr dirty="0" spc="-65"/>
              <a:t>о</a:t>
            </a:r>
            <a:r>
              <a:rPr dirty="0" spc="-110"/>
              <a:t> </a:t>
            </a:r>
            <a:r>
              <a:rPr dirty="0" spc="-50"/>
              <a:t>е</a:t>
            </a:r>
            <a:r>
              <a:rPr dirty="0" spc="-35"/>
              <a:t>с</a:t>
            </a:r>
            <a:r>
              <a:rPr dirty="0" spc="-45"/>
              <a:t>е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85"/>
              <a:t>М</a:t>
            </a:r>
            <a:r>
              <a:rPr dirty="0" spc="45"/>
              <a:t>о</a:t>
            </a:r>
            <a:r>
              <a:rPr dirty="0" spc="60"/>
              <a:t>д</a:t>
            </a:r>
            <a:r>
              <a:rPr dirty="0" spc="-40"/>
              <a:t>у</a:t>
            </a:r>
            <a:r>
              <a:rPr dirty="0" spc="25"/>
              <a:t>л</a:t>
            </a:r>
            <a:r>
              <a:rPr dirty="0" spc="5"/>
              <a:t>ь</a:t>
            </a:r>
            <a:r>
              <a:rPr dirty="0" spc="-135"/>
              <a:t> </a:t>
            </a:r>
            <a:r>
              <a:rPr dirty="0" spc="50"/>
              <a:t>4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xfrm>
            <a:off x="516756" y="293370"/>
            <a:ext cx="8733790" cy="13589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dirty="0" sz="3500" spc="330">
                <a:solidFill>
                  <a:srgbClr val="585859"/>
                </a:solidFill>
                <a:latin typeface="Tahoma"/>
                <a:cs typeface="Tahoma"/>
              </a:rPr>
              <a:t>Сильні</a:t>
            </a:r>
            <a:r>
              <a:rPr dirty="0" sz="3500" spc="-165">
                <a:solidFill>
                  <a:srgbClr val="585859"/>
                </a:solidFill>
                <a:latin typeface="Tahoma"/>
                <a:cs typeface="Tahoma"/>
              </a:rPr>
              <a:t> </a:t>
            </a:r>
            <a:r>
              <a:rPr dirty="0" sz="3500" spc="145">
                <a:solidFill>
                  <a:srgbClr val="585859"/>
                </a:solidFill>
                <a:latin typeface="Tahoma"/>
                <a:cs typeface="Tahoma"/>
              </a:rPr>
              <a:t>тези:</a:t>
            </a:r>
            <a:r>
              <a:rPr dirty="0" sz="3500" spc="-160">
                <a:solidFill>
                  <a:srgbClr val="585859"/>
                </a:solidFill>
                <a:latin typeface="Tahoma"/>
                <a:cs typeface="Tahoma"/>
              </a:rPr>
              <a:t> </a:t>
            </a:r>
            <a:r>
              <a:rPr dirty="0" sz="3500" spc="300">
                <a:solidFill>
                  <a:srgbClr val="585859"/>
                </a:solidFill>
                <a:latin typeface="Tahoma"/>
                <a:cs typeface="Tahoma"/>
              </a:rPr>
              <a:t>переконливі,</a:t>
            </a:r>
            <a:r>
              <a:rPr dirty="0" sz="3500" spc="-160">
                <a:solidFill>
                  <a:srgbClr val="585859"/>
                </a:solidFill>
                <a:latin typeface="Tahoma"/>
                <a:cs typeface="Tahoma"/>
              </a:rPr>
              <a:t> </a:t>
            </a:r>
            <a:r>
              <a:rPr dirty="0" sz="3500" spc="340">
                <a:solidFill>
                  <a:srgbClr val="585859"/>
                </a:solidFill>
                <a:latin typeface="Tahoma"/>
                <a:cs typeface="Tahoma"/>
              </a:rPr>
              <a:t>дискусійні </a:t>
            </a:r>
            <a:r>
              <a:rPr dirty="0" sz="3500" spc="-1080">
                <a:solidFill>
                  <a:srgbClr val="585859"/>
                </a:solidFill>
                <a:latin typeface="Tahoma"/>
                <a:cs typeface="Tahoma"/>
              </a:rPr>
              <a:t> </a:t>
            </a:r>
            <a:r>
              <a:rPr dirty="0" sz="3500" spc="455">
                <a:solidFill>
                  <a:srgbClr val="585859"/>
                </a:solidFill>
                <a:latin typeface="Tahoma"/>
                <a:cs typeface="Tahoma"/>
              </a:rPr>
              <a:t>й</a:t>
            </a:r>
            <a:r>
              <a:rPr dirty="0" sz="3500" spc="-160">
                <a:solidFill>
                  <a:srgbClr val="585859"/>
                </a:solidFill>
                <a:latin typeface="Tahoma"/>
                <a:cs typeface="Tahoma"/>
              </a:rPr>
              <a:t> </a:t>
            </a:r>
            <a:r>
              <a:rPr dirty="0" sz="3500" spc="295">
                <a:solidFill>
                  <a:srgbClr val="585859"/>
                </a:solidFill>
                <a:latin typeface="Tahoma"/>
                <a:cs typeface="Tahoma"/>
              </a:rPr>
              <a:t>обґрунтовані</a:t>
            </a:r>
            <a:endParaRPr sz="35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6614956"/>
            <a:ext cx="10693400" cy="588010"/>
            <a:chOff x="0" y="6614956"/>
            <a:chExt cx="10693400" cy="588010"/>
          </a:xfrm>
        </p:grpSpPr>
        <p:sp>
          <p:nvSpPr>
            <p:cNvPr id="3" name="object 3"/>
            <p:cNvSpPr/>
            <p:nvPr/>
          </p:nvSpPr>
          <p:spPr>
            <a:xfrm>
              <a:off x="0" y="6614956"/>
              <a:ext cx="1059180" cy="588010"/>
            </a:xfrm>
            <a:custGeom>
              <a:avLst/>
              <a:gdLst/>
              <a:ahLst/>
              <a:cxnLst/>
              <a:rect l="l" t="t" r="r" b="b"/>
              <a:pathLst>
                <a:path w="1059180" h="588009">
                  <a:moveTo>
                    <a:pt x="1058769" y="587487"/>
                  </a:moveTo>
                  <a:lnTo>
                    <a:pt x="0" y="587487"/>
                  </a:lnTo>
                  <a:lnTo>
                    <a:pt x="0" y="0"/>
                  </a:lnTo>
                  <a:lnTo>
                    <a:pt x="1058769" y="0"/>
                  </a:lnTo>
                  <a:lnTo>
                    <a:pt x="1058769" y="587487"/>
                  </a:lnTo>
                  <a:close/>
                </a:path>
              </a:pathLst>
            </a:custGeom>
            <a:solidFill>
              <a:srgbClr val="61588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1058760" y="6614959"/>
              <a:ext cx="9634855" cy="588010"/>
            </a:xfrm>
            <a:custGeom>
              <a:avLst/>
              <a:gdLst/>
              <a:ahLst/>
              <a:cxnLst/>
              <a:rect l="l" t="t" r="r" b="b"/>
              <a:pathLst>
                <a:path w="9634855" h="588009">
                  <a:moveTo>
                    <a:pt x="9634372" y="542569"/>
                  </a:moveTo>
                  <a:lnTo>
                    <a:pt x="0" y="542569"/>
                  </a:lnTo>
                  <a:lnTo>
                    <a:pt x="0" y="587489"/>
                  </a:lnTo>
                  <a:lnTo>
                    <a:pt x="9634372" y="587489"/>
                  </a:lnTo>
                  <a:lnTo>
                    <a:pt x="9634372" y="542569"/>
                  </a:lnTo>
                  <a:close/>
                </a:path>
                <a:path w="9634855" h="588009">
                  <a:moveTo>
                    <a:pt x="9634372" y="0"/>
                  </a:moveTo>
                  <a:lnTo>
                    <a:pt x="0" y="0"/>
                  </a:lnTo>
                  <a:lnTo>
                    <a:pt x="0" y="44919"/>
                  </a:lnTo>
                  <a:lnTo>
                    <a:pt x="9634372" y="44919"/>
                  </a:lnTo>
                  <a:lnTo>
                    <a:pt x="9634372" y="0"/>
                  </a:lnTo>
                  <a:close/>
                </a:path>
              </a:pathLst>
            </a:custGeom>
            <a:solidFill>
              <a:srgbClr val="40BC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6075" y="6722430"/>
              <a:ext cx="759142" cy="31759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09912" y="6747661"/>
              <a:ext cx="689290" cy="32497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89" y="6674805"/>
              <a:ext cx="571499" cy="504824"/>
            </a:xfrm>
            <a:prstGeom prst="rect">
              <a:avLst/>
            </a:prstGeom>
          </p:spPr>
        </p:pic>
      </p:grp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529196" y="603005"/>
          <a:ext cx="9629140" cy="5796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00500"/>
                <a:gridCol w="3060065"/>
                <a:gridCol w="2549525"/>
              </a:tblGrid>
              <a:tr h="690371">
                <a:tc>
                  <a:txBody>
                    <a:bodyPr/>
                    <a:lstStyle/>
                    <a:p>
                      <a:pPr algn="ctr" marL="3365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dirty="0" sz="2000" spc="-5" b="1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Р</a:t>
                      </a:r>
                      <a:r>
                        <a:rPr dirty="0" sz="2000" spc="-5" b="1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і</a:t>
                      </a:r>
                      <a:r>
                        <a:rPr dirty="0" sz="2000" spc="-5" b="1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з</a:t>
                      </a:r>
                      <a:r>
                        <a:rPr dirty="0" sz="2000" spc="-5" b="1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н</a:t>
                      </a:r>
                      <a:r>
                        <a:rPr dirty="0" sz="2000" spc="-5" b="1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dirty="0" sz="2000" spc="-5" b="1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в</a:t>
                      </a:r>
                      <a:r>
                        <a:rPr dirty="0" sz="2000" spc="-5" b="1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dirty="0" sz="2000" spc="-5" b="1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д</a:t>
                      </a:r>
                      <a:r>
                        <a:rPr dirty="0" sz="2000" b="1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dirty="0" sz="2000" spc="-135" b="1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2000" spc="-5" b="1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т</a:t>
                      </a:r>
                      <a:r>
                        <a:rPr dirty="0" sz="2000" spc="-5" b="1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dirty="0" sz="2000" b="1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з</a:t>
                      </a:r>
                      <a:endParaRPr sz="2000">
                        <a:latin typeface="Verdana"/>
                        <a:cs typeface="Verdana"/>
                      </a:endParaRPr>
                    </a:p>
                    <a:p>
                      <a:pPr algn="ctr" marL="33655">
                        <a:lnSpc>
                          <a:spcPts val="2190"/>
                        </a:lnSpc>
                        <a:spcBef>
                          <a:spcPts val="275"/>
                        </a:spcBef>
                      </a:pPr>
                      <a:r>
                        <a:rPr dirty="0" sz="2400" spc="-90" b="1">
                          <a:solidFill>
                            <a:srgbClr val="40BC93"/>
                          </a:solidFill>
                          <a:latin typeface="Verdana"/>
                          <a:cs typeface="Verdana"/>
                        </a:rPr>
                        <a:t>Факти</a:t>
                      </a:r>
                      <a:endParaRPr sz="2400">
                        <a:latin typeface="Verdana"/>
                        <a:cs typeface="Verdana"/>
                      </a:endParaRPr>
                    </a:p>
                  </a:txBody>
                  <a:tcPr marL="0" marR="0" marB="0" marT="59690">
                    <a:lnL w="12700">
                      <a:solidFill>
                        <a:srgbClr val="091C3F"/>
                      </a:solidFill>
                      <a:prstDash val="solid"/>
                    </a:lnL>
                    <a:lnR w="12700">
                      <a:solidFill>
                        <a:srgbClr val="091C3F"/>
                      </a:solidFill>
                      <a:prstDash val="solid"/>
                    </a:lnR>
                    <a:lnT w="12700">
                      <a:solidFill>
                        <a:srgbClr val="091C3F"/>
                      </a:solidFill>
                      <a:prstDash val="solid"/>
                    </a:lnT>
                    <a:lnB w="19050">
                      <a:solidFill>
                        <a:srgbClr val="547D86"/>
                      </a:solidFill>
                      <a:prstDash val="solid"/>
                    </a:lnB>
                    <a:solidFill>
                      <a:srgbClr val="3CB98C"/>
                    </a:solidFill>
                  </a:tcPr>
                </a:tc>
                <a:tc>
                  <a:txBody>
                    <a:bodyPr/>
                    <a:lstStyle/>
                    <a:p>
                      <a:pPr marL="1258570" marR="120014" indent="-1132205">
                        <a:lnSpc>
                          <a:spcPct val="112500"/>
                        </a:lnSpc>
                      </a:pPr>
                      <a:r>
                        <a:rPr dirty="0" sz="2000" spc="-5" b="1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П</a:t>
                      </a:r>
                      <a:r>
                        <a:rPr dirty="0" sz="2000" spc="-5" b="1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р</a:t>
                      </a:r>
                      <a:r>
                        <a:rPr dirty="0" sz="2000" spc="-5" b="1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dirty="0" sz="2000" spc="-5" b="1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к</a:t>
                      </a:r>
                      <a:r>
                        <a:rPr dirty="0" sz="2000" spc="-5" b="1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л</a:t>
                      </a:r>
                      <a:r>
                        <a:rPr dirty="0" sz="2000" spc="-5" b="1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dirty="0" sz="2000" spc="-5" b="1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д</a:t>
                      </a:r>
                      <a:r>
                        <a:rPr dirty="0" sz="2000" b="1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dirty="0" sz="2000" spc="-135" b="1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2000" spc="-5" b="1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к</a:t>
                      </a:r>
                      <a:r>
                        <a:rPr dirty="0" sz="2000" spc="-5" b="1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л</a:t>
                      </a:r>
                      <a:r>
                        <a:rPr dirty="0" sz="2000" spc="-5" b="1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ю</a:t>
                      </a:r>
                      <a:r>
                        <a:rPr dirty="0" sz="2000" spc="-5" b="1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ч</a:t>
                      </a:r>
                      <a:r>
                        <a:rPr dirty="0" sz="2000" spc="-5" b="1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dirty="0" sz="2000" spc="-5" b="1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в</a:t>
                      </a:r>
                      <a:r>
                        <a:rPr dirty="0" sz="2000" spc="-5" b="1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dirty="0" sz="2000" b="1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х  </a:t>
                      </a:r>
                      <a:r>
                        <a:rPr dirty="0" sz="2000" spc="-95" b="1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слів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12700">
                      <a:solidFill>
                        <a:srgbClr val="091C3F"/>
                      </a:solidFill>
                      <a:prstDash val="solid"/>
                    </a:lnL>
                    <a:lnR w="19050">
                      <a:solidFill>
                        <a:srgbClr val="091C3F"/>
                      </a:solidFill>
                      <a:prstDash val="solid"/>
                    </a:lnR>
                    <a:lnT w="12700">
                      <a:solidFill>
                        <a:srgbClr val="091C3F"/>
                      </a:solidFill>
                      <a:prstDash val="solid"/>
                    </a:lnT>
                    <a:lnB w="19050">
                      <a:solidFill>
                        <a:srgbClr val="547D86"/>
                      </a:solidFill>
                      <a:prstDash val="solid"/>
                    </a:lnB>
                    <a:solidFill>
                      <a:srgbClr val="3CB98C"/>
                    </a:solidFill>
                  </a:tcPr>
                </a:tc>
                <a:tc>
                  <a:txBody>
                    <a:bodyPr/>
                    <a:lstStyle/>
                    <a:p>
                      <a:pPr marL="669925">
                        <a:lnSpc>
                          <a:spcPct val="100000"/>
                        </a:lnSpc>
                        <a:spcBef>
                          <a:spcPts val="1630"/>
                        </a:spcBef>
                      </a:pPr>
                      <a:r>
                        <a:rPr dirty="0" sz="2000" spc="-75" b="1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Приклад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B="0" marT="207010">
                    <a:lnL w="19050">
                      <a:solidFill>
                        <a:srgbClr val="091C3F"/>
                      </a:solidFill>
                      <a:prstDash val="solid"/>
                    </a:lnL>
                    <a:lnR w="19050">
                      <a:solidFill>
                        <a:srgbClr val="091C3F"/>
                      </a:solidFill>
                      <a:prstDash val="solid"/>
                    </a:lnR>
                    <a:lnT w="12700">
                      <a:solidFill>
                        <a:srgbClr val="091C3F"/>
                      </a:solidFill>
                      <a:prstDash val="solid"/>
                    </a:lnT>
                    <a:lnB w="19050">
                      <a:solidFill>
                        <a:srgbClr val="547D86"/>
                      </a:solidFill>
                      <a:prstDash val="solid"/>
                    </a:lnB>
                    <a:solidFill>
                      <a:srgbClr val="3CB98C"/>
                    </a:solidFill>
                  </a:tcPr>
                </a:tc>
              </a:tr>
              <a:tr h="14613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  <a:p>
                      <a:pPr algn="ctr" marL="527050" marR="389255">
                        <a:lnSpc>
                          <a:spcPct val="112500"/>
                        </a:lnSpc>
                      </a:pP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(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в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т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р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/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-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к</a:t>
                      </a:r>
                      <a:r>
                        <a:rPr dirty="0" sz="20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dirty="0" sz="2000" spc="-17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н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м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г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є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т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ь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с</a:t>
                      </a:r>
                      <a:r>
                        <a:rPr dirty="0" sz="20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я  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д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в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с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т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dirty="0" sz="20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,</a:t>
                      </a:r>
                      <a:r>
                        <a:rPr dirty="0" sz="2000" spc="-17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щ</a:t>
                      </a:r>
                      <a:r>
                        <a:rPr dirty="0" sz="20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dirty="0" sz="2000" spc="-17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щ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с</a:t>
                      </a:r>
                      <a:r>
                        <a:rPr dirty="0" sz="20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ь</a:t>
                      </a:r>
                      <a:r>
                        <a:rPr dirty="0" sz="2000" spc="-17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20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є  </a:t>
                      </a:r>
                      <a:r>
                        <a:rPr dirty="0" sz="2000" spc="2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правдою)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B="0" marT="3175">
                    <a:lnL w="12700">
                      <a:solidFill>
                        <a:srgbClr val="000407"/>
                      </a:solidFill>
                      <a:prstDash val="solid"/>
                    </a:lnL>
                    <a:lnR w="12700">
                      <a:solidFill>
                        <a:srgbClr val="000407"/>
                      </a:solidFill>
                      <a:prstDash val="solid"/>
                    </a:lnR>
                    <a:lnT w="19050">
                      <a:solidFill>
                        <a:srgbClr val="547D86"/>
                      </a:solidFill>
                      <a:prstDash val="solid"/>
                    </a:lnT>
                    <a:lnB w="19050">
                      <a:solidFill>
                        <a:srgbClr val="547D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818515">
                        <a:lnSpc>
                          <a:spcPct val="100000"/>
                        </a:lnSpc>
                        <a:spcBef>
                          <a:spcPts val="1960"/>
                        </a:spcBef>
                      </a:pPr>
                      <a:r>
                        <a:rPr dirty="0" sz="20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Є</a:t>
                      </a:r>
                      <a:r>
                        <a:rPr dirty="0" sz="2000" spc="-17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б</a:t>
                      </a:r>
                      <a:r>
                        <a:rPr dirty="0" sz="20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dirty="0" sz="2000" spc="-17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Н</a:t>
                      </a:r>
                      <a:r>
                        <a:rPr dirty="0" sz="20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dirty="0" sz="2000" spc="-17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20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Є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407"/>
                      </a:solidFill>
                      <a:prstDash val="solid"/>
                    </a:lnL>
                    <a:lnR w="19050">
                      <a:solidFill>
                        <a:srgbClr val="000407"/>
                      </a:solidFill>
                      <a:prstDash val="solid"/>
                    </a:lnR>
                    <a:lnT w="19050">
                      <a:solidFill>
                        <a:srgbClr val="547D86"/>
                      </a:solidFill>
                      <a:prstDash val="solid"/>
                    </a:lnT>
                    <a:lnB w="19050">
                      <a:solidFill>
                        <a:srgbClr val="547D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406400" marR="398145" indent="74295">
                        <a:lnSpc>
                          <a:spcPts val="2180"/>
                        </a:lnSpc>
                        <a:spcBef>
                          <a:spcPts val="1540"/>
                        </a:spcBef>
                      </a:pP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Ф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с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т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-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ф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у</a:t>
                      </a:r>
                      <a:r>
                        <a:rPr dirty="0" sz="19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д</a:t>
                      </a:r>
                      <a:r>
                        <a:rPr dirty="0" sz="1900" spc="-16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н</a:t>
                      </a:r>
                      <a:r>
                        <a:rPr dirty="0" sz="19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е  </a:t>
                      </a:r>
                      <a:r>
                        <a:rPr dirty="0" sz="19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є</a:t>
                      </a:r>
                      <a:r>
                        <a:rPr dirty="0" sz="1900" spc="-16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з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д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р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в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dirty="0" sz="19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м  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х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р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ч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у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в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нн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я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м</a:t>
                      </a:r>
                      <a:r>
                        <a:rPr dirty="0" sz="19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.</a:t>
                      </a:r>
                      <a:endParaRPr sz="1900">
                        <a:latin typeface="Verdana"/>
                        <a:cs typeface="Verdana"/>
                      </a:endParaRPr>
                    </a:p>
                  </a:txBody>
                  <a:tcPr marL="0" marR="0" marB="0" marT="195580">
                    <a:lnL w="19050">
                      <a:solidFill>
                        <a:srgbClr val="000407"/>
                      </a:solidFill>
                      <a:prstDash val="solid"/>
                    </a:lnL>
                    <a:lnR w="19050">
                      <a:solidFill>
                        <a:srgbClr val="000407"/>
                      </a:solidFill>
                      <a:prstDash val="solid"/>
                    </a:lnR>
                    <a:lnT w="19050">
                      <a:solidFill>
                        <a:srgbClr val="547D86"/>
                      </a:solidFill>
                      <a:prstDash val="solid"/>
                    </a:lnT>
                    <a:lnB w="19050">
                      <a:solidFill>
                        <a:srgbClr val="547D86"/>
                      </a:solidFill>
                      <a:prstDash val="solid"/>
                    </a:lnB>
                  </a:tcPr>
                </a:tc>
              </a:tr>
              <a:tr h="2169921">
                <a:tc>
                  <a:txBody>
                    <a:bodyPr/>
                    <a:lstStyle/>
                    <a:p>
                      <a:pPr algn="ctr" marL="266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2400" spc="-85" b="1">
                          <a:solidFill>
                            <a:srgbClr val="40BC93"/>
                          </a:solidFill>
                          <a:latin typeface="Verdana"/>
                          <a:cs typeface="Verdana"/>
                        </a:rPr>
                        <a:t>Цінність</a:t>
                      </a:r>
                      <a:endParaRPr sz="2400">
                        <a:latin typeface="Verdana"/>
                        <a:cs typeface="Verdana"/>
                      </a:endParaRPr>
                    </a:p>
                    <a:p>
                      <a:pPr algn="ctr" marL="273050" marR="124460" indent="-635">
                        <a:lnSpc>
                          <a:spcPct val="112500"/>
                        </a:lnSpc>
                        <a:spcBef>
                          <a:spcPts val="1689"/>
                        </a:spcBef>
                      </a:pP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(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п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т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р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б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у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є</a:t>
                      </a:r>
                      <a:r>
                        <a:rPr dirty="0" sz="20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,</a:t>
                      </a:r>
                      <a:r>
                        <a:rPr dirty="0" sz="2000" spc="-17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щ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dirty="0" sz="20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б</a:t>
                      </a:r>
                      <a:r>
                        <a:rPr dirty="0" sz="2000" spc="-17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в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т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р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/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-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к</a:t>
                      </a:r>
                      <a:r>
                        <a:rPr dirty="0" sz="20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а  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п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д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і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л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в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(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-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л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)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с</a:t>
                      </a:r>
                      <a:r>
                        <a:rPr dirty="0" sz="20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я</a:t>
                      </a:r>
                      <a:r>
                        <a:rPr dirty="0" sz="2000" spc="-17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я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к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м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с</a:t>
                      </a:r>
                      <a:r>
                        <a:rPr dirty="0" sz="20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ь  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к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р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т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р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і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є</a:t>
                      </a:r>
                      <a:r>
                        <a:rPr dirty="0" sz="20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м</a:t>
                      </a:r>
                      <a:r>
                        <a:rPr dirty="0" sz="2000" spc="-17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б</a:t>
                      </a:r>
                      <a:r>
                        <a:rPr dirty="0" sz="20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dirty="0" sz="2000" spc="-17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с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т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в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р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в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/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-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л</a:t>
                      </a:r>
                      <a:r>
                        <a:rPr dirty="0" sz="20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а  </a:t>
                      </a:r>
                      <a:r>
                        <a:rPr dirty="0" sz="2000" spc="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його)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000407"/>
                      </a:solidFill>
                      <a:prstDash val="solid"/>
                    </a:lnL>
                    <a:lnR w="12700">
                      <a:solidFill>
                        <a:srgbClr val="000407"/>
                      </a:solidFill>
                      <a:prstDash val="solid"/>
                    </a:lnR>
                    <a:lnT w="19050">
                      <a:solidFill>
                        <a:srgbClr val="547D86"/>
                      </a:solidFill>
                      <a:prstDash val="solid"/>
                    </a:lnT>
                    <a:lnB w="12700">
                      <a:solidFill>
                        <a:srgbClr val="547D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4805" marR="142875" indent="-144780">
                        <a:lnSpc>
                          <a:spcPct val="125000"/>
                        </a:lnSpc>
                        <a:spcBef>
                          <a:spcPts val="1355"/>
                        </a:spcBef>
                      </a:pP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К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Р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Щ</a:t>
                      </a:r>
                      <a:r>
                        <a:rPr dirty="0" sz="19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dirty="0" sz="1900" spc="-16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9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/</a:t>
                      </a:r>
                      <a:r>
                        <a:rPr dirty="0" sz="1900" spc="-16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Н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Й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К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Р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Щ</a:t>
                      </a:r>
                      <a:r>
                        <a:rPr dirty="0" sz="19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Е  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Б</a:t>
                      </a:r>
                      <a:r>
                        <a:rPr dirty="0" sz="19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І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Л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Ь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Ш</a:t>
                      </a:r>
                      <a:r>
                        <a:rPr dirty="0" sz="19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dirty="0" sz="1900" spc="-16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9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/</a:t>
                      </a:r>
                      <a:r>
                        <a:rPr dirty="0" sz="1900" spc="-16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М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Н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Ш</a:t>
                      </a:r>
                      <a:r>
                        <a:rPr dirty="0" sz="19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Е  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Г</a:t>
                      </a:r>
                      <a:r>
                        <a:rPr dirty="0" sz="19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І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Р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Ш</a:t>
                      </a:r>
                      <a:r>
                        <a:rPr dirty="0" sz="19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dirty="0" sz="1900" spc="-16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9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/</a:t>
                      </a:r>
                      <a:r>
                        <a:rPr dirty="0" sz="1900" spc="-16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Н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Й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Г</a:t>
                      </a:r>
                      <a:r>
                        <a:rPr dirty="0" sz="19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І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Р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Ш</a:t>
                      </a:r>
                      <a:r>
                        <a:rPr dirty="0" sz="19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Е</a:t>
                      </a:r>
                      <a:endParaRPr sz="1900">
                        <a:latin typeface="Verdana"/>
                        <a:cs typeface="Verdana"/>
                      </a:endParaRPr>
                    </a:p>
                    <a:p>
                      <a:pPr marL="300990">
                        <a:lnSpc>
                          <a:spcPts val="1875"/>
                        </a:lnSpc>
                      </a:pPr>
                      <a:r>
                        <a:rPr dirty="0" sz="19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й</a:t>
                      </a:r>
                      <a:r>
                        <a:rPr dirty="0" sz="1900" spc="-16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9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і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н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ш</a:t>
                      </a:r>
                      <a:r>
                        <a:rPr dirty="0" sz="19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і</a:t>
                      </a:r>
                      <a:r>
                        <a:rPr dirty="0" sz="1900" spc="-16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в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щ</a:t>
                      </a:r>
                      <a:r>
                        <a:rPr dirty="0" sz="19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і</a:t>
                      </a:r>
                      <a:r>
                        <a:rPr dirty="0" sz="1900" spc="-16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с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т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у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п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н</a:t>
                      </a:r>
                      <a:r>
                        <a:rPr dirty="0" sz="19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і</a:t>
                      </a:r>
                      <a:endParaRPr sz="1900">
                        <a:latin typeface="Verdana"/>
                        <a:cs typeface="Verdana"/>
                      </a:endParaRPr>
                    </a:p>
                    <a:p>
                      <a:pPr marL="676910" marR="484505" indent="158750">
                        <a:lnSpc>
                          <a:spcPts val="2700"/>
                        </a:lnSpc>
                      </a:pPr>
                      <a:r>
                        <a:rPr dirty="0" sz="2000" spc="6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порівняння </a:t>
                      </a:r>
                      <a:r>
                        <a:rPr dirty="0" sz="2000" spc="6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п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р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к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м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т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н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к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і</a:t>
                      </a:r>
                      <a:r>
                        <a:rPr dirty="0" sz="20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в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B="0" marT="172085">
                    <a:lnL w="12700">
                      <a:solidFill>
                        <a:srgbClr val="000407"/>
                      </a:solidFill>
                      <a:prstDash val="solid"/>
                    </a:lnL>
                    <a:lnR w="19050">
                      <a:solidFill>
                        <a:srgbClr val="000407"/>
                      </a:solidFill>
                      <a:prstDash val="solid"/>
                    </a:lnR>
                    <a:lnT w="19050">
                      <a:solidFill>
                        <a:srgbClr val="547D86"/>
                      </a:solidFill>
                      <a:prstDash val="solid"/>
                    </a:lnT>
                    <a:lnB w="12700">
                      <a:solidFill>
                        <a:srgbClr val="547D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779780" marR="46355" indent="-715645">
                        <a:lnSpc>
                          <a:spcPct val="113599"/>
                        </a:lnSpc>
                        <a:spcBef>
                          <a:spcPts val="1700"/>
                        </a:spcBef>
                      </a:pP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Т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к</a:t>
                      </a:r>
                      <a:r>
                        <a:rPr dirty="0" sz="20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dirty="0" sz="2000" spc="-17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20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—</a:t>
                      </a:r>
                      <a:r>
                        <a:rPr dirty="0" sz="2000" spc="-17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з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д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р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в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і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ш</a:t>
                      </a:r>
                      <a:r>
                        <a:rPr dirty="0" sz="20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а  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ї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ж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dirty="0" sz="20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,</a:t>
                      </a:r>
                      <a:r>
                        <a:rPr dirty="0" sz="2000" spc="-17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н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і</a:t>
                      </a:r>
                      <a:r>
                        <a:rPr dirty="0" sz="20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ж</a:t>
                      </a:r>
                      <a:endParaRPr sz="2000">
                        <a:latin typeface="Verdana"/>
                        <a:cs typeface="Verdana"/>
                      </a:endParaRPr>
                    </a:p>
                    <a:p>
                      <a:pPr marL="54102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2000" spc="3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гамбургери.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19050">
                      <a:solidFill>
                        <a:srgbClr val="000407"/>
                      </a:solidFill>
                      <a:prstDash val="solid"/>
                    </a:lnL>
                    <a:lnR w="19050">
                      <a:solidFill>
                        <a:srgbClr val="000407"/>
                      </a:solidFill>
                      <a:prstDash val="solid"/>
                    </a:lnR>
                    <a:lnT w="19050">
                      <a:solidFill>
                        <a:srgbClr val="547D86"/>
                      </a:solidFill>
                      <a:prstDash val="solid"/>
                    </a:lnT>
                    <a:lnB w="12700">
                      <a:solidFill>
                        <a:srgbClr val="547D86"/>
                      </a:solidFill>
                      <a:prstDash val="solid"/>
                    </a:lnB>
                  </a:tcPr>
                </a:tc>
              </a:tr>
              <a:tr h="1461388">
                <a:tc>
                  <a:txBody>
                    <a:bodyPr/>
                    <a:lstStyle/>
                    <a:p>
                      <a:pPr marL="124714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2400" spc="-85" b="1">
                          <a:solidFill>
                            <a:srgbClr val="40BC93"/>
                          </a:solidFill>
                          <a:latin typeface="Verdana"/>
                          <a:cs typeface="Verdana"/>
                        </a:rPr>
                        <a:t>Політики</a:t>
                      </a:r>
                      <a:endParaRPr sz="2400">
                        <a:latin typeface="Verdana"/>
                        <a:cs typeface="Verdana"/>
                      </a:endParaRPr>
                    </a:p>
                    <a:p>
                      <a:pPr algn="ctr" marL="527050" marR="389255">
                        <a:lnSpc>
                          <a:spcPct val="112500"/>
                        </a:lnSpc>
                        <a:spcBef>
                          <a:spcPts val="285"/>
                        </a:spcBef>
                      </a:pP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(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в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т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р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/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-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к</a:t>
                      </a:r>
                      <a:r>
                        <a:rPr dirty="0" sz="20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dirty="0" sz="2000" spc="-17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н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м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г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є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т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ь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с</a:t>
                      </a:r>
                      <a:r>
                        <a:rPr dirty="0" sz="20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я  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з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м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і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н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т</a:t>
                      </a:r>
                      <a:r>
                        <a:rPr dirty="0" sz="20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dirty="0" sz="2000" spc="-17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т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dirty="0" sz="20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,</a:t>
                      </a:r>
                      <a:r>
                        <a:rPr dirty="0" sz="2000" spc="-17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я</a:t>
                      </a:r>
                      <a:r>
                        <a:rPr dirty="0" sz="20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к</a:t>
                      </a:r>
                      <a:r>
                        <a:rPr dirty="0" sz="2000" spc="-17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у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с</a:t>
                      </a:r>
                      <a:r>
                        <a:rPr dirty="0" sz="20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е  </a:t>
                      </a:r>
                      <a:r>
                        <a:rPr dirty="0" sz="2000" spc="1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влаштовано)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000407"/>
                      </a:solidFill>
                      <a:prstDash val="solid"/>
                    </a:lnL>
                    <a:lnR w="12700">
                      <a:solidFill>
                        <a:srgbClr val="000407"/>
                      </a:solidFill>
                      <a:prstDash val="solid"/>
                    </a:lnR>
                    <a:lnT w="12700">
                      <a:solidFill>
                        <a:srgbClr val="547D86"/>
                      </a:solidFill>
                      <a:prstDash val="solid"/>
                    </a:lnT>
                    <a:lnB w="12700">
                      <a:solidFill>
                        <a:srgbClr val="547D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L="272415">
                        <a:lnSpc>
                          <a:spcPct val="100000"/>
                        </a:lnSpc>
                        <a:spcBef>
                          <a:spcPts val="1989"/>
                        </a:spcBef>
                      </a:pP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В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Р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Т</a:t>
                      </a:r>
                      <a:r>
                        <a:rPr dirty="0" sz="19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dirty="0" sz="1900" spc="-16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9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/</a:t>
                      </a:r>
                      <a:r>
                        <a:rPr dirty="0" sz="1900" spc="-16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Н</a:t>
                      </a:r>
                      <a:r>
                        <a:rPr dirty="0" sz="19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dirty="0" sz="1900" spc="-16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В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Р</a:t>
                      </a:r>
                      <a:r>
                        <a:rPr dirty="0" sz="19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Т</a:t>
                      </a:r>
                      <a:r>
                        <a:rPr dirty="0" sz="19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О</a:t>
                      </a:r>
                      <a:endParaRPr sz="19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407"/>
                      </a:solidFill>
                      <a:prstDash val="solid"/>
                    </a:lnL>
                    <a:lnR w="19050">
                      <a:solidFill>
                        <a:srgbClr val="000407"/>
                      </a:solidFill>
                      <a:prstDash val="solid"/>
                    </a:lnR>
                    <a:lnT w="12700">
                      <a:solidFill>
                        <a:srgbClr val="547D86"/>
                      </a:solidFill>
                      <a:prstDash val="solid"/>
                    </a:lnT>
                    <a:lnB w="12700">
                      <a:solidFill>
                        <a:srgbClr val="547D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0515" marR="254000">
                        <a:lnSpc>
                          <a:spcPct val="106200"/>
                        </a:lnSpc>
                        <a:spcBef>
                          <a:spcPts val="484"/>
                        </a:spcBef>
                      </a:pP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Ш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к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л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dirty="0" sz="20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м</a:t>
                      </a:r>
                      <a:r>
                        <a:rPr dirty="0" sz="2000" spc="-17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в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р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т</a:t>
                      </a:r>
                      <a:r>
                        <a:rPr dirty="0" sz="20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о  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г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д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у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в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т</a:t>
                      </a:r>
                      <a:r>
                        <a:rPr dirty="0" sz="20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dirty="0" sz="2000" spc="-17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д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і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т</a:t>
                      </a:r>
                      <a:r>
                        <a:rPr dirty="0" sz="20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dirty="0" sz="20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й  </a:t>
                      </a:r>
                      <a:r>
                        <a:rPr dirty="0" sz="2000" spc="6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здоровішою </a:t>
                      </a:r>
                      <a:r>
                        <a:rPr dirty="0" sz="2000" spc="7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2000" spc="-1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їжею.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B="0" marT="61594">
                    <a:lnL w="19050">
                      <a:solidFill>
                        <a:srgbClr val="000407"/>
                      </a:solidFill>
                      <a:prstDash val="solid"/>
                    </a:lnL>
                    <a:lnR w="19050">
                      <a:solidFill>
                        <a:srgbClr val="000407"/>
                      </a:solidFill>
                      <a:prstDash val="solid"/>
                    </a:lnR>
                    <a:lnT w="12700">
                      <a:solidFill>
                        <a:srgbClr val="547D86"/>
                      </a:solidFill>
                      <a:prstDash val="solid"/>
                    </a:lnT>
                    <a:lnB w="12700">
                      <a:solidFill>
                        <a:srgbClr val="547D86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4572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465"/>
              <a:t>18</a:t>
            </a:fld>
          </a:p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40"/>
              <a:t>Н</a:t>
            </a:r>
            <a:r>
              <a:rPr dirty="0" spc="-120"/>
              <a:t>а</a:t>
            </a:r>
            <a:r>
              <a:rPr dirty="0" spc="-60"/>
              <a:t>ц</a:t>
            </a:r>
            <a:r>
              <a:rPr dirty="0" spc="-80"/>
              <a:t>і</a:t>
            </a:r>
            <a:r>
              <a:rPr dirty="0" spc="-70"/>
              <a:t>о</a:t>
            </a:r>
            <a:r>
              <a:rPr dirty="0" spc="-60"/>
              <a:t>н</a:t>
            </a:r>
            <a:r>
              <a:rPr dirty="0" spc="-120"/>
              <a:t>а</a:t>
            </a:r>
            <a:r>
              <a:rPr dirty="0" spc="-100"/>
              <a:t>л</a:t>
            </a:r>
            <a:r>
              <a:rPr dirty="0" spc="-105"/>
              <a:t>ь</a:t>
            </a:r>
            <a:r>
              <a:rPr dirty="0" spc="-60"/>
              <a:t>н</a:t>
            </a:r>
            <a:r>
              <a:rPr dirty="0" spc="-35"/>
              <a:t>и</a:t>
            </a:r>
            <a:r>
              <a:rPr dirty="0" spc="-30"/>
              <a:t>й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20"/>
              <a:t>р</a:t>
            </a:r>
            <a:r>
              <a:rPr dirty="0" spc="-70"/>
              <a:t>о</a:t>
            </a:r>
            <a:r>
              <a:rPr dirty="0" spc="-40"/>
              <a:t>є</a:t>
            </a:r>
            <a:r>
              <a:rPr dirty="0" spc="-90"/>
              <a:t>к</a:t>
            </a:r>
            <a:r>
              <a:rPr dirty="0" spc="-40"/>
              <a:t>т</a:t>
            </a:r>
            <a:r>
              <a:rPr dirty="0" spc="-254"/>
              <a:t>: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35"/>
              <a:t>и</a:t>
            </a:r>
            <a:r>
              <a:rPr dirty="0" spc="-85"/>
              <a:t>ш</a:t>
            </a:r>
            <a:r>
              <a:rPr dirty="0" spc="-50"/>
              <a:t>е</a:t>
            </a:r>
            <a:r>
              <a:rPr dirty="0" spc="-45"/>
              <a:t>м</a:t>
            </a:r>
            <a:r>
              <a:rPr dirty="0" spc="-65"/>
              <a:t>о</a:t>
            </a:r>
            <a:r>
              <a:rPr dirty="0" spc="-110"/>
              <a:t> </a:t>
            </a:r>
            <a:r>
              <a:rPr dirty="0" spc="-50"/>
              <a:t>е</a:t>
            </a:r>
            <a:r>
              <a:rPr dirty="0" spc="-35"/>
              <a:t>с</a:t>
            </a:r>
            <a:r>
              <a:rPr dirty="0" spc="-45"/>
              <a:t>е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85"/>
              <a:t>М</a:t>
            </a:r>
            <a:r>
              <a:rPr dirty="0" spc="45"/>
              <a:t>о</a:t>
            </a:r>
            <a:r>
              <a:rPr dirty="0" spc="60"/>
              <a:t>д</a:t>
            </a:r>
            <a:r>
              <a:rPr dirty="0" spc="-40"/>
              <a:t>у</a:t>
            </a:r>
            <a:r>
              <a:rPr dirty="0" spc="25"/>
              <a:t>л</a:t>
            </a:r>
            <a:r>
              <a:rPr dirty="0" spc="5"/>
              <a:t>ь</a:t>
            </a:r>
            <a:r>
              <a:rPr dirty="0" spc="-135"/>
              <a:t> </a:t>
            </a:r>
            <a:r>
              <a:rPr dirty="0" spc="50"/>
              <a:t>4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93389" y="4881421"/>
            <a:ext cx="2884805" cy="8255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306705">
              <a:lnSpc>
                <a:spcPct val="114100"/>
              </a:lnSpc>
              <a:spcBef>
                <a:spcPts val="100"/>
              </a:spcBef>
            </a:pPr>
            <a:r>
              <a:rPr dirty="0" sz="2300" spc="150">
                <a:solidFill>
                  <a:srgbClr val="231F20"/>
                </a:solidFill>
                <a:latin typeface="Verdana"/>
                <a:cs typeface="Verdana"/>
              </a:rPr>
              <a:t>Н</a:t>
            </a:r>
            <a:r>
              <a:rPr dirty="0" sz="2300" spc="10">
                <a:solidFill>
                  <a:srgbClr val="231F20"/>
                </a:solidFill>
                <a:latin typeface="Verdana"/>
                <a:cs typeface="Verdana"/>
              </a:rPr>
              <a:t>і</a:t>
            </a:r>
            <a:r>
              <a:rPr dirty="0" sz="2300" spc="-290">
                <a:solidFill>
                  <a:srgbClr val="231F20"/>
                </a:solidFill>
                <a:latin typeface="Verdana"/>
                <a:cs typeface="Verdana"/>
              </a:rPr>
              <a:t>!</a:t>
            </a:r>
            <a:r>
              <a:rPr dirty="0" sz="2300" spc="-19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300" spc="-40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300" spc="70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300" spc="225">
                <a:solidFill>
                  <a:srgbClr val="231F20"/>
                </a:solidFill>
                <a:latin typeface="Verdana"/>
                <a:cs typeface="Verdana"/>
              </a:rPr>
              <a:t>м</a:t>
            </a:r>
            <a:r>
              <a:rPr dirty="0" sz="2300" spc="-50">
                <a:solidFill>
                  <a:srgbClr val="231F20"/>
                </a:solidFill>
                <a:latin typeface="Verdana"/>
                <a:cs typeface="Verdana"/>
              </a:rPr>
              <a:t>у</a:t>
            </a:r>
            <a:r>
              <a:rPr dirty="0" sz="2300" spc="-19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300" spc="114">
                <a:solidFill>
                  <a:srgbClr val="231F20"/>
                </a:solidFill>
                <a:latin typeface="Verdana"/>
                <a:cs typeface="Verdana"/>
              </a:rPr>
              <a:t>щ</a:t>
            </a:r>
            <a:r>
              <a:rPr dirty="0" sz="2300" spc="75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300" spc="-19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300" spc="95">
                <a:solidFill>
                  <a:srgbClr val="231F20"/>
                </a:solidFill>
                <a:latin typeface="Verdana"/>
                <a:cs typeface="Verdana"/>
              </a:rPr>
              <a:t>ц</a:t>
            </a:r>
            <a:r>
              <a:rPr dirty="0" sz="2300" spc="50">
                <a:solidFill>
                  <a:srgbClr val="231F20"/>
                </a:solidFill>
                <a:latin typeface="Verdana"/>
                <a:cs typeface="Verdana"/>
              </a:rPr>
              <a:t>е  </a:t>
            </a:r>
            <a:r>
              <a:rPr dirty="0" sz="2300" spc="5">
                <a:solidFill>
                  <a:srgbClr val="231F20"/>
                </a:solidFill>
                <a:latin typeface="Verdana"/>
                <a:cs typeface="Verdana"/>
              </a:rPr>
              <a:t>к</a:t>
            </a:r>
            <a:r>
              <a:rPr dirty="0" sz="2300" spc="70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300" spc="95">
                <a:solidFill>
                  <a:srgbClr val="231F20"/>
                </a:solidFill>
                <a:latin typeface="Verdana"/>
                <a:cs typeface="Verdana"/>
              </a:rPr>
              <a:t>н</a:t>
            </a:r>
            <a:r>
              <a:rPr dirty="0" sz="2300" spc="75">
                <a:solidFill>
                  <a:srgbClr val="231F20"/>
                </a:solidFill>
                <a:latin typeface="Verdana"/>
                <a:cs typeface="Verdana"/>
              </a:rPr>
              <a:t>с</a:t>
            </a:r>
            <a:r>
              <a:rPr dirty="0" sz="2300" spc="-15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300" spc="-35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300" spc="-15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300" spc="-35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300" spc="95">
                <a:solidFill>
                  <a:srgbClr val="231F20"/>
                </a:solidFill>
                <a:latin typeface="Verdana"/>
                <a:cs typeface="Verdana"/>
              </a:rPr>
              <a:t>ц</a:t>
            </a:r>
            <a:r>
              <a:rPr dirty="0" sz="2300" spc="10">
                <a:solidFill>
                  <a:srgbClr val="231F20"/>
                </a:solidFill>
                <a:latin typeface="Verdana"/>
                <a:cs typeface="Verdana"/>
              </a:rPr>
              <a:t>і</a:t>
            </a:r>
            <a:r>
              <a:rPr dirty="0" sz="2300" spc="25">
                <a:solidFill>
                  <a:srgbClr val="231F20"/>
                </a:solidFill>
                <a:latin typeface="Verdana"/>
                <a:cs typeface="Verdana"/>
              </a:rPr>
              <a:t>я</a:t>
            </a:r>
            <a:r>
              <a:rPr dirty="0" sz="2300" spc="-19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300" spc="-90">
                <a:solidFill>
                  <a:srgbClr val="231F20"/>
                </a:solidFill>
                <a:latin typeface="Verdana"/>
                <a:cs typeface="Verdana"/>
              </a:rPr>
              <a:t>ф</a:t>
            </a:r>
            <a:r>
              <a:rPr dirty="0" sz="2300" spc="-35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300" spc="5">
                <a:solidFill>
                  <a:srgbClr val="231F20"/>
                </a:solidFill>
                <a:latin typeface="Verdana"/>
                <a:cs typeface="Verdana"/>
              </a:rPr>
              <a:t>к</a:t>
            </a:r>
            <a:r>
              <a:rPr dirty="0" sz="2300" spc="-15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300" spc="-55">
                <a:solidFill>
                  <a:srgbClr val="231F20"/>
                </a:solidFill>
                <a:latin typeface="Verdana"/>
                <a:cs typeface="Verdana"/>
              </a:rPr>
              <a:t>у</a:t>
            </a:r>
            <a:r>
              <a:rPr dirty="0" sz="2300" spc="-315">
                <a:solidFill>
                  <a:srgbClr val="231F20"/>
                </a:solidFill>
                <a:latin typeface="Verdana"/>
                <a:cs typeface="Verdana"/>
              </a:rPr>
              <a:t>.</a:t>
            </a:r>
            <a:endParaRPr sz="2300">
              <a:latin typeface="Verdana"/>
              <a:cs typeface="Verdan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4572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465"/>
              <a:t>18</a:t>
            </a:fld>
          </a:p>
        </p:txBody>
      </p:sp>
      <p:sp>
        <p:nvSpPr>
          <p:cNvPr id="7" name="object 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40"/>
              <a:t>Н</a:t>
            </a:r>
            <a:r>
              <a:rPr dirty="0" spc="-120"/>
              <a:t>а</a:t>
            </a:r>
            <a:r>
              <a:rPr dirty="0" spc="-60"/>
              <a:t>ц</a:t>
            </a:r>
            <a:r>
              <a:rPr dirty="0" spc="-80"/>
              <a:t>і</a:t>
            </a:r>
            <a:r>
              <a:rPr dirty="0" spc="-70"/>
              <a:t>о</a:t>
            </a:r>
            <a:r>
              <a:rPr dirty="0" spc="-60"/>
              <a:t>н</a:t>
            </a:r>
            <a:r>
              <a:rPr dirty="0" spc="-120"/>
              <a:t>а</a:t>
            </a:r>
            <a:r>
              <a:rPr dirty="0" spc="-100"/>
              <a:t>л</a:t>
            </a:r>
            <a:r>
              <a:rPr dirty="0" spc="-105"/>
              <a:t>ь</a:t>
            </a:r>
            <a:r>
              <a:rPr dirty="0" spc="-60"/>
              <a:t>н</a:t>
            </a:r>
            <a:r>
              <a:rPr dirty="0" spc="-35"/>
              <a:t>и</a:t>
            </a:r>
            <a:r>
              <a:rPr dirty="0" spc="-30"/>
              <a:t>й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20"/>
              <a:t>р</a:t>
            </a:r>
            <a:r>
              <a:rPr dirty="0" spc="-70"/>
              <a:t>о</a:t>
            </a:r>
            <a:r>
              <a:rPr dirty="0" spc="-40"/>
              <a:t>є</a:t>
            </a:r>
            <a:r>
              <a:rPr dirty="0" spc="-90"/>
              <a:t>к</a:t>
            </a:r>
            <a:r>
              <a:rPr dirty="0" spc="-40"/>
              <a:t>т</a:t>
            </a:r>
            <a:r>
              <a:rPr dirty="0" spc="-254"/>
              <a:t>: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35"/>
              <a:t>и</a:t>
            </a:r>
            <a:r>
              <a:rPr dirty="0" spc="-85"/>
              <a:t>ш</a:t>
            </a:r>
            <a:r>
              <a:rPr dirty="0" spc="-50"/>
              <a:t>е</a:t>
            </a:r>
            <a:r>
              <a:rPr dirty="0" spc="-45"/>
              <a:t>м</a:t>
            </a:r>
            <a:r>
              <a:rPr dirty="0" spc="-65"/>
              <a:t>о</a:t>
            </a:r>
            <a:r>
              <a:rPr dirty="0" spc="-110"/>
              <a:t> </a:t>
            </a:r>
            <a:r>
              <a:rPr dirty="0" spc="-50"/>
              <a:t>е</a:t>
            </a:r>
            <a:r>
              <a:rPr dirty="0" spc="-35"/>
              <a:t>с</a:t>
            </a:r>
            <a:r>
              <a:rPr dirty="0" spc="-45"/>
              <a:t>е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85"/>
              <a:t>М</a:t>
            </a:r>
            <a:r>
              <a:rPr dirty="0" spc="45"/>
              <a:t>о</a:t>
            </a:r>
            <a:r>
              <a:rPr dirty="0" spc="60"/>
              <a:t>д</a:t>
            </a:r>
            <a:r>
              <a:rPr dirty="0" spc="-40"/>
              <a:t>у</a:t>
            </a:r>
            <a:r>
              <a:rPr dirty="0" spc="25"/>
              <a:t>л</a:t>
            </a:r>
            <a:r>
              <a:rPr dirty="0" spc="5"/>
              <a:t>ь</a:t>
            </a:r>
            <a:r>
              <a:rPr dirty="0" spc="-135"/>
              <a:t> </a:t>
            </a:r>
            <a:r>
              <a:rPr dirty="0" spc="50"/>
              <a:t>4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07675" y="509565"/>
            <a:ext cx="6071870" cy="7112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500" spc="105"/>
              <a:t>Ч</a:t>
            </a:r>
            <a:r>
              <a:rPr dirty="0" sz="4500" spc="325"/>
              <a:t>И</a:t>
            </a:r>
            <a:r>
              <a:rPr dirty="0" sz="4500" spc="-375"/>
              <a:t> </a:t>
            </a:r>
            <a:r>
              <a:rPr dirty="0" sz="4500" spc="305"/>
              <a:t>Ц</a:t>
            </a:r>
            <a:r>
              <a:rPr dirty="0" sz="4500" spc="145"/>
              <a:t>Е</a:t>
            </a:r>
            <a:r>
              <a:rPr dirty="0" sz="4500" spc="-375"/>
              <a:t> </a:t>
            </a:r>
            <a:r>
              <a:rPr dirty="0" sz="4500" spc="260"/>
              <a:t>Д</a:t>
            </a:r>
            <a:r>
              <a:rPr dirty="0" sz="4500" spc="270"/>
              <a:t>О</a:t>
            </a:r>
            <a:r>
              <a:rPr dirty="0" sz="4500" spc="200"/>
              <a:t>Б</a:t>
            </a:r>
            <a:r>
              <a:rPr dirty="0" sz="4500" spc="495"/>
              <a:t>Р</a:t>
            </a:r>
            <a:r>
              <a:rPr dirty="0" sz="4500" spc="-470"/>
              <a:t>І</a:t>
            </a:r>
            <a:r>
              <a:rPr dirty="0" sz="4500" spc="-375"/>
              <a:t> </a:t>
            </a:r>
            <a:r>
              <a:rPr dirty="0" sz="4500" spc="-60"/>
              <a:t>Т</a:t>
            </a:r>
            <a:r>
              <a:rPr dirty="0" sz="4500" spc="145"/>
              <a:t>Е</a:t>
            </a:r>
            <a:r>
              <a:rPr dirty="0" sz="4500" spc="114"/>
              <a:t>З</a:t>
            </a:r>
            <a:r>
              <a:rPr dirty="0" sz="4500" spc="325"/>
              <a:t>И</a:t>
            </a:r>
            <a:r>
              <a:rPr dirty="0" sz="4500" spc="120"/>
              <a:t>?</a:t>
            </a:r>
            <a:endParaRPr sz="4500"/>
          </a:p>
        </p:txBody>
      </p:sp>
      <p:sp>
        <p:nvSpPr>
          <p:cNvPr id="4" name="object 4"/>
          <p:cNvSpPr txBox="1">
            <a:spLocks noGrp="1"/>
          </p:cNvSpPr>
          <p:nvPr>
            <p:ph idx="3" sz="half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 marL="20955" marR="24130" indent="30480">
              <a:lnSpc>
                <a:spcPts val="3750"/>
              </a:lnSpc>
              <a:spcBef>
                <a:spcPts val="100"/>
              </a:spcBef>
            </a:pPr>
            <a:r>
              <a:rPr dirty="0" spc="80"/>
              <a:t>Пенсильванії </a:t>
            </a:r>
            <a:r>
              <a:rPr dirty="0" spc="85"/>
              <a:t> </a:t>
            </a:r>
            <a:r>
              <a:rPr dirty="0" spc="55"/>
              <a:t>в</a:t>
            </a:r>
            <a:r>
              <a:rPr dirty="0" spc="-35"/>
              <a:t>а</a:t>
            </a:r>
            <a:r>
              <a:rPr dirty="0" spc="190"/>
              <a:t>р</a:t>
            </a:r>
            <a:r>
              <a:rPr dirty="0" spc="-10"/>
              <a:t>т</a:t>
            </a:r>
            <a:r>
              <a:rPr dirty="0" spc="100"/>
              <a:t>о</a:t>
            </a:r>
            <a:r>
              <a:rPr dirty="0" spc="-250"/>
              <a:t> </a:t>
            </a:r>
            <a:r>
              <a:rPr dirty="0" spc="55"/>
              <a:t>з</a:t>
            </a:r>
            <a:r>
              <a:rPr dirty="0" spc="140"/>
              <a:t>б</a:t>
            </a:r>
            <a:r>
              <a:rPr dirty="0" spc="25"/>
              <a:t>і</a:t>
            </a:r>
            <a:r>
              <a:rPr dirty="0" spc="60"/>
              <a:t>л</a:t>
            </a:r>
            <a:r>
              <a:rPr dirty="0" spc="10"/>
              <a:t>ь</a:t>
            </a:r>
            <a:r>
              <a:rPr dirty="0" spc="195"/>
              <a:t>ш</a:t>
            </a:r>
            <a:r>
              <a:rPr dirty="0" spc="160"/>
              <a:t>и</a:t>
            </a:r>
            <a:r>
              <a:rPr dirty="0" spc="-10"/>
              <a:t>т</a:t>
            </a:r>
            <a:r>
              <a:rPr dirty="0" spc="110"/>
              <a:t>и  </a:t>
            </a:r>
            <a:r>
              <a:rPr dirty="0" spc="30"/>
              <a:t>вік </a:t>
            </a:r>
            <a:r>
              <a:rPr dirty="0" spc="110"/>
              <a:t>отримання </a:t>
            </a:r>
            <a:r>
              <a:rPr dirty="0" spc="114"/>
              <a:t> </a:t>
            </a:r>
            <a:r>
              <a:rPr dirty="0" spc="55"/>
              <a:t>в</a:t>
            </a:r>
            <a:r>
              <a:rPr dirty="0" spc="100"/>
              <a:t>о</a:t>
            </a:r>
            <a:r>
              <a:rPr dirty="0" spc="125"/>
              <a:t>д</a:t>
            </a:r>
            <a:r>
              <a:rPr dirty="0" spc="25"/>
              <a:t>і</a:t>
            </a:r>
            <a:r>
              <a:rPr dirty="0" spc="160"/>
              <a:t>й</a:t>
            </a:r>
            <a:r>
              <a:rPr dirty="0" spc="110"/>
              <a:t>с</a:t>
            </a:r>
            <a:r>
              <a:rPr dirty="0" spc="10"/>
              <a:t>ь</a:t>
            </a:r>
            <a:r>
              <a:rPr dirty="0" spc="15"/>
              <a:t>к</a:t>
            </a:r>
            <a:r>
              <a:rPr dirty="0" spc="160"/>
              <a:t>и</a:t>
            </a:r>
            <a:r>
              <a:rPr dirty="0" spc="-155"/>
              <a:t>х</a:t>
            </a:r>
            <a:r>
              <a:rPr dirty="0" spc="-250"/>
              <a:t> </a:t>
            </a:r>
            <a:r>
              <a:rPr dirty="0" spc="114"/>
              <a:t>п</a:t>
            </a:r>
            <a:r>
              <a:rPr dirty="0" spc="190"/>
              <a:t>р</a:t>
            </a:r>
            <a:r>
              <a:rPr dirty="0" spc="-35"/>
              <a:t>а</a:t>
            </a:r>
            <a:r>
              <a:rPr dirty="0" spc="55"/>
              <a:t>в</a:t>
            </a:r>
          </a:p>
          <a:p>
            <a:pPr algn="ctr" marR="143510">
              <a:lnSpc>
                <a:spcPct val="100000"/>
              </a:lnSpc>
              <a:spcBef>
                <a:spcPts val="200"/>
              </a:spcBef>
            </a:pPr>
            <a:r>
              <a:rPr dirty="0" spc="125"/>
              <a:t>д</a:t>
            </a:r>
            <a:r>
              <a:rPr dirty="0" spc="100"/>
              <a:t>о</a:t>
            </a:r>
            <a:r>
              <a:rPr dirty="0" spc="-250"/>
              <a:t> </a:t>
            </a:r>
            <a:r>
              <a:rPr dirty="0" spc="-800"/>
              <a:t>1</a:t>
            </a:r>
            <a:r>
              <a:rPr dirty="0" spc="20"/>
              <a:t>8</a:t>
            </a:r>
            <a:r>
              <a:rPr dirty="0" spc="-250"/>
              <a:t> </a:t>
            </a:r>
            <a:r>
              <a:rPr dirty="0" spc="190"/>
              <a:t>р</a:t>
            </a:r>
            <a:r>
              <a:rPr dirty="0" spc="100"/>
              <a:t>о</a:t>
            </a:r>
            <a:r>
              <a:rPr dirty="0" spc="15"/>
              <a:t>к</a:t>
            </a:r>
            <a:r>
              <a:rPr dirty="0" spc="25"/>
              <a:t>і</a:t>
            </a:r>
            <a:r>
              <a:rPr dirty="0" spc="55"/>
              <a:t>в</a:t>
            </a:r>
            <a:r>
              <a:rPr dirty="0" spc="-415"/>
              <a:t>.</a:t>
            </a:r>
          </a:p>
          <a:p>
            <a:pPr>
              <a:lnSpc>
                <a:spcPct val="100000"/>
              </a:lnSpc>
            </a:pPr>
            <a:endParaRPr sz="3600"/>
          </a:p>
          <a:p>
            <a:pPr algn="just" marL="12700" marR="5080" indent="12700">
              <a:lnSpc>
                <a:spcPts val="2780"/>
              </a:lnSpc>
              <a:spcBef>
                <a:spcPts val="2620"/>
              </a:spcBef>
            </a:pPr>
            <a:r>
              <a:rPr dirty="0" sz="2400" spc="-35"/>
              <a:t>Т</a:t>
            </a:r>
            <a:r>
              <a:rPr dirty="0" sz="2400" spc="-30"/>
              <a:t>а</a:t>
            </a:r>
            <a:r>
              <a:rPr dirty="0" sz="2400" spc="10"/>
              <a:t>к</a:t>
            </a:r>
            <a:r>
              <a:rPr dirty="0" sz="2400" spc="-305"/>
              <a:t>!</a:t>
            </a:r>
            <a:r>
              <a:rPr dirty="0" sz="2400" spc="-200"/>
              <a:t> </a:t>
            </a:r>
            <a:r>
              <a:rPr dirty="0" sz="2400" spc="160"/>
              <a:t>Ц</a:t>
            </a:r>
            <a:r>
              <a:rPr dirty="0" sz="2400" spc="75"/>
              <a:t>е</a:t>
            </a:r>
            <a:r>
              <a:rPr dirty="0" sz="2400" spc="-200"/>
              <a:t> </a:t>
            </a:r>
            <a:r>
              <a:rPr dirty="0" sz="2400" spc="95"/>
              <a:t>п</a:t>
            </a:r>
            <a:r>
              <a:rPr dirty="0" sz="2400" spc="75"/>
              <a:t>е</a:t>
            </a:r>
            <a:r>
              <a:rPr dirty="0" sz="2400" spc="155"/>
              <a:t>р</a:t>
            </a:r>
            <a:r>
              <a:rPr dirty="0" sz="2400" spc="75"/>
              <a:t>е</a:t>
            </a:r>
            <a:r>
              <a:rPr dirty="0" sz="2400" spc="10"/>
              <a:t>к</a:t>
            </a:r>
            <a:r>
              <a:rPr dirty="0" sz="2400" spc="80"/>
              <a:t>о</a:t>
            </a:r>
            <a:r>
              <a:rPr dirty="0" sz="2400" spc="105"/>
              <a:t>н</a:t>
            </a:r>
            <a:r>
              <a:rPr dirty="0" sz="2400" spc="45"/>
              <a:t>л</a:t>
            </a:r>
            <a:r>
              <a:rPr dirty="0" sz="2400" spc="125"/>
              <a:t>и</a:t>
            </a:r>
            <a:r>
              <a:rPr dirty="0" sz="2400" spc="45"/>
              <a:t>в</a:t>
            </a:r>
            <a:r>
              <a:rPr dirty="0" sz="2400" spc="-25"/>
              <a:t>а  </a:t>
            </a:r>
            <a:r>
              <a:rPr dirty="0" sz="2400" spc="100"/>
              <a:t>д</a:t>
            </a:r>
            <a:r>
              <a:rPr dirty="0" sz="2400" spc="125"/>
              <a:t>и</a:t>
            </a:r>
            <a:r>
              <a:rPr dirty="0" sz="2400" spc="85"/>
              <a:t>с</a:t>
            </a:r>
            <a:r>
              <a:rPr dirty="0" sz="2400" spc="10"/>
              <a:t>к</a:t>
            </a:r>
            <a:r>
              <a:rPr dirty="0" sz="2400" spc="-50"/>
              <a:t>у</a:t>
            </a:r>
            <a:r>
              <a:rPr dirty="0" sz="2400" spc="85"/>
              <a:t>с</a:t>
            </a:r>
            <a:r>
              <a:rPr dirty="0" sz="2400" spc="20"/>
              <a:t>і</a:t>
            </a:r>
            <a:r>
              <a:rPr dirty="0" sz="2400" spc="125"/>
              <a:t>й</a:t>
            </a:r>
            <a:r>
              <a:rPr dirty="0" sz="2400" spc="105"/>
              <a:t>н</a:t>
            </a:r>
            <a:r>
              <a:rPr dirty="0" sz="2400" spc="-30"/>
              <a:t>а</a:t>
            </a:r>
            <a:r>
              <a:rPr dirty="0" sz="2400" spc="-200"/>
              <a:t> </a:t>
            </a:r>
            <a:r>
              <a:rPr dirty="0" sz="2400" spc="-10"/>
              <a:t>т</a:t>
            </a:r>
            <a:r>
              <a:rPr dirty="0" sz="2400" spc="75"/>
              <a:t>е</a:t>
            </a:r>
            <a:r>
              <a:rPr dirty="0" sz="2400" spc="45"/>
              <a:t>з</a:t>
            </a:r>
            <a:r>
              <a:rPr dirty="0" sz="2400" spc="-30"/>
              <a:t>а</a:t>
            </a:r>
            <a:r>
              <a:rPr dirty="0" sz="2400" spc="-330"/>
              <a:t>,</a:t>
            </a:r>
            <a:r>
              <a:rPr dirty="0" sz="2400" spc="-200"/>
              <a:t> </a:t>
            </a:r>
            <a:r>
              <a:rPr dirty="0" sz="2400" spc="25"/>
              <a:t>я</a:t>
            </a:r>
            <a:r>
              <a:rPr dirty="0" sz="2400" spc="10"/>
              <a:t>к</a:t>
            </a:r>
            <a:r>
              <a:rPr dirty="0" sz="2400" spc="-40"/>
              <a:t>у  </a:t>
            </a:r>
            <a:r>
              <a:rPr dirty="0" sz="2400" spc="240"/>
              <a:t>м</a:t>
            </a:r>
            <a:r>
              <a:rPr dirty="0" sz="2400" spc="80"/>
              <a:t>о</a:t>
            </a:r>
            <a:r>
              <a:rPr dirty="0" sz="2400" spc="120"/>
              <a:t>ж</a:t>
            </a:r>
            <a:r>
              <a:rPr dirty="0" sz="2400" spc="105"/>
              <a:t>н</a:t>
            </a:r>
            <a:r>
              <a:rPr dirty="0" sz="2400" spc="-30"/>
              <a:t>а</a:t>
            </a:r>
            <a:r>
              <a:rPr dirty="0" sz="2400" spc="-200"/>
              <a:t> </a:t>
            </a:r>
            <a:r>
              <a:rPr dirty="0" sz="2400" spc="80"/>
              <a:t>о</a:t>
            </a:r>
            <a:r>
              <a:rPr dirty="0" sz="2400" spc="110"/>
              <a:t>б</a:t>
            </a:r>
            <a:r>
              <a:rPr dirty="0" sz="2400" spc="-15"/>
              <a:t>ґ</a:t>
            </a:r>
            <a:r>
              <a:rPr dirty="0" sz="2400" spc="155"/>
              <a:t>р</a:t>
            </a:r>
            <a:r>
              <a:rPr dirty="0" sz="2400" spc="-50"/>
              <a:t>у</a:t>
            </a:r>
            <a:r>
              <a:rPr dirty="0" sz="2400" spc="105"/>
              <a:t>н</a:t>
            </a:r>
            <a:r>
              <a:rPr dirty="0" sz="2400" spc="-10"/>
              <a:t>т</a:t>
            </a:r>
            <a:r>
              <a:rPr dirty="0" sz="2400" spc="-50"/>
              <a:t>у</a:t>
            </a:r>
            <a:r>
              <a:rPr dirty="0" sz="2400" spc="45"/>
              <a:t>в</a:t>
            </a:r>
            <a:r>
              <a:rPr dirty="0" sz="2400" spc="-30"/>
              <a:t>а</a:t>
            </a:r>
            <a:r>
              <a:rPr dirty="0" sz="2400" spc="-10"/>
              <a:t>т</a:t>
            </a:r>
            <a:r>
              <a:rPr dirty="0" sz="2400" spc="125"/>
              <a:t>и</a:t>
            </a:r>
            <a:r>
              <a:rPr dirty="0" sz="2400" spc="-330"/>
              <a:t>.</a:t>
            </a:r>
            <a:endParaRPr sz="2400"/>
          </a:p>
        </p:txBody>
      </p:sp>
      <p:sp>
        <p:nvSpPr>
          <p:cNvPr id="5" name="object 5"/>
          <p:cNvSpPr txBox="1"/>
          <p:nvPr/>
        </p:nvSpPr>
        <p:spPr>
          <a:xfrm>
            <a:off x="624592" y="1588175"/>
            <a:ext cx="4065270" cy="2413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102235">
              <a:lnSpc>
                <a:spcPts val="3750"/>
              </a:lnSpc>
              <a:spcBef>
                <a:spcPts val="100"/>
              </a:spcBef>
            </a:pPr>
            <a:r>
              <a:rPr dirty="0" sz="3000" spc="225">
                <a:solidFill>
                  <a:srgbClr val="231F20"/>
                </a:solidFill>
                <a:latin typeface="Verdana"/>
                <a:cs typeface="Verdana"/>
              </a:rPr>
              <a:t>У </a:t>
            </a:r>
            <a:r>
              <a:rPr dirty="0" sz="3000" spc="70">
                <a:solidFill>
                  <a:srgbClr val="231F20"/>
                </a:solidFill>
                <a:latin typeface="Verdana"/>
                <a:cs typeface="Verdana"/>
              </a:rPr>
              <a:t>більшості </a:t>
            </a:r>
            <a:r>
              <a:rPr dirty="0" sz="3000" spc="75">
                <a:solidFill>
                  <a:srgbClr val="231F20"/>
                </a:solidFill>
                <a:latin typeface="Verdana"/>
                <a:cs typeface="Verdana"/>
              </a:rPr>
              <a:t> американських </a:t>
            </a:r>
            <a:r>
              <a:rPr dirty="0" sz="3000" spc="8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3000" spc="35">
                <a:solidFill>
                  <a:srgbClr val="231F20"/>
                </a:solidFill>
                <a:latin typeface="Verdana"/>
                <a:cs typeface="Verdana"/>
              </a:rPr>
              <a:t>штатів </a:t>
            </a:r>
            <a:r>
              <a:rPr dirty="0" sz="3000" spc="65">
                <a:solidFill>
                  <a:srgbClr val="231F20"/>
                </a:solidFill>
                <a:latin typeface="Verdana"/>
                <a:cs typeface="Verdana"/>
              </a:rPr>
              <a:t>підлітки </a:t>
            </a:r>
            <a:r>
              <a:rPr dirty="0" sz="3000" spc="7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3000" spc="305">
                <a:solidFill>
                  <a:srgbClr val="231F20"/>
                </a:solidFill>
                <a:latin typeface="Verdana"/>
                <a:cs typeface="Verdana"/>
              </a:rPr>
              <a:t>м</a:t>
            </a:r>
            <a:r>
              <a:rPr dirty="0" sz="3000" spc="100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3000" spc="150">
                <a:solidFill>
                  <a:srgbClr val="231F20"/>
                </a:solidFill>
                <a:latin typeface="Verdana"/>
                <a:cs typeface="Verdana"/>
              </a:rPr>
              <a:t>ж</a:t>
            </a:r>
            <a:r>
              <a:rPr dirty="0" sz="3000" spc="-65">
                <a:solidFill>
                  <a:srgbClr val="231F20"/>
                </a:solidFill>
                <a:latin typeface="Verdana"/>
                <a:cs typeface="Verdana"/>
              </a:rPr>
              <a:t>у</a:t>
            </a:r>
            <a:r>
              <a:rPr dirty="0" sz="3000" spc="-10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3000" spc="10">
                <a:solidFill>
                  <a:srgbClr val="231F20"/>
                </a:solidFill>
                <a:latin typeface="Verdana"/>
                <a:cs typeface="Verdana"/>
              </a:rPr>
              <a:t>ь</a:t>
            </a:r>
            <a:r>
              <a:rPr dirty="0" sz="3000" spc="-25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3000" spc="55">
                <a:solidFill>
                  <a:srgbClr val="231F20"/>
                </a:solidFill>
                <a:latin typeface="Verdana"/>
                <a:cs typeface="Verdana"/>
              </a:rPr>
              <a:t>в</a:t>
            </a:r>
            <a:r>
              <a:rPr dirty="0" sz="3000" spc="100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3000" spc="125">
                <a:solidFill>
                  <a:srgbClr val="231F20"/>
                </a:solidFill>
                <a:latin typeface="Verdana"/>
                <a:cs typeface="Verdana"/>
              </a:rPr>
              <a:t>д</a:t>
            </a:r>
            <a:r>
              <a:rPr dirty="0" sz="3000" spc="160">
                <a:solidFill>
                  <a:srgbClr val="231F20"/>
                </a:solidFill>
                <a:latin typeface="Verdana"/>
                <a:cs typeface="Verdana"/>
              </a:rPr>
              <a:t>и</a:t>
            </a:r>
            <a:r>
              <a:rPr dirty="0" sz="3000" spc="-10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3000" spc="160">
                <a:solidFill>
                  <a:srgbClr val="231F20"/>
                </a:solidFill>
                <a:latin typeface="Verdana"/>
                <a:cs typeface="Verdana"/>
              </a:rPr>
              <a:t>и</a:t>
            </a:r>
            <a:r>
              <a:rPr dirty="0" sz="3000" spc="-25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3000" spc="-35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3000" spc="55">
                <a:solidFill>
                  <a:srgbClr val="231F20"/>
                </a:solidFill>
                <a:latin typeface="Verdana"/>
                <a:cs typeface="Verdana"/>
              </a:rPr>
              <a:t>в</a:t>
            </a:r>
            <a:r>
              <a:rPr dirty="0" sz="3000" spc="-10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3000" spc="100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endParaRPr sz="3000">
              <a:latin typeface="Verdana"/>
              <a:cs typeface="Verdana"/>
            </a:endParaRPr>
          </a:p>
          <a:p>
            <a:pPr algn="ctr" marR="74295">
              <a:lnSpc>
                <a:spcPct val="100000"/>
              </a:lnSpc>
              <a:spcBef>
                <a:spcPts val="200"/>
              </a:spcBef>
            </a:pPr>
            <a:r>
              <a:rPr dirty="0" sz="3000" spc="55">
                <a:solidFill>
                  <a:srgbClr val="231F20"/>
                </a:solidFill>
                <a:latin typeface="Verdana"/>
                <a:cs typeface="Verdana"/>
              </a:rPr>
              <a:t>в</a:t>
            </a:r>
            <a:r>
              <a:rPr dirty="0" sz="3000" spc="-25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3000" spc="-800">
                <a:solidFill>
                  <a:srgbClr val="231F20"/>
                </a:solidFill>
                <a:latin typeface="Verdana"/>
                <a:cs typeface="Verdana"/>
              </a:rPr>
              <a:t>1</a:t>
            </a:r>
            <a:r>
              <a:rPr dirty="0" sz="3000" spc="-60">
                <a:solidFill>
                  <a:srgbClr val="231F20"/>
                </a:solidFill>
                <a:latin typeface="Verdana"/>
                <a:cs typeface="Verdana"/>
              </a:rPr>
              <a:t>6</a:t>
            </a:r>
            <a:r>
              <a:rPr dirty="0" sz="3000" spc="-25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3000" spc="190">
                <a:solidFill>
                  <a:srgbClr val="231F20"/>
                </a:solidFill>
                <a:latin typeface="Verdana"/>
                <a:cs typeface="Verdana"/>
              </a:rPr>
              <a:t>р</a:t>
            </a:r>
            <a:r>
              <a:rPr dirty="0" sz="3000" spc="100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3000" spc="15">
                <a:solidFill>
                  <a:srgbClr val="231F20"/>
                </a:solidFill>
                <a:latin typeface="Verdana"/>
                <a:cs typeface="Verdana"/>
              </a:rPr>
              <a:t>к</a:t>
            </a:r>
            <a:r>
              <a:rPr dirty="0" sz="3000" spc="25">
                <a:solidFill>
                  <a:srgbClr val="231F20"/>
                </a:solidFill>
                <a:latin typeface="Verdana"/>
                <a:cs typeface="Verdana"/>
              </a:rPr>
              <a:t>і</a:t>
            </a:r>
            <a:r>
              <a:rPr dirty="0" sz="3000" spc="55">
                <a:solidFill>
                  <a:srgbClr val="231F20"/>
                </a:solidFill>
                <a:latin typeface="Verdana"/>
                <a:cs typeface="Verdana"/>
              </a:rPr>
              <a:t>в</a:t>
            </a:r>
            <a:r>
              <a:rPr dirty="0" sz="3000" spc="-415">
                <a:solidFill>
                  <a:srgbClr val="231F20"/>
                </a:solidFill>
                <a:latin typeface="Verdana"/>
                <a:cs typeface="Verdana"/>
              </a:rPr>
              <a:t>.</a:t>
            </a:r>
            <a:endParaRPr sz="3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6614956"/>
            <a:ext cx="10693400" cy="588010"/>
            <a:chOff x="0" y="6614956"/>
            <a:chExt cx="10693400" cy="588010"/>
          </a:xfrm>
        </p:grpSpPr>
        <p:sp>
          <p:nvSpPr>
            <p:cNvPr id="3" name="object 3"/>
            <p:cNvSpPr/>
            <p:nvPr/>
          </p:nvSpPr>
          <p:spPr>
            <a:xfrm>
              <a:off x="0" y="6614956"/>
              <a:ext cx="1059180" cy="588010"/>
            </a:xfrm>
            <a:custGeom>
              <a:avLst/>
              <a:gdLst/>
              <a:ahLst/>
              <a:cxnLst/>
              <a:rect l="l" t="t" r="r" b="b"/>
              <a:pathLst>
                <a:path w="1059180" h="588009">
                  <a:moveTo>
                    <a:pt x="1058769" y="587487"/>
                  </a:moveTo>
                  <a:lnTo>
                    <a:pt x="0" y="587487"/>
                  </a:lnTo>
                  <a:lnTo>
                    <a:pt x="0" y="0"/>
                  </a:lnTo>
                  <a:lnTo>
                    <a:pt x="1058769" y="0"/>
                  </a:lnTo>
                  <a:lnTo>
                    <a:pt x="1058769" y="587487"/>
                  </a:lnTo>
                  <a:close/>
                </a:path>
              </a:pathLst>
            </a:custGeom>
            <a:solidFill>
              <a:srgbClr val="61588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1058760" y="6614959"/>
              <a:ext cx="9634855" cy="588010"/>
            </a:xfrm>
            <a:custGeom>
              <a:avLst/>
              <a:gdLst/>
              <a:ahLst/>
              <a:cxnLst/>
              <a:rect l="l" t="t" r="r" b="b"/>
              <a:pathLst>
                <a:path w="9634855" h="588009">
                  <a:moveTo>
                    <a:pt x="9634372" y="542569"/>
                  </a:moveTo>
                  <a:lnTo>
                    <a:pt x="0" y="542569"/>
                  </a:lnTo>
                  <a:lnTo>
                    <a:pt x="0" y="587489"/>
                  </a:lnTo>
                  <a:lnTo>
                    <a:pt x="9634372" y="587489"/>
                  </a:lnTo>
                  <a:lnTo>
                    <a:pt x="9634372" y="542569"/>
                  </a:lnTo>
                  <a:close/>
                </a:path>
                <a:path w="9634855" h="588009">
                  <a:moveTo>
                    <a:pt x="9634372" y="0"/>
                  </a:moveTo>
                  <a:lnTo>
                    <a:pt x="0" y="0"/>
                  </a:lnTo>
                  <a:lnTo>
                    <a:pt x="0" y="44919"/>
                  </a:lnTo>
                  <a:lnTo>
                    <a:pt x="9634372" y="44919"/>
                  </a:lnTo>
                  <a:lnTo>
                    <a:pt x="9634372" y="0"/>
                  </a:lnTo>
                  <a:close/>
                </a:path>
              </a:pathLst>
            </a:custGeom>
            <a:solidFill>
              <a:srgbClr val="40BC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6075" y="6722430"/>
              <a:ext cx="759142" cy="31759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09912" y="6747661"/>
              <a:ext cx="689290" cy="32497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89" y="6674805"/>
              <a:ext cx="571499" cy="504824"/>
            </a:xfrm>
            <a:prstGeom prst="rect">
              <a:avLst/>
            </a:prstGeom>
          </p:spPr>
        </p:pic>
      </p:grp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534596" y="1333811"/>
          <a:ext cx="9667240" cy="50628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24095"/>
                <a:gridCol w="4824095"/>
              </a:tblGrid>
              <a:tr h="389889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2000" spc="-40" b="1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Замість…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B="0" marT="62865">
                    <a:lnL w="19050">
                      <a:solidFill>
                        <a:srgbClr val="091C3F"/>
                      </a:solidFill>
                      <a:prstDash val="solid"/>
                    </a:lnL>
                    <a:lnR w="19050">
                      <a:solidFill>
                        <a:srgbClr val="091C3F"/>
                      </a:solidFill>
                      <a:prstDash val="solid"/>
                    </a:lnR>
                    <a:lnT w="19050">
                      <a:solidFill>
                        <a:srgbClr val="091C3F"/>
                      </a:solidFill>
                      <a:prstDash val="solid"/>
                    </a:lnT>
                    <a:lnB w="12700">
                      <a:solidFill>
                        <a:srgbClr val="547D86"/>
                      </a:solidFill>
                      <a:prstDash val="solid"/>
                    </a:lnB>
                    <a:solidFill>
                      <a:srgbClr val="3CB98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2000" spc="15" b="1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Спробуймо…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B="0" marT="62865">
                    <a:lnL w="19050">
                      <a:solidFill>
                        <a:srgbClr val="091C3F"/>
                      </a:solidFill>
                      <a:prstDash val="solid"/>
                    </a:lnL>
                    <a:lnR w="19050">
                      <a:solidFill>
                        <a:srgbClr val="091C3F"/>
                      </a:solidFill>
                      <a:prstDash val="solid"/>
                    </a:lnR>
                    <a:lnT w="19050">
                      <a:solidFill>
                        <a:srgbClr val="091C3F"/>
                      </a:solidFill>
                      <a:prstDash val="solid"/>
                    </a:lnT>
                    <a:lnB w="12700">
                      <a:solidFill>
                        <a:srgbClr val="547D86"/>
                      </a:solidFill>
                      <a:prstDash val="solid"/>
                    </a:lnB>
                    <a:solidFill>
                      <a:srgbClr val="3CB98C"/>
                    </a:solidFill>
                  </a:tcPr>
                </a:tc>
              </a:tr>
              <a:tr h="1353819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dirty="0" sz="1800" spc="4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Я</a:t>
                      </a:r>
                      <a:r>
                        <a:rPr dirty="0" sz="1800" spc="-16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думаю,</a:t>
                      </a:r>
                      <a:r>
                        <a:rPr dirty="0" sz="1800" spc="-15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 spc="7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що</a:t>
                      </a:r>
                      <a:r>
                        <a:rPr dirty="0" sz="1800" spc="-16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 spc="2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реаліті-шоу</a:t>
                      </a:r>
                      <a:r>
                        <a:rPr dirty="0" sz="1800" spc="-15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—</a:t>
                      </a:r>
                      <a:r>
                        <a:rPr dirty="0" sz="1800" spc="-16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 spc="7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це</a:t>
                      </a:r>
                      <a:r>
                        <a:rPr dirty="0" sz="1800" spc="-15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 spc="2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добре.</a:t>
                      </a:r>
                      <a:endParaRPr sz="1800">
                        <a:latin typeface="Verdana"/>
                        <a:cs typeface="Verdana"/>
                      </a:endParaRPr>
                    </a:p>
                    <a:p>
                      <a:pPr marL="71755" marR="404495">
                        <a:lnSpc>
                          <a:spcPct val="114599"/>
                        </a:lnSpc>
                        <a:spcBef>
                          <a:spcPts val="300"/>
                        </a:spcBef>
                      </a:pPr>
                      <a:r>
                        <a:rPr dirty="0" sz="1800" spc="45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Чому?</a:t>
                      </a:r>
                      <a:r>
                        <a:rPr dirty="0" sz="1800" spc="-45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105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Ми</a:t>
                      </a:r>
                      <a:r>
                        <a:rPr dirty="0" sz="1800" spc="-45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7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не</a:t>
                      </a:r>
                      <a:r>
                        <a:rPr dirty="0" sz="1800" spc="-45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55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можемо</a:t>
                      </a:r>
                      <a:r>
                        <a:rPr dirty="0" sz="1800" spc="-45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4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сперечатися. </a:t>
                      </a:r>
                      <a:r>
                        <a:rPr dirty="0" sz="1800" spc="-515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7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Адже </a:t>
                      </a:r>
                      <a:r>
                        <a:rPr dirty="0" sz="1800" spc="-2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те, </a:t>
                      </a:r>
                      <a:r>
                        <a:rPr dirty="0" sz="1800" spc="45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що </a:t>
                      </a:r>
                      <a:r>
                        <a:rPr dirty="0" sz="1800" spc="35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вам </a:t>
                      </a:r>
                      <a:r>
                        <a:rPr dirty="0" sz="1800" spc="3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подобаються </a:t>
                      </a:r>
                      <a:r>
                        <a:rPr dirty="0" sz="1800" spc="35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5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реаліті-шоу,</a:t>
                      </a:r>
                      <a:r>
                        <a:rPr dirty="0" sz="1800" spc="-4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16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—</a:t>
                      </a:r>
                      <a:r>
                        <a:rPr dirty="0" sz="1800" spc="-4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75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це</a:t>
                      </a:r>
                      <a:r>
                        <a:rPr dirty="0" sz="1800" spc="-35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-45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факт.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B="0" marT="55879">
                    <a:lnL w="19050">
                      <a:solidFill>
                        <a:srgbClr val="000407"/>
                      </a:solidFill>
                      <a:prstDash val="solid"/>
                    </a:lnL>
                    <a:lnR w="19050">
                      <a:solidFill>
                        <a:srgbClr val="000407"/>
                      </a:solidFill>
                      <a:prstDash val="solid"/>
                    </a:lnR>
                    <a:lnT w="12700">
                      <a:solidFill>
                        <a:srgbClr val="547D86"/>
                      </a:solidFill>
                      <a:prstDash val="solid"/>
                    </a:lnT>
                    <a:lnB w="12700">
                      <a:solidFill>
                        <a:srgbClr val="547D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367030">
                        <a:lnSpc>
                          <a:spcPct val="114599"/>
                        </a:lnSpc>
                        <a:spcBef>
                          <a:spcPts val="114"/>
                        </a:spcBef>
                      </a:pP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П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п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у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л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я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р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н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і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с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т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ь</a:t>
                      </a:r>
                      <a:r>
                        <a:rPr dirty="0" sz="1800" spc="-15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р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л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і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т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і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-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ш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у</a:t>
                      </a:r>
                      <a:r>
                        <a:rPr dirty="0" sz="1800" spc="-15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д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в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д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т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ь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,  </a:t>
                      </a:r>
                      <a:r>
                        <a:rPr dirty="0" sz="1800" spc="7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що </a:t>
                      </a:r>
                      <a:r>
                        <a:rPr dirty="0" sz="1800" spc="6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вони </a:t>
                      </a:r>
                      <a:r>
                        <a:rPr dirty="0" sz="1800" spc="3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відповідають </a:t>
                      </a:r>
                      <a:r>
                        <a:rPr dirty="0" sz="1800" spc="6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потребам </a:t>
                      </a:r>
                      <a:r>
                        <a:rPr dirty="0" sz="1800" spc="7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 spc="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аудиторії.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14604">
                    <a:lnL w="19050">
                      <a:solidFill>
                        <a:srgbClr val="000407"/>
                      </a:solidFill>
                      <a:prstDash val="solid"/>
                    </a:lnL>
                    <a:lnR w="19050">
                      <a:solidFill>
                        <a:srgbClr val="000407"/>
                      </a:solidFill>
                      <a:prstDash val="solid"/>
                    </a:lnR>
                    <a:lnT w="12700">
                      <a:solidFill>
                        <a:srgbClr val="547D86"/>
                      </a:solidFill>
                      <a:prstDash val="solid"/>
                    </a:lnT>
                    <a:lnB w="12700">
                      <a:solidFill>
                        <a:srgbClr val="547D86"/>
                      </a:solidFill>
                      <a:prstDash val="solid"/>
                    </a:lnB>
                  </a:tcPr>
                </a:tc>
              </a:tr>
              <a:tr h="1317751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Р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л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і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т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і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-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ш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у</a:t>
                      </a:r>
                      <a:r>
                        <a:rPr dirty="0" sz="1800" spc="-15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—</a:t>
                      </a:r>
                      <a:r>
                        <a:rPr dirty="0" sz="1800" spc="-15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ц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dirty="0" sz="1800" spc="-15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ф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й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к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.</a:t>
                      </a:r>
                      <a:endParaRPr sz="1800">
                        <a:latin typeface="Verdana"/>
                        <a:cs typeface="Verdana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dirty="0" sz="180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Ч</a:t>
                      </a:r>
                      <a:r>
                        <a:rPr dirty="0" sz="180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80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м</a:t>
                      </a:r>
                      <a:r>
                        <a:rPr dirty="0" sz="180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у</a:t>
                      </a:r>
                      <a:r>
                        <a:rPr dirty="0" sz="180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?</a:t>
                      </a:r>
                      <a:r>
                        <a:rPr dirty="0" sz="1800" spc="-35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Ц</a:t>
                      </a:r>
                      <a:r>
                        <a:rPr dirty="0" sz="180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dirty="0" sz="1800" spc="-35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п</a:t>
                      </a:r>
                      <a:r>
                        <a:rPr dirty="0" sz="180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80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ш</a:t>
                      </a:r>
                      <a:r>
                        <a:rPr dirty="0" sz="180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dirty="0" sz="180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р</a:t>
                      </a:r>
                      <a:r>
                        <a:rPr dirty="0" sz="180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dirty="0" sz="180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н</a:t>
                      </a:r>
                      <a:r>
                        <a:rPr dirty="0" sz="180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dirty="0" sz="1800" spc="-35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dirty="0" sz="180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к</a:t>
                      </a:r>
                      <a:r>
                        <a:rPr dirty="0" sz="180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dirty="0" sz="180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р</a:t>
                      </a:r>
                      <a:r>
                        <a:rPr dirty="0" sz="180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г</a:t>
                      </a:r>
                      <a:r>
                        <a:rPr dirty="0" sz="180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а</a:t>
                      </a:r>
                      <a:r>
                        <a:rPr dirty="0" sz="180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.</a:t>
                      </a:r>
                      <a:r>
                        <a:rPr dirty="0" sz="1800" spc="-35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І</a:t>
                      </a:r>
                      <a:r>
                        <a:rPr dirty="0" sz="1800" spc="-35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щ</a:t>
                      </a:r>
                      <a:r>
                        <a:rPr dirty="0" sz="180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80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19050">
                      <a:solidFill>
                        <a:srgbClr val="000407"/>
                      </a:solidFill>
                      <a:prstDash val="solid"/>
                    </a:lnL>
                    <a:lnR w="19050">
                      <a:solidFill>
                        <a:srgbClr val="000407"/>
                      </a:solidFill>
                      <a:prstDash val="solid"/>
                    </a:lnR>
                    <a:lnT w="12700">
                      <a:solidFill>
                        <a:srgbClr val="547D86"/>
                      </a:solidFill>
                      <a:prstDash val="solid"/>
                    </a:lnT>
                    <a:lnB w="19050">
                      <a:solidFill>
                        <a:srgbClr val="547D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84455">
                        <a:lnSpc>
                          <a:spcPct val="114599"/>
                        </a:lnSpc>
                        <a:spcBef>
                          <a:spcPts val="114"/>
                        </a:spcBef>
                      </a:pPr>
                      <a:r>
                        <a:rPr dirty="0" sz="1800" spc="4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Оскільки </a:t>
                      </a:r>
                      <a:r>
                        <a:rPr dirty="0" sz="1800" spc="2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реаліті-шоу </a:t>
                      </a:r>
                      <a:r>
                        <a:rPr dirty="0" sz="1800" spc="5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є </a:t>
                      </a:r>
                      <a:r>
                        <a:rPr dirty="0" sz="1800" spc="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фальшивкою, </a:t>
                      </a:r>
                      <a:r>
                        <a:rPr dirty="0" sz="1800" spc="1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ї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х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н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і</a:t>
                      </a:r>
                      <a:r>
                        <a:rPr dirty="0" sz="1800" spc="-15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у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р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к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dirty="0" sz="1800" spc="-15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н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dirty="0" sz="1800" spc="-15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з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в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ж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д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dirty="0" sz="1800" spc="-15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«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с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п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р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в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ж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н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і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»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.</a:t>
                      </a:r>
                      <a:r>
                        <a:rPr dirty="0" sz="1800" spc="-15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Т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м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у  </a:t>
                      </a:r>
                      <a:r>
                        <a:rPr dirty="0" sz="1800" spc="14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ми </a:t>
                      </a:r>
                      <a:r>
                        <a:rPr dirty="0" sz="1800" spc="6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повинні </a:t>
                      </a:r>
                      <a:r>
                        <a:rPr dirty="0" sz="1800" spc="8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обмежити </a:t>
                      </a:r>
                      <a:r>
                        <a:rPr dirty="0" sz="1800" spc="2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їхній </a:t>
                      </a:r>
                      <a:r>
                        <a:rPr dirty="0" sz="1800" spc="4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уплив </a:t>
                      </a:r>
                      <a:r>
                        <a:rPr dirty="0" sz="1800" spc="2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на </a:t>
                      </a:r>
                      <a:r>
                        <a:rPr dirty="0" sz="1800" spc="-62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дітей.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14604">
                    <a:lnL w="19050">
                      <a:solidFill>
                        <a:srgbClr val="000407"/>
                      </a:solidFill>
                      <a:prstDash val="solid"/>
                    </a:lnL>
                    <a:lnR w="19050">
                      <a:solidFill>
                        <a:srgbClr val="000407"/>
                      </a:solidFill>
                      <a:prstDash val="solid"/>
                    </a:lnR>
                    <a:lnT w="12700">
                      <a:solidFill>
                        <a:srgbClr val="547D86"/>
                      </a:solidFill>
                      <a:prstDash val="solid"/>
                    </a:lnT>
                    <a:lnB w="19050">
                      <a:solidFill>
                        <a:srgbClr val="547D86"/>
                      </a:solidFill>
                      <a:prstDash val="solid"/>
                    </a:lnB>
                  </a:tcPr>
                </a:tc>
              </a:tr>
              <a:tr h="1988691">
                <a:tc>
                  <a:txBody>
                    <a:bodyPr/>
                    <a:lstStyle/>
                    <a:p>
                      <a:pPr marL="71755" marR="426720">
                        <a:lnSpc>
                          <a:spcPct val="114599"/>
                        </a:lnSpc>
                        <a:spcBef>
                          <a:spcPts val="115"/>
                        </a:spcBef>
                      </a:pPr>
                      <a:r>
                        <a:rPr dirty="0" sz="1800" spc="1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Ви </a:t>
                      </a:r>
                      <a:r>
                        <a:rPr dirty="0" sz="1800" spc="6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не </a:t>
                      </a:r>
                      <a:r>
                        <a:rPr dirty="0" sz="1800" spc="4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побачите </a:t>
                      </a:r>
                      <a:r>
                        <a:rPr dirty="0" sz="1800" spc="9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мене </a:t>
                      </a:r>
                      <a:r>
                        <a:rPr dirty="0" sz="1800" spc="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за </a:t>
                      </a:r>
                      <a:r>
                        <a:rPr dirty="0" sz="1800" spc="1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п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р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г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л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я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д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м</a:t>
                      </a:r>
                      <a:r>
                        <a:rPr dirty="0" sz="1800" spc="-15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р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а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л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і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т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і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-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ш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у</a:t>
                      </a:r>
                      <a:r>
                        <a:rPr dirty="0" sz="1800" spc="-15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ч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р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з</a:t>
                      </a:r>
                      <a:r>
                        <a:rPr dirty="0" sz="1800" spc="-15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ї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х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н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ю  </a:t>
                      </a:r>
                      <a:r>
                        <a:rPr dirty="0" sz="1800" spc="2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стереотипність.</a:t>
                      </a:r>
                      <a:endParaRPr sz="1800">
                        <a:latin typeface="Verdana"/>
                        <a:cs typeface="Verdana"/>
                      </a:endParaRPr>
                    </a:p>
                    <a:p>
                      <a:pPr marL="71755" marR="120650">
                        <a:lnSpc>
                          <a:spcPct val="112799"/>
                        </a:lnSpc>
                        <a:spcBef>
                          <a:spcPts val="260"/>
                        </a:spcBef>
                      </a:pPr>
                      <a:r>
                        <a:rPr dirty="0" sz="1800" spc="45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Чому? </a:t>
                      </a:r>
                      <a:r>
                        <a:rPr dirty="0" sz="1800" spc="55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Чудовий </a:t>
                      </a:r>
                      <a:r>
                        <a:rPr dirty="0" sz="1800" spc="3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погляд на </a:t>
                      </a:r>
                      <a:r>
                        <a:rPr dirty="0" sz="1800" spc="2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питання, </a:t>
                      </a:r>
                      <a:r>
                        <a:rPr dirty="0" sz="1800" spc="25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2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але</a:t>
                      </a:r>
                      <a:r>
                        <a:rPr dirty="0" sz="1800" spc="-4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45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що</a:t>
                      </a:r>
                      <a:r>
                        <a:rPr dirty="0" sz="1800" spc="-4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5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з</a:t>
                      </a:r>
                      <a:r>
                        <a:rPr dirty="0" sz="1800" spc="-4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2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того?</a:t>
                      </a:r>
                      <a:r>
                        <a:rPr dirty="0" sz="1800" spc="-4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4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Подивіться</a:t>
                      </a:r>
                      <a:r>
                        <a:rPr dirty="0" sz="1800" spc="-4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25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за</a:t>
                      </a:r>
                      <a:r>
                        <a:rPr dirty="0" sz="1800" spc="-4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55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межами </a:t>
                      </a:r>
                      <a:r>
                        <a:rPr dirty="0" sz="1800" spc="-509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35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себе,</a:t>
                      </a:r>
                      <a:r>
                        <a:rPr dirty="0" sz="1800" spc="-45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5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щоб</a:t>
                      </a:r>
                      <a:r>
                        <a:rPr dirty="0" sz="1800" spc="-4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65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зробити</a:t>
                      </a:r>
                      <a:r>
                        <a:rPr dirty="0" sz="1800" spc="-45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75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це</a:t>
                      </a:r>
                      <a:r>
                        <a:rPr dirty="0" sz="1800" spc="-4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50" b="1">
                          <a:solidFill>
                            <a:srgbClr val="F47E6A"/>
                          </a:solidFill>
                          <a:latin typeface="Tahoma"/>
                          <a:cs typeface="Tahoma"/>
                        </a:rPr>
                        <a:t>дискусійним!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B="0" marT="14605">
                    <a:lnL w="19050">
                      <a:solidFill>
                        <a:srgbClr val="000407"/>
                      </a:solidFill>
                      <a:prstDash val="solid"/>
                    </a:lnL>
                    <a:lnR w="19050">
                      <a:solidFill>
                        <a:srgbClr val="000407"/>
                      </a:solidFill>
                      <a:prstDash val="solid"/>
                    </a:lnR>
                    <a:lnT w="19050">
                      <a:solidFill>
                        <a:srgbClr val="547D86"/>
                      </a:solidFill>
                      <a:prstDash val="solid"/>
                    </a:lnT>
                    <a:lnB w="19050">
                      <a:solidFill>
                        <a:srgbClr val="547D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71755" marR="233679">
                        <a:lnSpc>
                          <a:spcPct val="114599"/>
                        </a:lnSpc>
                        <a:spcBef>
                          <a:spcPts val="15"/>
                        </a:spcBef>
                      </a:pPr>
                      <a:r>
                        <a:rPr dirty="0" sz="1800" spc="3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Глядачам</a:t>
                      </a:r>
                      <a:r>
                        <a:rPr dirty="0" sz="1800" spc="-15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 spc="3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варто</a:t>
                      </a:r>
                      <a:r>
                        <a:rPr dirty="0" sz="1800" spc="-15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 spc="3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уникати</a:t>
                      </a:r>
                      <a:r>
                        <a:rPr dirty="0" sz="1800" spc="-15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 spc="-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реаліті-шоу, </a:t>
                      </a:r>
                      <a:r>
                        <a:rPr dirty="0" sz="1800" spc="-62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с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к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і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л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ь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к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dirty="0" sz="1800" spc="-15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в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н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dirty="0" sz="1800" spc="-15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с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п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р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я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ю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т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ь</a:t>
                      </a:r>
                      <a:r>
                        <a:rPr dirty="0" sz="1800" spc="-15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п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ш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р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нн</a:t>
                      </a:r>
                      <a:r>
                        <a:rPr dirty="0" sz="1800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ю  </a:t>
                      </a:r>
                      <a:r>
                        <a:rPr dirty="0" sz="1800" spc="25">
                          <a:solidFill>
                            <a:srgbClr val="000407"/>
                          </a:solidFill>
                          <a:latin typeface="Verdana"/>
                          <a:cs typeface="Verdana"/>
                        </a:rPr>
                        <a:t>стереотипів.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1905">
                    <a:lnL w="19050">
                      <a:solidFill>
                        <a:srgbClr val="000407"/>
                      </a:solidFill>
                      <a:prstDash val="solid"/>
                    </a:lnL>
                    <a:lnR w="19050">
                      <a:solidFill>
                        <a:srgbClr val="000407"/>
                      </a:solidFill>
                      <a:prstDash val="solid"/>
                    </a:lnR>
                    <a:lnT w="19050">
                      <a:solidFill>
                        <a:srgbClr val="547D86"/>
                      </a:solidFill>
                      <a:prstDash val="solid"/>
                    </a:lnT>
                    <a:lnB w="19050">
                      <a:solidFill>
                        <a:srgbClr val="547D86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4572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465"/>
              <a:t>18</a:t>
            </a:fld>
          </a:p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40"/>
              <a:t>Н</a:t>
            </a:r>
            <a:r>
              <a:rPr dirty="0" spc="-120"/>
              <a:t>а</a:t>
            </a:r>
            <a:r>
              <a:rPr dirty="0" spc="-60"/>
              <a:t>ц</a:t>
            </a:r>
            <a:r>
              <a:rPr dirty="0" spc="-80"/>
              <a:t>і</a:t>
            </a:r>
            <a:r>
              <a:rPr dirty="0" spc="-70"/>
              <a:t>о</a:t>
            </a:r>
            <a:r>
              <a:rPr dirty="0" spc="-60"/>
              <a:t>н</a:t>
            </a:r>
            <a:r>
              <a:rPr dirty="0" spc="-120"/>
              <a:t>а</a:t>
            </a:r>
            <a:r>
              <a:rPr dirty="0" spc="-100"/>
              <a:t>л</a:t>
            </a:r>
            <a:r>
              <a:rPr dirty="0" spc="-105"/>
              <a:t>ь</a:t>
            </a:r>
            <a:r>
              <a:rPr dirty="0" spc="-60"/>
              <a:t>н</a:t>
            </a:r>
            <a:r>
              <a:rPr dirty="0" spc="-35"/>
              <a:t>и</a:t>
            </a:r>
            <a:r>
              <a:rPr dirty="0" spc="-30"/>
              <a:t>й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20"/>
              <a:t>р</a:t>
            </a:r>
            <a:r>
              <a:rPr dirty="0" spc="-70"/>
              <a:t>о</a:t>
            </a:r>
            <a:r>
              <a:rPr dirty="0" spc="-40"/>
              <a:t>є</a:t>
            </a:r>
            <a:r>
              <a:rPr dirty="0" spc="-90"/>
              <a:t>к</a:t>
            </a:r>
            <a:r>
              <a:rPr dirty="0" spc="-40"/>
              <a:t>т</a:t>
            </a:r>
            <a:r>
              <a:rPr dirty="0" spc="-254"/>
              <a:t>: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35"/>
              <a:t>и</a:t>
            </a:r>
            <a:r>
              <a:rPr dirty="0" spc="-85"/>
              <a:t>ш</a:t>
            </a:r>
            <a:r>
              <a:rPr dirty="0" spc="-50"/>
              <a:t>е</a:t>
            </a:r>
            <a:r>
              <a:rPr dirty="0" spc="-45"/>
              <a:t>м</a:t>
            </a:r>
            <a:r>
              <a:rPr dirty="0" spc="-65"/>
              <a:t>о</a:t>
            </a:r>
            <a:r>
              <a:rPr dirty="0" spc="-110"/>
              <a:t> </a:t>
            </a:r>
            <a:r>
              <a:rPr dirty="0" spc="-50"/>
              <a:t>е</a:t>
            </a:r>
            <a:r>
              <a:rPr dirty="0" spc="-35"/>
              <a:t>с</a:t>
            </a:r>
            <a:r>
              <a:rPr dirty="0" spc="-45"/>
              <a:t>е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85"/>
              <a:t>М</a:t>
            </a:r>
            <a:r>
              <a:rPr dirty="0" spc="45"/>
              <a:t>о</a:t>
            </a:r>
            <a:r>
              <a:rPr dirty="0" spc="60"/>
              <a:t>д</a:t>
            </a:r>
            <a:r>
              <a:rPr dirty="0" spc="-40"/>
              <a:t>у</a:t>
            </a:r>
            <a:r>
              <a:rPr dirty="0" spc="25"/>
              <a:t>л</a:t>
            </a:r>
            <a:r>
              <a:rPr dirty="0" spc="5"/>
              <a:t>ь</a:t>
            </a:r>
            <a:r>
              <a:rPr dirty="0" spc="-135"/>
              <a:t> </a:t>
            </a:r>
            <a:r>
              <a:rPr dirty="0" spc="50"/>
              <a:t>4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574193" y="504221"/>
            <a:ext cx="7552055" cy="6197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00"/>
              <a:t>З</a:t>
            </a:r>
            <a:r>
              <a:rPr dirty="0" spc="250"/>
              <a:t>р</a:t>
            </a:r>
            <a:r>
              <a:rPr dirty="0" spc="130"/>
              <a:t>о</a:t>
            </a:r>
            <a:r>
              <a:rPr dirty="0" spc="185"/>
              <a:t>б</a:t>
            </a:r>
            <a:r>
              <a:rPr dirty="0" spc="30"/>
              <a:t>і</a:t>
            </a:r>
            <a:r>
              <a:rPr dirty="0" spc="395"/>
              <a:t>м</a:t>
            </a:r>
            <a:r>
              <a:rPr dirty="0" spc="130"/>
              <a:t>о</a:t>
            </a:r>
            <a:r>
              <a:rPr dirty="0" spc="-325"/>
              <a:t> </a:t>
            </a:r>
            <a:r>
              <a:rPr dirty="0" spc="-15"/>
              <a:t>т</a:t>
            </a:r>
            <a:r>
              <a:rPr dirty="0" spc="125"/>
              <a:t>е</a:t>
            </a:r>
            <a:r>
              <a:rPr dirty="0" spc="75"/>
              <a:t>з</a:t>
            </a:r>
            <a:r>
              <a:rPr dirty="0" spc="210"/>
              <a:t>и</a:t>
            </a:r>
            <a:r>
              <a:rPr dirty="0" spc="-325"/>
              <a:t> </a:t>
            </a:r>
            <a:r>
              <a:rPr dirty="0" spc="25" b="1">
                <a:solidFill>
                  <a:srgbClr val="40BC93"/>
                </a:solidFill>
                <a:latin typeface="Verdana"/>
                <a:cs typeface="Verdana"/>
              </a:rPr>
              <a:t>С</a:t>
            </a:r>
            <a:r>
              <a:rPr dirty="0" spc="-105" b="1">
                <a:solidFill>
                  <a:srgbClr val="40BC93"/>
                </a:solidFill>
                <a:latin typeface="Verdana"/>
                <a:cs typeface="Verdana"/>
              </a:rPr>
              <a:t>И</a:t>
            </a:r>
            <a:r>
              <a:rPr dirty="0" spc="-165" b="1">
                <a:solidFill>
                  <a:srgbClr val="40BC93"/>
                </a:solidFill>
                <a:latin typeface="Verdana"/>
                <a:cs typeface="Verdana"/>
              </a:rPr>
              <a:t>Л</a:t>
            </a:r>
            <a:r>
              <a:rPr dirty="0" spc="-125" b="1">
                <a:solidFill>
                  <a:srgbClr val="40BC93"/>
                </a:solidFill>
                <a:latin typeface="Verdana"/>
                <a:cs typeface="Verdana"/>
              </a:rPr>
              <a:t>Ь</a:t>
            </a:r>
            <a:r>
              <a:rPr dirty="0" spc="-85" b="1">
                <a:solidFill>
                  <a:srgbClr val="40BC93"/>
                </a:solidFill>
                <a:latin typeface="Verdana"/>
                <a:cs typeface="Verdana"/>
              </a:rPr>
              <a:t>Н</a:t>
            </a:r>
            <a:r>
              <a:rPr dirty="0" spc="-785" b="1">
                <a:solidFill>
                  <a:srgbClr val="40BC93"/>
                </a:solidFill>
                <a:latin typeface="Verdana"/>
                <a:cs typeface="Verdana"/>
              </a:rPr>
              <a:t>І</a:t>
            </a:r>
            <a:r>
              <a:rPr dirty="0" spc="-254" b="1">
                <a:solidFill>
                  <a:srgbClr val="40BC93"/>
                </a:solidFill>
                <a:latin typeface="Verdana"/>
                <a:cs typeface="Verdana"/>
              </a:rPr>
              <a:t>Ш</a:t>
            </a:r>
            <a:r>
              <a:rPr dirty="0" spc="-105" b="1">
                <a:solidFill>
                  <a:srgbClr val="40BC93"/>
                </a:solidFill>
                <a:latin typeface="Verdana"/>
                <a:cs typeface="Verdana"/>
              </a:rPr>
              <a:t>И</a:t>
            </a:r>
            <a:r>
              <a:rPr dirty="0" spc="55" b="1">
                <a:solidFill>
                  <a:srgbClr val="40BC93"/>
                </a:solidFill>
                <a:latin typeface="Verdana"/>
                <a:cs typeface="Verdana"/>
              </a:rPr>
              <a:t>М</a:t>
            </a:r>
            <a:r>
              <a:rPr dirty="0" spc="-105" b="1">
                <a:solidFill>
                  <a:srgbClr val="40BC93"/>
                </a:solidFill>
                <a:latin typeface="Verdana"/>
                <a:cs typeface="Verdana"/>
              </a:rPr>
              <a:t>И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32009" y="2635535"/>
            <a:ext cx="253997" cy="253997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460058" y="4872526"/>
            <a:ext cx="2179381" cy="1726348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0" y="6614876"/>
            <a:ext cx="10693400" cy="588645"/>
            <a:chOff x="0" y="6614876"/>
            <a:chExt cx="10693400" cy="588645"/>
          </a:xfrm>
        </p:grpSpPr>
        <p:sp>
          <p:nvSpPr>
            <p:cNvPr id="5" name="object 5"/>
            <p:cNvSpPr/>
            <p:nvPr/>
          </p:nvSpPr>
          <p:spPr>
            <a:xfrm>
              <a:off x="0" y="6614876"/>
              <a:ext cx="1059180" cy="588645"/>
            </a:xfrm>
            <a:custGeom>
              <a:avLst/>
              <a:gdLst/>
              <a:ahLst/>
              <a:cxnLst/>
              <a:rect l="l" t="t" r="r" b="b"/>
              <a:pathLst>
                <a:path w="1059180" h="588645">
                  <a:moveTo>
                    <a:pt x="1058752" y="588106"/>
                  </a:moveTo>
                  <a:lnTo>
                    <a:pt x="0" y="588106"/>
                  </a:lnTo>
                  <a:lnTo>
                    <a:pt x="0" y="0"/>
                  </a:lnTo>
                  <a:lnTo>
                    <a:pt x="1058752" y="0"/>
                  </a:lnTo>
                  <a:lnTo>
                    <a:pt x="1058752" y="588106"/>
                  </a:lnTo>
                  <a:close/>
                </a:path>
              </a:pathLst>
            </a:custGeom>
            <a:solidFill>
              <a:srgbClr val="61588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058748" y="6614883"/>
              <a:ext cx="9634855" cy="588645"/>
            </a:xfrm>
            <a:custGeom>
              <a:avLst/>
              <a:gdLst/>
              <a:ahLst/>
              <a:cxnLst/>
              <a:rect l="l" t="t" r="r" b="b"/>
              <a:pathLst>
                <a:path w="9634855" h="588645">
                  <a:moveTo>
                    <a:pt x="9634410" y="543153"/>
                  </a:moveTo>
                  <a:lnTo>
                    <a:pt x="0" y="543153"/>
                  </a:lnTo>
                  <a:lnTo>
                    <a:pt x="0" y="588098"/>
                  </a:lnTo>
                  <a:lnTo>
                    <a:pt x="9634410" y="588098"/>
                  </a:lnTo>
                  <a:lnTo>
                    <a:pt x="9634410" y="543153"/>
                  </a:lnTo>
                  <a:close/>
                </a:path>
                <a:path w="9634855" h="588645">
                  <a:moveTo>
                    <a:pt x="9634410" y="0"/>
                  </a:moveTo>
                  <a:lnTo>
                    <a:pt x="0" y="0"/>
                  </a:lnTo>
                  <a:lnTo>
                    <a:pt x="0" y="45085"/>
                  </a:lnTo>
                  <a:lnTo>
                    <a:pt x="9634410" y="45085"/>
                  </a:lnTo>
                  <a:lnTo>
                    <a:pt x="9634410" y="0"/>
                  </a:lnTo>
                  <a:close/>
                </a:path>
              </a:pathLst>
            </a:custGeom>
            <a:solidFill>
              <a:srgbClr val="40BC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746087" y="6722821"/>
              <a:ext cx="759143" cy="317483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809912" y="6747661"/>
              <a:ext cx="689290" cy="32497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597589" y="6674805"/>
              <a:ext cx="571499" cy="504824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1619303" y="1748288"/>
            <a:ext cx="7015480" cy="38709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70">
                <a:solidFill>
                  <a:srgbClr val="231F20"/>
                </a:solidFill>
                <a:latin typeface="Verdana"/>
                <a:cs typeface="Verdana"/>
              </a:rPr>
              <a:t>Нюансовані</a:t>
            </a:r>
            <a:r>
              <a:rPr dirty="0" sz="2800" spc="-24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800" spc="65">
                <a:solidFill>
                  <a:srgbClr val="231F20"/>
                </a:solidFill>
                <a:latin typeface="Verdana"/>
                <a:cs typeface="Verdana"/>
              </a:rPr>
              <a:t>тези</a:t>
            </a:r>
            <a:r>
              <a:rPr dirty="0" sz="2800" spc="-24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800" spc="80">
                <a:solidFill>
                  <a:srgbClr val="231F20"/>
                </a:solidFill>
                <a:latin typeface="Verdana"/>
                <a:cs typeface="Verdana"/>
              </a:rPr>
              <a:t>є</a:t>
            </a:r>
            <a:r>
              <a:rPr dirty="0" sz="2800" spc="-24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800" spc="50">
                <a:solidFill>
                  <a:srgbClr val="231F20"/>
                </a:solidFill>
                <a:latin typeface="Verdana"/>
                <a:cs typeface="Verdana"/>
              </a:rPr>
              <a:t>складними.</a:t>
            </a:r>
            <a:endParaRPr sz="2800">
              <a:latin typeface="Verdana"/>
              <a:cs typeface="Verdana"/>
            </a:endParaRPr>
          </a:p>
          <a:p>
            <a:pPr marL="372110" marR="99695" indent="-24130">
              <a:lnSpc>
                <a:spcPct val="104200"/>
              </a:lnSpc>
              <a:spcBef>
                <a:spcPts val="2915"/>
              </a:spcBef>
            </a:pPr>
            <a:r>
              <a:rPr dirty="0" sz="2400" spc="114">
                <a:solidFill>
                  <a:srgbClr val="231F20"/>
                </a:solidFill>
                <a:latin typeface="Verdana"/>
                <a:cs typeface="Verdana"/>
              </a:rPr>
              <a:t>Вони</a:t>
            </a:r>
            <a:r>
              <a:rPr dirty="0" sz="2400" spc="-21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65">
                <a:solidFill>
                  <a:srgbClr val="231F20"/>
                </a:solidFill>
                <a:latin typeface="Verdana"/>
                <a:cs typeface="Verdana"/>
              </a:rPr>
              <a:t>можуть</a:t>
            </a:r>
            <a:r>
              <a:rPr dirty="0" sz="2400" spc="-204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45">
                <a:solidFill>
                  <a:srgbClr val="231F20"/>
                </a:solidFill>
                <a:latin typeface="Verdana"/>
                <a:cs typeface="Verdana"/>
              </a:rPr>
              <a:t>визнавати</a:t>
            </a:r>
            <a:r>
              <a:rPr dirty="0" sz="2400" spc="-204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40">
                <a:solidFill>
                  <a:srgbClr val="231F20"/>
                </a:solidFill>
                <a:latin typeface="Verdana"/>
                <a:cs typeface="Verdana"/>
              </a:rPr>
              <a:t>наявність</a:t>
            </a:r>
            <a:r>
              <a:rPr dirty="0" sz="2400" spc="-21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55">
                <a:solidFill>
                  <a:srgbClr val="231F20"/>
                </a:solidFill>
                <a:latin typeface="Verdana"/>
                <a:cs typeface="Verdana"/>
              </a:rPr>
              <a:t>інших </a:t>
            </a:r>
            <a:r>
              <a:rPr dirty="0" sz="2400" spc="-82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-30">
                <a:solidFill>
                  <a:srgbClr val="231F20"/>
                </a:solidFill>
                <a:latin typeface="Verdana"/>
                <a:cs typeface="Verdana"/>
              </a:rPr>
              <a:t>думок: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50">
              <a:latin typeface="Verdana"/>
              <a:cs typeface="Verdana"/>
            </a:endParaRPr>
          </a:p>
          <a:p>
            <a:pPr marL="588645" marR="5080">
              <a:lnSpc>
                <a:spcPct val="104200"/>
              </a:lnSpc>
              <a:spcBef>
                <a:spcPts val="5"/>
              </a:spcBef>
            </a:pPr>
            <a:r>
              <a:rPr dirty="0" sz="2400" spc="165" i="1">
                <a:solidFill>
                  <a:srgbClr val="231F20"/>
                </a:solidFill>
                <a:latin typeface="Verdana"/>
                <a:cs typeface="Verdana"/>
              </a:rPr>
              <a:t>П</a:t>
            </a:r>
            <a:r>
              <a:rPr dirty="0" sz="2400" spc="95" i="1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400" spc="95" i="1">
                <a:solidFill>
                  <a:srgbClr val="231F20"/>
                </a:solidFill>
                <a:latin typeface="Verdana"/>
                <a:cs typeface="Verdana"/>
              </a:rPr>
              <a:t>п</a:t>
            </a:r>
            <a:r>
              <a:rPr dirty="0" sz="2400" spc="160" i="1">
                <a:solidFill>
                  <a:srgbClr val="231F20"/>
                </a:solidFill>
                <a:latin typeface="Verdana"/>
                <a:cs typeface="Verdana"/>
              </a:rPr>
              <a:t>р</a:t>
            </a:r>
            <a:r>
              <a:rPr dirty="0" sz="2400" spc="130" i="1">
                <a:solidFill>
                  <a:srgbClr val="231F20"/>
                </a:solidFill>
                <a:latin typeface="Verdana"/>
                <a:cs typeface="Verdana"/>
              </a:rPr>
              <a:t>и</a:t>
            </a:r>
            <a:r>
              <a:rPr dirty="0" sz="2400" spc="-200" i="1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-10" i="1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400" spc="65" i="1">
                <a:solidFill>
                  <a:srgbClr val="231F20"/>
                </a:solidFill>
                <a:latin typeface="Verdana"/>
                <a:cs typeface="Verdana"/>
              </a:rPr>
              <a:t>е</a:t>
            </a:r>
            <a:r>
              <a:rPr dirty="0" sz="2400" spc="-330" i="1">
                <a:solidFill>
                  <a:srgbClr val="231F20"/>
                </a:solidFill>
                <a:latin typeface="Verdana"/>
                <a:cs typeface="Verdana"/>
              </a:rPr>
              <a:t>,</a:t>
            </a:r>
            <a:r>
              <a:rPr dirty="0" sz="2400" spc="-200" i="1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175" i="1">
                <a:solidFill>
                  <a:srgbClr val="231F20"/>
                </a:solidFill>
                <a:latin typeface="Verdana"/>
                <a:cs typeface="Verdana"/>
              </a:rPr>
              <a:t>щ</a:t>
            </a:r>
            <a:r>
              <a:rPr dirty="0" sz="2400" spc="95" i="1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400" spc="-200" i="1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10" i="1">
                <a:solidFill>
                  <a:srgbClr val="231F20"/>
                </a:solidFill>
                <a:latin typeface="Verdana"/>
                <a:cs typeface="Verdana"/>
              </a:rPr>
              <a:t>к</a:t>
            </a:r>
            <a:r>
              <a:rPr dirty="0" sz="2400" spc="65" i="1">
                <a:solidFill>
                  <a:srgbClr val="231F20"/>
                </a:solidFill>
                <a:latin typeface="Verdana"/>
                <a:cs typeface="Verdana"/>
              </a:rPr>
              <a:t>е</a:t>
            </a:r>
            <a:r>
              <a:rPr dirty="0" sz="2400" spc="160" i="1">
                <a:solidFill>
                  <a:srgbClr val="231F20"/>
                </a:solidFill>
                <a:latin typeface="Verdana"/>
                <a:cs typeface="Verdana"/>
              </a:rPr>
              <a:t>р</a:t>
            </a:r>
            <a:r>
              <a:rPr dirty="0" sz="2400" spc="-50" i="1">
                <a:solidFill>
                  <a:srgbClr val="231F20"/>
                </a:solidFill>
                <a:latin typeface="Verdana"/>
                <a:cs typeface="Verdana"/>
              </a:rPr>
              <a:t>у</a:t>
            </a:r>
            <a:r>
              <a:rPr dirty="0" sz="2400" spc="45" i="1">
                <a:solidFill>
                  <a:srgbClr val="231F20"/>
                </a:solidFill>
                <a:latin typeface="Verdana"/>
                <a:cs typeface="Verdana"/>
              </a:rPr>
              <a:t>в</a:t>
            </a:r>
            <a:r>
              <a:rPr dirty="0" sz="2400" spc="215" i="1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400" spc="100" i="1">
                <a:solidFill>
                  <a:srgbClr val="231F20"/>
                </a:solidFill>
                <a:latin typeface="Verdana"/>
                <a:cs typeface="Verdana"/>
              </a:rPr>
              <a:t>нн</a:t>
            </a:r>
            <a:r>
              <a:rPr dirty="0" sz="2400" spc="30" i="1">
                <a:solidFill>
                  <a:srgbClr val="231F20"/>
                </a:solidFill>
                <a:latin typeface="Verdana"/>
                <a:cs typeface="Verdana"/>
              </a:rPr>
              <a:t>я</a:t>
            </a:r>
            <a:r>
              <a:rPr dirty="0" sz="2400" spc="-200" i="1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215" i="1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400" spc="45" i="1">
                <a:solidFill>
                  <a:srgbClr val="231F20"/>
                </a:solidFill>
                <a:latin typeface="Verdana"/>
                <a:cs typeface="Verdana"/>
              </a:rPr>
              <a:t>в</a:t>
            </a:r>
            <a:r>
              <a:rPr dirty="0" sz="2400" spc="-10" i="1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400" spc="95" i="1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400" spc="240" i="1">
                <a:solidFill>
                  <a:srgbClr val="231F20"/>
                </a:solidFill>
                <a:latin typeface="Verdana"/>
                <a:cs typeface="Verdana"/>
              </a:rPr>
              <a:t>м</a:t>
            </a:r>
            <a:r>
              <a:rPr dirty="0" sz="2400" spc="95" i="1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400" spc="125" i="1">
                <a:solidFill>
                  <a:srgbClr val="231F20"/>
                </a:solidFill>
                <a:latin typeface="Verdana"/>
                <a:cs typeface="Verdana"/>
              </a:rPr>
              <a:t>б</a:t>
            </a:r>
            <a:r>
              <a:rPr dirty="0" sz="2400" spc="15" i="1">
                <a:solidFill>
                  <a:srgbClr val="231F20"/>
                </a:solidFill>
                <a:latin typeface="Verdana"/>
                <a:cs typeface="Verdana"/>
              </a:rPr>
              <a:t>і</a:t>
            </a:r>
            <a:r>
              <a:rPr dirty="0" sz="2400" spc="50" i="1">
                <a:solidFill>
                  <a:srgbClr val="231F20"/>
                </a:solidFill>
                <a:latin typeface="Verdana"/>
                <a:cs typeface="Verdana"/>
              </a:rPr>
              <a:t>л</a:t>
            </a:r>
            <a:r>
              <a:rPr dirty="0" sz="2400" spc="65" i="1">
                <a:solidFill>
                  <a:srgbClr val="231F20"/>
                </a:solidFill>
                <a:latin typeface="Verdana"/>
                <a:cs typeface="Verdana"/>
              </a:rPr>
              <a:t>е</a:t>
            </a:r>
            <a:r>
              <a:rPr dirty="0" sz="2400" spc="160" i="1">
                <a:solidFill>
                  <a:srgbClr val="231F20"/>
                </a:solidFill>
                <a:latin typeface="Verdana"/>
                <a:cs typeface="Verdana"/>
              </a:rPr>
              <a:t>м  </a:t>
            </a:r>
            <a:r>
              <a:rPr dirty="0" sz="2400" spc="95" i="1">
                <a:solidFill>
                  <a:srgbClr val="231F20"/>
                </a:solidFill>
                <a:latin typeface="Verdana"/>
                <a:cs typeface="Verdana"/>
              </a:rPr>
              <a:t>вважають </a:t>
            </a:r>
            <a:r>
              <a:rPr dirty="0" sz="2400" spc="65" i="1">
                <a:solidFill>
                  <a:srgbClr val="231F20"/>
                </a:solidFill>
                <a:latin typeface="Verdana"/>
                <a:cs typeface="Verdana"/>
              </a:rPr>
              <a:t>«обрядом </a:t>
            </a:r>
            <a:r>
              <a:rPr dirty="0" sz="2400" spc="5" i="1">
                <a:solidFill>
                  <a:srgbClr val="231F20"/>
                </a:solidFill>
                <a:latin typeface="Verdana"/>
                <a:cs typeface="Verdana"/>
              </a:rPr>
              <a:t>посвячення», </a:t>
            </a:r>
            <a:r>
              <a:rPr dirty="0" sz="2400" spc="10" i="1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95" i="1">
                <a:solidFill>
                  <a:srgbClr val="231F20"/>
                </a:solidFill>
                <a:latin typeface="Verdana"/>
                <a:cs typeface="Verdana"/>
              </a:rPr>
              <a:t>останні </a:t>
            </a:r>
            <a:r>
              <a:rPr dirty="0" sz="2400" spc="85" i="1">
                <a:solidFill>
                  <a:srgbClr val="231F20"/>
                </a:solidFill>
                <a:latin typeface="Verdana"/>
                <a:cs typeface="Verdana"/>
              </a:rPr>
              <a:t>дослідження </a:t>
            </a:r>
            <a:r>
              <a:rPr dirty="0" sz="2400" spc="80" i="1">
                <a:solidFill>
                  <a:srgbClr val="231F20"/>
                </a:solidFill>
                <a:latin typeface="Verdana"/>
                <a:cs typeface="Verdana"/>
              </a:rPr>
              <a:t>кидають </a:t>
            </a:r>
            <a:r>
              <a:rPr dirty="0" sz="2400" spc="85" i="1">
                <a:solidFill>
                  <a:srgbClr val="231F20"/>
                </a:solidFill>
                <a:latin typeface="Verdana"/>
                <a:cs typeface="Verdana"/>
              </a:rPr>
              <a:t>сумнів </a:t>
            </a:r>
            <a:r>
              <a:rPr dirty="0" sz="2400" spc="90" i="1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100" i="1">
                <a:solidFill>
                  <a:srgbClr val="231F20"/>
                </a:solidFill>
                <a:latin typeface="Verdana"/>
                <a:cs typeface="Verdana"/>
              </a:rPr>
              <a:t>н</a:t>
            </a:r>
            <a:r>
              <a:rPr dirty="0" sz="2400" spc="215" i="1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400" spc="-200" i="1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-10" i="1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400" spc="65" i="1">
                <a:solidFill>
                  <a:srgbClr val="231F20"/>
                </a:solidFill>
                <a:latin typeface="Verdana"/>
                <a:cs typeface="Verdana"/>
              </a:rPr>
              <a:t>е</a:t>
            </a:r>
            <a:r>
              <a:rPr dirty="0" sz="2400" spc="-330" i="1">
                <a:solidFill>
                  <a:srgbClr val="231F20"/>
                </a:solidFill>
                <a:latin typeface="Verdana"/>
                <a:cs typeface="Verdana"/>
              </a:rPr>
              <a:t>,</a:t>
            </a:r>
            <a:r>
              <a:rPr dirty="0" sz="2400" spc="-200" i="1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175" i="1">
                <a:solidFill>
                  <a:srgbClr val="231F20"/>
                </a:solidFill>
                <a:latin typeface="Verdana"/>
                <a:cs typeface="Verdana"/>
              </a:rPr>
              <a:t>щ</a:t>
            </a:r>
            <a:r>
              <a:rPr dirty="0" sz="2400" spc="95" i="1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400" spc="-200" i="1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50" i="1">
                <a:solidFill>
                  <a:srgbClr val="231F20"/>
                </a:solidFill>
                <a:latin typeface="Verdana"/>
                <a:cs typeface="Verdana"/>
              </a:rPr>
              <a:t>л</a:t>
            </a:r>
            <a:r>
              <a:rPr dirty="0" sz="2400" spc="130" i="1">
                <a:solidFill>
                  <a:srgbClr val="231F20"/>
                </a:solidFill>
                <a:latin typeface="Verdana"/>
                <a:cs typeface="Verdana"/>
              </a:rPr>
              <a:t>и</a:t>
            </a:r>
            <a:r>
              <a:rPr dirty="0" sz="2400" spc="155" i="1">
                <a:solidFill>
                  <a:srgbClr val="231F20"/>
                </a:solidFill>
                <a:latin typeface="Verdana"/>
                <a:cs typeface="Verdana"/>
              </a:rPr>
              <a:t>ш</a:t>
            </a:r>
            <a:r>
              <a:rPr dirty="0" sz="2400" spc="65" i="1">
                <a:solidFill>
                  <a:srgbClr val="231F20"/>
                </a:solidFill>
                <a:latin typeface="Verdana"/>
                <a:cs typeface="Verdana"/>
              </a:rPr>
              <a:t>е</a:t>
            </a:r>
            <a:r>
              <a:rPr dirty="0" sz="2400" spc="-200" i="1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45" i="1">
                <a:solidFill>
                  <a:srgbClr val="231F20"/>
                </a:solidFill>
                <a:latin typeface="Verdana"/>
                <a:cs typeface="Verdana"/>
              </a:rPr>
              <a:t>в</a:t>
            </a:r>
            <a:r>
              <a:rPr dirty="0" sz="2400" spc="15" i="1">
                <a:solidFill>
                  <a:srgbClr val="231F20"/>
                </a:solidFill>
                <a:latin typeface="Verdana"/>
                <a:cs typeface="Verdana"/>
              </a:rPr>
              <a:t>і</a:t>
            </a:r>
            <a:r>
              <a:rPr dirty="0" sz="2400" spc="10" i="1">
                <a:solidFill>
                  <a:srgbClr val="231F20"/>
                </a:solidFill>
                <a:latin typeface="Verdana"/>
                <a:cs typeface="Verdana"/>
              </a:rPr>
              <a:t>к</a:t>
            </a:r>
            <a:r>
              <a:rPr dirty="0" sz="2400" spc="-200" i="1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75" i="1">
                <a:solidFill>
                  <a:srgbClr val="231F20"/>
                </a:solidFill>
                <a:latin typeface="Verdana"/>
                <a:cs typeface="Verdana"/>
              </a:rPr>
              <a:t>є</a:t>
            </a:r>
            <a:r>
              <a:rPr dirty="0" sz="2400" spc="-200" i="1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100" i="1">
                <a:solidFill>
                  <a:srgbClr val="231F20"/>
                </a:solidFill>
                <a:latin typeface="Verdana"/>
                <a:cs typeface="Verdana"/>
              </a:rPr>
              <a:t>н</a:t>
            </a:r>
            <a:r>
              <a:rPr dirty="0" sz="2400" spc="215" i="1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400" spc="95" i="1">
                <a:solidFill>
                  <a:srgbClr val="231F20"/>
                </a:solidFill>
                <a:latin typeface="Verdana"/>
                <a:cs typeface="Verdana"/>
              </a:rPr>
              <a:t>д</a:t>
            </a:r>
            <a:r>
              <a:rPr dirty="0" sz="2400" spc="15" i="1">
                <a:solidFill>
                  <a:srgbClr val="231F20"/>
                </a:solidFill>
                <a:latin typeface="Verdana"/>
                <a:cs typeface="Verdana"/>
              </a:rPr>
              <a:t>і</a:t>
            </a:r>
            <a:r>
              <a:rPr dirty="0" sz="2400" spc="130" i="1">
                <a:solidFill>
                  <a:srgbClr val="231F20"/>
                </a:solidFill>
                <a:latin typeface="Verdana"/>
                <a:cs typeface="Verdana"/>
              </a:rPr>
              <a:t>й</a:t>
            </a:r>
            <a:r>
              <a:rPr dirty="0" sz="2400" spc="100" i="1">
                <a:solidFill>
                  <a:srgbClr val="231F20"/>
                </a:solidFill>
                <a:latin typeface="Verdana"/>
                <a:cs typeface="Verdana"/>
              </a:rPr>
              <a:t>н</a:t>
            </a:r>
            <a:r>
              <a:rPr dirty="0" sz="2400" spc="130" i="1">
                <a:solidFill>
                  <a:srgbClr val="231F20"/>
                </a:solidFill>
                <a:latin typeface="Verdana"/>
                <a:cs typeface="Verdana"/>
              </a:rPr>
              <a:t>и</a:t>
            </a:r>
            <a:r>
              <a:rPr dirty="0" sz="2400" spc="160" i="1">
                <a:solidFill>
                  <a:srgbClr val="231F20"/>
                </a:solidFill>
                <a:latin typeface="Verdana"/>
                <a:cs typeface="Verdana"/>
              </a:rPr>
              <a:t>м  </a:t>
            </a:r>
            <a:r>
              <a:rPr dirty="0" sz="2400" spc="100" i="1">
                <a:solidFill>
                  <a:srgbClr val="231F20"/>
                </a:solidFill>
                <a:latin typeface="Verdana"/>
                <a:cs typeface="Verdana"/>
              </a:rPr>
              <a:t>показником</a:t>
            </a:r>
            <a:r>
              <a:rPr dirty="0" sz="2400" spc="-210" i="1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60" i="1">
                <a:solidFill>
                  <a:srgbClr val="231F20"/>
                </a:solidFill>
                <a:latin typeface="Verdana"/>
                <a:cs typeface="Verdana"/>
              </a:rPr>
              <a:t>готовності</a:t>
            </a:r>
            <a:r>
              <a:rPr dirty="0" sz="2400" spc="-204" i="1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95" i="1">
                <a:solidFill>
                  <a:srgbClr val="231F20"/>
                </a:solidFill>
                <a:latin typeface="Verdana"/>
                <a:cs typeface="Verdana"/>
              </a:rPr>
              <a:t>до</a:t>
            </a:r>
            <a:r>
              <a:rPr dirty="0" sz="2400" spc="-210" i="1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55" i="1">
                <a:solidFill>
                  <a:srgbClr val="231F20"/>
                </a:solidFill>
                <a:latin typeface="Verdana"/>
                <a:cs typeface="Verdana"/>
              </a:rPr>
              <a:t>кермування.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4572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465"/>
              <a:t>18</a:t>
            </a:fld>
          </a:p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40"/>
              <a:t>Н</a:t>
            </a:r>
            <a:r>
              <a:rPr dirty="0" spc="-120"/>
              <a:t>а</a:t>
            </a:r>
            <a:r>
              <a:rPr dirty="0" spc="-60"/>
              <a:t>ц</a:t>
            </a:r>
            <a:r>
              <a:rPr dirty="0" spc="-80"/>
              <a:t>і</a:t>
            </a:r>
            <a:r>
              <a:rPr dirty="0" spc="-70"/>
              <a:t>о</a:t>
            </a:r>
            <a:r>
              <a:rPr dirty="0" spc="-60"/>
              <a:t>н</a:t>
            </a:r>
            <a:r>
              <a:rPr dirty="0" spc="-120"/>
              <a:t>а</a:t>
            </a:r>
            <a:r>
              <a:rPr dirty="0" spc="-100"/>
              <a:t>л</a:t>
            </a:r>
            <a:r>
              <a:rPr dirty="0" spc="-105"/>
              <a:t>ь</a:t>
            </a:r>
            <a:r>
              <a:rPr dirty="0" spc="-60"/>
              <a:t>н</a:t>
            </a:r>
            <a:r>
              <a:rPr dirty="0" spc="-35"/>
              <a:t>и</a:t>
            </a:r>
            <a:r>
              <a:rPr dirty="0" spc="-30"/>
              <a:t>й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20"/>
              <a:t>р</a:t>
            </a:r>
            <a:r>
              <a:rPr dirty="0" spc="-70"/>
              <a:t>о</a:t>
            </a:r>
            <a:r>
              <a:rPr dirty="0" spc="-40"/>
              <a:t>є</a:t>
            </a:r>
            <a:r>
              <a:rPr dirty="0" spc="-90"/>
              <a:t>к</a:t>
            </a:r>
            <a:r>
              <a:rPr dirty="0" spc="-40"/>
              <a:t>т</a:t>
            </a:r>
            <a:r>
              <a:rPr dirty="0" spc="-254"/>
              <a:t>: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35"/>
              <a:t>и</a:t>
            </a:r>
            <a:r>
              <a:rPr dirty="0" spc="-85"/>
              <a:t>ш</a:t>
            </a:r>
            <a:r>
              <a:rPr dirty="0" spc="-50"/>
              <a:t>е</a:t>
            </a:r>
            <a:r>
              <a:rPr dirty="0" spc="-45"/>
              <a:t>м</a:t>
            </a:r>
            <a:r>
              <a:rPr dirty="0" spc="-65"/>
              <a:t>о</a:t>
            </a:r>
            <a:r>
              <a:rPr dirty="0" spc="-110"/>
              <a:t> </a:t>
            </a:r>
            <a:r>
              <a:rPr dirty="0" spc="-50"/>
              <a:t>е</a:t>
            </a:r>
            <a:r>
              <a:rPr dirty="0" spc="-35"/>
              <a:t>с</a:t>
            </a:r>
            <a:r>
              <a:rPr dirty="0" spc="-45"/>
              <a:t>е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85"/>
              <a:t>М</a:t>
            </a:r>
            <a:r>
              <a:rPr dirty="0" spc="45"/>
              <a:t>о</a:t>
            </a:r>
            <a:r>
              <a:rPr dirty="0" spc="60"/>
              <a:t>д</a:t>
            </a:r>
            <a:r>
              <a:rPr dirty="0" spc="-40"/>
              <a:t>у</a:t>
            </a:r>
            <a:r>
              <a:rPr dirty="0" spc="25"/>
              <a:t>л</a:t>
            </a:r>
            <a:r>
              <a:rPr dirty="0" spc="5"/>
              <a:t>ь</a:t>
            </a:r>
            <a:r>
              <a:rPr dirty="0" spc="-135"/>
              <a:t> </a:t>
            </a:r>
            <a:r>
              <a:rPr dirty="0" spc="50"/>
              <a:t>4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100"/>
              </a:spcBef>
            </a:pPr>
            <a:r>
              <a:rPr dirty="0" spc="120"/>
              <a:t>Найсильніші</a:t>
            </a:r>
            <a:r>
              <a:rPr dirty="0" spc="-330"/>
              <a:t> </a:t>
            </a:r>
            <a:r>
              <a:rPr dirty="0" spc="100"/>
              <a:t>тези</a:t>
            </a:r>
            <a:r>
              <a:rPr dirty="0" spc="-325"/>
              <a:t> </a:t>
            </a:r>
            <a:r>
              <a:rPr dirty="0" spc="45"/>
              <a:t>часто</a:t>
            </a:r>
            <a:r>
              <a:rPr dirty="0" spc="-325"/>
              <a:t> </a:t>
            </a:r>
            <a:r>
              <a:rPr dirty="0" spc="-170" b="1">
                <a:solidFill>
                  <a:srgbClr val="F47E6A"/>
                </a:solidFill>
                <a:latin typeface="Verdana"/>
                <a:cs typeface="Verdana"/>
              </a:rPr>
              <a:t>нюансовані</a:t>
            </a:r>
            <a:r>
              <a:rPr dirty="0" spc="-170"/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3006" y="2266546"/>
            <a:ext cx="253997" cy="253997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0" y="6614956"/>
            <a:ext cx="10693400" cy="588010"/>
            <a:chOff x="0" y="6614956"/>
            <a:chExt cx="10693400" cy="588010"/>
          </a:xfrm>
        </p:grpSpPr>
        <p:sp>
          <p:nvSpPr>
            <p:cNvPr id="4" name="object 4"/>
            <p:cNvSpPr/>
            <p:nvPr/>
          </p:nvSpPr>
          <p:spPr>
            <a:xfrm>
              <a:off x="0" y="6614956"/>
              <a:ext cx="1059180" cy="588010"/>
            </a:xfrm>
            <a:custGeom>
              <a:avLst/>
              <a:gdLst/>
              <a:ahLst/>
              <a:cxnLst/>
              <a:rect l="l" t="t" r="r" b="b"/>
              <a:pathLst>
                <a:path w="1059180" h="588009">
                  <a:moveTo>
                    <a:pt x="1058769" y="587487"/>
                  </a:moveTo>
                  <a:lnTo>
                    <a:pt x="0" y="587487"/>
                  </a:lnTo>
                  <a:lnTo>
                    <a:pt x="0" y="0"/>
                  </a:lnTo>
                  <a:lnTo>
                    <a:pt x="1058769" y="0"/>
                  </a:lnTo>
                  <a:lnTo>
                    <a:pt x="1058769" y="587487"/>
                  </a:lnTo>
                  <a:close/>
                </a:path>
              </a:pathLst>
            </a:custGeom>
            <a:solidFill>
              <a:srgbClr val="61588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058760" y="6614959"/>
              <a:ext cx="9634855" cy="588010"/>
            </a:xfrm>
            <a:custGeom>
              <a:avLst/>
              <a:gdLst/>
              <a:ahLst/>
              <a:cxnLst/>
              <a:rect l="l" t="t" r="r" b="b"/>
              <a:pathLst>
                <a:path w="9634855" h="588009">
                  <a:moveTo>
                    <a:pt x="9634372" y="542569"/>
                  </a:moveTo>
                  <a:lnTo>
                    <a:pt x="0" y="542569"/>
                  </a:lnTo>
                  <a:lnTo>
                    <a:pt x="0" y="587489"/>
                  </a:lnTo>
                  <a:lnTo>
                    <a:pt x="9634372" y="587489"/>
                  </a:lnTo>
                  <a:lnTo>
                    <a:pt x="9634372" y="542569"/>
                  </a:lnTo>
                  <a:close/>
                </a:path>
                <a:path w="9634855" h="588009">
                  <a:moveTo>
                    <a:pt x="9634372" y="0"/>
                  </a:moveTo>
                  <a:lnTo>
                    <a:pt x="0" y="0"/>
                  </a:lnTo>
                  <a:lnTo>
                    <a:pt x="0" y="44919"/>
                  </a:lnTo>
                  <a:lnTo>
                    <a:pt x="9634372" y="44919"/>
                  </a:lnTo>
                  <a:lnTo>
                    <a:pt x="9634372" y="0"/>
                  </a:lnTo>
                  <a:close/>
                </a:path>
              </a:pathLst>
            </a:custGeom>
            <a:solidFill>
              <a:srgbClr val="40BC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6075" y="6722430"/>
              <a:ext cx="759142" cy="317598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09912" y="6747661"/>
              <a:ext cx="689290" cy="32497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89" y="6674805"/>
              <a:ext cx="571499" cy="504824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100"/>
              </a:spcBef>
            </a:pPr>
            <a:r>
              <a:rPr dirty="0" spc="120"/>
              <a:t>Найсильніші</a:t>
            </a:r>
            <a:r>
              <a:rPr dirty="0" spc="-330"/>
              <a:t> </a:t>
            </a:r>
            <a:r>
              <a:rPr dirty="0" spc="100"/>
              <a:t>тези</a:t>
            </a:r>
            <a:r>
              <a:rPr dirty="0" spc="-325"/>
              <a:t> </a:t>
            </a:r>
            <a:r>
              <a:rPr dirty="0" spc="45"/>
              <a:t>часто</a:t>
            </a:r>
            <a:r>
              <a:rPr dirty="0" spc="-325"/>
              <a:t> </a:t>
            </a:r>
            <a:r>
              <a:rPr dirty="0" spc="-170" b="1">
                <a:solidFill>
                  <a:srgbClr val="F47E6A"/>
                </a:solidFill>
                <a:latin typeface="Verdana"/>
                <a:cs typeface="Verdana"/>
              </a:rPr>
              <a:t>нюансовані</a:t>
            </a:r>
            <a:r>
              <a:rPr dirty="0" spc="-170"/>
              <a:t>.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4572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465"/>
              <a:t>18</a:t>
            </a:fld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40"/>
              <a:t>Н</a:t>
            </a:r>
            <a:r>
              <a:rPr dirty="0" spc="-120"/>
              <a:t>а</a:t>
            </a:r>
            <a:r>
              <a:rPr dirty="0" spc="-60"/>
              <a:t>ц</a:t>
            </a:r>
            <a:r>
              <a:rPr dirty="0" spc="-80"/>
              <a:t>і</a:t>
            </a:r>
            <a:r>
              <a:rPr dirty="0" spc="-70"/>
              <a:t>о</a:t>
            </a:r>
            <a:r>
              <a:rPr dirty="0" spc="-60"/>
              <a:t>н</a:t>
            </a:r>
            <a:r>
              <a:rPr dirty="0" spc="-120"/>
              <a:t>а</a:t>
            </a:r>
            <a:r>
              <a:rPr dirty="0" spc="-100"/>
              <a:t>л</a:t>
            </a:r>
            <a:r>
              <a:rPr dirty="0" spc="-105"/>
              <a:t>ь</a:t>
            </a:r>
            <a:r>
              <a:rPr dirty="0" spc="-60"/>
              <a:t>н</a:t>
            </a:r>
            <a:r>
              <a:rPr dirty="0" spc="-35"/>
              <a:t>и</a:t>
            </a:r>
            <a:r>
              <a:rPr dirty="0" spc="-30"/>
              <a:t>й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20"/>
              <a:t>р</a:t>
            </a:r>
            <a:r>
              <a:rPr dirty="0" spc="-70"/>
              <a:t>о</a:t>
            </a:r>
            <a:r>
              <a:rPr dirty="0" spc="-40"/>
              <a:t>є</a:t>
            </a:r>
            <a:r>
              <a:rPr dirty="0" spc="-90"/>
              <a:t>к</a:t>
            </a:r>
            <a:r>
              <a:rPr dirty="0" spc="-40"/>
              <a:t>т</a:t>
            </a:r>
            <a:r>
              <a:rPr dirty="0" spc="-254"/>
              <a:t>: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35"/>
              <a:t>и</a:t>
            </a:r>
            <a:r>
              <a:rPr dirty="0" spc="-85"/>
              <a:t>ш</a:t>
            </a:r>
            <a:r>
              <a:rPr dirty="0" spc="-50"/>
              <a:t>е</a:t>
            </a:r>
            <a:r>
              <a:rPr dirty="0" spc="-45"/>
              <a:t>м</a:t>
            </a:r>
            <a:r>
              <a:rPr dirty="0" spc="-65"/>
              <a:t>о</a:t>
            </a:r>
            <a:r>
              <a:rPr dirty="0" spc="-110"/>
              <a:t> </a:t>
            </a:r>
            <a:r>
              <a:rPr dirty="0" spc="-50"/>
              <a:t>е</a:t>
            </a:r>
            <a:r>
              <a:rPr dirty="0" spc="-35"/>
              <a:t>с</a:t>
            </a:r>
            <a:r>
              <a:rPr dirty="0" spc="-45"/>
              <a:t>е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85"/>
              <a:t>М</a:t>
            </a:r>
            <a:r>
              <a:rPr dirty="0" spc="45"/>
              <a:t>о</a:t>
            </a:r>
            <a:r>
              <a:rPr dirty="0" spc="60"/>
              <a:t>д</a:t>
            </a:r>
            <a:r>
              <a:rPr dirty="0" spc="-40"/>
              <a:t>у</a:t>
            </a:r>
            <a:r>
              <a:rPr dirty="0" spc="25"/>
              <a:t>л</a:t>
            </a:r>
            <a:r>
              <a:rPr dirty="0" spc="5"/>
              <a:t>ь</a:t>
            </a:r>
            <a:r>
              <a:rPr dirty="0" spc="-135"/>
              <a:t> </a:t>
            </a:r>
            <a:r>
              <a:rPr dirty="0" spc="50"/>
              <a:t>4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520301" y="1379289"/>
            <a:ext cx="8354695" cy="47561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70">
                <a:solidFill>
                  <a:srgbClr val="231F20"/>
                </a:solidFill>
                <a:latin typeface="Verdana"/>
                <a:cs typeface="Verdana"/>
              </a:rPr>
              <a:t>Нюансовані</a:t>
            </a:r>
            <a:r>
              <a:rPr dirty="0" sz="2800" spc="-24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800" spc="65">
                <a:solidFill>
                  <a:srgbClr val="231F20"/>
                </a:solidFill>
                <a:latin typeface="Verdana"/>
                <a:cs typeface="Verdana"/>
              </a:rPr>
              <a:t>тези</a:t>
            </a:r>
            <a:r>
              <a:rPr dirty="0" sz="2800" spc="-24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800" spc="80">
                <a:solidFill>
                  <a:srgbClr val="231F20"/>
                </a:solidFill>
                <a:latin typeface="Verdana"/>
                <a:cs typeface="Verdana"/>
              </a:rPr>
              <a:t>є</a:t>
            </a:r>
            <a:r>
              <a:rPr dirty="0" sz="2800" spc="-24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800" spc="50">
                <a:solidFill>
                  <a:srgbClr val="231F20"/>
                </a:solidFill>
                <a:latin typeface="Verdana"/>
                <a:cs typeface="Verdana"/>
              </a:rPr>
              <a:t>складними.</a:t>
            </a:r>
            <a:endParaRPr sz="2800">
              <a:latin typeface="Verdana"/>
              <a:cs typeface="Verdana"/>
            </a:endParaRPr>
          </a:p>
          <a:p>
            <a:pPr marL="348615">
              <a:lnSpc>
                <a:spcPct val="100000"/>
              </a:lnSpc>
              <a:spcBef>
                <a:spcPts val="3040"/>
              </a:spcBef>
            </a:pPr>
            <a:r>
              <a:rPr dirty="0" sz="2400" spc="114">
                <a:solidFill>
                  <a:srgbClr val="231F20"/>
                </a:solidFill>
                <a:latin typeface="Verdana"/>
                <a:cs typeface="Verdana"/>
              </a:rPr>
              <a:t>Вони</a:t>
            </a:r>
            <a:r>
              <a:rPr dirty="0" sz="2400" spc="-204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65">
                <a:solidFill>
                  <a:srgbClr val="231F20"/>
                </a:solidFill>
                <a:latin typeface="Verdana"/>
                <a:cs typeface="Verdana"/>
              </a:rPr>
              <a:t>можуть</a:t>
            </a:r>
            <a:r>
              <a:rPr dirty="0" sz="2400" spc="-20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70">
                <a:solidFill>
                  <a:srgbClr val="231F20"/>
                </a:solidFill>
                <a:latin typeface="Verdana"/>
                <a:cs typeface="Verdana"/>
              </a:rPr>
              <a:t>обмежувати</a:t>
            </a:r>
            <a:r>
              <a:rPr dirty="0" sz="2400" spc="-204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15">
                <a:solidFill>
                  <a:srgbClr val="231F20"/>
                </a:solidFill>
                <a:latin typeface="Verdana"/>
                <a:cs typeface="Verdana"/>
              </a:rPr>
              <a:t>тезу</a:t>
            </a:r>
            <a:r>
              <a:rPr dirty="0" sz="2400" spc="-204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65">
                <a:solidFill>
                  <a:srgbClr val="231F20"/>
                </a:solidFill>
                <a:latin typeface="Verdana"/>
                <a:cs typeface="Verdana"/>
              </a:rPr>
              <a:t>чи</a:t>
            </a:r>
            <a:r>
              <a:rPr dirty="0" sz="2400" spc="-20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45">
                <a:solidFill>
                  <a:srgbClr val="231F20"/>
                </a:solidFill>
                <a:latin typeface="Verdana"/>
                <a:cs typeface="Verdana"/>
              </a:rPr>
              <a:t>встановлювати</a:t>
            </a:r>
            <a:endParaRPr sz="2400">
              <a:latin typeface="Verdana"/>
              <a:cs typeface="Verdana"/>
            </a:endParaRPr>
          </a:p>
          <a:p>
            <a:pPr marL="372110">
              <a:lnSpc>
                <a:spcPct val="100000"/>
              </a:lnSpc>
              <a:spcBef>
                <a:spcPts val="120"/>
              </a:spcBef>
            </a:pPr>
            <a:r>
              <a:rPr dirty="0" sz="2400" spc="-340">
                <a:solidFill>
                  <a:srgbClr val="231F20"/>
                </a:solidFill>
                <a:latin typeface="Verdana"/>
                <a:cs typeface="Verdana"/>
              </a:rPr>
              <a:t>«</a:t>
            </a:r>
            <a:r>
              <a:rPr dirty="0" sz="2400" spc="240">
                <a:solidFill>
                  <a:srgbClr val="231F20"/>
                </a:solidFill>
                <a:latin typeface="Verdana"/>
                <a:cs typeface="Verdana"/>
              </a:rPr>
              <a:t>м</a:t>
            </a:r>
            <a:r>
              <a:rPr dirty="0" sz="2400" spc="75">
                <a:solidFill>
                  <a:srgbClr val="231F20"/>
                </a:solidFill>
                <a:latin typeface="Verdana"/>
                <a:cs typeface="Verdana"/>
              </a:rPr>
              <a:t>е</a:t>
            </a:r>
            <a:r>
              <a:rPr dirty="0" sz="2400" spc="120">
                <a:solidFill>
                  <a:srgbClr val="231F20"/>
                </a:solidFill>
                <a:latin typeface="Verdana"/>
                <a:cs typeface="Verdana"/>
              </a:rPr>
              <a:t>ж</a:t>
            </a:r>
            <a:r>
              <a:rPr dirty="0" sz="2400" spc="20">
                <a:solidFill>
                  <a:srgbClr val="231F20"/>
                </a:solidFill>
                <a:latin typeface="Verdana"/>
                <a:cs typeface="Verdana"/>
              </a:rPr>
              <a:t>і</a:t>
            </a:r>
            <a:r>
              <a:rPr dirty="0" sz="2400" spc="-340">
                <a:solidFill>
                  <a:srgbClr val="231F20"/>
                </a:solidFill>
                <a:latin typeface="Verdana"/>
                <a:cs typeface="Verdana"/>
              </a:rPr>
              <a:t>»</a:t>
            </a:r>
            <a:r>
              <a:rPr dirty="0" sz="2400" spc="-20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10">
                <a:solidFill>
                  <a:srgbClr val="231F20"/>
                </a:solidFill>
                <a:latin typeface="Verdana"/>
                <a:cs typeface="Verdana"/>
              </a:rPr>
              <a:t>її</a:t>
            </a:r>
            <a:r>
              <a:rPr dirty="0" sz="2400" spc="-20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45">
                <a:solidFill>
                  <a:srgbClr val="231F20"/>
                </a:solidFill>
                <a:latin typeface="Verdana"/>
                <a:cs typeface="Verdana"/>
              </a:rPr>
              <a:t>з</a:t>
            </a:r>
            <a:r>
              <a:rPr dirty="0" sz="2400" spc="-30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400" spc="85">
                <a:solidFill>
                  <a:srgbClr val="231F20"/>
                </a:solidFill>
                <a:latin typeface="Verdana"/>
                <a:cs typeface="Verdana"/>
              </a:rPr>
              <a:t>с</a:t>
            </a:r>
            <a:r>
              <a:rPr dirty="0" sz="2400" spc="-10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400" spc="80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400" spc="85">
                <a:solidFill>
                  <a:srgbClr val="231F20"/>
                </a:solidFill>
                <a:latin typeface="Verdana"/>
                <a:cs typeface="Verdana"/>
              </a:rPr>
              <a:t>с</a:t>
            </a:r>
            <a:r>
              <a:rPr dirty="0" sz="2400" spc="-50">
                <a:solidFill>
                  <a:srgbClr val="231F20"/>
                </a:solidFill>
                <a:latin typeface="Verdana"/>
                <a:cs typeface="Verdana"/>
              </a:rPr>
              <a:t>у</a:t>
            </a:r>
            <a:r>
              <a:rPr dirty="0" sz="2400" spc="45">
                <a:solidFill>
                  <a:srgbClr val="231F20"/>
                </a:solidFill>
                <a:latin typeface="Verdana"/>
                <a:cs typeface="Verdana"/>
              </a:rPr>
              <a:t>в</a:t>
            </a:r>
            <a:r>
              <a:rPr dirty="0" sz="2400" spc="-30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400" spc="105">
                <a:solidFill>
                  <a:srgbClr val="231F20"/>
                </a:solidFill>
                <a:latin typeface="Verdana"/>
                <a:cs typeface="Verdana"/>
              </a:rPr>
              <a:t>нн</a:t>
            </a:r>
            <a:r>
              <a:rPr dirty="0" sz="2400" spc="25">
                <a:solidFill>
                  <a:srgbClr val="231F20"/>
                </a:solidFill>
                <a:latin typeface="Verdana"/>
                <a:cs typeface="Verdana"/>
              </a:rPr>
              <a:t>я</a:t>
            </a:r>
            <a:r>
              <a:rPr dirty="0" sz="2400" spc="-330">
                <a:solidFill>
                  <a:srgbClr val="231F20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 marL="588645" marR="1631314">
              <a:lnSpc>
                <a:spcPct val="125000"/>
              </a:lnSpc>
              <a:spcBef>
                <a:spcPts val="1370"/>
              </a:spcBef>
            </a:pPr>
            <a:r>
              <a:rPr dirty="0" sz="2400" spc="290" b="1" i="1">
                <a:solidFill>
                  <a:srgbClr val="615881"/>
                </a:solidFill>
                <a:latin typeface="Calibri"/>
                <a:cs typeface="Calibri"/>
              </a:rPr>
              <a:t>Теза:</a:t>
            </a:r>
            <a:r>
              <a:rPr dirty="0" sz="2400" spc="105" b="1" i="1">
                <a:solidFill>
                  <a:srgbClr val="615881"/>
                </a:solidFill>
                <a:latin typeface="Calibri"/>
                <a:cs typeface="Calibri"/>
              </a:rPr>
              <a:t> </a:t>
            </a:r>
            <a:r>
              <a:rPr dirty="0" sz="2400" spc="75" i="1">
                <a:solidFill>
                  <a:srgbClr val="231F20"/>
                </a:solidFill>
                <a:latin typeface="Verdana"/>
                <a:cs typeface="Verdana"/>
              </a:rPr>
              <a:t>Водійські</a:t>
            </a:r>
            <a:r>
              <a:rPr dirty="0" sz="2400" spc="-195" i="1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70" i="1">
                <a:solidFill>
                  <a:srgbClr val="231F20"/>
                </a:solidFill>
                <a:latin typeface="Verdana"/>
                <a:cs typeface="Verdana"/>
              </a:rPr>
              <a:t>посвідчення</a:t>
            </a:r>
            <a:r>
              <a:rPr dirty="0" sz="2400" spc="-190" i="1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80" i="1">
                <a:solidFill>
                  <a:srgbClr val="231F20"/>
                </a:solidFill>
                <a:latin typeface="Verdana"/>
                <a:cs typeface="Verdana"/>
              </a:rPr>
              <a:t>не</a:t>
            </a:r>
            <a:r>
              <a:rPr dirty="0" sz="2400" spc="-195" i="1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100" i="1">
                <a:solidFill>
                  <a:srgbClr val="231F20"/>
                </a:solidFill>
                <a:latin typeface="Verdana"/>
                <a:cs typeface="Verdana"/>
              </a:rPr>
              <a:t>варто </a:t>
            </a:r>
            <a:r>
              <a:rPr dirty="0" sz="2400" spc="-830" i="1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45" i="1">
                <a:solidFill>
                  <a:srgbClr val="231F20"/>
                </a:solidFill>
                <a:latin typeface="Verdana"/>
                <a:cs typeface="Verdana"/>
              </a:rPr>
              <a:t>в</a:t>
            </a:r>
            <a:r>
              <a:rPr dirty="0" sz="2400" spc="130" i="1">
                <a:solidFill>
                  <a:srgbClr val="231F20"/>
                </a:solidFill>
                <a:latin typeface="Verdana"/>
                <a:cs typeface="Verdana"/>
              </a:rPr>
              <a:t>и</a:t>
            </a:r>
            <a:r>
              <a:rPr dirty="0" sz="2400" spc="95" i="1">
                <a:solidFill>
                  <a:srgbClr val="231F20"/>
                </a:solidFill>
                <a:latin typeface="Verdana"/>
                <a:cs typeface="Verdana"/>
              </a:rPr>
              <a:t>д</a:t>
            </a:r>
            <a:r>
              <a:rPr dirty="0" sz="2400" spc="215" i="1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400" spc="45" i="1">
                <a:solidFill>
                  <a:srgbClr val="231F20"/>
                </a:solidFill>
                <a:latin typeface="Verdana"/>
                <a:cs typeface="Verdana"/>
              </a:rPr>
              <a:t>в</a:t>
            </a:r>
            <a:r>
              <a:rPr dirty="0" sz="2400" spc="215" i="1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400" spc="-10" i="1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400" spc="130" i="1">
                <a:solidFill>
                  <a:srgbClr val="231F20"/>
                </a:solidFill>
                <a:latin typeface="Verdana"/>
                <a:cs typeface="Verdana"/>
              </a:rPr>
              <a:t>и</a:t>
            </a:r>
            <a:r>
              <a:rPr dirty="0" sz="2400" spc="-200" i="1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95" i="1">
                <a:solidFill>
                  <a:srgbClr val="231F20"/>
                </a:solidFill>
                <a:latin typeface="Verdana"/>
                <a:cs typeface="Verdana"/>
              </a:rPr>
              <a:t>д</a:t>
            </a:r>
            <a:r>
              <a:rPr dirty="0" sz="2400" spc="95" i="1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400" spc="-200" i="1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-640" i="1">
                <a:solidFill>
                  <a:srgbClr val="231F20"/>
                </a:solidFill>
                <a:latin typeface="Verdana"/>
                <a:cs typeface="Verdana"/>
              </a:rPr>
              <a:t>1</a:t>
            </a:r>
            <a:r>
              <a:rPr dirty="0" sz="2400" spc="-45" i="1">
                <a:solidFill>
                  <a:srgbClr val="231F20"/>
                </a:solidFill>
                <a:latin typeface="Verdana"/>
                <a:cs typeface="Verdana"/>
              </a:rPr>
              <a:t>9</a:t>
            </a:r>
            <a:r>
              <a:rPr dirty="0" sz="2400" spc="-200" i="1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160" i="1">
                <a:solidFill>
                  <a:srgbClr val="231F20"/>
                </a:solidFill>
                <a:latin typeface="Verdana"/>
                <a:cs typeface="Verdana"/>
              </a:rPr>
              <a:t>р</a:t>
            </a:r>
            <a:r>
              <a:rPr dirty="0" sz="2400" spc="95" i="1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400" spc="10" i="1">
                <a:solidFill>
                  <a:srgbClr val="231F20"/>
                </a:solidFill>
                <a:latin typeface="Verdana"/>
                <a:cs typeface="Verdana"/>
              </a:rPr>
              <a:t>к</a:t>
            </a:r>
            <a:r>
              <a:rPr dirty="0" sz="2400" spc="15" i="1">
                <a:solidFill>
                  <a:srgbClr val="231F20"/>
                </a:solidFill>
                <a:latin typeface="Verdana"/>
                <a:cs typeface="Verdana"/>
              </a:rPr>
              <a:t>і</a:t>
            </a:r>
            <a:r>
              <a:rPr dirty="0" sz="2400" spc="45" i="1">
                <a:solidFill>
                  <a:srgbClr val="231F20"/>
                </a:solidFill>
                <a:latin typeface="Verdana"/>
                <a:cs typeface="Verdana"/>
              </a:rPr>
              <a:t>в</a:t>
            </a:r>
            <a:r>
              <a:rPr dirty="0" sz="2400" spc="-330" i="1">
                <a:solidFill>
                  <a:srgbClr val="231F20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 marL="588645" marR="555625" indent="-278130">
              <a:lnSpc>
                <a:spcPct val="104200"/>
              </a:lnSpc>
              <a:spcBef>
                <a:spcPts val="1385"/>
              </a:spcBef>
            </a:pPr>
            <a:r>
              <a:rPr dirty="0" sz="2400" spc="400" b="1" i="1">
                <a:solidFill>
                  <a:srgbClr val="F47E6A"/>
                </a:solidFill>
                <a:latin typeface="Calibri"/>
                <a:cs typeface="Calibri"/>
              </a:rPr>
              <a:t>Нюансована </a:t>
            </a:r>
            <a:r>
              <a:rPr dirty="0" sz="2400" spc="95" b="1" i="1">
                <a:solidFill>
                  <a:srgbClr val="F47E6A"/>
                </a:solidFill>
                <a:latin typeface="Calibri"/>
                <a:cs typeface="Calibri"/>
              </a:rPr>
              <a:t>теза: </a:t>
            </a:r>
            <a:r>
              <a:rPr dirty="0" sz="2400" spc="70" i="1">
                <a:solidFill>
                  <a:srgbClr val="231F20"/>
                </a:solidFill>
                <a:latin typeface="Verdana"/>
                <a:cs typeface="Verdana"/>
              </a:rPr>
              <a:t>Через </a:t>
            </a:r>
            <a:r>
              <a:rPr dirty="0" sz="2400" spc="75" i="1">
                <a:solidFill>
                  <a:srgbClr val="231F20"/>
                </a:solidFill>
                <a:latin typeface="Verdana"/>
                <a:cs typeface="Verdana"/>
              </a:rPr>
              <a:t>постійні прогули </a:t>
            </a:r>
            <a:r>
              <a:rPr dirty="0" sz="2400" spc="80" i="1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90" i="1">
                <a:solidFill>
                  <a:srgbClr val="231F20"/>
                </a:solidFill>
                <a:latin typeface="Verdana"/>
                <a:cs typeface="Verdana"/>
              </a:rPr>
              <a:t>школи </a:t>
            </a:r>
            <a:r>
              <a:rPr dirty="0" sz="2400" spc="85" i="1">
                <a:solidFill>
                  <a:srgbClr val="231F20"/>
                </a:solidFill>
                <a:latin typeface="Verdana"/>
                <a:cs typeface="Verdana"/>
              </a:rPr>
              <a:t>підлітками </a:t>
            </a:r>
            <a:r>
              <a:rPr dirty="0" sz="2400" spc="130" i="1">
                <a:solidFill>
                  <a:srgbClr val="231F20"/>
                </a:solidFill>
                <a:latin typeface="Verdana"/>
                <a:cs typeface="Verdana"/>
              </a:rPr>
              <a:t>й </a:t>
            </a:r>
            <a:r>
              <a:rPr dirty="0" sz="2400" spc="85" i="1">
                <a:solidFill>
                  <a:srgbClr val="231F20"/>
                </a:solidFill>
                <a:latin typeface="Verdana"/>
                <a:cs typeface="Verdana"/>
              </a:rPr>
              <a:t>засудження </a:t>
            </a:r>
            <a:r>
              <a:rPr dirty="0" sz="2400" spc="114" i="1">
                <a:solidFill>
                  <a:srgbClr val="231F20"/>
                </a:solidFill>
                <a:latin typeface="Verdana"/>
                <a:cs typeface="Verdana"/>
              </a:rPr>
              <a:t>за </a:t>
            </a:r>
            <a:r>
              <a:rPr dirty="0" sz="2400" spc="120" i="1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95" i="1">
                <a:solidFill>
                  <a:srgbClr val="231F20"/>
                </a:solidFill>
                <a:latin typeface="Verdana"/>
                <a:cs typeface="Verdana"/>
              </a:rPr>
              <a:t>правопорушення</a:t>
            </a:r>
            <a:r>
              <a:rPr dirty="0" sz="2400" spc="-204" i="1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140" i="1">
                <a:solidFill>
                  <a:srgbClr val="231F20"/>
                </a:solidFill>
                <a:latin typeface="Verdana"/>
                <a:cs typeface="Verdana"/>
              </a:rPr>
              <a:t>громади</a:t>
            </a:r>
            <a:r>
              <a:rPr dirty="0" sz="2400" spc="-200" i="1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110" i="1">
                <a:solidFill>
                  <a:srgbClr val="231F20"/>
                </a:solidFill>
                <a:latin typeface="Verdana"/>
                <a:cs typeface="Verdana"/>
              </a:rPr>
              <a:t>мають</a:t>
            </a:r>
            <a:r>
              <a:rPr dirty="0" sz="2400" spc="-200" i="1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80" i="1">
                <a:solidFill>
                  <a:srgbClr val="231F20"/>
                </a:solidFill>
                <a:latin typeface="Verdana"/>
                <a:cs typeface="Verdana"/>
              </a:rPr>
              <a:t>відкласти </a:t>
            </a:r>
            <a:r>
              <a:rPr dirty="0" sz="2400" spc="-830" i="1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110" i="1">
                <a:solidFill>
                  <a:srgbClr val="231F20"/>
                </a:solidFill>
                <a:latin typeface="Verdana"/>
                <a:cs typeface="Verdana"/>
              </a:rPr>
              <a:t>видавання </a:t>
            </a:r>
            <a:r>
              <a:rPr dirty="0" sz="2400" spc="55" i="1">
                <a:solidFill>
                  <a:srgbClr val="231F20"/>
                </a:solidFill>
                <a:latin typeface="Verdana"/>
                <a:cs typeface="Verdana"/>
              </a:rPr>
              <a:t>водійських </a:t>
            </a:r>
            <a:r>
              <a:rPr dirty="0" sz="2400" spc="130" i="1">
                <a:solidFill>
                  <a:srgbClr val="231F20"/>
                </a:solidFill>
                <a:latin typeface="Verdana"/>
                <a:cs typeface="Verdana"/>
              </a:rPr>
              <a:t>прав </a:t>
            </a:r>
            <a:r>
              <a:rPr dirty="0" sz="2400" spc="95" i="1">
                <a:solidFill>
                  <a:srgbClr val="231F20"/>
                </a:solidFill>
                <a:latin typeface="Verdana"/>
                <a:cs typeface="Verdana"/>
              </a:rPr>
              <a:t>до </a:t>
            </a:r>
            <a:r>
              <a:rPr dirty="0" sz="2400" spc="65" i="1">
                <a:solidFill>
                  <a:srgbClr val="231F20"/>
                </a:solidFill>
                <a:latin typeface="Verdana"/>
                <a:cs typeface="Verdana"/>
              </a:rPr>
              <a:t>закінчення </a:t>
            </a:r>
            <a:r>
              <a:rPr dirty="0" sz="2400" spc="-830" i="1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155" i="1">
                <a:solidFill>
                  <a:srgbClr val="231F20"/>
                </a:solidFill>
                <a:latin typeface="Verdana"/>
                <a:cs typeface="Verdana"/>
              </a:rPr>
              <a:t>ш</a:t>
            </a:r>
            <a:r>
              <a:rPr dirty="0" sz="2400" spc="10" i="1">
                <a:solidFill>
                  <a:srgbClr val="231F20"/>
                </a:solidFill>
                <a:latin typeface="Verdana"/>
                <a:cs typeface="Verdana"/>
              </a:rPr>
              <a:t>к</a:t>
            </a:r>
            <a:r>
              <a:rPr dirty="0" sz="2400" spc="95" i="1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400" spc="50" i="1">
                <a:solidFill>
                  <a:srgbClr val="231F20"/>
                </a:solidFill>
                <a:latin typeface="Verdana"/>
                <a:cs typeface="Verdana"/>
              </a:rPr>
              <a:t>л</a:t>
            </a:r>
            <a:r>
              <a:rPr dirty="0" sz="2400" spc="130" i="1">
                <a:solidFill>
                  <a:srgbClr val="231F20"/>
                </a:solidFill>
                <a:latin typeface="Verdana"/>
                <a:cs typeface="Verdana"/>
              </a:rPr>
              <a:t>и</a:t>
            </a:r>
            <a:r>
              <a:rPr dirty="0" sz="2400" spc="-200" i="1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215" i="1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400" spc="125" i="1">
                <a:solidFill>
                  <a:srgbClr val="231F20"/>
                </a:solidFill>
                <a:latin typeface="Verdana"/>
                <a:cs typeface="Verdana"/>
              </a:rPr>
              <a:t>б</a:t>
            </a:r>
            <a:r>
              <a:rPr dirty="0" sz="2400" spc="95" i="1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400" spc="-200" i="1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95" i="1">
                <a:solidFill>
                  <a:srgbClr val="231F20"/>
                </a:solidFill>
                <a:latin typeface="Verdana"/>
                <a:cs typeface="Verdana"/>
              </a:rPr>
              <a:t>д</a:t>
            </a:r>
            <a:r>
              <a:rPr dirty="0" sz="2400" spc="95" i="1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400" spc="-200" i="1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-640" i="1">
                <a:solidFill>
                  <a:srgbClr val="231F20"/>
                </a:solidFill>
                <a:latin typeface="Verdana"/>
                <a:cs typeface="Verdana"/>
              </a:rPr>
              <a:t>1</a:t>
            </a:r>
            <a:r>
              <a:rPr dirty="0" sz="2400" spc="-45" i="1">
                <a:solidFill>
                  <a:srgbClr val="231F20"/>
                </a:solidFill>
                <a:latin typeface="Verdana"/>
                <a:cs typeface="Verdana"/>
              </a:rPr>
              <a:t>9</a:t>
            </a:r>
            <a:r>
              <a:rPr dirty="0" sz="2400" spc="-200" i="1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400" spc="160" i="1">
                <a:solidFill>
                  <a:srgbClr val="231F20"/>
                </a:solidFill>
                <a:latin typeface="Verdana"/>
                <a:cs typeface="Verdana"/>
              </a:rPr>
              <a:t>р</a:t>
            </a:r>
            <a:r>
              <a:rPr dirty="0" sz="2400" spc="95" i="1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400" spc="10" i="1">
                <a:solidFill>
                  <a:srgbClr val="231F20"/>
                </a:solidFill>
                <a:latin typeface="Verdana"/>
                <a:cs typeface="Verdana"/>
              </a:rPr>
              <a:t>к</a:t>
            </a:r>
            <a:r>
              <a:rPr dirty="0" sz="2400" spc="15" i="1">
                <a:solidFill>
                  <a:srgbClr val="231F20"/>
                </a:solidFill>
                <a:latin typeface="Verdana"/>
                <a:cs typeface="Verdana"/>
              </a:rPr>
              <a:t>і</a:t>
            </a:r>
            <a:r>
              <a:rPr dirty="0" sz="2400" spc="45" i="1">
                <a:solidFill>
                  <a:srgbClr val="231F20"/>
                </a:solidFill>
                <a:latin typeface="Verdana"/>
                <a:cs typeface="Verdana"/>
              </a:rPr>
              <a:t>в</a:t>
            </a:r>
            <a:r>
              <a:rPr dirty="0" sz="2400" spc="-330" i="1">
                <a:solidFill>
                  <a:srgbClr val="231F20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70007" y="1674433"/>
            <a:ext cx="253997" cy="253997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70007" y="2637649"/>
            <a:ext cx="253997" cy="253997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0" y="5000882"/>
            <a:ext cx="10693400" cy="2206625"/>
            <a:chOff x="0" y="5000882"/>
            <a:chExt cx="10693400" cy="2206625"/>
          </a:xfrm>
        </p:grpSpPr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5000882"/>
              <a:ext cx="1784626" cy="2206630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058595" y="6618350"/>
              <a:ext cx="9634855" cy="589280"/>
            </a:xfrm>
            <a:custGeom>
              <a:avLst/>
              <a:gdLst/>
              <a:ahLst/>
              <a:cxnLst/>
              <a:rect l="l" t="t" r="r" b="b"/>
              <a:pathLst>
                <a:path w="9634855" h="589279">
                  <a:moveTo>
                    <a:pt x="9634741" y="544118"/>
                  </a:moveTo>
                  <a:lnTo>
                    <a:pt x="0" y="544118"/>
                  </a:lnTo>
                  <a:lnTo>
                    <a:pt x="0" y="589165"/>
                  </a:lnTo>
                  <a:lnTo>
                    <a:pt x="9634741" y="589165"/>
                  </a:lnTo>
                  <a:lnTo>
                    <a:pt x="9634741" y="544118"/>
                  </a:lnTo>
                  <a:close/>
                </a:path>
                <a:path w="9634855" h="589279">
                  <a:moveTo>
                    <a:pt x="9634741" y="0"/>
                  </a:moveTo>
                  <a:lnTo>
                    <a:pt x="0" y="0"/>
                  </a:lnTo>
                  <a:lnTo>
                    <a:pt x="0" y="45046"/>
                  </a:lnTo>
                  <a:lnTo>
                    <a:pt x="9634741" y="45046"/>
                  </a:lnTo>
                  <a:lnTo>
                    <a:pt x="9634741" y="0"/>
                  </a:lnTo>
                  <a:close/>
                </a:path>
              </a:pathLst>
            </a:custGeom>
            <a:solidFill>
              <a:srgbClr val="40BC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746203" y="6726001"/>
              <a:ext cx="759170" cy="318505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809912" y="6747661"/>
              <a:ext cx="689290" cy="32497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597589" y="6674805"/>
              <a:ext cx="571499" cy="504824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1928004" y="504221"/>
            <a:ext cx="7246620" cy="6197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445">
                <a:latin typeface="Tahoma"/>
                <a:cs typeface="Tahoma"/>
              </a:rPr>
              <a:t>Робімо</a:t>
            </a:r>
            <a:r>
              <a:rPr dirty="0" spc="-204">
                <a:latin typeface="Tahoma"/>
                <a:cs typeface="Tahoma"/>
              </a:rPr>
              <a:t> </a:t>
            </a:r>
            <a:r>
              <a:rPr dirty="0" spc="335">
                <a:latin typeface="Tahoma"/>
                <a:cs typeface="Tahoma"/>
              </a:rPr>
              <a:t>тези</a:t>
            </a:r>
            <a:r>
              <a:rPr dirty="0" spc="-200">
                <a:latin typeface="Tahoma"/>
                <a:cs typeface="Tahoma"/>
              </a:rPr>
              <a:t> </a:t>
            </a:r>
            <a:r>
              <a:rPr dirty="0" spc="-165" b="1">
                <a:solidFill>
                  <a:srgbClr val="40BC93"/>
                </a:solidFill>
                <a:latin typeface="Verdana"/>
                <a:cs typeface="Verdana"/>
              </a:rPr>
              <a:t>СИЛЬНІШИМИ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4572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465"/>
              <a:t>18</a:t>
            </a:fld>
          </a:p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40"/>
              <a:t>Н</a:t>
            </a:r>
            <a:r>
              <a:rPr dirty="0" spc="-120"/>
              <a:t>а</a:t>
            </a:r>
            <a:r>
              <a:rPr dirty="0" spc="-60"/>
              <a:t>ц</a:t>
            </a:r>
            <a:r>
              <a:rPr dirty="0" spc="-80"/>
              <a:t>і</a:t>
            </a:r>
            <a:r>
              <a:rPr dirty="0" spc="-70"/>
              <a:t>о</a:t>
            </a:r>
            <a:r>
              <a:rPr dirty="0" spc="-60"/>
              <a:t>н</a:t>
            </a:r>
            <a:r>
              <a:rPr dirty="0" spc="-120"/>
              <a:t>а</a:t>
            </a:r>
            <a:r>
              <a:rPr dirty="0" spc="-100"/>
              <a:t>л</a:t>
            </a:r>
            <a:r>
              <a:rPr dirty="0" spc="-105"/>
              <a:t>ь</a:t>
            </a:r>
            <a:r>
              <a:rPr dirty="0" spc="-60"/>
              <a:t>н</a:t>
            </a:r>
            <a:r>
              <a:rPr dirty="0" spc="-35"/>
              <a:t>и</a:t>
            </a:r>
            <a:r>
              <a:rPr dirty="0" spc="-30"/>
              <a:t>й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20"/>
              <a:t>р</a:t>
            </a:r>
            <a:r>
              <a:rPr dirty="0" spc="-70"/>
              <a:t>о</a:t>
            </a:r>
            <a:r>
              <a:rPr dirty="0" spc="-40"/>
              <a:t>є</a:t>
            </a:r>
            <a:r>
              <a:rPr dirty="0" spc="-90"/>
              <a:t>к</a:t>
            </a:r>
            <a:r>
              <a:rPr dirty="0" spc="-40"/>
              <a:t>т</a:t>
            </a:r>
            <a:r>
              <a:rPr dirty="0" spc="-254"/>
              <a:t>: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35"/>
              <a:t>и</a:t>
            </a:r>
            <a:r>
              <a:rPr dirty="0" spc="-85"/>
              <a:t>ш</a:t>
            </a:r>
            <a:r>
              <a:rPr dirty="0" spc="-50"/>
              <a:t>е</a:t>
            </a:r>
            <a:r>
              <a:rPr dirty="0" spc="-45"/>
              <a:t>м</a:t>
            </a:r>
            <a:r>
              <a:rPr dirty="0" spc="-65"/>
              <a:t>о</a:t>
            </a:r>
            <a:r>
              <a:rPr dirty="0" spc="-110"/>
              <a:t> </a:t>
            </a:r>
            <a:r>
              <a:rPr dirty="0" spc="-50"/>
              <a:t>е</a:t>
            </a:r>
            <a:r>
              <a:rPr dirty="0" spc="-35"/>
              <a:t>с</a:t>
            </a:r>
            <a:r>
              <a:rPr dirty="0" spc="-45"/>
              <a:t>е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85"/>
              <a:t>М</a:t>
            </a:r>
            <a:r>
              <a:rPr dirty="0" spc="45"/>
              <a:t>о</a:t>
            </a:r>
            <a:r>
              <a:rPr dirty="0" spc="60"/>
              <a:t>д</a:t>
            </a:r>
            <a:r>
              <a:rPr dirty="0" spc="-40"/>
              <a:t>у</a:t>
            </a:r>
            <a:r>
              <a:rPr dirty="0" spc="25"/>
              <a:t>л</a:t>
            </a:r>
            <a:r>
              <a:rPr dirty="0" spc="5"/>
              <a:t>ь</a:t>
            </a:r>
            <a:r>
              <a:rPr dirty="0" spc="-135"/>
              <a:t> </a:t>
            </a:r>
            <a:r>
              <a:rPr dirty="0" spc="50"/>
              <a:t>4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384854" y="1030607"/>
            <a:ext cx="7004684" cy="5466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150" marR="288290" indent="100330">
              <a:lnSpc>
                <a:spcPct val="153300"/>
              </a:lnSpc>
              <a:spcBef>
                <a:spcPts val="100"/>
              </a:spcBef>
            </a:pPr>
            <a:r>
              <a:rPr dirty="0" sz="2000" spc="10" b="1">
                <a:solidFill>
                  <a:srgbClr val="231F20"/>
                </a:solidFill>
                <a:latin typeface="Verdana"/>
                <a:cs typeface="Verdana"/>
              </a:rPr>
              <a:t>У</a:t>
            </a:r>
            <a:r>
              <a:rPr dirty="0" sz="2000" spc="-100" b="1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-80" b="1">
                <a:solidFill>
                  <a:srgbClr val="231F20"/>
                </a:solidFill>
                <a:latin typeface="Verdana"/>
                <a:cs typeface="Verdana"/>
              </a:rPr>
              <a:t>класі:</a:t>
            </a:r>
            <a:r>
              <a:rPr dirty="0" sz="2000" spc="-100" b="1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229">
                <a:solidFill>
                  <a:srgbClr val="231F20"/>
                </a:solidFill>
                <a:latin typeface="Tahoma"/>
                <a:cs typeface="Tahoma"/>
              </a:rPr>
              <a:t>придумаймо</a:t>
            </a:r>
            <a:r>
              <a:rPr dirty="0" sz="2000" spc="-8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220">
                <a:solidFill>
                  <a:srgbClr val="231F20"/>
                </a:solidFill>
                <a:latin typeface="Tahoma"/>
                <a:cs typeface="Tahoma"/>
              </a:rPr>
              <a:t>список</a:t>
            </a:r>
            <a:r>
              <a:rPr dirty="0" sz="2000" spc="-8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140">
                <a:solidFill>
                  <a:srgbClr val="231F20"/>
                </a:solidFill>
                <a:latin typeface="Tahoma"/>
                <a:cs typeface="Tahoma"/>
              </a:rPr>
              <a:t>тез</a:t>
            </a:r>
            <a:r>
              <a:rPr dirty="0" sz="2000" spc="-8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200">
                <a:solidFill>
                  <a:srgbClr val="231F20"/>
                </a:solidFill>
                <a:latin typeface="Tahoma"/>
                <a:cs typeface="Tahoma"/>
              </a:rPr>
              <a:t>до</a:t>
            </a:r>
            <a:r>
              <a:rPr dirty="0" sz="2000" spc="-8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Tahoma"/>
                <a:cs typeface="Tahoma"/>
              </a:rPr>
              <a:t>теми,</a:t>
            </a:r>
            <a:r>
              <a:rPr dirty="0" sz="2000" spc="-8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Tahoma"/>
                <a:cs typeface="Tahoma"/>
              </a:rPr>
              <a:t>яку</a:t>
            </a:r>
            <a:r>
              <a:rPr dirty="0" sz="2000" spc="-8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285">
                <a:solidFill>
                  <a:srgbClr val="231F20"/>
                </a:solidFill>
                <a:latin typeface="Tahoma"/>
                <a:cs typeface="Tahoma"/>
              </a:rPr>
              <a:t>ми </a:t>
            </a:r>
            <a:r>
              <a:rPr dirty="0" sz="2000" spc="-6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Tahoma"/>
                <a:cs typeface="Tahoma"/>
              </a:rPr>
              <a:t>зараз</a:t>
            </a:r>
            <a:r>
              <a:rPr dirty="0" sz="2000" spc="-9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Tahoma"/>
                <a:cs typeface="Tahoma"/>
              </a:rPr>
              <a:t>вивчаємо.</a:t>
            </a:r>
            <a:endParaRPr sz="20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24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8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dirty="0" sz="2000" spc="185">
                <a:solidFill>
                  <a:srgbClr val="231F20"/>
                </a:solidFill>
                <a:latin typeface="Tahoma"/>
                <a:cs typeface="Tahoma"/>
              </a:rPr>
              <a:t>Поради:</a:t>
            </a:r>
            <a:endParaRPr sz="2000">
              <a:latin typeface="Tahoma"/>
              <a:cs typeface="Tahoma"/>
            </a:endParaRPr>
          </a:p>
          <a:p>
            <a:pPr marL="262890" marR="15875" indent="-262890">
              <a:lnSpc>
                <a:spcPct val="117500"/>
              </a:lnSpc>
              <a:spcBef>
                <a:spcPts val="525"/>
              </a:spcBef>
              <a:buClr>
                <a:srgbClr val="615881"/>
              </a:buClr>
              <a:buFont typeface="Verdana"/>
              <a:buChar char="□"/>
              <a:tabLst>
                <a:tab pos="262890" algn="l"/>
              </a:tabLst>
            </a:pPr>
            <a:r>
              <a:rPr dirty="0" sz="2000" spc="170">
                <a:solidFill>
                  <a:srgbClr val="231F20"/>
                </a:solidFill>
                <a:latin typeface="Tahoma"/>
                <a:cs typeface="Tahoma"/>
              </a:rPr>
              <a:t>Переконайтеся,</a:t>
            </a:r>
            <a:r>
              <a:rPr dirty="0" sz="2000" spc="-9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245">
                <a:solidFill>
                  <a:srgbClr val="231F20"/>
                </a:solidFill>
                <a:latin typeface="Tahoma"/>
                <a:cs typeface="Tahoma"/>
              </a:rPr>
              <a:t>що</a:t>
            </a:r>
            <a:r>
              <a:rPr dirty="0" sz="2000" spc="-9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Tahoma"/>
                <a:cs typeface="Tahoma"/>
              </a:rPr>
              <a:t>кожна</a:t>
            </a:r>
            <a:r>
              <a:rPr dirty="0" sz="2000" spc="-9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Tahoma"/>
                <a:cs typeface="Tahoma"/>
              </a:rPr>
              <a:t>з</a:t>
            </a:r>
            <a:r>
              <a:rPr dirty="0" sz="2000" spc="-8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190">
                <a:solidFill>
                  <a:srgbClr val="231F20"/>
                </a:solidFill>
                <a:latin typeface="Tahoma"/>
                <a:cs typeface="Tahoma"/>
              </a:rPr>
              <a:t>них</a:t>
            </a:r>
            <a:r>
              <a:rPr dirty="0" sz="2000" spc="-9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210">
                <a:solidFill>
                  <a:srgbClr val="231F20"/>
                </a:solidFill>
                <a:latin typeface="Tahoma"/>
                <a:cs typeface="Tahoma"/>
              </a:rPr>
              <a:t>є</a:t>
            </a:r>
            <a:r>
              <a:rPr dirty="0" sz="2000" spc="-9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200">
                <a:solidFill>
                  <a:srgbClr val="231F20"/>
                </a:solidFill>
                <a:latin typeface="Tahoma"/>
                <a:cs typeface="Tahoma"/>
              </a:rPr>
              <a:t>ТЕЗОЮ</a:t>
            </a:r>
            <a:r>
              <a:rPr dirty="0" sz="2000" spc="-8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Tahoma"/>
                <a:cs typeface="Tahoma"/>
              </a:rPr>
              <a:t>(містить </a:t>
            </a:r>
            <a:r>
              <a:rPr dirty="0" sz="2000" spc="-6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Tahoma"/>
                <a:cs typeface="Tahoma"/>
              </a:rPr>
              <a:t>позицію), а </a:t>
            </a:r>
            <a:r>
              <a:rPr dirty="0" sz="2000" spc="215">
                <a:solidFill>
                  <a:srgbClr val="231F20"/>
                </a:solidFill>
                <a:latin typeface="Tahoma"/>
                <a:cs typeface="Tahoma"/>
              </a:rPr>
              <a:t>не </a:t>
            </a:r>
            <a:r>
              <a:rPr dirty="0" sz="2000" spc="185">
                <a:solidFill>
                  <a:srgbClr val="231F20"/>
                </a:solidFill>
                <a:latin typeface="Tahoma"/>
                <a:cs typeface="Tahoma"/>
              </a:rPr>
              <a:t>просто </a:t>
            </a:r>
            <a:r>
              <a:rPr dirty="0" sz="2000" spc="160">
                <a:solidFill>
                  <a:srgbClr val="231F20"/>
                </a:solidFill>
                <a:latin typeface="Tahoma"/>
                <a:cs typeface="Tahoma"/>
              </a:rPr>
              <a:t>фактом </a:t>
            </a:r>
            <a:r>
              <a:rPr dirty="0" sz="2000" spc="190">
                <a:solidFill>
                  <a:srgbClr val="231F20"/>
                </a:solidFill>
                <a:latin typeface="Tahoma"/>
                <a:cs typeface="Tahoma"/>
              </a:rPr>
              <a:t>чи </a:t>
            </a:r>
            <a:r>
              <a:rPr dirty="0" sz="2000" spc="160">
                <a:solidFill>
                  <a:srgbClr val="231F20"/>
                </a:solidFill>
                <a:latin typeface="Tahoma"/>
                <a:cs typeface="Tahoma"/>
              </a:rPr>
              <a:t>результатом </a:t>
            </a:r>
            <a:r>
              <a:rPr dirty="0" sz="2000" spc="16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Tahoma"/>
                <a:cs typeface="Tahoma"/>
              </a:rPr>
              <a:t>дослідження</a:t>
            </a:r>
            <a:r>
              <a:rPr dirty="0" sz="2000" spc="-9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Tahoma"/>
                <a:cs typeface="Tahoma"/>
              </a:rPr>
              <a:t>зі</a:t>
            </a:r>
            <a:r>
              <a:rPr dirty="0" sz="2000" spc="-9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60">
                <a:solidFill>
                  <a:srgbClr val="231F20"/>
                </a:solidFill>
                <a:latin typeface="Tahoma"/>
                <a:cs typeface="Tahoma"/>
              </a:rPr>
              <a:t>статті.</a:t>
            </a:r>
            <a:endParaRPr sz="2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har char="□"/>
            </a:pPr>
            <a:endParaRPr sz="2800">
              <a:latin typeface="Tahoma"/>
              <a:cs typeface="Tahoma"/>
            </a:endParaRPr>
          </a:p>
          <a:p>
            <a:pPr marL="405130" marR="5080">
              <a:lnSpc>
                <a:spcPct val="115599"/>
              </a:lnSpc>
            </a:pPr>
            <a:r>
              <a:rPr dirty="0" sz="2000" spc="204">
                <a:solidFill>
                  <a:srgbClr val="231F20"/>
                </a:solidFill>
                <a:latin typeface="Tahoma"/>
                <a:cs typeface="Tahoma"/>
              </a:rPr>
              <a:t>переконливою </a:t>
            </a:r>
            <a:r>
              <a:rPr dirty="0" sz="2000" spc="105">
                <a:solidFill>
                  <a:srgbClr val="231F20"/>
                </a:solidFill>
                <a:latin typeface="Tahoma"/>
                <a:cs typeface="Tahoma"/>
              </a:rPr>
              <a:t>і </a:t>
            </a:r>
            <a:r>
              <a:rPr dirty="0" sz="2000" spc="95">
                <a:solidFill>
                  <a:srgbClr val="231F20"/>
                </a:solidFill>
                <a:latin typeface="Tahoma"/>
                <a:cs typeface="Tahoma"/>
              </a:rPr>
              <a:t>її </a:t>
            </a:r>
            <a:r>
              <a:rPr dirty="0" sz="2000" spc="215">
                <a:solidFill>
                  <a:srgbClr val="231F20"/>
                </a:solidFill>
                <a:latin typeface="Tahoma"/>
                <a:cs typeface="Tahoma"/>
              </a:rPr>
              <a:t>можна </a:t>
            </a:r>
            <a:r>
              <a:rPr dirty="0" sz="2000" spc="125">
                <a:solidFill>
                  <a:srgbClr val="231F20"/>
                </a:solidFill>
                <a:latin typeface="Tahoma"/>
                <a:cs typeface="Tahoma"/>
              </a:rPr>
              <a:t>обґрунтувати; </a:t>
            </a:r>
            <a:r>
              <a:rPr dirty="0" sz="2000" spc="90">
                <a:solidFill>
                  <a:srgbClr val="231F20"/>
                </a:solidFill>
                <a:latin typeface="Tahoma"/>
                <a:cs typeface="Tahoma"/>
              </a:rPr>
              <a:t>чіткою; </a:t>
            </a:r>
            <a:r>
              <a:rPr dirty="0" sz="2000" spc="9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210">
                <a:solidFill>
                  <a:srgbClr val="231F20"/>
                </a:solidFill>
                <a:latin typeface="Tahoma"/>
                <a:cs typeface="Tahoma"/>
              </a:rPr>
              <a:t>спрямованою</a:t>
            </a:r>
            <a:r>
              <a:rPr dirty="0" sz="2000" spc="-9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175">
                <a:solidFill>
                  <a:srgbClr val="231F20"/>
                </a:solidFill>
                <a:latin typeface="Tahoma"/>
                <a:cs typeface="Tahoma"/>
              </a:rPr>
              <a:t>на</a:t>
            </a:r>
            <a:r>
              <a:rPr dirty="0" sz="2000" spc="-9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200">
                <a:solidFill>
                  <a:srgbClr val="231F20"/>
                </a:solidFill>
                <a:latin typeface="Tahoma"/>
                <a:cs typeface="Tahoma"/>
              </a:rPr>
              <a:t>інших</a:t>
            </a:r>
            <a:r>
              <a:rPr dirty="0" sz="2000" spc="-9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15">
                <a:solidFill>
                  <a:srgbClr val="231F20"/>
                </a:solidFill>
                <a:latin typeface="Tahoma"/>
                <a:cs typeface="Tahoma"/>
              </a:rPr>
              <a:t>(а</a:t>
            </a:r>
            <a:r>
              <a:rPr dirty="0" sz="2000" spc="-9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215">
                <a:solidFill>
                  <a:srgbClr val="231F20"/>
                </a:solidFill>
                <a:latin typeface="Tahoma"/>
                <a:cs typeface="Tahoma"/>
              </a:rPr>
              <a:t>не</a:t>
            </a:r>
            <a:r>
              <a:rPr dirty="0" sz="2000" spc="-9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235">
                <a:solidFill>
                  <a:srgbClr val="231F20"/>
                </a:solidFill>
                <a:latin typeface="Tahoma"/>
                <a:cs typeface="Tahoma"/>
              </a:rPr>
              <a:t>лише</a:t>
            </a:r>
            <a:r>
              <a:rPr dirty="0" sz="2000" spc="-9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175">
                <a:solidFill>
                  <a:srgbClr val="231F20"/>
                </a:solidFill>
                <a:latin typeface="Tahoma"/>
                <a:cs typeface="Tahoma"/>
              </a:rPr>
              <a:t>на</a:t>
            </a:r>
            <a:r>
              <a:rPr dirty="0" sz="2000" spc="-9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Tahoma"/>
                <a:cs typeface="Tahoma"/>
              </a:rPr>
              <a:t>саму</a:t>
            </a:r>
            <a:r>
              <a:rPr dirty="0" sz="2000" spc="-9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95">
                <a:solidFill>
                  <a:srgbClr val="231F20"/>
                </a:solidFill>
                <a:latin typeface="Tahoma"/>
                <a:cs typeface="Tahoma"/>
              </a:rPr>
              <a:t>себе).</a:t>
            </a:r>
            <a:endParaRPr sz="2000">
              <a:latin typeface="Tahoma"/>
              <a:cs typeface="Tahoma"/>
            </a:endParaRPr>
          </a:p>
          <a:p>
            <a:pPr marL="262890" marR="6350" indent="-262890">
              <a:lnSpc>
                <a:spcPct val="120500"/>
              </a:lnSpc>
              <a:spcBef>
                <a:spcPts val="375"/>
              </a:spcBef>
              <a:buClr>
                <a:srgbClr val="615881"/>
              </a:buClr>
              <a:buFont typeface="Verdana"/>
              <a:buChar char="□"/>
              <a:tabLst>
                <a:tab pos="262890" algn="l"/>
              </a:tabLst>
            </a:pPr>
            <a:r>
              <a:rPr dirty="0" sz="2000" spc="190">
                <a:solidFill>
                  <a:srgbClr val="231F20"/>
                </a:solidFill>
                <a:latin typeface="Tahoma"/>
                <a:cs typeface="Tahoma"/>
              </a:rPr>
              <a:t>Перевірте</a:t>
            </a:r>
            <a:r>
              <a:rPr dirty="0" sz="2000" spc="-9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Tahoma"/>
                <a:cs typeface="Tahoma"/>
              </a:rPr>
              <a:t>список,</a:t>
            </a:r>
            <a:r>
              <a:rPr dirty="0" sz="2000" spc="-9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235">
                <a:solidFill>
                  <a:srgbClr val="231F20"/>
                </a:solidFill>
                <a:latin typeface="Tahoma"/>
                <a:cs typeface="Tahoma"/>
              </a:rPr>
              <a:t>щоб</a:t>
            </a:r>
            <a:r>
              <a:rPr dirty="0" sz="2000" spc="-9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Tahoma"/>
                <a:cs typeface="Tahoma"/>
              </a:rPr>
              <a:t>переконатися,</a:t>
            </a:r>
            <a:r>
              <a:rPr dirty="0" sz="2000" spc="-9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245">
                <a:solidFill>
                  <a:srgbClr val="231F20"/>
                </a:solidFill>
                <a:latin typeface="Tahoma"/>
                <a:cs typeface="Tahoma"/>
              </a:rPr>
              <a:t>що</a:t>
            </a:r>
            <a:r>
              <a:rPr dirty="0" sz="2000" spc="-9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175">
                <a:solidFill>
                  <a:srgbClr val="231F20"/>
                </a:solidFill>
                <a:latin typeface="Tahoma"/>
                <a:cs typeface="Tahoma"/>
              </a:rPr>
              <a:t>в</a:t>
            </a:r>
            <a:r>
              <a:rPr dirty="0" sz="2000" spc="-9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204">
                <a:solidFill>
                  <a:srgbClr val="231F20"/>
                </a:solidFill>
                <a:latin typeface="Tahoma"/>
                <a:cs typeface="Tahoma"/>
              </a:rPr>
              <a:t>ньому </a:t>
            </a:r>
            <a:r>
              <a:rPr dirty="0" sz="2000" spc="-61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210">
                <a:solidFill>
                  <a:srgbClr val="231F20"/>
                </a:solidFill>
                <a:latin typeface="Tahoma"/>
                <a:cs typeface="Tahoma"/>
              </a:rPr>
              <a:t>є</a:t>
            </a:r>
            <a:r>
              <a:rPr dirty="0" sz="2000" spc="-9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Tahoma"/>
                <a:cs typeface="Tahoma"/>
              </a:rPr>
              <a:t>варіанти</a:t>
            </a:r>
            <a:r>
              <a:rPr dirty="0" sz="2000" spc="-9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180">
                <a:solidFill>
                  <a:srgbClr val="231F20"/>
                </a:solidFill>
                <a:latin typeface="Tahoma"/>
                <a:cs typeface="Tahoma"/>
              </a:rPr>
              <a:t>для</a:t>
            </a:r>
            <a:r>
              <a:rPr dirty="0" sz="2000" spc="-9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185">
                <a:solidFill>
                  <a:srgbClr val="231F20"/>
                </a:solidFill>
                <a:latin typeface="Tahoma"/>
                <a:cs typeface="Tahoma"/>
              </a:rPr>
              <a:t>різних</a:t>
            </a:r>
            <a:r>
              <a:rPr dirty="0" sz="2000" spc="-9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Tahoma"/>
                <a:cs typeface="Tahoma"/>
              </a:rPr>
              <a:t>позицій.</a:t>
            </a:r>
            <a:endParaRPr sz="2000">
              <a:latin typeface="Tahoma"/>
              <a:cs typeface="Tahoma"/>
            </a:endParaRPr>
          </a:p>
          <a:p>
            <a:pPr marL="229870" indent="-196850">
              <a:lnSpc>
                <a:spcPct val="100000"/>
              </a:lnSpc>
              <a:spcBef>
                <a:spcPts val="1655"/>
              </a:spcBef>
              <a:buClr>
                <a:srgbClr val="615881"/>
              </a:buClr>
              <a:buFont typeface="Verdana"/>
              <a:buChar char="□"/>
              <a:tabLst>
                <a:tab pos="230504" algn="l"/>
              </a:tabLst>
            </a:pPr>
            <a:r>
              <a:rPr dirty="0" sz="1800" spc="155">
                <a:solidFill>
                  <a:srgbClr val="231F20"/>
                </a:solidFill>
                <a:latin typeface="Tahoma"/>
                <a:cs typeface="Tahoma"/>
              </a:rPr>
              <a:t>Переконайтеся,</a:t>
            </a:r>
            <a:r>
              <a:rPr dirty="0" sz="1800" spc="-8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1800" spc="220">
                <a:solidFill>
                  <a:srgbClr val="231F20"/>
                </a:solidFill>
                <a:latin typeface="Tahoma"/>
                <a:cs typeface="Tahoma"/>
              </a:rPr>
              <a:t>що</a:t>
            </a:r>
            <a:r>
              <a:rPr dirty="0" sz="1800" spc="-8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1800" spc="125">
                <a:solidFill>
                  <a:srgbClr val="231F20"/>
                </a:solidFill>
                <a:latin typeface="Tahoma"/>
                <a:cs typeface="Tahoma"/>
              </a:rPr>
              <a:t>теза</a:t>
            </a:r>
            <a:r>
              <a:rPr dirty="0" sz="1800" spc="-8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1800" spc="190">
                <a:solidFill>
                  <a:srgbClr val="231F20"/>
                </a:solidFill>
                <a:latin typeface="Tahoma"/>
                <a:cs typeface="Tahoma"/>
              </a:rPr>
              <a:t>є</a:t>
            </a:r>
            <a:r>
              <a:rPr dirty="0" sz="1800" spc="-85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1800" spc="160">
                <a:solidFill>
                  <a:srgbClr val="231F20"/>
                </a:solidFill>
                <a:latin typeface="Tahoma"/>
                <a:cs typeface="Tahoma"/>
              </a:rPr>
              <a:t>дискусійною,</a:t>
            </a:r>
            <a:endParaRPr sz="1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70007" y="1674433"/>
            <a:ext cx="253997" cy="253997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47223" y="4840309"/>
            <a:ext cx="2448759" cy="1781676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0" y="6613105"/>
            <a:ext cx="10693400" cy="587375"/>
            <a:chOff x="0" y="6613105"/>
            <a:chExt cx="10693400" cy="587375"/>
          </a:xfrm>
        </p:grpSpPr>
        <p:sp>
          <p:nvSpPr>
            <p:cNvPr id="5" name="object 5"/>
            <p:cNvSpPr/>
            <p:nvPr/>
          </p:nvSpPr>
          <p:spPr>
            <a:xfrm>
              <a:off x="0" y="6613105"/>
              <a:ext cx="1059180" cy="587375"/>
            </a:xfrm>
            <a:custGeom>
              <a:avLst/>
              <a:gdLst/>
              <a:ahLst/>
              <a:cxnLst/>
              <a:rect l="l" t="t" r="r" b="b"/>
              <a:pathLst>
                <a:path w="1059180" h="587375">
                  <a:moveTo>
                    <a:pt x="1058767" y="587379"/>
                  </a:moveTo>
                  <a:lnTo>
                    <a:pt x="0" y="587379"/>
                  </a:lnTo>
                  <a:lnTo>
                    <a:pt x="0" y="0"/>
                  </a:lnTo>
                  <a:lnTo>
                    <a:pt x="1058767" y="0"/>
                  </a:lnTo>
                  <a:lnTo>
                    <a:pt x="1058767" y="587379"/>
                  </a:lnTo>
                  <a:close/>
                </a:path>
              </a:pathLst>
            </a:custGeom>
            <a:solidFill>
              <a:srgbClr val="61588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058760" y="6613105"/>
              <a:ext cx="9634855" cy="588010"/>
            </a:xfrm>
            <a:custGeom>
              <a:avLst/>
              <a:gdLst/>
              <a:ahLst/>
              <a:cxnLst/>
              <a:rect l="l" t="t" r="r" b="b"/>
              <a:pathLst>
                <a:path w="9634855" h="588009">
                  <a:moveTo>
                    <a:pt x="9634385" y="542480"/>
                  </a:moveTo>
                  <a:lnTo>
                    <a:pt x="0" y="542480"/>
                  </a:lnTo>
                  <a:lnTo>
                    <a:pt x="0" y="587387"/>
                  </a:lnTo>
                  <a:lnTo>
                    <a:pt x="9634385" y="587387"/>
                  </a:lnTo>
                  <a:lnTo>
                    <a:pt x="9634385" y="542480"/>
                  </a:lnTo>
                  <a:close/>
                </a:path>
                <a:path w="9634855" h="588009">
                  <a:moveTo>
                    <a:pt x="9634385" y="0"/>
                  </a:moveTo>
                  <a:lnTo>
                    <a:pt x="0" y="0"/>
                  </a:lnTo>
                  <a:lnTo>
                    <a:pt x="0" y="44919"/>
                  </a:lnTo>
                  <a:lnTo>
                    <a:pt x="9634385" y="44919"/>
                  </a:lnTo>
                  <a:lnTo>
                    <a:pt x="9634385" y="0"/>
                  </a:lnTo>
                  <a:close/>
                </a:path>
              </a:pathLst>
            </a:custGeom>
            <a:solidFill>
              <a:srgbClr val="40BC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746076" y="6720813"/>
              <a:ext cx="759140" cy="317159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809912" y="6747661"/>
              <a:ext cx="689290" cy="32497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597589" y="6674806"/>
              <a:ext cx="571499" cy="504824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3189585" y="506203"/>
            <a:ext cx="4357370" cy="6197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295"/>
              <a:t>У</a:t>
            </a:r>
            <a:r>
              <a:rPr dirty="0" spc="-15"/>
              <a:t>т</a:t>
            </a:r>
            <a:r>
              <a:rPr dirty="0" spc="130"/>
              <a:t>о</a:t>
            </a:r>
            <a:r>
              <a:rPr dirty="0" spc="10"/>
              <a:t>ч</a:t>
            </a:r>
            <a:r>
              <a:rPr dirty="0" spc="170"/>
              <a:t>н</a:t>
            </a:r>
            <a:r>
              <a:rPr dirty="0" spc="140"/>
              <a:t>ю</a:t>
            </a:r>
            <a:r>
              <a:rPr dirty="0" spc="114"/>
              <a:t>є</a:t>
            </a:r>
            <a:r>
              <a:rPr dirty="0" spc="395"/>
              <a:t>м</a:t>
            </a:r>
            <a:r>
              <a:rPr dirty="0" spc="130"/>
              <a:t>о</a:t>
            </a:r>
            <a:r>
              <a:rPr dirty="0" spc="-325"/>
              <a:t> </a:t>
            </a:r>
            <a:r>
              <a:rPr dirty="0" spc="-55"/>
              <a:t>Т</a:t>
            </a:r>
            <a:r>
              <a:rPr dirty="0" spc="125"/>
              <a:t>е</a:t>
            </a:r>
            <a:r>
              <a:rPr dirty="0" spc="75"/>
              <a:t>з</a:t>
            </a:r>
            <a:r>
              <a:rPr dirty="0" spc="210"/>
              <a:t>и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4572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465"/>
              <a:t>18</a:t>
            </a:fld>
          </a:p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40"/>
              <a:t>Н</a:t>
            </a:r>
            <a:r>
              <a:rPr dirty="0" spc="-120"/>
              <a:t>а</a:t>
            </a:r>
            <a:r>
              <a:rPr dirty="0" spc="-60"/>
              <a:t>ц</a:t>
            </a:r>
            <a:r>
              <a:rPr dirty="0" spc="-80"/>
              <a:t>і</a:t>
            </a:r>
            <a:r>
              <a:rPr dirty="0" spc="-70"/>
              <a:t>о</a:t>
            </a:r>
            <a:r>
              <a:rPr dirty="0" spc="-60"/>
              <a:t>н</a:t>
            </a:r>
            <a:r>
              <a:rPr dirty="0" spc="-120"/>
              <a:t>а</a:t>
            </a:r>
            <a:r>
              <a:rPr dirty="0" spc="-100"/>
              <a:t>л</a:t>
            </a:r>
            <a:r>
              <a:rPr dirty="0" spc="-105"/>
              <a:t>ь</a:t>
            </a:r>
            <a:r>
              <a:rPr dirty="0" spc="-60"/>
              <a:t>н</a:t>
            </a:r>
            <a:r>
              <a:rPr dirty="0" spc="-35"/>
              <a:t>и</a:t>
            </a:r>
            <a:r>
              <a:rPr dirty="0" spc="-30"/>
              <a:t>й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20"/>
              <a:t>р</a:t>
            </a:r>
            <a:r>
              <a:rPr dirty="0" spc="-70"/>
              <a:t>о</a:t>
            </a:r>
            <a:r>
              <a:rPr dirty="0" spc="-40"/>
              <a:t>є</a:t>
            </a:r>
            <a:r>
              <a:rPr dirty="0" spc="-90"/>
              <a:t>к</a:t>
            </a:r>
            <a:r>
              <a:rPr dirty="0" spc="-40"/>
              <a:t>т</a:t>
            </a:r>
            <a:r>
              <a:rPr dirty="0" spc="-254"/>
              <a:t>: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35"/>
              <a:t>и</a:t>
            </a:r>
            <a:r>
              <a:rPr dirty="0" spc="-85"/>
              <a:t>ш</a:t>
            </a:r>
            <a:r>
              <a:rPr dirty="0" spc="-50"/>
              <a:t>е</a:t>
            </a:r>
            <a:r>
              <a:rPr dirty="0" spc="-45"/>
              <a:t>м</a:t>
            </a:r>
            <a:r>
              <a:rPr dirty="0" spc="-65"/>
              <a:t>о</a:t>
            </a:r>
            <a:r>
              <a:rPr dirty="0" spc="-110"/>
              <a:t> </a:t>
            </a:r>
            <a:r>
              <a:rPr dirty="0" spc="-50"/>
              <a:t>е</a:t>
            </a:r>
            <a:r>
              <a:rPr dirty="0" spc="-35"/>
              <a:t>с</a:t>
            </a:r>
            <a:r>
              <a:rPr dirty="0" spc="-45"/>
              <a:t>е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85"/>
              <a:t>М</a:t>
            </a:r>
            <a:r>
              <a:rPr dirty="0" spc="45"/>
              <a:t>о</a:t>
            </a:r>
            <a:r>
              <a:rPr dirty="0" spc="60"/>
              <a:t>д</a:t>
            </a:r>
            <a:r>
              <a:rPr dirty="0" spc="-40"/>
              <a:t>у</a:t>
            </a:r>
            <a:r>
              <a:rPr dirty="0" spc="25"/>
              <a:t>л</a:t>
            </a:r>
            <a:r>
              <a:rPr dirty="0" spc="5"/>
              <a:t>ь</a:t>
            </a:r>
            <a:r>
              <a:rPr dirty="0" spc="-135"/>
              <a:t> </a:t>
            </a:r>
            <a:r>
              <a:rPr dirty="0" spc="50"/>
              <a:t>4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379942" y="1611258"/>
            <a:ext cx="7124700" cy="3414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49530" marR="5080" indent="-37465">
              <a:lnSpc>
                <a:spcPct val="116700"/>
              </a:lnSpc>
              <a:spcBef>
                <a:spcPts val="100"/>
              </a:spcBef>
            </a:pPr>
            <a:r>
              <a:rPr dirty="0" sz="2000" spc="55">
                <a:solidFill>
                  <a:srgbClr val="231F20"/>
                </a:solidFill>
                <a:latin typeface="Verdana"/>
                <a:cs typeface="Verdana"/>
              </a:rPr>
              <a:t>Спробуйте</a:t>
            </a:r>
            <a:r>
              <a:rPr dirty="0" sz="2000" spc="-16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50">
                <a:solidFill>
                  <a:srgbClr val="231F20"/>
                </a:solidFill>
                <a:latin typeface="Verdana"/>
                <a:cs typeface="Verdana"/>
              </a:rPr>
              <a:t>скористатися</a:t>
            </a:r>
            <a:r>
              <a:rPr dirty="0" sz="2000" spc="-16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Verdana"/>
                <a:cs typeface="Verdana"/>
              </a:rPr>
              <a:t>цими</a:t>
            </a:r>
            <a:r>
              <a:rPr dirty="0" sz="2000" spc="-16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85">
                <a:solidFill>
                  <a:srgbClr val="231F20"/>
                </a:solidFill>
                <a:latin typeface="Verdana"/>
                <a:cs typeface="Verdana"/>
              </a:rPr>
              <a:t>рамками</a:t>
            </a:r>
            <a:r>
              <a:rPr dirty="0" sz="2000" spc="-16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50">
                <a:solidFill>
                  <a:srgbClr val="231F20"/>
                </a:solidFill>
                <a:latin typeface="Verdana"/>
                <a:cs typeface="Verdana"/>
              </a:rPr>
              <a:t>для</a:t>
            </a:r>
            <a:r>
              <a:rPr dirty="0" sz="2000" spc="-16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10">
                <a:solidFill>
                  <a:srgbClr val="231F20"/>
                </a:solidFill>
                <a:latin typeface="Verdana"/>
                <a:cs typeface="Verdana"/>
              </a:rPr>
              <a:t>речень, </a:t>
            </a:r>
            <a:r>
              <a:rPr dirty="0" sz="2000" spc="-69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100">
                <a:solidFill>
                  <a:srgbClr val="231F20"/>
                </a:solidFill>
                <a:latin typeface="Verdana"/>
                <a:cs typeface="Verdana"/>
              </a:rPr>
              <a:t>щ</a:t>
            </a:r>
            <a:r>
              <a:rPr dirty="0" sz="2000" spc="60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000" spc="95">
                <a:solidFill>
                  <a:srgbClr val="231F20"/>
                </a:solidFill>
                <a:latin typeface="Verdana"/>
                <a:cs typeface="Verdana"/>
              </a:rPr>
              <a:t>б</a:t>
            </a:r>
            <a:r>
              <a:rPr dirty="0" sz="2000" spc="-17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30">
                <a:solidFill>
                  <a:srgbClr val="231F20"/>
                </a:solidFill>
                <a:latin typeface="Verdana"/>
                <a:cs typeface="Verdana"/>
              </a:rPr>
              <a:t>з</a:t>
            </a:r>
            <a:r>
              <a:rPr dirty="0" sz="2000" spc="30">
                <a:solidFill>
                  <a:srgbClr val="231F20"/>
                </a:solidFill>
                <a:latin typeface="Verdana"/>
                <a:cs typeface="Verdana"/>
              </a:rPr>
              <a:t>в</a:t>
            </a:r>
            <a:r>
              <a:rPr dirty="0" sz="2000" spc="-50">
                <a:solidFill>
                  <a:srgbClr val="231F20"/>
                </a:solidFill>
                <a:latin typeface="Verdana"/>
                <a:cs typeface="Verdana"/>
              </a:rPr>
              <a:t>у</a:t>
            </a:r>
            <a:r>
              <a:rPr dirty="0" sz="2000" spc="30">
                <a:solidFill>
                  <a:srgbClr val="231F20"/>
                </a:solidFill>
                <a:latin typeface="Verdana"/>
                <a:cs typeface="Verdana"/>
              </a:rPr>
              <a:t>з</a:t>
            </a:r>
            <a:r>
              <a:rPr dirty="0" sz="2000" spc="100">
                <a:solidFill>
                  <a:srgbClr val="231F20"/>
                </a:solidFill>
                <a:latin typeface="Verdana"/>
                <a:cs typeface="Verdana"/>
              </a:rPr>
              <a:t>и</a:t>
            </a:r>
            <a:r>
              <a:rPr dirty="0" sz="2000" spc="-15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000" spc="105">
                <a:solidFill>
                  <a:srgbClr val="231F20"/>
                </a:solidFill>
                <a:latin typeface="Verdana"/>
                <a:cs typeface="Verdana"/>
              </a:rPr>
              <a:t>и</a:t>
            </a:r>
            <a:r>
              <a:rPr dirty="0" sz="2000" spc="-17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-80">
                <a:solidFill>
                  <a:srgbClr val="231F20"/>
                </a:solidFill>
                <a:latin typeface="Verdana"/>
                <a:cs typeface="Verdana"/>
              </a:rPr>
              <a:t>ф</a:t>
            </a:r>
            <a:r>
              <a:rPr dirty="0" sz="2000" spc="60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000" spc="5">
                <a:solidFill>
                  <a:srgbClr val="231F20"/>
                </a:solidFill>
                <a:latin typeface="Verdana"/>
                <a:cs typeface="Verdana"/>
              </a:rPr>
              <a:t>к</a:t>
            </a:r>
            <a:r>
              <a:rPr dirty="0" sz="2000" spc="-50">
                <a:solidFill>
                  <a:srgbClr val="231F20"/>
                </a:solidFill>
                <a:latin typeface="Verdana"/>
                <a:cs typeface="Verdana"/>
              </a:rPr>
              <a:t>у</a:t>
            </a:r>
            <a:r>
              <a:rPr dirty="0" sz="2000" spc="65">
                <a:solidFill>
                  <a:srgbClr val="231F20"/>
                </a:solidFill>
                <a:latin typeface="Verdana"/>
                <a:cs typeface="Verdana"/>
              </a:rPr>
              <a:t>с</a:t>
            </a:r>
            <a:r>
              <a:rPr dirty="0" sz="2000" spc="-275">
                <a:solidFill>
                  <a:srgbClr val="231F20"/>
                </a:solidFill>
                <a:latin typeface="Verdana"/>
                <a:cs typeface="Verdana"/>
              </a:rPr>
              <a:t>,</a:t>
            </a:r>
            <a:r>
              <a:rPr dirty="0" sz="2000" spc="-17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30">
                <a:solidFill>
                  <a:srgbClr val="231F20"/>
                </a:solidFill>
                <a:latin typeface="Verdana"/>
                <a:cs typeface="Verdana"/>
              </a:rPr>
              <a:t>в</a:t>
            </a:r>
            <a:r>
              <a:rPr dirty="0" sz="2000" spc="100">
                <a:solidFill>
                  <a:srgbClr val="231F20"/>
                </a:solidFill>
                <a:latin typeface="Verdana"/>
                <a:cs typeface="Verdana"/>
              </a:rPr>
              <a:t>и</a:t>
            </a:r>
            <a:r>
              <a:rPr dirty="0" sz="2000" spc="30">
                <a:solidFill>
                  <a:srgbClr val="231F20"/>
                </a:solidFill>
                <a:latin typeface="Verdana"/>
                <a:cs typeface="Verdana"/>
              </a:rPr>
              <a:t>з</a:t>
            </a:r>
            <a:r>
              <a:rPr dirty="0" sz="2000" spc="80">
                <a:solidFill>
                  <a:srgbClr val="231F20"/>
                </a:solidFill>
                <a:latin typeface="Verdana"/>
                <a:cs typeface="Verdana"/>
              </a:rPr>
              <a:t>н</a:t>
            </a:r>
            <a:r>
              <a:rPr dirty="0" sz="2000" spc="-30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000" spc="-15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000" spc="105">
                <a:solidFill>
                  <a:srgbClr val="231F20"/>
                </a:solidFill>
                <a:latin typeface="Verdana"/>
                <a:cs typeface="Verdana"/>
              </a:rPr>
              <a:t>и</a:t>
            </a:r>
            <a:r>
              <a:rPr dirty="0" sz="2000" spc="-17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10">
                <a:solidFill>
                  <a:srgbClr val="231F20"/>
                </a:solidFill>
                <a:latin typeface="Verdana"/>
                <a:cs typeface="Verdana"/>
              </a:rPr>
              <a:t>і</a:t>
            </a:r>
            <a:r>
              <a:rPr dirty="0" sz="2000" spc="80">
                <a:solidFill>
                  <a:srgbClr val="231F20"/>
                </a:solidFill>
                <a:latin typeface="Verdana"/>
                <a:cs typeface="Verdana"/>
              </a:rPr>
              <a:t>н</a:t>
            </a:r>
            <a:r>
              <a:rPr dirty="0" sz="2000" spc="125">
                <a:solidFill>
                  <a:srgbClr val="231F20"/>
                </a:solidFill>
                <a:latin typeface="Verdana"/>
                <a:cs typeface="Verdana"/>
              </a:rPr>
              <a:t>ш</a:t>
            </a:r>
            <a:r>
              <a:rPr dirty="0" sz="2000" spc="-45">
                <a:solidFill>
                  <a:srgbClr val="231F20"/>
                </a:solidFill>
                <a:latin typeface="Verdana"/>
                <a:cs typeface="Verdana"/>
              </a:rPr>
              <a:t>у</a:t>
            </a:r>
            <a:r>
              <a:rPr dirty="0" sz="2000" spc="-17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75">
                <a:solidFill>
                  <a:srgbClr val="231F20"/>
                </a:solidFill>
                <a:latin typeface="Verdana"/>
                <a:cs typeface="Verdana"/>
              </a:rPr>
              <a:t>д</a:t>
            </a:r>
            <a:r>
              <a:rPr dirty="0" sz="2000" spc="-50">
                <a:solidFill>
                  <a:srgbClr val="231F20"/>
                </a:solidFill>
                <a:latin typeface="Verdana"/>
                <a:cs typeface="Verdana"/>
              </a:rPr>
              <a:t>у</a:t>
            </a:r>
            <a:r>
              <a:rPr dirty="0" sz="2000" spc="195">
                <a:solidFill>
                  <a:srgbClr val="231F20"/>
                </a:solidFill>
                <a:latin typeface="Verdana"/>
                <a:cs typeface="Verdana"/>
              </a:rPr>
              <a:t>м</a:t>
            </a:r>
            <a:r>
              <a:rPr dirty="0" sz="2000" spc="5">
                <a:solidFill>
                  <a:srgbClr val="231F20"/>
                </a:solidFill>
                <a:latin typeface="Verdana"/>
                <a:cs typeface="Verdana"/>
              </a:rPr>
              <a:t>к</a:t>
            </a:r>
            <a:r>
              <a:rPr dirty="0" sz="2000" spc="-45">
                <a:solidFill>
                  <a:srgbClr val="231F20"/>
                </a:solidFill>
                <a:latin typeface="Verdana"/>
                <a:cs typeface="Verdana"/>
              </a:rPr>
              <a:t>у</a:t>
            </a:r>
            <a:r>
              <a:rPr dirty="0" sz="2000" spc="-17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-15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000" spc="-30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000" spc="-210">
                <a:solidFill>
                  <a:srgbClr val="231F20"/>
                </a:solidFill>
                <a:latin typeface="Verdana"/>
                <a:cs typeface="Verdana"/>
              </a:rPr>
              <a:t>/</a:t>
            </a:r>
            <a:r>
              <a:rPr dirty="0" sz="2000" spc="-30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000" spc="90">
                <a:solidFill>
                  <a:srgbClr val="231F20"/>
                </a:solidFill>
                <a:latin typeface="Verdana"/>
                <a:cs typeface="Verdana"/>
              </a:rPr>
              <a:t>б</a:t>
            </a:r>
            <a:r>
              <a:rPr dirty="0" sz="2000" spc="65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endParaRPr sz="2000">
              <a:latin typeface="Verdana"/>
              <a:cs typeface="Verdana"/>
            </a:endParaRPr>
          </a:p>
          <a:p>
            <a:pPr algn="just" marL="49530">
              <a:lnSpc>
                <a:spcPct val="100000"/>
              </a:lnSpc>
              <a:spcBef>
                <a:spcPts val="375"/>
              </a:spcBef>
            </a:pPr>
            <a:r>
              <a:rPr dirty="0" sz="2000" spc="-290">
                <a:solidFill>
                  <a:srgbClr val="231F20"/>
                </a:solidFill>
                <a:latin typeface="Verdana"/>
                <a:cs typeface="Verdana"/>
              </a:rPr>
              <a:t>«</a:t>
            </a:r>
            <a:r>
              <a:rPr dirty="0" sz="2000" spc="30">
                <a:solidFill>
                  <a:srgbClr val="231F20"/>
                </a:solidFill>
                <a:latin typeface="Verdana"/>
                <a:cs typeface="Verdana"/>
              </a:rPr>
              <a:t>з</a:t>
            </a:r>
            <a:r>
              <a:rPr dirty="0" sz="2000" spc="30">
                <a:solidFill>
                  <a:srgbClr val="231F20"/>
                </a:solidFill>
                <a:latin typeface="Verdana"/>
                <a:cs typeface="Verdana"/>
              </a:rPr>
              <a:t>в</a:t>
            </a:r>
            <a:r>
              <a:rPr dirty="0" sz="2000" spc="-50">
                <a:solidFill>
                  <a:srgbClr val="231F20"/>
                </a:solidFill>
                <a:latin typeface="Verdana"/>
                <a:cs typeface="Verdana"/>
              </a:rPr>
              <a:t>у</a:t>
            </a:r>
            <a:r>
              <a:rPr dirty="0" sz="2000" spc="30">
                <a:solidFill>
                  <a:srgbClr val="231F20"/>
                </a:solidFill>
                <a:latin typeface="Verdana"/>
                <a:cs typeface="Verdana"/>
              </a:rPr>
              <a:t>з</a:t>
            </a:r>
            <a:r>
              <a:rPr dirty="0" sz="2000" spc="100">
                <a:solidFill>
                  <a:srgbClr val="231F20"/>
                </a:solidFill>
                <a:latin typeface="Verdana"/>
                <a:cs typeface="Verdana"/>
              </a:rPr>
              <a:t>и</a:t>
            </a:r>
            <a:r>
              <a:rPr dirty="0" sz="2000" spc="-15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000" spc="100">
                <a:solidFill>
                  <a:srgbClr val="231F20"/>
                </a:solidFill>
                <a:latin typeface="Verdana"/>
                <a:cs typeface="Verdana"/>
              </a:rPr>
              <a:t>и</a:t>
            </a:r>
            <a:r>
              <a:rPr dirty="0" sz="2000" spc="-285">
                <a:solidFill>
                  <a:srgbClr val="231F20"/>
                </a:solidFill>
                <a:latin typeface="Verdana"/>
                <a:cs typeface="Verdana"/>
              </a:rPr>
              <a:t>»</a:t>
            </a:r>
            <a:r>
              <a:rPr dirty="0" sz="2000" spc="-17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-15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000" spc="55">
                <a:solidFill>
                  <a:srgbClr val="231F20"/>
                </a:solidFill>
                <a:latin typeface="Verdana"/>
                <a:cs typeface="Verdana"/>
              </a:rPr>
              <a:t>е</a:t>
            </a:r>
            <a:r>
              <a:rPr dirty="0" sz="2000" spc="30">
                <a:solidFill>
                  <a:srgbClr val="231F20"/>
                </a:solidFill>
                <a:latin typeface="Verdana"/>
                <a:cs typeface="Verdana"/>
              </a:rPr>
              <a:t>з</a:t>
            </a:r>
            <a:r>
              <a:rPr dirty="0" sz="2000" spc="-50">
                <a:solidFill>
                  <a:srgbClr val="231F20"/>
                </a:solidFill>
                <a:latin typeface="Verdana"/>
                <a:cs typeface="Verdana"/>
              </a:rPr>
              <a:t>у</a:t>
            </a:r>
            <a:r>
              <a:rPr dirty="0" sz="2000" spc="-455">
                <a:solidFill>
                  <a:srgbClr val="231F20"/>
                </a:solidFill>
                <a:latin typeface="Verdana"/>
                <a:cs typeface="Verdana"/>
              </a:rPr>
              <a:t>:</a:t>
            </a:r>
            <a:endParaRPr sz="2000">
              <a:latin typeface="Verdana"/>
              <a:cs typeface="Verdana"/>
            </a:endParaRPr>
          </a:p>
          <a:p>
            <a:pPr algn="just" marL="307975" marR="488950">
              <a:lnSpc>
                <a:spcPct val="150000"/>
              </a:lnSpc>
              <a:spcBef>
                <a:spcPts val="305"/>
              </a:spcBef>
              <a:tabLst>
                <a:tab pos="2539365" algn="l"/>
                <a:tab pos="3420110" algn="l"/>
                <a:tab pos="3470910" algn="l"/>
                <a:tab pos="5678170" algn="l"/>
                <a:tab pos="6499225" algn="l"/>
                <a:tab pos="6523355" algn="l"/>
                <a:tab pos="6550659" algn="l"/>
                <a:tab pos="6570345" algn="l"/>
              </a:tabLst>
            </a:pPr>
            <a:r>
              <a:rPr dirty="0" sz="2000" spc="65">
                <a:solidFill>
                  <a:srgbClr val="231F20"/>
                </a:solidFill>
                <a:latin typeface="Verdana"/>
                <a:cs typeface="Verdana"/>
              </a:rPr>
              <a:t>Через</a:t>
            </a:r>
            <a:r>
              <a:rPr dirty="0" sz="2000" spc="-17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-75">
                <a:solidFill>
                  <a:srgbClr val="231F20"/>
                </a:solidFill>
                <a:latin typeface="Verdana"/>
                <a:cs typeface="Verdana"/>
              </a:rPr>
              <a:t>те,</a:t>
            </a:r>
            <a:r>
              <a:rPr dirty="0" sz="2000" spc="-16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Verdana"/>
                <a:cs typeface="Verdana"/>
              </a:rPr>
              <a:t>що</a:t>
            </a:r>
            <a:r>
              <a:rPr dirty="0" u="heavy" sz="2000" spc="8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Times New Roman"/>
                <a:cs typeface="Times New Roman"/>
              </a:rPr>
              <a:t>			</a:t>
            </a:r>
            <a:r>
              <a:rPr dirty="0" sz="2000" spc="-275">
                <a:solidFill>
                  <a:srgbClr val="231F20"/>
                </a:solidFill>
                <a:latin typeface="Verdana"/>
                <a:cs typeface="Verdana"/>
              </a:rPr>
              <a:t>,</a:t>
            </a:r>
            <a:r>
              <a:rPr dirty="0" sz="2000" spc="-17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85">
                <a:solidFill>
                  <a:srgbClr val="231F20"/>
                </a:solidFill>
                <a:latin typeface="Verdana"/>
                <a:cs typeface="Verdana"/>
              </a:rPr>
              <a:t>нам</a:t>
            </a:r>
            <a:r>
              <a:rPr dirty="0" sz="2000" spc="-16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35">
                <a:solidFill>
                  <a:srgbClr val="231F20"/>
                </a:solidFill>
                <a:latin typeface="Verdana"/>
                <a:cs typeface="Verdana"/>
              </a:rPr>
              <a:t>варто</a:t>
            </a:r>
            <a:r>
              <a:rPr dirty="0" u="heavy" sz="2000" spc="3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Times New Roman"/>
                <a:cs typeface="Times New Roman"/>
              </a:rPr>
              <a:t>				</a:t>
            </a:r>
            <a:r>
              <a:rPr dirty="0" sz="2000" spc="-275">
                <a:solidFill>
                  <a:srgbClr val="231F20"/>
                </a:solidFill>
                <a:latin typeface="Verdana"/>
                <a:cs typeface="Verdana"/>
              </a:rPr>
              <a:t>. </a:t>
            </a:r>
            <a:r>
              <a:rPr dirty="0" sz="2000" spc="-69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-35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000" spc="60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000" spc="195">
                <a:solidFill>
                  <a:srgbClr val="231F20"/>
                </a:solidFill>
                <a:latin typeface="Verdana"/>
                <a:cs typeface="Verdana"/>
              </a:rPr>
              <a:t>м</a:t>
            </a:r>
            <a:r>
              <a:rPr dirty="0" sz="2000" spc="-50">
                <a:solidFill>
                  <a:srgbClr val="231F20"/>
                </a:solidFill>
                <a:latin typeface="Verdana"/>
                <a:cs typeface="Verdana"/>
              </a:rPr>
              <a:t>у</a:t>
            </a:r>
            <a:r>
              <a:rPr dirty="0" sz="2000" spc="-275">
                <a:solidFill>
                  <a:srgbClr val="231F20"/>
                </a:solidFill>
                <a:latin typeface="Verdana"/>
                <a:cs typeface="Verdana"/>
              </a:rPr>
              <a:t>,</a:t>
            </a:r>
            <a:r>
              <a:rPr dirty="0" sz="2000" spc="-17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100">
                <a:solidFill>
                  <a:srgbClr val="231F20"/>
                </a:solidFill>
                <a:latin typeface="Verdana"/>
                <a:cs typeface="Verdana"/>
              </a:rPr>
              <a:t>щ</a:t>
            </a:r>
            <a:r>
              <a:rPr dirty="0" sz="2000" spc="65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000" spc="-17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u="heavy" sz="200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Times New Roman"/>
                <a:cs typeface="Times New Roman"/>
              </a:rPr>
              <a:t> 			</a:t>
            </a:r>
            <a:r>
              <a:rPr dirty="0" sz="2000" spc="-275">
                <a:solidFill>
                  <a:srgbClr val="231F20"/>
                </a:solidFill>
                <a:latin typeface="Verdana"/>
                <a:cs typeface="Verdana"/>
              </a:rPr>
              <a:t>,</a:t>
            </a:r>
            <a:r>
              <a:rPr dirty="0" sz="2000" spc="-17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Verdana"/>
                <a:cs typeface="Verdana"/>
              </a:rPr>
              <a:t>н</a:t>
            </a:r>
            <a:r>
              <a:rPr dirty="0" sz="2000" spc="-30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000" spc="200">
                <a:solidFill>
                  <a:srgbClr val="231F20"/>
                </a:solidFill>
                <a:latin typeface="Verdana"/>
                <a:cs typeface="Verdana"/>
              </a:rPr>
              <a:t>м</a:t>
            </a:r>
            <a:r>
              <a:rPr dirty="0" sz="2000" spc="-17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Verdana"/>
                <a:cs typeface="Verdana"/>
              </a:rPr>
              <a:t>н</a:t>
            </a:r>
            <a:r>
              <a:rPr dirty="0" sz="2000" spc="60">
                <a:solidFill>
                  <a:srgbClr val="231F20"/>
                </a:solidFill>
                <a:latin typeface="Verdana"/>
                <a:cs typeface="Verdana"/>
              </a:rPr>
              <a:t>е</a:t>
            </a:r>
            <a:r>
              <a:rPr dirty="0" sz="2000" spc="-17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30">
                <a:solidFill>
                  <a:srgbClr val="231F20"/>
                </a:solidFill>
                <a:latin typeface="Verdana"/>
                <a:cs typeface="Verdana"/>
              </a:rPr>
              <a:t>в</a:t>
            </a:r>
            <a:r>
              <a:rPr dirty="0" sz="2000" spc="-30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000" spc="120">
                <a:solidFill>
                  <a:srgbClr val="231F20"/>
                </a:solidFill>
                <a:latin typeface="Verdana"/>
                <a:cs typeface="Verdana"/>
              </a:rPr>
              <a:t>р</a:t>
            </a:r>
            <a:r>
              <a:rPr dirty="0" sz="2000" spc="-15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000" spc="65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000" spc="-17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u="heavy" sz="200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Times New Roman"/>
                <a:cs typeface="Times New Roman"/>
              </a:rPr>
              <a:t> 					</a:t>
            </a:r>
            <a:r>
              <a:rPr dirty="0" sz="2000" spc="-270">
                <a:solidFill>
                  <a:srgbClr val="231F20"/>
                </a:solidFill>
                <a:latin typeface="Verdana"/>
                <a:cs typeface="Verdana"/>
              </a:rPr>
              <a:t>.  </a:t>
            </a:r>
            <a:r>
              <a:rPr dirty="0" sz="2000" spc="100">
                <a:solidFill>
                  <a:srgbClr val="231F20"/>
                </a:solidFill>
                <a:latin typeface="Verdana"/>
                <a:cs typeface="Verdana"/>
              </a:rPr>
              <a:t>Попри</a:t>
            </a:r>
            <a:r>
              <a:rPr dirty="0" sz="2000" spc="-17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-75">
                <a:solidFill>
                  <a:srgbClr val="231F20"/>
                </a:solidFill>
                <a:latin typeface="Verdana"/>
                <a:cs typeface="Verdana"/>
              </a:rPr>
              <a:t>те,</a:t>
            </a:r>
            <a:r>
              <a:rPr dirty="0" sz="2000" spc="-16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Verdana"/>
                <a:cs typeface="Verdana"/>
              </a:rPr>
              <a:t>що</a:t>
            </a:r>
            <a:r>
              <a:rPr dirty="0" u="heavy" sz="2000" spc="8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Times New Roman"/>
                <a:cs typeface="Times New Roman"/>
              </a:rPr>
              <a:t>		</a:t>
            </a:r>
            <a:r>
              <a:rPr dirty="0" sz="2000" spc="-275">
                <a:solidFill>
                  <a:srgbClr val="231F20"/>
                </a:solidFill>
                <a:latin typeface="Verdana"/>
                <a:cs typeface="Verdana"/>
              </a:rPr>
              <a:t>,</a:t>
            </a:r>
            <a:r>
              <a:rPr dirty="0" sz="2000" spc="-16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85">
                <a:solidFill>
                  <a:srgbClr val="231F20"/>
                </a:solidFill>
                <a:latin typeface="Verdana"/>
                <a:cs typeface="Verdana"/>
              </a:rPr>
              <a:t>нам</a:t>
            </a:r>
            <a:r>
              <a:rPr dirty="0" sz="2000" spc="-17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35">
                <a:solidFill>
                  <a:srgbClr val="231F20"/>
                </a:solidFill>
                <a:latin typeface="Verdana"/>
                <a:cs typeface="Verdana"/>
              </a:rPr>
              <a:t>варто</a:t>
            </a:r>
            <a:r>
              <a:rPr dirty="0" u="heavy" sz="2000" spc="3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Times New Roman"/>
                <a:cs typeface="Times New Roman"/>
              </a:rPr>
              <a:t>		</a:t>
            </a:r>
            <a:r>
              <a:rPr dirty="0" sz="2000" spc="-275">
                <a:solidFill>
                  <a:srgbClr val="231F20"/>
                </a:solidFill>
                <a:latin typeface="Verdana"/>
                <a:cs typeface="Verdana"/>
              </a:rPr>
              <a:t>. </a:t>
            </a:r>
            <a:r>
              <a:rPr dirty="0" sz="2000" spc="-27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>
                <a:solidFill>
                  <a:srgbClr val="231F20"/>
                </a:solidFill>
                <a:latin typeface="Verdana"/>
                <a:cs typeface="Verdana"/>
              </a:rPr>
              <a:t>Хоча</a:t>
            </a:r>
            <a:r>
              <a:rPr dirty="0" u="heavy" sz="200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Times New Roman"/>
                <a:cs typeface="Times New Roman"/>
              </a:rPr>
              <a:t>		</a:t>
            </a:r>
            <a:r>
              <a:rPr dirty="0" sz="2000" spc="-275">
                <a:solidFill>
                  <a:srgbClr val="231F20"/>
                </a:solidFill>
                <a:latin typeface="Verdana"/>
                <a:cs typeface="Verdana"/>
              </a:rPr>
              <a:t>,</a:t>
            </a:r>
            <a:r>
              <a:rPr dirty="0" sz="2000" spc="-17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85">
                <a:solidFill>
                  <a:srgbClr val="231F20"/>
                </a:solidFill>
                <a:latin typeface="Verdana"/>
                <a:cs typeface="Verdana"/>
              </a:rPr>
              <a:t>нам</a:t>
            </a:r>
            <a:r>
              <a:rPr dirty="0" sz="2000" spc="-16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70">
                <a:solidFill>
                  <a:srgbClr val="231F20"/>
                </a:solidFill>
                <a:latin typeface="Verdana"/>
                <a:cs typeface="Verdana"/>
              </a:rPr>
              <a:t>не</a:t>
            </a:r>
            <a:r>
              <a:rPr dirty="0" sz="2000" spc="-16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35">
                <a:solidFill>
                  <a:srgbClr val="231F20"/>
                </a:solidFill>
                <a:latin typeface="Verdana"/>
                <a:cs typeface="Verdana"/>
              </a:rPr>
              <a:t>варто</a:t>
            </a:r>
            <a:r>
              <a:rPr dirty="0" u="heavy" sz="2000" spc="3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Times New Roman"/>
                <a:cs typeface="Times New Roman"/>
              </a:rPr>
              <a:t>			</a:t>
            </a:r>
            <a:r>
              <a:rPr dirty="0" sz="2000" spc="-275">
                <a:solidFill>
                  <a:srgbClr val="231F20"/>
                </a:solidFill>
                <a:latin typeface="Verdana"/>
                <a:cs typeface="Verdana"/>
              </a:rPr>
              <a:t>. </a:t>
            </a:r>
            <a:r>
              <a:rPr dirty="0" sz="2000" spc="-69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100">
                <a:solidFill>
                  <a:srgbClr val="231F20"/>
                </a:solidFill>
                <a:latin typeface="Verdana"/>
                <a:cs typeface="Verdana"/>
              </a:rPr>
              <a:t>Попри</a:t>
            </a:r>
            <a:r>
              <a:rPr dirty="0" u="heavy" sz="2000" spc="10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sz="2000" spc="-275">
                <a:solidFill>
                  <a:srgbClr val="231F20"/>
                </a:solidFill>
                <a:latin typeface="Verdana"/>
                <a:cs typeface="Verdana"/>
              </a:rPr>
              <a:t>,</a:t>
            </a:r>
            <a:r>
              <a:rPr dirty="0" sz="2000" spc="-16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30">
                <a:solidFill>
                  <a:srgbClr val="231F20"/>
                </a:solidFill>
                <a:latin typeface="Verdana"/>
                <a:cs typeface="Verdana"/>
              </a:rPr>
              <a:t>батькам</a:t>
            </a:r>
            <a:r>
              <a:rPr dirty="0" sz="2000" spc="-16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35">
                <a:solidFill>
                  <a:srgbClr val="231F20"/>
                </a:solidFill>
                <a:latin typeface="Verdana"/>
                <a:cs typeface="Verdana"/>
              </a:rPr>
              <a:t>варто</a:t>
            </a:r>
            <a:r>
              <a:rPr dirty="0" u="heavy" sz="2000" spc="3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sz="2000" spc="-275">
                <a:solidFill>
                  <a:srgbClr val="231F20"/>
                </a:solidFill>
                <a:latin typeface="Verdana"/>
                <a:cs typeface="Verdana"/>
              </a:rPr>
              <a:t>.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80005" y="4500005"/>
            <a:ext cx="253997" cy="253997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0" y="6614956"/>
            <a:ext cx="10693400" cy="588010"/>
            <a:chOff x="0" y="6614956"/>
            <a:chExt cx="10693400" cy="588010"/>
          </a:xfrm>
        </p:grpSpPr>
        <p:sp>
          <p:nvSpPr>
            <p:cNvPr id="4" name="object 4"/>
            <p:cNvSpPr/>
            <p:nvPr/>
          </p:nvSpPr>
          <p:spPr>
            <a:xfrm>
              <a:off x="0" y="6614956"/>
              <a:ext cx="1059180" cy="588010"/>
            </a:xfrm>
            <a:custGeom>
              <a:avLst/>
              <a:gdLst/>
              <a:ahLst/>
              <a:cxnLst/>
              <a:rect l="l" t="t" r="r" b="b"/>
              <a:pathLst>
                <a:path w="1059180" h="588009">
                  <a:moveTo>
                    <a:pt x="1058769" y="587487"/>
                  </a:moveTo>
                  <a:lnTo>
                    <a:pt x="0" y="587487"/>
                  </a:lnTo>
                  <a:lnTo>
                    <a:pt x="0" y="0"/>
                  </a:lnTo>
                  <a:lnTo>
                    <a:pt x="1058769" y="0"/>
                  </a:lnTo>
                  <a:lnTo>
                    <a:pt x="1058769" y="587487"/>
                  </a:lnTo>
                  <a:close/>
                </a:path>
              </a:pathLst>
            </a:custGeom>
            <a:solidFill>
              <a:srgbClr val="61588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058760" y="6614959"/>
              <a:ext cx="9634855" cy="588010"/>
            </a:xfrm>
            <a:custGeom>
              <a:avLst/>
              <a:gdLst/>
              <a:ahLst/>
              <a:cxnLst/>
              <a:rect l="l" t="t" r="r" b="b"/>
              <a:pathLst>
                <a:path w="9634855" h="588009">
                  <a:moveTo>
                    <a:pt x="9634372" y="542569"/>
                  </a:moveTo>
                  <a:lnTo>
                    <a:pt x="0" y="542569"/>
                  </a:lnTo>
                  <a:lnTo>
                    <a:pt x="0" y="587489"/>
                  </a:lnTo>
                  <a:lnTo>
                    <a:pt x="9634372" y="587489"/>
                  </a:lnTo>
                  <a:lnTo>
                    <a:pt x="9634372" y="542569"/>
                  </a:lnTo>
                  <a:close/>
                </a:path>
                <a:path w="9634855" h="588009">
                  <a:moveTo>
                    <a:pt x="9634372" y="0"/>
                  </a:moveTo>
                  <a:lnTo>
                    <a:pt x="0" y="0"/>
                  </a:lnTo>
                  <a:lnTo>
                    <a:pt x="0" y="44919"/>
                  </a:lnTo>
                  <a:lnTo>
                    <a:pt x="9634372" y="44919"/>
                  </a:lnTo>
                  <a:lnTo>
                    <a:pt x="9634372" y="0"/>
                  </a:lnTo>
                  <a:close/>
                </a:path>
              </a:pathLst>
            </a:custGeom>
            <a:solidFill>
              <a:srgbClr val="40BC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6075" y="6722430"/>
              <a:ext cx="759142" cy="317598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09912" y="6747661"/>
              <a:ext cx="689290" cy="32497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89" y="6674805"/>
              <a:ext cx="571499" cy="504824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192317" y="504221"/>
            <a:ext cx="8333105" cy="6197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430"/>
              <a:t>Р</a:t>
            </a:r>
            <a:r>
              <a:rPr dirty="0" spc="130"/>
              <a:t>о</a:t>
            </a:r>
            <a:r>
              <a:rPr dirty="0" spc="185"/>
              <a:t>б</a:t>
            </a:r>
            <a:r>
              <a:rPr dirty="0" spc="30"/>
              <a:t>і</a:t>
            </a:r>
            <a:r>
              <a:rPr dirty="0" spc="395"/>
              <a:t>м</a:t>
            </a:r>
            <a:r>
              <a:rPr dirty="0" spc="130"/>
              <a:t>о</a:t>
            </a:r>
            <a:r>
              <a:rPr dirty="0" spc="-325"/>
              <a:t> </a:t>
            </a:r>
            <a:r>
              <a:rPr dirty="0" spc="-15"/>
              <a:t>т</a:t>
            </a:r>
            <a:r>
              <a:rPr dirty="0" spc="125"/>
              <a:t>е</a:t>
            </a:r>
            <a:r>
              <a:rPr dirty="0" spc="75"/>
              <a:t>з</a:t>
            </a:r>
            <a:r>
              <a:rPr dirty="0" spc="210"/>
              <a:t>и</a:t>
            </a:r>
            <a:r>
              <a:rPr dirty="0" spc="-325"/>
              <a:t> </a:t>
            </a:r>
            <a:r>
              <a:rPr dirty="0" spc="-85" b="1">
                <a:solidFill>
                  <a:srgbClr val="40BC93"/>
                </a:solidFill>
                <a:latin typeface="Verdana"/>
                <a:cs typeface="Verdana"/>
              </a:rPr>
              <a:t>Н</a:t>
            </a:r>
            <a:r>
              <a:rPr dirty="0" spc="-285" b="1">
                <a:solidFill>
                  <a:srgbClr val="40BC93"/>
                </a:solidFill>
                <a:latin typeface="Verdana"/>
                <a:cs typeface="Verdana"/>
              </a:rPr>
              <a:t>Ю</a:t>
            </a:r>
            <a:r>
              <a:rPr dirty="0" spc="185" b="1">
                <a:solidFill>
                  <a:srgbClr val="40BC93"/>
                </a:solidFill>
                <a:latin typeface="Verdana"/>
                <a:cs typeface="Verdana"/>
              </a:rPr>
              <a:t>А</a:t>
            </a:r>
            <a:r>
              <a:rPr dirty="0" spc="-85" b="1">
                <a:solidFill>
                  <a:srgbClr val="40BC93"/>
                </a:solidFill>
                <a:latin typeface="Verdana"/>
                <a:cs typeface="Verdana"/>
              </a:rPr>
              <a:t>Н</a:t>
            </a:r>
            <a:r>
              <a:rPr dirty="0" spc="25" b="1">
                <a:solidFill>
                  <a:srgbClr val="40BC93"/>
                </a:solidFill>
                <a:latin typeface="Verdana"/>
                <a:cs typeface="Verdana"/>
              </a:rPr>
              <a:t>С</a:t>
            </a:r>
            <a:r>
              <a:rPr dirty="0" spc="-45" b="1">
                <a:solidFill>
                  <a:srgbClr val="40BC93"/>
                </a:solidFill>
                <a:latin typeface="Verdana"/>
                <a:cs typeface="Verdana"/>
              </a:rPr>
              <a:t>О</a:t>
            </a:r>
            <a:r>
              <a:rPr dirty="0" spc="-70" b="1">
                <a:solidFill>
                  <a:srgbClr val="40BC93"/>
                </a:solidFill>
                <a:latin typeface="Verdana"/>
                <a:cs typeface="Verdana"/>
              </a:rPr>
              <a:t>В</a:t>
            </a:r>
            <a:r>
              <a:rPr dirty="0" spc="185" b="1">
                <a:solidFill>
                  <a:srgbClr val="40BC93"/>
                </a:solidFill>
                <a:latin typeface="Verdana"/>
                <a:cs typeface="Verdana"/>
              </a:rPr>
              <a:t>А</a:t>
            </a:r>
            <a:r>
              <a:rPr dirty="0" spc="-85" b="1">
                <a:solidFill>
                  <a:srgbClr val="40BC93"/>
                </a:solidFill>
                <a:latin typeface="Verdana"/>
                <a:cs typeface="Verdana"/>
              </a:rPr>
              <a:t>Н</a:t>
            </a:r>
            <a:r>
              <a:rPr dirty="0" spc="-105" b="1">
                <a:solidFill>
                  <a:srgbClr val="40BC93"/>
                </a:solidFill>
                <a:latin typeface="Verdana"/>
                <a:cs typeface="Verdana"/>
              </a:rPr>
              <a:t>И</a:t>
            </a:r>
            <a:r>
              <a:rPr dirty="0" spc="55" b="1">
                <a:solidFill>
                  <a:srgbClr val="40BC93"/>
                </a:solidFill>
                <a:latin typeface="Verdana"/>
                <a:cs typeface="Verdana"/>
              </a:rPr>
              <a:t>М</a:t>
            </a:r>
            <a:r>
              <a:rPr dirty="0" spc="-105" b="1">
                <a:solidFill>
                  <a:srgbClr val="40BC93"/>
                </a:solidFill>
                <a:latin typeface="Verdana"/>
                <a:cs typeface="Verdana"/>
              </a:rPr>
              <a:t>И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4572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465"/>
              <a:t>18</a:t>
            </a:fld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40"/>
              <a:t>Н</a:t>
            </a:r>
            <a:r>
              <a:rPr dirty="0" spc="-120"/>
              <a:t>а</a:t>
            </a:r>
            <a:r>
              <a:rPr dirty="0" spc="-60"/>
              <a:t>ц</a:t>
            </a:r>
            <a:r>
              <a:rPr dirty="0" spc="-80"/>
              <a:t>і</a:t>
            </a:r>
            <a:r>
              <a:rPr dirty="0" spc="-70"/>
              <a:t>о</a:t>
            </a:r>
            <a:r>
              <a:rPr dirty="0" spc="-60"/>
              <a:t>н</a:t>
            </a:r>
            <a:r>
              <a:rPr dirty="0" spc="-120"/>
              <a:t>а</a:t>
            </a:r>
            <a:r>
              <a:rPr dirty="0" spc="-100"/>
              <a:t>л</a:t>
            </a:r>
            <a:r>
              <a:rPr dirty="0" spc="-105"/>
              <a:t>ь</a:t>
            </a:r>
            <a:r>
              <a:rPr dirty="0" spc="-60"/>
              <a:t>н</a:t>
            </a:r>
            <a:r>
              <a:rPr dirty="0" spc="-35"/>
              <a:t>и</a:t>
            </a:r>
            <a:r>
              <a:rPr dirty="0" spc="-30"/>
              <a:t>й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20"/>
              <a:t>р</a:t>
            </a:r>
            <a:r>
              <a:rPr dirty="0" spc="-70"/>
              <a:t>о</a:t>
            </a:r>
            <a:r>
              <a:rPr dirty="0" spc="-40"/>
              <a:t>є</a:t>
            </a:r>
            <a:r>
              <a:rPr dirty="0" spc="-90"/>
              <a:t>к</a:t>
            </a:r>
            <a:r>
              <a:rPr dirty="0" spc="-40"/>
              <a:t>т</a:t>
            </a:r>
            <a:r>
              <a:rPr dirty="0" spc="-254"/>
              <a:t>: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35"/>
              <a:t>и</a:t>
            </a:r>
            <a:r>
              <a:rPr dirty="0" spc="-85"/>
              <a:t>ш</a:t>
            </a:r>
            <a:r>
              <a:rPr dirty="0" spc="-50"/>
              <a:t>е</a:t>
            </a:r>
            <a:r>
              <a:rPr dirty="0" spc="-45"/>
              <a:t>м</a:t>
            </a:r>
            <a:r>
              <a:rPr dirty="0" spc="-65"/>
              <a:t>о</a:t>
            </a:r>
            <a:r>
              <a:rPr dirty="0" spc="-110"/>
              <a:t> </a:t>
            </a:r>
            <a:r>
              <a:rPr dirty="0" spc="-50"/>
              <a:t>е</a:t>
            </a:r>
            <a:r>
              <a:rPr dirty="0" spc="-35"/>
              <a:t>с</a:t>
            </a:r>
            <a:r>
              <a:rPr dirty="0" spc="-45"/>
              <a:t>е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85"/>
              <a:t>М</a:t>
            </a:r>
            <a:r>
              <a:rPr dirty="0" spc="45"/>
              <a:t>о</a:t>
            </a:r>
            <a:r>
              <a:rPr dirty="0" spc="60"/>
              <a:t>д</a:t>
            </a:r>
            <a:r>
              <a:rPr dirty="0" spc="-40"/>
              <a:t>у</a:t>
            </a:r>
            <a:r>
              <a:rPr dirty="0" spc="25"/>
              <a:t>л</a:t>
            </a:r>
            <a:r>
              <a:rPr dirty="0" spc="5"/>
              <a:t>ь</a:t>
            </a:r>
            <a:r>
              <a:rPr dirty="0" spc="-135"/>
              <a:t> </a:t>
            </a:r>
            <a:r>
              <a:rPr dirty="0" spc="50"/>
              <a:t>4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045413" y="1937324"/>
            <a:ext cx="6894830" cy="3589020"/>
          </a:xfrm>
          <a:prstGeom prst="rect">
            <a:avLst/>
          </a:prstGeom>
        </p:spPr>
        <p:txBody>
          <a:bodyPr wrap="square" lIns="0" tIns="50800" rIns="0" bIns="0" rtlCol="0" vert="horz">
            <a:spAutoFit/>
          </a:bodyPr>
          <a:lstStyle/>
          <a:p>
            <a:pPr algn="ctr" marL="12700" marR="5080">
              <a:lnSpc>
                <a:spcPts val="5250"/>
              </a:lnSpc>
              <a:spcBef>
                <a:spcPts val="400"/>
              </a:spcBef>
            </a:pPr>
            <a:r>
              <a:rPr dirty="0" sz="4500" spc="160">
                <a:solidFill>
                  <a:srgbClr val="585859"/>
                </a:solidFill>
                <a:latin typeface="Verdana"/>
                <a:cs typeface="Verdana"/>
              </a:rPr>
              <a:t>Протестуймо</a:t>
            </a:r>
            <a:r>
              <a:rPr dirty="0" sz="4500" spc="-390">
                <a:solidFill>
                  <a:srgbClr val="585859"/>
                </a:solidFill>
                <a:latin typeface="Verdana"/>
                <a:cs typeface="Verdana"/>
              </a:rPr>
              <a:t> </a:t>
            </a:r>
            <a:r>
              <a:rPr dirty="0" sz="4500" spc="114">
                <a:solidFill>
                  <a:srgbClr val="585859"/>
                </a:solidFill>
                <a:latin typeface="Verdana"/>
                <a:cs typeface="Verdana"/>
              </a:rPr>
              <a:t>наші</a:t>
            </a:r>
            <a:r>
              <a:rPr dirty="0" sz="4500" spc="-385">
                <a:solidFill>
                  <a:srgbClr val="585859"/>
                </a:solidFill>
                <a:latin typeface="Verdana"/>
                <a:cs typeface="Verdana"/>
              </a:rPr>
              <a:t> </a:t>
            </a:r>
            <a:r>
              <a:rPr dirty="0" sz="4500" spc="60">
                <a:solidFill>
                  <a:srgbClr val="585859"/>
                </a:solidFill>
                <a:latin typeface="Verdana"/>
                <a:cs typeface="Verdana"/>
              </a:rPr>
              <a:t>тезі </a:t>
            </a:r>
            <a:r>
              <a:rPr dirty="0" sz="4500" spc="-1570">
                <a:solidFill>
                  <a:srgbClr val="585859"/>
                </a:solidFill>
                <a:latin typeface="Verdana"/>
                <a:cs typeface="Verdana"/>
              </a:rPr>
              <a:t> </a:t>
            </a:r>
            <a:r>
              <a:rPr dirty="0" sz="4500" spc="240">
                <a:solidFill>
                  <a:srgbClr val="585859"/>
                </a:solidFill>
                <a:latin typeface="Verdana"/>
                <a:cs typeface="Verdana"/>
              </a:rPr>
              <a:t>й </a:t>
            </a:r>
            <a:r>
              <a:rPr dirty="0" sz="4500" spc="160">
                <a:solidFill>
                  <a:srgbClr val="585859"/>
                </a:solidFill>
                <a:latin typeface="Verdana"/>
                <a:cs typeface="Verdana"/>
              </a:rPr>
              <a:t>перегляньмо </a:t>
            </a:r>
            <a:r>
              <a:rPr dirty="0" sz="4500" spc="-275">
                <a:solidFill>
                  <a:srgbClr val="585859"/>
                </a:solidFill>
                <a:latin typeface="Verdana"/>
                <a:cs typeface="Verdana"/>
              </a:rPr>
              <a:t>їх, </a:t>
            </a:r>
            <a:r>
              <a:rPr dirty="0" sz="4500" spc="-270">
                <a:solidFill>
                  <a:srgbClr val="585859"/>
                </a:solidFill>
                <a:latin typeface="Verdana"/>
                <a:cs typeface="Verdana"/>
              </a:rPr>
              <a:t> </a:t>
            </a:r>
            <a:r>
              <a:rPr dirty="0" sz="4500" spc="114">
                <a:solidFill>
                  <a:srgbClr val="585859"/>
                </a:solidFill>
                <a:latin typeface="Verdana"/>
                <a:cs typeface="Verdana"/>
              </a:rPr>
              <a:t>якщо</a:t>
            </a:r>
            <a:r>
              <a:rPr dirty="0" sz="4500" spc="-380">
                <a:solidFill>
                  <a:srgbClr val="585859"/>
                </a:solidFill>
                <a:latin typeface="Verdana"/>
                <a:cs typeface="Verdana"/>
              </a:rPr>
              <a:t> </a:t>
            </a:r>
            <a:r>
              <a:rPr dirty="0" sz="4500" spc="20">
                <a:solidFill>
                  <a:srgbClr val="585859"/>
                </a:solidFill>
                <a:latin typeface="Verdana"/>
                <a:cs typeface="Verdana"/>
              </a:rPr>
              <a:t>потрібно:</a:t>
            </a:r>
            <a:endParaRPr sz="4500">
              <a:latin typeface="Verdana"/>
              <a:cs typeface="Verdana"/>
            </a:endParaRPr>
          </a:p>
          <a:p>
            <a:pPr marL="321945">
              <a:lnSpc>
                <a:spcPct val="100000"/>
              </a:lnSpc>
              <a:spcBef>
                <a:spcPts val="175"/>
              </a:spcBef>
            </a:pPr>
            <a:r>
              <a:rPr dirty="0" sz="2000" spc="130">
                <a:solidFill>
                  <a:srgbClr val="231F20"/>
                </a:solidFill>
                <a:latin typeface="Verdana"/>
                <a:cs typeface="Verdana"/>
              </a:rPr>
              <a:t>П</a:t>
            </a:r>
            <a:r>
              <a:rPr dirty="0" sz="2000" spc="55">
                <a:solidFill>
                  <a:srgbClr val="231F20"/>
                </a:solidFill>
                <a:latin typeface="Verdana"/>
                <a:cs typeface="Verdana"/>
              </a:rPr>
              <a:t>е</a:t>
            </a:r>
            <a:r>
              <a:rPr dirty="0" sz="2000" spc="120">
                <a:solidFill>
                  <a:srgbClr val="231F20"/>
                </a:solidFill>
                <a:latin typeface="Verdana"/>
                <a:cs typeface="Verdana"/>
              </a:rPr>
              <a:t>р</a:t>
            </a:r>
            <a:r>
              <a:rPr dirty="0" sz="2000" spc="55">
                <a:solidFill>
                  <a:srgbClr val="231F20"/>
                </a:solidFill>
                <a:latin typeface="Verdana"/>
                <a:cs typeface="Verdana"/>
              </a:rPr>
              <a:t>е</a:t>
            </a:r>
            <a:r>
              <a:rPr dirty="0" sz="2000" spc="30">
                <a:solidFill>
                  <a:srgbClr val="231F20"/>
                </a:solidFill>
                <a:latin typeface="Verdana"/>
                <a:cs typeface="Verdana"/>
              </a:rPr>
              <a:t>в</a:t>
            </a:r>
            <a:r>
              <a:rPr dirty="0" sz="2000" spc="10">
                <a:solidFill>
                  <a:srgbClr val="231F20"/>
                </a:solidFill>
                <a:latin typeface="Verdana"/>
                <a:cs typeface="Verdana"/>
              </a:rPr>
              <a:t>і</a:t>
            </a:r>
            <a:r>
              <a:rPr dirty="0" sz="2000" spc="120">
                <a:solidFill>
                  <a:srgbClr val="231F20"/>
                </a:solidFill>
                <a:latin typeface="Verdana"/>
                <a:cs typeface="Verdana"/>
              </a:rPr>
              <a:t>р</a:t>
            </a:r>
            <a:r>
              <a:rPr dirty="0" sz="2000" spc="-15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000" spc="55">
                <a:solidFill>
                  <a:srgbClr val="231F20"/>
                </a:solidFill>
                <a:latin typeface="Verdana"/>
                <a:cs typeface="Verdana"/>
              </a:rPr>
              <a:t>е</a:t>
            </a:r>
            <a:r>
              <a:rPr dirty="0" sz="2000" spc="-275">
                <a:solidFill>
                  <a:srgbClr val="231F20"/>
                </a:solidFill>
                <a:latin typeface="Verdana"/>
                <a:cs typeface="Verdana"/>
              </a:rPr>
              <a:t>,</a:t>
            </a:r>
            <a:r>
              <a:rPr dirty="0" sz="2000" spc="-17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>
                <a:solidFill>
                  <a:srgbClr val="231F20"/>
                </a:solidFill>
                <a:latin typeface="Verdana"/>
                <a:cs typeface="Verdana"/>
              </a:rPr>
              <a:t>ч</a:t>
            </a:r>
            <a:r>
              <a:rPr dirty="0" sz="2000" spc="105">
                <a:solidFill>
                  <a:srgbClr val="231F20"/>
                </a:solidFill>
                <a:latin typeface="Verdana"/>
                <a:cs typeface="Verdana"/>
              </a:rPr>
              <a:t>и</a:t>
            </a:r>
            <a:r>
              <a:rPr dirty="0" sz="2000" spc="-17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Verdana"/>
                <a:cs typeface="Verdana"/>
              </a:rPr>
              <a:t>м</a:t>
            </a:r>
            <a:r>
              <a:rPr dirty="0" sz="2000" spc="60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000" spc="95">
                <a:solidFill>
                  <a:srgbClr val="231F20"/>
                </a:solidFill>
                <a:latin typeface="Verdana"/>
                <a:cs typeface="Verdana"/>
              </a:rPr>
              <a:t>ж</a:t>
            </a:r>
            <a:r>
              <a:rPr dirty="0" sz="2000" spc="80">
                <a:solidFill>
                  <a:srgbClr val="231F20"/>
                </a:solidFill>
                <a:latin typeface="Verdana"/>
                <a:cs typeface="Verdana"/>
              </a:rPr>
              <a:t>н</a:t>
            </a:r>
            <a:r>
              <a:rPr dirty="0" sz="2000" spc="-25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000" spc="-17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-50">
                <a:solidFill>
                  <a:srgbClr val="231F20"/>
                </a:solidFill>
                <a:latin typeface="Verdana"/>
                <a:cs typeface="Verdana"/>
              </a:rPr>
              <a:t>у</a:t>
            </a:r>
            <a:r>
              <a:rPr dirty="0" sz="2000" spc="-15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000" spc="60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000">
                <a:solidFill>
                  <a:srgbClr val="231F20"/>
                </a:solidFill>
                <a:latin typeface="Verdana"/>
                <a:cs typeface="Verdana"/>
              </a:rPr>
              <a:t>ч</a:t>
            </a:r>
            <a:r>
              <a:rPr dirty="0" sz="2000" spc="80">
                <a:solidFill>
                  <a:srgbClr val="231F20"/>
                </a:solidFill>
                <a:latin typeface="Verdana"/>
                <a:cs typeface="Verdana"/>
              </a:rPr>
              <a:t>н</a:t>
            </a:r>
            <a:r>
              <a:rPr dirty="0" sz="2000" spc="100">
                <a:solidFill>
                  <a:srgbClr val="231F20"/>
                </a:solidFill>
                <a:latin typeface="Verdana"/>
                <a:cs typeface="Verdana"/>
              </a:rPr>
              <a:t>и</a:t>
            </a:r>
            <a:r>
              <a:rPr dirty="0" sz="2000" spc="-15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000" spc="105">
                <a:solidFill>
                  <a:srgbClr val="231F20"/>
                </a:solidFill>
                <a:latin typeface="Verdana"/>
                <a:cs typeface="Verdana"/>
              </a:rPr>
              <a:t>и</a:t>
            </a:r>
            <a:r>
              <a:rPr dirty="0" sz="2000" spc="-17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-15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000" spc="55">
                <a:solidFill>
                  <a:srgbClr val="231F20"/>
                </a:solidFill>
                <a:latin typeface="Verdana"/>
                <a:cs typeface="Verdana"/>
              </a:rPr>
              <a:t>е</a:t>
            </a:r>
            <a:r>
              <a:rPr dirty="0" sz="2000" spc="30">
                <a:solidFill>
                  <a:srgbClr val="231F20"/>
                </a:solidFill>
                <a:latin typeface="Verdana"/>
                <a:cs typeface="Verdana"/>
              </a:rPr>
              <a:t>з</a:t>
            </a:r>
            <a:r>
              <a:rPr dirty="0" sz="2000" spc="-50">
                <a:solidFill>
                  <a:srgbClr val="231F20"/>
                </a:solidFill>
                <a:latin typeface="Verdana"/>
                <a:cs typeface="Verdana"/>
              </a:rPr>
              <a:t>у</a:t>
            </a:r>
            <a:r>
              <a:rPr dirty="0" sz="2000" spc="-275">
                <a:solidFill>
                  <a:srgbClr val="231F20"/>
                </a:solidFill>
                <a:latin typeface="Verdana"/>
                <a:cs typeface="Verdana"/>
              </a:rPr>
              <a:t>,</a:t>
            </a:r>
            <a:r>
              <a:rPr dirty="0" sz="2000" spc="-17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30">
                <a:solidFill>
                  <a:srgbClr val="231F20"/>
                </a:solidFill>
                <a:latin typeface="Verdana"/>
                <a:cs typeface="Verdana"/>
              </a:rPr>
              <a:t>в</a:t>
            </a:r>
            <a:r>
              <a:rPr dirty="0" sz="2000" spc="100">
                <a:solidFill>
                  <a:srgbClr val="231F20"/>
                </a:solidFill>
                <a:latin typeface="Verdana"/>
                <a:cs typeface="Verdana"/>
              </a:rPr>
              <a:t>и</a:t>
            </a:r>
            <a:r>
              <a:rPr dirty="0" sz="2000" spc="30">
                <a:solidFill>
                  <a:srgbClr val="231F20"/>
                </a:solidFill>
                <a:latin typeface="Verdana"/>
                <a:cs typeface="Verdana"/>
              </a:rPr>
              <a:t>з</a:t>
            </a:r>
            <a:r>
              <a:rPr dirty="0" sz="2000" spc="80">
                <a:solidFill>
                  <a:srgbClr val="231F20"/>
                </a:solidFill>
                <a:latin typeface="Verdana"/>
                <a:cs typeface="Verdana"/>
              </a:rPr>
              <a:t>н</a:t>
            </a:r>
            <a:r>
              <a:rPr dirty="0" sz="2000" spc="-30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000" spc="30">
                <a:solidFill>
                  <a:srgbClr val="231F20"/>
                </a:solidFill>
                <a:latin typeface="Verdana"/>
                <a:cs typeface="Verdana"/>
              </a:rPr>
              <a:t>в</a:t>
            </a:r>
            <a:r>
              <a:rPr dirty="0" sz="2000" spc="125">
                <a:solidFill>
                  <a:srgbClr val="231F20"/>
                </a:solidFill>
                <a:latin typeface="Verdana"/>
                <a:cs typeface="Verdana"/>
              </a:rPr>
              <a:t>ш</a:t>
            </a:r>
            <a:r>
              <a:rPr dirty="0" sz="2000" spc="105">
                <a:solidFill>
                  <a:srgbClr val="231F20"/>
                </a:solidFill>
                <a:latin typeface="Verdana"/>
                <a:cs typeface="Verdana"/>
              </a:rPr>
              <a:t>и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150">
              <a:latin typeface="Verdana"/>
              <a:cs typeface="Verdana"/>
            </a:endParaRPr>
          </a:p>
          <a:p>
            <a:pPr marL="294005" marR="771525">
              <a:lnSpc>
                <a:spcPct val="115599"/>
              </a:lnSpc>
            </a:pPr>
            <a:r>
              <a:rPr dirty="0" sz="2000" spc="70">
                <a:solidFill>
                  <a:srgbClr val="231F20"/>
                </a:solidFill>
                <a:latin typeface="Verdana"/>
                <a:cs typeface="Verdana"/>
              </a:rPr>
              <a:t>п</a:t>
            </a:r>
            <a:r>
              <a:rPr dirty="0" sz="2000" spc="120">
                <a:solidFill>
                  <a:srgbClr val="231F20"/>
                </a:solidFill>
                <a:latin typeface="Verdana"/>
                <a:cs typeface="Verdana"/>
              </a:rPr>
              <a:t>р</a:t>
            </a:r>
            <a:r>
              <a:rPr dirty="0" sz="2000" spc="60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000" spc="-15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000" spc="100">
                <a:solidFill>
                  <a:srgbClr val="231F20"/>
                </a:solidFill>
                <a:latin typeface="Verdana"/>
                <a:cs typeface="Verdana"/>
              </a:rPr>
              <a:t>и</a:t>
            </a:r>
            <a:r>
              <a:rPr dirty="0" sz="2000" spc="35">
                <a:solidFill>
                  <a:srgbClr val="231F20"/>
                </a:solidFill>
                <a:latin typeface="Verdana"/>
                <a:cs typeface="Verdana"/>
              </a:rPr>
              <a:t>л</a:t>
            </a:r>
            <a:r>
              <a:rPr dirty="0" sz="2000" spc="55">
                <a:solidFill>
                  <a:srgbClr val="231F20"/>
                </a:solidFill>
                <a:latin typeface="Verdana"/>
                <a:cs typeface="Verdana"/>
              </a:rPr>
              <a:t>е</a:t>
            </a:r>
            <a:r>
              <a:rPr dirty="0" sz="2000" spc="95">
                <a:solidFill>
                  <a:srgbClr val="231F20"/>
                </a:solidFill>
                <a:latin typeface="Verdana"/>
                <a:cs typeface="Verdana"/>
              </a:rPr>
              <a:t>ж</a:t>
            </a:r>
            <a:r>
              <a:rPr dirty="0" sz="2000" spc="80">
                <a:solidFill>
                  <a:srgbClr val="231F20"/>
                </a:solidFill>
                <a:latin typeface="Verdana"/>
                <a:cs typeface="Verdana"/>
              </a:rPr>
              <a:t>н</a:t>
            </a:r>
            <a:r>
              <a:rPr dirty="0" sz="2000" spc="-45">
                <a:solidFill>
                  <a:srgbClr val="231F20"/>
                </a:solidFill>
                <a:latin typeface="Verdana"/>
                <a:cs typeface="Verdana"/>
              </a:rPr>
              <a:t>у</a:t>
            </a:r>
            <a:r>
              <a:rPr dirty="0" sz="2000" spc="-17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75">
                <a:solidFill>
                  <a:srgbClr val="231F20"/>
                </a:solidFill>
                <a:latin typeface="Verdana"/>
                <a:cs typeface="Verdana"/>
              </a:rPr>
              <a:t>д</a:t>
            </a:r>
            <a:r>
              <a:rPr dirty="0" sz="2000" spc="-50">
                <a:solidFill>
                  <a:srgbClr val="231F20"/>
                </a:solidFill>
                <a:latin typeface="Verdana"/>
                <a:cs typeface="Verdana"/>
              </a:rPr>
              <a:t>у</a:t>
            </a:r>
            <a:r>
              <a:rPr dirty="0" sz="2000" spc="195">
                <a:solidFill>
                  <a:srgbClr val="231F20"/>
                </a:solidFill>
                <a:latin typeface="Verdana"/>
                <a:cs typeface="Verdana"/>
              </a:rPr>
              <a:t>м</a:t>
            </a:r>
            <a:r>
              <a:rPr dirty="0" sz="2000" spc="5">
                <a:solidFill>
                  <a:srgbClr val="231F20"/>
                </a:solidFill>
                <a:latin typeface="Verdana"/>
                <a:cs typeface="Verdana"/>
              </a:rPr>
              <a:t>к</a:t>
            </a:r>
            <a:r>
              <a:rPr dirty="0" sz="2000" spc="-45">
                <a:solidFill>
                  <a:srgbClr val="231F20"/>
                </a:solidFill>
                <a:latin typeface="Verdana"/>
                <a:cs typeface="Verdana"/>
              </a:rPr>
              <a:t>у</a:t>
            </a:r>
            <a:r>
              <a:rPr dirty="0" sz="2000" spc="-17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-15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000" spc="-30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000" spc="-210">
                <a:solidFill>
                  <a:srgbClr val="231F20"/>
                </a:solidFill>
                <a:latin typeface="Verdana"/>
                <a:cs typeface="Verdana"/>
              </a:rPr>
              <a:t>/</a:t>
            </a:r>
            <a:r>
              <a:rPr dirty="0" sz="2000" spc="-30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000" spc="90">
                <a:solidFill>
                  <a:srgbClr val="231F20"/>
                </a:solidFill>
                <a:latin typeface="Verdana"/>
                <a:cs typeface="Verdana"/>
              </a:rPr>
              <a:t>б</a:t>
            </a:r>
            <a:r>
              <a:rPr dirty="0" sz="2000" spc="65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000" spc="-17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60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000" spc="90">
                <a:solidFill>
                  <a:srgbClr val="231F20"/>
                </a:solidFill>
                <a:latin typeface="Verdana"/>
                <a:cs typeface="Verdana"/>
              </a:rPr>
              <a:t>б</a:t>
            </a:r>
            <a:r>
              <a:rPr dirty="0" sz="2000" spc="195">
                <a:solidFill>
                  <a:srgbClr val="231F20"/>
                </a:solidFill>
                <a:latin typeface="Verdana"/>
                <a:cs typeface="Verdana"/>
              </a:rPr>
              <a:t>м</a:t>
            </a:r>
            <a:r>
              <a:rPr dirty="0" sz="2000" spc="55">
                <a:solidFill>
                  <a:srgbClr val="231F20"/>
                </a:solidFill>
                <a:latin typeface="Verdana"/>
                <a:cs typeface="Verdana"/>
              </a:rPr>
              <a:t>е</a:t>
            </a:r>
            <a:r>
              <a:rPr dirty="0" sz="2000" spc="95">
                <a:solidFill>
                  <a:srgbClr val="231F20"/>
                </a:solidFill>
                <a:latin typeface="Verdana"/>
                <a:cs typeface="Verdana"/>
              </a:rPr>
              <a:t>ж</a:t>
            </a:r>
            <a:r>
              <a:rPr dirty="0" sz="2000" spc="100">
                <a:solidFill>
                  <a:srgbClr val="231F20"/>
                </a:solidFill>
                <a:latin typeface="Verdana"/>
                <a:cs typeface="Verdana"/>
              </a:rPr>
              <a:t>и</a:t>
            </a:r>
            <a:r>
              <a:rPr dirty="0" sz="2000" spc="30">
                <a:solidFill>
                  <a:srgbClr val="231F20"/>
                </a:solidFill>
                <a:latin typeface="Verdana"/>
                <a:cs typeface="Verdana"/>
              </a:rPr>
              <a:t>в</a:t>
            </a:r>
            <a:r>
              <a:rPr dirty="0" sz="2000" spc="125">
                <a:solidFill>
                  <a:srgbClr val="231F20"/>
                </a:solidFill>
                <a:latin typeface="Verdana"/>
                <a:cs typeface="Verdana"/>
              </a:rPr>
              <a:t>ш</a:t>
            </a:r>
            <a:r>
              <a:rPr dirty="0" sz="2000" spc="105">
                <a:solidFill>
                  <a:srgbClr val="231F20"/>
                </a:solidFill>
                <a:latin typeface="Verdana"/>
                <a:cs typeface="Verdana"/>
              </a:rPr>
              <a:t>и</a:t>
            </a:r>
            <a:r>
              <a:rPr dirty="0" sz="2000" spc="-17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-15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000" spc="55">
                <a:solidFill>
                  <a:srgbClr val="231F20"/>
                </a:solidFill>
                <a:latin typeface="Verdana"/>
                <a:cs typeface="Verdana"/>
              </a:rPr>
              <a:t>е</a:t>
            </a:r>
            <a:r>
              <a:rPr dirty="0" sz="2000" spc="30">
                <a:solidFill>
                  <a:srgbClr val="231F20"/>
                </a:solidFill>
                <a:latin typeface="Verdana"/>
                <a:cs typeface="Verdana"/>
              </a:rPr>
              <a:t>з</a:t>
            </a:r>
            <a:r>
              <a:rPr dirty="0" sz="2000" spc="-35">
                <a:solidFill>
                  <a:srgbClr val="231F20"/>
                </a:solidFill>
                <a:latin typeface="Verdana"/>
                <a:cs typeface="Verdana"/>
              </a:rPr>
              <a:t>у  </a:t>
            </a:r>
            <a:r>
              <a:rPr dirty="0" sz="2000" spc="75">
                <a:solidFill>
                  <a:srgbClr val="231F20"/>
                </a:solidFill>
                <a:latin typeface="Verdana"/>
                <a:cs typeface="Verdana"/>
              </a:rPr>
              <a:t>конкретними</a:t>
            </a:r>
            <a:r>
              <a:rPr dirty="0" sz="2000" spc="-18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50">
                <a:solidFill>
                  <a:srgbClr val="231F20"/>
                </a:solidFill>
                <a:latin typeface="Verdana"/>
                <a:cs typeface="Verdana"/>
              </a:rPr>
              <a:t>ситуаціями</a:t>
            </a:r>
            <a:r>
              <a:rPr dirty="0" sz="2000" spc="-17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50">
                <a:solidFill>
                  <a:srgbClr val="231F20"/>
                </a:solidFill>
                <a:latin typeface="Verdana"/>
                <a:cs typeface="Verdana"/>
              </a:rPr>
              <a:t>чи</a:t>
            </a:r>
            <a:r>
              <a:rPr dirty="0" sz="2000" spc="-17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10">
                <a:solidFill>
                  <a:srgbClr val="231F20"/>
                </a:solidFill>
                <a:latin typeface="Verdana"/>
                <a:cs typeface="Verdana"/>
              </a:rPr>
              <a:t>аудиторією.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3491943"/>
            <a:ext cx="10705465" cy="4083685"/>
            <a:chOff x="0" y="3491943"/>
            <a:chExt cx="10705465" cy="4083685"/>
          </a:xfrm>
        </p:grpSpPr>
        <p:sp>
          <p:nvSpPr>
            <p:cNvPr id="3" name="object 3"/>
            <p:cNvSpPr/>
            <p:nvPr/>
          </p:nvSpPr>
          <p:spPr>
            <a:xfrm>
              <a:off x="0" y="6614957"/>
              <a:ext cx="1059180" cy="588010"/>
            </a:xfrm>
            <a:custGeom>
              <a:avLst/>
              <a:gdLst/>
              <a:ahLst/>
              <a:cxnLst/>
              <a:rect l="l" t="t" r="r" b="b"/>
              <a:pathLst>
                <a:path w="1059180" h="588009">
                  <a:moveTo>
                    <a:pt x="1058769" y="587487"/>
                  </a:moveTo>
                  <a:lnTo>
                    <a:pt x="0" y="587487"/>
                  </a:lnTo>
                  <a:lnTo>
                    <a:pt x="0" y="0"/>
                  </a:lnTo>
                  <a:lnTo>
                    <a:pt x="1058769" y="0"/>
                  </a:lnTo>
                  <a:lnTo>
                    <a:pt x="1058769" y="587487"/>
                  </a:lnTo>
                  <a:close/>
                </a:path>
              </a:pathLst>
            </a:custGeom>
            <a:solidFill>
              <a:srgbClr val="61588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1058760" y="6614959"/>
              <a:ext cx="9634855" cy="588010"/>
            </a:xfrm>
            <a:custGeom>
              <a:avLst/>
              <a:gdLst/>
              <a:ahLst/>
              <a:cxnLst/>
              <a:rect l="l" t="t" r="r" b="b"/>
              <a:pathLst>
                <a:path w="9634855" h="588009">
                  <a:moveTo>
                    <a:pt x="9634372" y="542569"/>
                  </a:moveTo>
                  <a:lnTo>
                    <a:pt x="0" y="542569"/>
                  </a:lnTo>
                  <a:lnTo>
                    <a:pt x="0" y="587489"/>
                  </a:lnTo>
                  <a:lnTo>
                    <a:pt x="9634372" y="587489"/>
                  </a:lnTo>
                  <a:lnTo>
                    <a:pt x="9634372" y="542569"/>
                  </a:lnTo>
                  <a:close/>
                </a:path>
                <a:path w="9634855" h="588009">
                  <a:moveTo>
                    <a:pt x="9634372" y="0"/>
                  </a:moveTo>
                  <a:lnTo>
                    <a:pt x="0" y="0"/>
                  </a:lnTo>
                  <a:lnTo>
                    <a:pt x="0" y="44919"/>
                  </a:lnTo>
                  <a:lnTo>
                    <a:pt x="9634372" y="44919"/>
                  </a:lnTo>
                  <a:lnTo>
                    <a:pt x="9634372" y="0"/>
                  </a:lnTo>
                  <a:close/>
                </a:path>
              </a:pathLst>
            </a:custGeom>
            <a:solidFill>
              <a:srgbClr val="40BC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6075" y="6722430"/>
              <a:ext cx="759142" cy="31759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09912" y="6747661"/>
              <a:ext cx="689290" cy="32497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89" y="6674805"/>
              <a:ext cx="571499" cy="504824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87387" y="3491943"/>
              <a:ext cx="8517685" cy="4083595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439661" y="6735308"/>
            <a:ext cx="17526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5" b="1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509229" y="6754875"/>
            <a:ext cx="104013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185">
                <a:solidFill>
                  <a:srgbClr val="231F20"/>
                </a:solidFill>
                <a:latin typeface="Verdana"/>
                <a:cs typeface="Verdana"/>
              </a:rPr>
              <a:t>М</a:t>
            </a:r>
            <a:r>
              <a:rPr dirty="0" sz="1600" spc="45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1600" spc="60">
                <a:solidFill>
                  <a:srgbClr val="231F20"/>
                </a:solidFill>
                <a:latin typeface="Verdana"/>
                <a:cs typeface="Verdana"/>
              </a:rPr>
              <a:t>д</a:t>
            </a:r>
            <a:r>
              <a:rPr dirty="0" sz="1600" spc="-40">
                <a:solidFill>
                  <a:srgbClr val="231F20"/>
                </a:solidFill>
                <a:latin typeface="Verdana"/>
                <a:cs typeface="Verdana"/>
              </a:rPr>
              <a:t>у</a:t>
            </a:r>
            <a:r>
              <a:rPr dirty="0" sz="1600" spc="25">
                <a:solidFill>
                  <a:srgbClr val="231F20"/>
                </a:solidFill>
                <a:latin typeface="Verdana"/>
                <a:cs typeface="Verdana"/>
              </a:rPr>
              <a:t>л</a:t>
            </a:r>
            <a:r>
              <a:rPr dirty="0" sz="1600" spc="5">
                <a:solidFill>
                  <a:srgbClr val="231F20"/>
                </a:solidFill>
                <a:latin typeface="Verdana"/>
                <a:cs typeface="Verdana"/>
              </a:rPr>
              <a:t>ь</a:t>
            </a:r>
            <a:r>
              <a:rPr dirty="0" sz="1600" spc="-13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1600" spc="50">
                <a:solidFill>
                  <a:srgbClr val="231F20"/>
                </a:solidFill>
                <a:latin typeface="Verdana"/>
                <a:cs typeface="Verdana"/>
              </a:rPr>
              <a:t>4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302017" y="1489968"/>
            <a:ext cx="6370955" cy="1050290"/>
          </a:xfrm>
          <a:prstGeom prst="rect"/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6700" spc="520"/>
              <a:t>Щ</a:t>
            </a:r>
            <a:r>
              <a:rPr dirty="0" sz="6700" spc="240"/>
              <a:t>о</a:t>
            </a:r>
            <a:r>
              <a:rPr dirty="0" sz="6700" spc="-550"/>
              <a:t> </a:t>
            </a:r>
            <a:r>
              <a:rPr dirty="0" sz="6700" spc="-20"/>
              <a:t>т</a:t>
            </a:r>
            <a:r>
              <a:rPr dirty="0" sz="6700" spc="-70"/>
              <a:t>а</a:t>
            </a:r>
            <a:r>
              <a:rPr dirty="0" sz="6700" spc="45"/>
              <a:t>к</a:t>
            </a:r>
            <a:r>
              <a:rPr dirty="0" sz="6700" spc="225"/>
              <a:t>е</a:t>
            </a:r>
            <a:r>
              <a:rPr dirty="0" sz="6700" spc="-550"/>
              <a:t> </a:t>
            </a:r>
            <a:r>
              <a:rPr dirty="0" sz="6700" spc="-20"/>
              <a:t>т</a:t>
            </a:r>
            <a:r>
              <a:rPr dirty="0" sz="6700" spc="220"/>
              <a:t>е</a:t>
            </a:r>
            <a:r>
              <a:rPr dirty="0" sz="6700" spc="135"/>
              <a:t>з</a:t>
            </a:r>
            <a:r>
              <a:rPr dirty="0" sz="6700" spc="-70"/>
              <a:t>а</a:t>
            </a:r>
            <a:r>
              <a:rPr dirty="0" sz="6700" spc="195"/>
              <a:t>?</a:t>
            </a:r>
            <a:endParaRPr sz="67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09872" y="4400830"/>
            <a:ext cx="2983189" cy="2215906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0" y="6618466"/>
            <a:ext cx="10693400" cy="589280"/>
            <a:chOff x="0" y="6618466"/>
            <a:chExt cx="10693400" cy="589280"/>
          </a:xfrm>
        </p:grpSpPr>
        <p:sp>
          <p:nvSpPr>
            <p:cNvPr id="4" name="object 4"/>
            <p:cNvSpPr/>
            <p:nvPr/>
          </p:nvSpPr>
          <p:spPr>
            <a:xfrm>
              <a:off x="0" y="6618466"/>
              <a:ext cx="1059180" cy="589280"/>
            </a:xfrm>
            <a:custGeom>
              <a:avLst/>
              <a:gdLst/>
              <a:ahLst/>
              <a:cxnLst/>
              <a:rect l="l" t="t" r="r" b="b"/>
              <a:pathLst>
                <a:path w="1059180" h="589279">
                  <a:moveTo>
                    <a:pt x="1058746" y="588876"/>
                  </a:moveTo>
                  <a:lnTo>
                    <a:pt x="0" y="588876"/>
                  </a:lnTo>
                  <a:lnTo>
                    <a:pt x="0" y="0"/>
                  </a:lnTo>
                  <a:lnTo>
                    <a:pt x="1058746" y="0"/>
                  </a:lnTo>
                  <a:lnTo>
                    <a:pt x="1058746" y="588876"/>
                  </a:lnTo>
                  <a:close/>
                </a:path>
              </a:pathLst>
            </a:custGeom>
            <a:solidFill>
              <a:srgbClr val="61588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058735" y="6618477"/>
              <a:ext cx="9634855" cy="589280"/>
            </a:xfrm>
            <a:custGeom>
              <a:avLst/>
              <a:gdLst/>
              <a:ahLst/>
              <a:cxnLst/>
              <a:rect l="l" t="t" r="r" b="b"/>
              <a:pathLst>
                <a:path w="9634855" h="589279">
                  <a:moveTo>
                    <a:pt x="9634436" y="543852"/>
                  </a:moveTo>
                  <a:lnTo>
                    <a:pt x="0" y="543852"/>
                  </a:lnTo>
                  <a:lnTo>
                    <a:pt x="0" y="588873"/>
                  </a:lnTo>
                  <a:lnTo>
                    <a:pt x="9634436" y="588873"/>
                  </a:lnTo>
                  <a:lnTo>
                    <a:pt x="9634436" y="543852"/>
                  </a:lnTo>
                  <a:close/>
                </a:path>
                <a:path w="9634855" h="589279">
                  <a:moveTo>
                    <a:pt x="9634436" y="0"/>
                  </a:moveTo>
                  <a:lnTo>
                    <a:pt x="0" y="0"/>
                  </a:lnTo>
                  <a:lnTo>
                    <a:pt x="0" y="45021"/>
                  </a:lnTo>
                  <a:lnTo>
                    <a:pt x="9634436" y="45021"/>
                  </a:lnTo>
                  <a:lnTo>
                    <a:pt x="9634436" y="0"/>
                  </a:lnTo>
                  <a:close/>
                </a:path>
              </a:pathLst>
            </a:custGeom>
            <a:solidFill>
              <a:srgbClr val="40BC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6092" y="6726448"/>
              <a:ext cx="759144" cy="317967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09912" y="6747661"/>
              <a:ext cx="689290" cy="32497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89" y="6674805"/>
              <a:ext cx="571499" cy="504824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619303" y="655068"/>
            <a:ext cx="4896485" cy="1022350"/>
          </a:xfrm>
          <a:prstGeom prst="rect"/>
        </p:spPr>
        <p:txBody>
          <a:bodyPr wrap="square" lIns="0" tIns="508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3500" spc="254"/>
              <a:t>Щ</a:t>
            </a:r>
            <a:r>
              <a:rPr dirty="0" sz="3500" spc="114"/>
              <a:t>о</a:t>
            </a:r>
            <a:r>
              <a:rPr dirty="0" sz="3500" spc="-290"/>
              <a:t> </a:t>
            </a:r>
            <a:r>
              <a:rPr dirty="0" sz="3500" spc="-20"/>
              <a:t>т</a:t>
            </a:r>
            <a:r>
              <a:rPr dirty="0" sz="3500" spc="-50"/>
              <a:t>а</a:t>
            </a:r>
            <a:r>
              <a:rPr dirty="0" sz="3500" spc="15"/>
              <a:t>к</a:t>
            </a:r>
            <a:r>
              <a:rPr dirty="0" sz="3500" spc="110"/>
              <a:t>е</a:t>
            </a:r>
            <a:r>
              <a:rPr dirty="0" sz="3500" spc="-290"/>
              <a:t> </a:t>
            </a:r>
            <a:r>
              <a:rPr dirty="0" sz="3500" spc="-20"/>
              <a:t>т</a:t>
            </a:r>
            <a:r>
              <a:rPr dirty="0" sz="3500" spc="105"/>
              <a:t>е</a:t>
            </a:r>
            <a:r>
              <a:rPr dirty="0" sz="3500" spc="60"/>
              <a:t>з</a:t>
            </a:r>
            <a:r>
              <a:rPr dirty="0" sz="3500" spc="-45"/>
              <a:t>а</a:t>
            </a:r>
            <a:endParaRPr sz="3500"/>
          </a:p>
          <a:p>
            <a:pPr marL="100965">
              <a:lnSpc>
                <a:spcPct val="100000"/>
              </a:lnSpc>
              <a:spcBef>
                <a:spcPts val="225"/>
              </a:spcBef>
            </a:pPr>
            <a:r>
              <a:rPr dirty="0" sz="2600" spc="-40"/>
              <a:t>Т</a:t>
            </a:r>
            <a:r>
              <a:rPr dirty="0" sz="2600" spc="45"/>
              <a:t>в</a:t>
            </a:r>
            <a:r>
              <a:rPr dirty="0" sz="2600" spc="75"/>
              <a:t>е</a:t>
            </a:r>
            <a:r>
              <a:rPr dirty="0" sz="2600" spc="160"/>
              <a:t>р</a:t>
            </a:r>
            <a:r>
              <a:rPr dirty="0" sz="2600" spc="105"/>
              <a:t>д</a:t>
            </a:r>
            <a:r>
              <a:rPr dirty="0" sz="2600" spc="125"/>
              <a:t>ж</a:t>
            </a:r>
            <a:r>
              <a:rPr dirty="0" sz="2600" spc="75"/>
              <a:t>е</a:t>
            </a:r>
            <a:r>
              <a:rPr dirty="0" sz="2600" spc="105"/>
              <a:t>нн</a:t>
            </a:r>
            <a:r>
              <a:rPr dirty="0" sz="2600" spc="25"/>
              <a:t>я</a:t>
            </a:r>
            <a:r>
              <a:rPr dirty="0" sz="2600" spc="-360"/>
              <a:t>,</a:t>
            </a:r>
            <a:r>
              <a:rPr dirty="0" sz="2600" spc="-215"/>
              <a:t> </a:t>
            </a:r>
            <a:r>
              <a:rPr dirty="0" sz="2600" spc="50"/>
              <a:t>з</a:t>
            </a:r>
            <a:r>
              <a:rPr dirty="0" sz="2600" spc="-215"/>
              <a:t> </a:t>
            </a:r>
            <a:r>
              <a:rPr dirty="0" sz="2600" spc="25"/>
              <a:t>я</a:t>
            </a:r>
            <a:r>
              <a:rPr dirty="0" sz="2600" spc="10"/>
              <a:t>к</a:t>
            </a:r>
            <a:r>
              <a:rPr dirty="0" sz="2600" spc="135"/>
              <a:t>и</a:t>
            </a:r>
            <a:r>
              <a:rPr dirty="0" sz="2600" spc="260"/>
              <a:t>м</a:t>
            </a:r>
            <a:r>
              <a:rPr dirty="0" sz="2600" spc="-220"/>
              <a:t> </a:t>
            </a:r>
            <a:r>
              <a:rPr dirty="0" sz="2600" spc="254"/>
              <a:t>м</a:t>
            </a:r>
            <a:r>
              <a:rPr dirty="0" sz="2600" spc="80"/>
              <a:t>о</a:t>
            </a:r>
            <a:r>
              <a:rPr dirty="0" sz="2600" spc="125"/>
              <a:t>ж</a:t>
            </a:r>
            <a:r>
              <a:rPr dirty="0" sz="2600" spc="105"/>
              <a:t>н</a:t>
            </a:r>
            <a:r>
              <a:rPr dirty="0" sz="2600" spc="-35"/>
              <a:t>а</a:t>
            </a:r>
            <a:endParaRPr sz="2600"/>
          </a:p>
        </p:txBody>
      </p:sp>
      <p:sp>
        <p:nvSpPr>
          <p:cNvPr id="11" name="object 11"/>
          <p:cNvSpPr txBox="1"/>
          <p:nvPr/>
        </p:nvSpPr>
        <p:spPr>
          <a:xfrm>
            <a:off x="409565" y="6743434"/>
            <a:ext cx="258445" cy="335280"/>
          </a:xfrm>
          <a:prstGeom prst="rect">
            <a:avLst/>
          </a:prstGeom>
        </p:spPr>
        <p:txBody>
          <a:bodyPr wrap="square" lIns="0" tIns="4445" rIns="0" bIns="0" rtlCol="0" vert="horz">
            <a:spAutoFit/>
          </a:bodyPr>
          <a:lstStyle/>
          <a:p>
            <a:pPr marL="4445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z="2000" spc="100" b="1">
                <a:solidFill>
                  <a:srgbClr val="FFFFFF"/>
                </a:solidFill>
                <a:latin typeface="Tahoma"/>
                <a:cs typeface="Tahoma"/>
              </a:rPr>
              <a:t>4</a:t>
            </a:fld>
            <a:endParaRPr sz="2000">
              <a:latin typeface="Tahoma"/>
              <a:cs typeface="Tahoma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40"/>
              <a:t>Н</a:t>
            </a:r>
            <a:r>
              <a:rPr dirty="0" spc="-120"/>
              <a:t>а</a:t>
            </a:r>
            <a:r>
              <a:rPr dirty="0" spc="-60"/>
              <a:t>ц</a:t>
            </a:r>
            <a:r>
              <a:rPr dirty="0" spc="-80"/>
              <a:t>і</a:t>
            </a:r>
            <a:r>
              <a:rPr dirty="0" spc="-70"/>
              <a:t>о</a:t>
            </a:r>
            <a:r>
              <a:rPr dirty="0" spc="-60"/>
              <a:t>н</a:t>
            </a:r>
            <a:r>
              <a:rPr dirty="0" spc="-120"/>
              <a:t>а</a:t>
            </a:r>
            <a:r>
              <a:rPr dirty="0" spc="-100"/>
              <a:t>л</a:t>
            </a:r>
            <a:r>
              <a:rPr dirty="0" spc="-105"/>
              <a:t>ь</a:t>
            </a:r>
            <a:r>
              <a:rPr dirty="0" spc="-60"/>
              <a:t>н</a:t>
            </a:r>
            <a:r>
              <a:rPr dirty="0" spc="-35"/>
              <a:t>и</a:t>
            </a:r>
            <a:r>
              <a:rPr dirty="0" spc="-30"/>
              <a:t>й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20"/>
              <a:t>р</a:t>
            </a:r>
            <a:r>
              <a:rPr dirty="0" spc="-70"/>
              <a:t>о</a:t>
            </a:r>
            <a:r>
              <a:rPr dirty="0" spc="-40"/>
              <a:t>є</a:t>
            </a:r>
            <a:r>
              <a:rPr dirty="0" spc="-90"/>
              <a:t>к</a:t>
            </a:r>
            <a:r>
              <a:rPr dirty="0" spc="-40"/>
              <a:t>т</a:t>
            </a:r>
            <a:r>
              <a:rPr dirty="0" spc="-254"/>
              <a:t>: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35"/>
              <a:t>и</a:t>
            </a:r>
            <a:r>
              <a:rPr dirty="0" spc="-85"/>
              <a:t>ш</a:t>
            </a:r>
            <a:r>
              <a:rPr dirty="0" spc="-50"/>
              <a:t>е</a:t>
            </a:r>
            <a:r>
              <a:rPr dirty="0" spc="-45"/>
              <a:t>м</a:t>
            </a:r>
            <a:r>
              <a:rPr dirty="0" spc="-65"/>
              <a:t>о</a:t>
            </a:r>
            <a:r>
              <a:rPr dirty="0" spc="-110"/>
              <a:t> </a:t>
            </a:r>
            <a:r>
              <a:rPr dirty="0" spc="-50"/>
              <a:t>е</a:t>
            </a:r>
            <a:r>
              <a:rPr dirty="0" spc="-35"/>
              <a:t>с</a:t>
            </a:r>
            <a:r>
              <a:rPr dirty="0" spc="-45"/>
              <a:t>е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85"/>
              <a:t>М</a:t>
            </a:r>
            <a:r>
              <a:rPr dirty="0" spc="45"/>
              <a:t>о</a:t>
            </a:r>
            <a:r>
              <a:rPr dirty="0" spc="60"/>
              <a:t>д</a:t>
            </a:r>
            <a:r>
              <a:rPr dirty="0" spc="-40"/>
              <a:t>у</a:t>
            </a:r>
            <a:r>
              <a:rPr dirty="0" spc="25"/>
              <a:t>л</a:t>
            </a:r>
            <a:r>
              <a:rPr dirty="0" spc="5"/>
              <a:t>ь</a:t>
            </a:r>
            <a:r>
              <a:rPr dirty="0" spc="-135"/>
              <a:t> </a:t>
            </a:r>
            <a:r>
              <a:rPr dirty="0" spc="50"/>
              <a:t>4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708154" y="2170706"/>
            <a:ext cx="7154545" cy="2227580"/>
          </a:xfrm>
          <a:prstGeom prst="rect">
            <a:avLst/>
          </a:prstGeom>
        </p:spPr>
        <p:txBody>
          <a:bodyPr wrap="square" lIns="0" tIns="60325" rIns="0" bIns="0" rtlCol="0" vert="horz">
            <a:spAutoFit/>
          </a:bodyPr>
          <a:lstStyle/>
          <a:p>
            <a:pPr marL="283845" marR="279400">
              <a:lnSpc>
                <a:spcPts val="2780"/>
              </a:lnSpc>
              <a:spcBef>
                <a:spcPts val="475"/>
              </a:spcBef>
            </a:pPr>
            <a:r>
              <a:rPr dirty="0" sz="2600" spc="10" b="1">
                <a:solidFill>
                  <a:srgbClr val="615881"/>
                </a:solidFill>
                <a:latin typeface="Verdana"/>
                <a:cs typeface="Verdana"/>
              </a:rPr>
              <a:t>с</a:t>
            </a:r>
            <a:r>
              <a:rPr dirty="0" sz="2600" spc="-85" b="1">
                <a:solidFill>
                  <a:srgbClr val="615881"/>
                </a:solidFill>
                <a:latin typeface="Verdana"/>
                <a:cs typeface="Verdana"/>
              </a:rPr>
              <a:t>п</a:t>
            </a:r>
            <a:r>
              <a:rPr dirty="0" sz="2600" spc="-45" b="1">
                <a:solidFill>
                  <a:srgbClr val="615881"/>
                </a:solidFill>
                <a:latin typeface="Verdana"/>
                <a:cs typeface="Verdana"/>
              </a:rPr>
              <a:t>е</a:t>
            </a:r>
            <a:r>
              <a:rPr dirty="0" sz="2600" spc="-10" b="1">
                <a:solidFill>
                  <a:srgbClr val="615881"/>
                </a:solidFill>
                <a:latin typeface="Verdana"/>
                <a:cs typeface="Verdana"/>
              </a:rPr>
              <a:t>р</a:t>
            </a:r>
            <a:r>
              <a:rPr dirty="0" sz="2600" spc="-45" b="1">
                <a:solidFill>
                  <a:srgbClr val="615881"/>
                </a:solidFill>
                <a:latin typeface="Verdana"/>
                <a:cs typeface="Verdana"/>
              </a:rPr>
              <a:t>е</a:t>
            </a:r>
            <a:r>
              <a:rPr dirty="0" sz="2600" spc="-105" b="1">
                <a:solidFill>
                  <a:srgbClr val="615881"/>
                </a:solidFill>
                <a:latin typeface="Verdana"/>
                <a:cs typeface="Verdana"/>
              </a:rPr>
              <a:t>ч</a:t>
            </a:r>
            <a:r>
              <a:rPr dirty="0" sz="2600" spc="-155" b="1">
                <a:solidFill>
                  <a:srgbClr val="615881"/>
                </a:solidFill>
                <a:latin typeface="Verdana"/>
                <a:cs typeface="Verdana"/>
              </a:rPr>
              <a:t>а</a:t>
            </a:r>
            <a:r>
              <a:rPr dirty="0" sz="2600" spc="50" b="1">
                <a:solidFill>
                  <a:srgbClr val="615881"/>
                </a:solidFill>
                <a:latin typeface="Verdana"/>
                <a:cs typeface="Verdana"/>
              </a:rPr>
              <a:t>т</a:t>
            </a:r>
            <a:r>
              <a:rPr dirty="0" sz="2600" spc="-10" b="1">
                <a:solidFill>
                  <a:srgbClr val="615881"/>
                </a:solidFill>
                <a:latin typeface="Verdana"/>
                <a:cs typeface="Verdana"/>
              </a:rPr>
              <a:t>и</a:t>
            </a:r>
            <a:r>
              <a:rPr dirty="0" sz="2600" spc="10" b="1">
                <a:solidFill>
                  <a:srgbClr val="615881"/>
                </a:solidFill>
                <a:latin typeface="Verdana"/>
                <a:cs typeface="Verdana"/>
              </a:rPr>
              <a:t>с</a:t>
            </a:r>
            <a:r>
              <a:rPr dirty="0" sz="2600" spc="-114" b="1">
                <a:solidFill>
                  <a:srgbClr val="615881"/>
                </a:solidFill>
                <a:latin typeface="Verdana"/>
                <a:cs typeface="Verdana"/>
              </a:rPr>
              <a:t>я</a:t>
            </a:r>
            <a:r>
              <a:rPr dirty="0" sz="2600" spc="-135" b="1">
                <a:solidFill>
                  <a:srgbClr val="615881"/>
                </a:solidFill>
                <a:latin typeface="Verdana"/>
                <a:cs typeface="Verdana"/>
              </a:rPr>
              <a:t> </a:t>
            </a:r>
            <a:r>
              <a:rPr dirty="0" sz="2600" spc="-65" b="1">
                <a:solidFill>
                  <a:srgbClr val="615881"/>
                </a:solidFill>
                <a:latin typeface="Verdana"/>
                <a:cs typeface="Verdana"/>
              </a:rPr>
              <a:t>і</a:t>
            </a:r>
            <a:r>
              <a:rPr dirty="0" sz="2600" spc="-135" b="1">
                <a:solidFill>
                  <a:srgbClr val="615881"/>
                </a:solidFill>
                <a:latin typeface="Verdana"/>
                <a:cs typeface="Verdana"/>
              </a:rPr>
              <a:t> </a:t>
            </a:r>
            <a:r>
              <a:rPr dirty="0" sz="2600" spc="-120" b="1">
                <a:solidFill>
                  <a:srgbClr val="615881"/>
                </a:solidFill>
                <a:latin typeface="Verdana"/>
                <a:cs typeface="Verdana"/>
              </a:rPr>
              <a:t>я</a:t>
            </a:r>
            <a:r>
              <a:rPr dirty="0" sz="2600" spc="-20" b="1">
                <a:solidFill>
                  <a:srgbClr val="615881"/>
                </a:solidFill>
                <a:latin typeface="Verdana"/>
                <a:cs typeface="Verdana"/>
              </a:rPr>
              <a:t>к</a:t>
            </a:r>
            <a:r>
              <a:rPr dirty="0" sz="2600" spc="-40" b="1">
                <a:solidFill>
                  <a:srgbClr val="615881"/>
                </a:solidFill>
                <a:latin typeface="Verdana"/>
                <a:cs typeface="Verdana"/>
              </a:rPr>
              <a:t>е</a:t>
            </a:r>
            <a:r>
              <a:rPr dirty="0" sz="2600" spc="-135" b="1">
                <a:solidFill>
                  <a:srgbClr val="615881"/>
                </a:solidFill>
                <a:latin typeface="Verdana"/>
                <a:cs typeface="Verdana"/>
              </a:rPr>
              <a:t> </a:t>
            </a:r>
            <a:r>
              <a:rPr dirty="0" sz="2600" spc="-20" b="1">
                <a:solidFill>
                  <a:srgbClr val="615881"/>
                </a:solidFill>
                <a:latin typeface="Verdana"/>
                <a:cs typeface="Verdana"/>
              </a:rPr>
              <a:t>м</a:t>
            </a:r>
            <a:r>
              <a:rPr dirty="0" sz="2600" spc="-70" b="1">
                <a:solidFill>
                  <a:srgbClr val="615881"/>
                </a:solidFill>
                <a:latin typeface="Verdana"/>
                <a:cs typeface="Verdana"/>
              </a:rPr>
              <a:t>о</a:t>
            </a:r>
            <a:r>
              <a:rPr dirty="0" sz="2600" spc="-135" b="1">
                <a:solidFill>
                  <a:srgbClr val="615881"/>
                </a:solidFill>
                <a:latin typeface="Verdana"/>
                <a:cs typeface="Verdana"/>
              </a:rPr>
              <a:t>ж</a:t>
            </a:r>
            <a:r>
              <a:rPr dirty="0" sz="2600" spc="-55" b="1">
                <a:solidFill>
                  <a:srgbClr val="615881"/>
                </a:solidFill>
                <a:latin typeface="Verdana"/>
                <a:cs typeface="Verdana"/>
              </a:rPr>
              <a:t>н</a:t>
            </a:r>
            <a:r>
              <a:rPr dirty="0" sz="2600" spc="-150" b="1">
                <a:solidFill>
                  <a:srgbClr val="615881"/>
                </a:solidFill>
                <a:latin typeface="Verdana"/>
                <a:cs typeface="Verdana"/>
              </a:rPr>
              <a:t>а</a:t>
            </a:r>
            <a:r>
              <a:rPr dirty="0" sz="2600" spc="-135" b="1">
                <a:solidFill>
                  <a:srgbClr val="615881"/>
                </a:solidFill>
                <a:latin typeface="Verdana"/>
                <a:cs typeface="Verdana"/>
              </a:rPr>
              <a:t> </a:t>
            </a:r>
            <a:r>
              <a:rPr dirty="0" sz="2600" spc="-45" b="1">
                <a:solidFill>
                  <a:srgbClr val="615881"/>
                </a:solidFill>
                <a:latin typeface="Verdana"/>
                <a:cs typeface="Verdana"/>
              </a:rPr>
              <a:t>з</a:t>
            </a:r>
            <a:r>
              <a:rPr dirty="0" sz="2600" spc="-155" b="1">
                <a:solidFill>
                  <a:srgbClr val="615881"/>
                </a:solidFill>
                <a:latin typeface="Verdana"/>
                <a:cs typeface="Verdana"/>
              </a:rPr>
              <a:t>а</a:t>
            </a:r>
            <a:r>
              <a:rPr dirty="0" sz="2600" spc="-125" b="1">
                <a:solidFill>
                  <a:srgbClr val="615881"/>
                </a:solidFill>
                <a:latin typeface="Verdana"/>
                <a:cs typeface="Verdana"/>
              </a:rPr>
              <a:t>х</a:t>
            </a:r>
            <a:r>
              <a:rPr dirty="0" sz="2600" spc="-10" b="1">
                <a:solidFill>
                  <a:srgbClr val="615881"/>
                </a:solidFill>
                <a:latin typeface="Verdana"/>
                <a:cs typeface="Verdana"/>
              </a:rPr>
              <a:t>и</a:t>
            </a:r>
            <a:r>
              <a:rPr dirty="0" sz="2600" spc="-75" b="1">
                <a:solidFill>
                  <a:srgbClr val="615881"/>
                </a:solidFill>
                <a:latin typeface="Verdana"/>
                <a:cs typeface="Verdana"/>
              </a:rPr>
              <a:t>щ</a:t>
            </a:r>
            <a:r>
              <a:rPr dirty="0" sz="2600" spc="-155" b="1">
                <a:solidFill>
                  <a:srgbClr val="615881"/>
                </a:solidFill>
                <a:latin typeface="Verdana"/>
                <a:cs typeface="Verdana"/>
              </a:rPr>
              <a:t>а</a:t>
            </a:r>
            <a:r>
              <a:rPr dirty="0" sz="2600" spc="50" b="1">
                <a:solidFill>
                  <a:srgbClr val="615881"/>
                </a:solidFill>
                <a:latin typeface="Verdana"/>
                <a:cs typeface="Verdana"/>
              </a:rPr>
              <a:t>т</a:t>
            </a:r>
            <a:r>
              <a:rPr dirty="0" sz="2600" spc="-10" b="1">
                <a:solidFill>
                  <a:srgbClr val="615881"/>
                </a:solidFill>
                <a:latin typeface="Verdana"/>
                <a:cs typeface="Verdana"/>
              </a:rPr>
              <a:t>и</a:t>
            </a:r>
            <a:r>
              <a:rPr dirty="0" sz="2600" spc="-200" b="1">
                <a:solidFill>
                  <a:srgbClr val="615881"/>
                </a:solidFill>
                <a:latin typeface="Verdana"/>
                <a:cs typeface="Verdana"/>
              </a:rPr>
              <a:t>,  </a:t>
            </a:r>
            <a:r>
              <a:rPr dirty="0" sz="2600" spc="-70" b="1">
                <a:solidFill>
                  <a:srgbClr val="615881"/>
                </a:solidFill>
                <a:latin typeface="Verdana"/>
                <a:cs typeface="Verdana"/>
              </a:rPr>
              <a:t>наводячи</a:t>
            </a:r>
            <a:r>
              <a:rPr dirty="0" sz="2600" spc="-140" b="1">
                <a:solidFill>
                  <a:srgbClr val="615881"/>
                </a:solidFill>
                <a:latin typeface="Verdana"/>
                <a:cs typeface="Verdana"/>
              </a:rPr>
              <a:t> </a:t>
            </a:r>
            <a:r>
              <a:rPr dirty="0" sz="2600" spc="-80" b="1">
                <a:solidFill>
                  <a:srgbClr val="615881"/>
                </a:solidFill>
                <a:latin typeface="Verdana"/>
                <a:cs typeface="Verdana"/>
              </a:rPr>
              <a:t>докази</a:t>
            </a:r>
            <a:r>
              <a:rPr dirty="0" sz="2600" spc="-80">
                <a:solidFill>
                  <a:srgbClr val="231F20"/>
                </a:solidFill>
                <a:latin typeface="Verdana"/>
                <a:cs typeface="Verdana"/>
              </a:rPr>
              <a:t>.</a:t>
            </a:r>
            <a:endParaRPr sz="2600">
              <a:latin typeface="Verdana"/>
              <a:cs typeface="Verdana"/>
            </a:endParaRPr>
          </a:p>
          <a:p>
            <a:pPr marL="283210" marR="5080" indent="-271145">
              <a:lnSpc>
                <a:spcPts val="2860"/>
              </a:lnSpc>
              <a:spcBef>
                <a:spcPts val="1910"/>
              </a:spcBef>
            </a:pPr>
            <a:r>
              <a:rPr dirty="0" sz="2600" spc="-100" b="1">
                <a:solidFill>
                  <a:srgbClr val="615881"/>
                </a:solidFill>
                <a:latin typeface="Verdana"/>
                <a:cs typeface="Verdana"/>
              </a:rPr>
              <a:t>Г</a:t>
            </a:r>
            <a:r>
              <a:rPr dirty="0" sz="2600" spc="-70" b="1">
                <a:solidFill>
                  <a:srgbClr val="615881"/>
                </a:solidFill>
                <a:latin typeface="Verdana"/>
                <a:cs typeface="Verdana"/>
              </a:rPr>
              <a:t>о</a:t>
            </a:r>
            <a:r>
              <a:rPr dirty="0" sz="2600" spc="-85" b="1">
                <a:solidFill>
                  <a:srgbClr val="615881"/>
                </a:solidFill>
                <a:latin typeface="Verdana"/>
                <a:cs typeface="Verdana"/>
              </a:rPr>
              <a:t>л</a:t>
            </a:r>
            <a:r>
              <a:rPr dirty="0" sz="2600" spc="-70" b="1">
                <a:solidFill>
                  <a:srgbClr val="615881"/>
                </a:solidFill>
                <a:latin typeface="Verdana"/>
                <a:cs typeface="Verdana"/>
              </a:rPr>
              <a:t>о</a:t>
            </a:r>
            <a:r>
              <a:rPr dirty="0" sz="2600" spc="-140" b="1">
                <a:solidFill>
                  <a:srgbClr val="615881"/>
                </a:solidFill>
                <a:latin typeface="Verdana"/>
                <a:cs typeface="Verdana"/>
              </a:rPr>
              <a:t>в</a:t>
            </a:r>
            <a:r>
              <a:rPr dirty="0" sz="2600" spc="-55" b="1">
                <a:solidFill>
                  <a:srgbClr val="615881"/>
                </a:solidFill>
                <a:latin typeface="Verdana"/>
                <a:cs typeface="Verdana"/>
              </a:rPr>
              <a:t>н</a:t>
            </a:r>
            <a:r>
              <a:rPr dirty="0" sz="2600" spc="-40" b="1">
                <a:solidFill>
                  <a:srgbClr val="615881"/>
                </a:solidFill>
                <a:latin typeface="Verdana"/>
                <a:cs typeface="Verdana"/>
              </a:rPr>
              <a:t>е</a:t>
            </a:r>
            <a:r>
              <a:rPr dirty="0" sz="2600" spc="-360">
                <a:solidFill>
                  <a:srgbClr val="231F20"/>
                </a:solidFill>
                <a:latin typeface="Verdana"/>
                <a:cs typeface="Verdana"/>
              </a:rPr>
              <a:t>,</a:t>
            </a:r>
            <a:r>
              <a:rPr dirty="0" sz="2600" spc="-21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 spc="130">
                <a:solidFill>
                  <a:srgbClr val="231F20"/>
                </a:solidFill>
                <a:latin typeface="Verdana"/>
                <a:cs typeface="Verdana"/>
              </a:rPr>
              <a:t>щ</a:t>
            </a:r>
            <a:r>
              <a:rPr dirty="0" sz="2600" spc="85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600" spc="-22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 spc="45">
                <a:solidFill>
                  <a:srgbClr val="231F20"/>
                </a:solidFill>
                <a:latin typeface="Verdana"/>
                <a:cs typeface="Verdana"/>
              </a:rPr>
              <a:t>в</a:t>
            </a:r>
            <a:r>
              <a:rPr dirty="0" sz="2600" spc="140">
                <a:solidFill>
                  <a:srgbClr val="231F20"/>
                </a:solidFill>
                <a:latin typeface="Verdana"/>
                <a:cs typeface="Verdana"/>
              </a:rPr>
              <a:t>и</a:t>
            </a:r>
            <a:r>
              <a:rPr dirty="0" sz="2600" spc="-22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 spc="-140">
                <a:solidFill>
                  <a:srgbClr val="231F20"/>
                </a:solidFill>
                <a:latin typeface="Verdana"/>
                <a:cs typeface="Verdana"/>
              </a:rPr>
              <a:t>х</a:t>
            </a:r>
            <a:r>
              <a:rPr dirty="0" sz="2600" spc="80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600">
                <a:solidFill>
                  <a:srgbClr val="231F20"/>
                </a:solidFill>
                <a:latin typeface="Verdana"/>
                <a:cs typeface="Verdana"/>
              </a:rPr>
              <a:t>ч</a:t>
            </a:r>
            <a:r>
              <a:rPr dirty="0" sz="2600" spc="75">
                <a:solidFill>
                  <a:srgbClr val="231F20"/>
                </a:solidFill>
                <a:latin typeface="Verdana"/>
                <a:cs typeface="Verdana"/>
              </a:rPr>
              <a:t>е</a:t>
            </a:r>
            <a:r>
              <a:rPr dirty="0" sz="2600" spc="-15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600" spc="80">
                <a:solidFill>
                  <a:srgbClr val="231F20"/>
                </a:solidFill>
                <a:latin typeface="Verdana"/>
                <a:cs typeface="Verdana"/>
              </a:rPr>
              <a:t>е</a:t>
            </a:r>
            <a:r>
              <a:rPr dirty="0" sz="2600" spc="-21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 spc="90">
                <a:solidFill>
                  <a:srgbClr val="231F20"/>
                </a:solidFill>
                <a:latin typeface="Verdana"/>
                <a:cs typeface="Verdana"/>
              </a:rPr>
              <a:t>с</a:t>
            </a:r>
            <a:r>
              <a:rPr dirty="0" sz="2600" spc="10">
                <a:solidFill>
                  <a:srgbClr val="231F20"/>
                </a:solidFill>
                <a:latin typeface="Verdana"/>
                <a:cs typeface="Verdana"/>
              </a:rPr>
              <a:t>к</a:t>
            </a:r>
            <a:r>
              <a:rPr dirty="0" sz="2600" spc="-40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600" spc="45">
                <a:solidFill>
                  <a:srgbClr val="231F20"/>
                </a:solidFill>
                <a:latin typeface="Verdana"/>
                <a:cs typeface="Verdana"/>
              </a:rPr>
              <a:t>з</a:t>
            </a:r>
            <a:r>
              <a:rPr dirty="0" sz="2600" spc="-40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600" spc="-15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600" spc="140">
                <a:solidFill>
                  <a:srgbClr val="231F20"/>
                </a:solidFill>
                <a:latin typeface="Verdana"/>
                <a:cs typeface="Verdana"/>
              </a:rPr>
              <a:t>и</a:t>
            </a:r>
            <a:r>
              <a:rPr dirty="0" sz="2600" spc="-22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>
                <a:solidFill>
                  <a:srgbClr val="231F20"/>
                </a:solidFill>
                <a:latin typeface="Verdana"/>
                <a:cs typeface="Verdana"/>
              </a:rPr>
              <a:t>ч</a:t>
            </a:r>
            <a:r>
              <a:rPr dirty="0" sz="2600" spc="135">
                <a:solidFill>
                  <a:srgbClr val="231F20"/>
                </a:solidFill>
                <a:latin typeface="Verdana"/>
                <a:cs typeface="Verdana"/>
              </a:rPr>
              <a:t>и</a:t>
            </a:r>
            <a:r>
              <a:rPr dirty="0" sz="2600" spc="-15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600" spc="-40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600">
                <a:solidFill>
                  <a:srgbClr val="231F20"/>
                </a:solidFill>
                <a:latin typeface="Verdana"/>
                <a:cs typeface="Verdana"/>
              </a:rPr>
              <a:t>ч</a:t>
            </a:r>
            <a:r>
              <a:rPr dirty="0" sz="2600" spc="-40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600" spc="260">
                <a:solidFill>
                  <a:srgbClr val="231F20"/>
                </a:solidFill>
                <a:latin typeface="Verdana"/>
                <a:cs typeface="Verdana"/>
              </a:rPr>
              <a:t>м</a:t>
            </a:r>
            <a:r>
              <a:rPr dirty="0" sz="2600" spc="-22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 spc="25">
                <a:solidFill>
                  <a:srgbClr val="231F20"/>
                </a:solidFill>
                <a:latin typeface="Verdana"/>
                <a:cs typeface="Verdana"/>
              </a:rPr>
              <a:t>і  </a:t>
            </a:r>
            <a:r>
              <a:rPr dirty="0" sz="2600" spc="-5">
                <a:solidFill>
                  <a:srgbClr val="231F20"/>
                </a:solidFill>
                <a:latin typeface="Verdana"/>
                <a:cs typeface="Verdana"/>
              </a:rPr>
              <a:t>читачкам.</a:t>
            </a:r>
            <a:endParaRPr sz="2600">
              <a:latin typeface="Verdana"/>
              <a:cs typeface="Verdana"/>
            </a:endParaRPr>
          </a:p>
          <a:p>
            <a:pPr marL="283210">
              <a:lnSpc>
                <a:spcPct val="100000"/>
              </a:lnSpc>
              <a:spcBef>
                <a:spcPts val="655"/>
              </a:spcBef>
            </a:pPr>
            <a:r>
              <a:rPr dirty="0" sz="2600" spc="-60" b="1">
                <a:solidFill>
                  <a:srgbClr val="615881"/>
                </a:solidFill>
                <a:latin typeface="Verdana"/>
                <a:cs typeface="Verdana"/>
              </a:rPr>
              <a:t>К</a:t>
            </a:r>
            <a:r>
              <a:rPr dirty="0" sz="2600" spc="-70" b="1">
                <a:solidFill>
                  <a:srgbClr val="615881"/>
                </a:solidFill>
                <a:latin typeface="Verdana"/>
                <a:cs typeface="Verdana"/>
              </a:rPr>
              <a:t>о</a:t>
            </a:r>
            <a:r>
              <a:rPr dirty="0" sz="2600" spc="-55" b="1">
                <a:solidFill>
                  <a:srgbClr val="615881"/>
                </a:solidFill>
                <a:latin typeface="Verdana"/>
                <a:cs typeface="Verdana"/>
              </a:rPr>
              <a:t>н</a:t>
            </a:r>
            <a:r>
              <a:rPr dirty="0" sz="2600" spc="-20" b="1">
                <a:solidFill>
                  <a:srgbClr val="615881"/>
                </a:solidFill>
                <a:latin typeface="Verdana"/>
                <a:cs typeface="Verdana"/>
              </a:rPr>
              <a:t>к</a:t>
            </a:r>
            <a:r>
              <a:rPr dirty="0" sz="2600" spc="-10" b="1">
                <a:solidFill>
                  <a:srgbClr val="615881"/>
                </a:solidFill>
                <a:latin typeface="Verdana"/>
                <a:cs typeface="Verdana"/>
              </a:rPr>
              <a:t>р</a:t>
            </a:r>
            <a:r>
              <a:rPr dirty="0" sz="2600" spc="-45" b="1">
                <a:solidFill>
                  <a:srgbClr val="615881"/>
                </a:solidFill>
                <a:latin typeface="Verdana"/>
                <a:cs typeface="Verdana"/>
              </a:rPr>
              <a:t>е</a:t>
            </a:r>
            <a:r>
              <a:rPr dirty="0" sz="2600" spc="50" b="1">
                <a:solidFill>
                  <a:srgbClr val="615881"/>
                </a:solidFill>
                <a:latin typeface="Verdana"/>
                <a:cs typeface="Verdana"/>
              </a:rPr>
              <a:t>т</a:t>
            </a:r>
            <a:r>
              <a:rPr dirty="0" sz="2600" spc="-55" b="1">
                <a:solidFill>
                  <a:srgbClr val="615881"/>
                </a:solidFill>
                <a:latin typeface="Verdana"/>
                <a:cs typeface="Verdana"/>
              </a:rPr>
              <a:t>н</a:t>
            </a:r>
            <a:r>
              <a:rPr dirty="0" sz="2600" spc="-155" b="1">
                <a:solidFill>
                  <a:srgbClr val="615881"/>
                </a:solidFill>
                <a:latin typeface="Verdana"/>
                <a:cs typeface="Verdana"/>
              </a:rPr>
              <a:t>а</a:t>
            </a:r>
            <a:r>
              <a:rPr dirty="0" sz="2600" spc="-204" b="1">
                <a:solidFill>
                  <a:srgbClr val="615881"/>
                </a:solidFill>
                <a:latin typeface="Verdana"/>
                <a:cs typeface="Verdana"/>
              </a:rPr>
              <a:t>.</a:t>
            </a:r>
            <a:r>
              <a:rPr dirty="0" sz="2600" spc="-135" b="1">
                <a:solidFill>
                  <a:srgbClr val="615881"/>
                </a:solidFill>
                <a:latin typeface="Verdana"/>
                <a:cs typeface="Verdana"/>
              </a:rPr>
              <a:t> </a:t>
            </a:r>
            <a:r>
              <a:rPr dirty="0" sz="2600" spc="-60" b="1">
                <a:solidFill>
                  <a:srgbClr val="615881"/>
                </a:solidFill>
                <a:latin typeface="Verdana"/>
                <a:cs typeface="Verdana"/>
              </a:rPr>
              <a:t>К</a:t>
            </a:r>
            <a:r>
              <a:rPr dirty="0" sz="2600" spc="-70" b="1">
                <a:solidFill>
                  <a:srgbClr val="615881"/>
                </a:solidFill>
                <a:latin typeface="Verdana"/>
                <a:cs typeface="Verdana"/>
              </a:rPr>
              <a:t>о</a:t>
            </a:r>
            <a:r>
              <a:rPr dirty="0" sz="2600" spc="-55" b="1">
                <a:solidFill>
                  <a:srgbClr val="615881"/>
                </a:solidFill>
                <a:latin typeface="Verdana"/>
                <a:cs typeface="Verdana"/>
              </a:rPr>
              <a:t>н</a:t>
            </a:r>
            <a:r>
              <a:rPr dirty="0" sz="2600" spc="-20" b="1">
                <a:solidFill>
                  <a:srgbClr val="615881"/>
                </a:solidFill>
                <a:latin typeface="Verdana"/>
                <a:cs typeface="Verdana"/>
              </a:rPr>
              <a:t>к</a:t>
            </a:r>
            <a:r>
              <a:rPr dirty="0" sz="2600" spc="-10" b="1">
                <a:solidFill>
                  <a:srgbClr val="615881"/>
                </a:solidFill>
                <a:latin typeface="Verdana"/>
                <a:cs typeface="Verdana"/>
              </a:rPr>
              <a:t>р</a:t>
            </a:r>
            <a:r>
              <a:rPr dirty="0" sz="2600" spc="-45" b="1">
                <a:solidFill>
                  <a:srgbClr val="615881"/>
                </a:solidFill>
                <a:latin typeface="Verdana"/>
                <a:cs typeface="Verdana"/>
              </a:rPr>
              <a:t>е</a:t>
            </a:r>
            <a:r>
              <a:rPr dirty="0" sz="2600" spc="50" b="1">
                <a:solidFill>
                  <a:srgbClr val="615881"/>
                </a:solidFill>
                <a:latin typeface="Verdana"/>
                <a:cs typeface="Verdana"/>
              </a:rPr>
              <a:t>т</a:t>
            </a:r>
            <a:r>
              <a:rPr dirty="0" sz="2600" spc="-55" b="1">
                <a:solidFill>
                  <a:srgbClr val="615881"/>
                </a:solidFill>
                <a:latin typeface="Verdana"/>
                <a:cs typeface="Verdana"/>
              </a:rPr>
              <a:t>н</a:t>
            </a:r>
            <a:r>
              <a:rPr dirty="0" sz="2600" spc="-155" b="1">
                <a:solidFill>
                  <a:srgbClr val="615881"/>
                </a:solidFill>
                <a:latin typeface="Verdana"/>
                <a:cs typeface="Verdana"/>
              </a:rPr>
              <a:t>а</a:t>
            </a:r>
            <a:r>
              <a:rPr dirty="0" sz="2600" spc="-204" b="1">
                <a:solidFill>
                  <a:srgbClr val="615881"/>
                </a:solidFill>
                <a:latin typeface="Verdana"/>
                <a:cs typeface="Verdana"/>
              </a:rPr>
              <a:t>.</a:t>
            </a:r>
            <a:r>
              <a:rPr dirty="0" sz="2600" spc="-135" b="1">
                <a:solidFill>
                  <a:srgbClr val="615881"/>
                </a:solidFill>
                <a:latin typeface="Verdana"/>
                <a:cs typeface="Verdana"/>
              </a:rPr>
              <a:t> </a:t>
            </a:r>
            <a:r>
              <a:rPr dirty="0" sz="2600" spc="-60" b="1">
                <a:solidFill>
                  <a:srgbClr val="615881"/>
                </a:solidFill>
                <a:latin typeface="Verdana"/>
                <a:cs typeface="Verdana"/>
              </a:rPr>
              <a:t>К</a:t>
            </a:r>
            <a:r>
              <a:rPr dirty="0" sz="2600" spc="-70" b="1">
                <a:solidFill>
                  <a:srgbClr val="615881"/>
                </a:solidFill>
                <a:latin typeface="Verdana"/>
                <a:cs typeface="Verdana"/>
              </a:rPr>
              <a:t>о</a:t>
            </a:r>
            <a:r>
              <a:rPr dirty="0" sz="2600" spc="-55" b="1">
                <a:solidFill>
                  <a:srgbClr val="615881"/>
                </a:solidFill>
                <a:latin typeface="Verdana"/>
                <a:cs typeface="Verdana"/>
              </a:rPr>
              <a:t>н</a:t>
            </a:r>
            <a:r>
              <a:rPr dirty="0" sz="2600" spc="-20" b="1">
                <a:solidFill>
                  <a:srgbClr val="615881"/>
                </a:solidFill>
                <a:latin typeface="Verdana"/>
                <a:cs typeface="Verdana"/>
              </a:rPr>
              <a:t>к</a:t>
            </a:r>
            <a:r>
              <a:rPr dirty="0" sz="2600" spc="-10" b="1">
                <a:solidFill>
                  <a:srgbClr val="615881"/>
                </a:solidFill>
                <a:latin typeface="Verdana"/>
                <a:cs typeface="Verdana"/>
              </a:rPr>
              <a:t>р</a:t>
            </a:r>
            <a:r>
              <a:rPr dirty="0" sz="2600" spc="-45" b="1">
                <a:solidFill>
                  <a:srgbClr val="615881"/>
                </a:solidFill>
                <a:latin typeface="Verdana"/>
                <a:cs typeface="Verdana"/>
              </a:rPr>
              <a:t>е</a:t>
            </a:r>
            <a:r>
              <a:rPr dirty="0" sz="2600" spc="50" b="1">
                <a:solidFill>
                  <a:srgbClr val="615881"/>
                </a:solidFill>
                <a:latin typeface="Verdana"/>
                <a:cs typeface="Verdana"/>
              </a:rPr>
              <a:t>т</a:t>
            </a:r>
            <a:r>
              <a:rPr dirty="0" sz="2600" spc="-55" b="1">
                <a:solidFill>
                  <a:srgbClr val="615881"/>
                </a:solidFill>
                <a:latin typeface="Verdana"/>
                <a:cs typeface="Verdana"/>
              </a:rPr>
              <a:t>н</a:t>
            </a:r>
            <a:r>
              <a:rPr dirty="0" sz="2600" spc="-155" b="1">
                <a:solidFill>
                  <a:srgbClr val="615881"/>
                </a:solidFill>
                <a:latin typeface="Verdana"/>
                <a:cs typeface="Verdana"/>
              </a:rPr>
              <a:t>а</a:t>
            </a:r>
            <a:r>
              <a:rPr dirty="0" sz="2600" spc="-204" b="1">
                <a:solidFill>
                  <a:srgbClr val="615881"/>
                </a:solidFill>
                <a:latin typeface="Verdana"/>
                <a:cs typeface="Verdana"/>
              </a:rPr>
              <a:t>.</a:t>
            </a:r>
            <a:endParaRPr sz="2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6614956"/>
            <a:ext cx="10693400" cy="588010"/>
            <a:chOff x="0" y="6614956"/>
            <a:chExt cx="10693400" cy="588010"/>
          </a:xfrm>
        </p:grpSpPr>
        <p:sp>
          <p:nvSpPr>
            <p:cNvPr id="3" name="object 3"/>
            <p:cNvSpPr/>
            <p:nvPr/>
          </p:nvSpPr>
          <p:spPr>
            <a:xfrm>
              <a:off x="0" y="6614956"/>
              <a:ext cx="1059180" cy="588010"/>
            </a:xfrm>
            <a:custGeom>
              <a:avLst/>
              <a:gdLst/>
              <a:ahLst/>
              <a:cxnLst/>
              <a:rect l="l" t="t" r="r" b="b"/>
              <a:pathLst>
                <a:path w="1059180" h="588009">
                  <a:moveTo>
                    <a:pt x="1058769" y="587487"/>
                  </a:moveTo>
                  <a:lnTo>
                    <a:pt x="0" y="587487"/>
                  </a:lnTo>
                  <a:lnTo>
                    <a:pt x="0" y="0"/>
                  </a:lnTo>
                  <a:lnTo>
                    <a:pt x="1058769" y="0"/>
                  </a:lnTo>
                  <a:lnTo>
                    <a:pt x="1058769" y="587487"/>
                  </a:lnTo>
                  <a:close/>
                </a:path>
              </a:pathLst>
            </a:custGeom>
            <a:solidFill>
              <a:srgbClr val="61588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1058760" y="6614959"/>
              <a:ext cx="9634855" cy="588010"/>
            </a:xfrm>
            <a:custGeom>
              <a:avLst/>
              <a:gdLst/>
              <a:ahLst/>
              <a:cxnLst/>
              <a:rect l="l" t="t" r="r" b="b"/>
              <a:pathLst>
                <a:path w="9634855" h="588009">
                  <a:moveTo>
                    <a:pt x="9634372" y="542569"/>
                  </a:moveTo>
                  <a:lnTo>
                    <a:pt x="0" y="542569"/>
                  </a:lnTo>
                  <a:lnTo>
                    <a:pt x="0" y="587489"/>
                  </a:lnTo>
                  <a:lnTo>
                    <a:pt x="9634372" y="587489"/>
                  </a:lnTo>
                  <a:lnTo>
                    <a:pt x="9634372" y="542569"/>
                  </a:lnTo>
                  <a:close/>
                </a:path>
                <a:path w="9634855" h="588009">
                  <a:moveTo>
                    <a:pt x="9634372" y="0"/>
                  </a:moveTo>
                  <a:lnTo>
                    <a:pt x="0" y="0"/>
                  </a:lnTo>
                  <a:lnTo>
                    <a:pt x="0" y="44919"/>
                  </a:lnTo>
                  <a:lnTo>
                    <a:pt x="9634372" y="44919"/>
                  </a:lnTo>
                  <a:lnTo>
                    <a:pt x="9634372" y="0"/>
                  </a:lnTo>
                  <a:close/>
                </a:path>
              </a:pathLst>
            </a:custGeom>
            <a:solidFill>
              <a:srgbClr val="40BC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6075" y="6722430"/>
              <a:ext cx="759142" cy="317598"/>
            </a:xfrm>
            <a:prstGeom prst="rect">
              <a:avLst/>
            </a:prstGeom>
          </p:spPr>
        </p:pic>
      </p:grp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073029" y="2843525"/>
            <a:ext cx="2178915" cy="1730128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334606" y="3482301"/>
            <a:ext cx="1012637" cy="1138952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809912" y="6747661"/>
            <a:ext cx="689290" cy="324970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597589" y="6674805"/>
            <a:ext cx="571499" cy="504824"/>
          </a:xfrm>
          <a:prstGeom prst="rect">
            <a:avLst/>
          </a:prstGeom>
        </p:spPr>
      </p:pic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1619303" y="655068"/>
            <a:ext cx="3074670" cy="1022350"/>
          </a:xfrm>
          <a:prstGeom prst="rect"/>
        </p:spPr>
        <p:txBody>
          <a:bodyPr wrap="square" lIns="0" tIns="508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3500" spc="254"/>
              <a:t>Щ</a:t>
            </a:r>
            <a:r>
              <a:rPr dirty="0" sz="3500" spc="114"/>
              <a:t>о</a:t>
            </a:r>
            <a:r>
              <a:rPr dirty="0" sz="3500" spc="-290"/>
              <a:t> </a:t>
            </a:r>
            <a:r>
              <a:rPr dirty="0" sz="3500" spc="-20"/>
              <a:t>т</a:t>
            </a:r>
            <a:r>
              <a:rPr dirty="0" sz="3500" spc="-50"/>
              <a:t>а</a:t>
            </a:r>
            <a:r>
              <a:rPr dirty="0" sz="3500" spc="15"/>
              <a:t>к</a:t>
            </a:r>
            <a:r>
              <a:rPr dirty="0" sz="3500" spc="110"/>
              <a:t>е</a:t>
            </a:r>
            <a:r>
              <a:rPr dirty="0" sz="3500" spc="-290"/>
              <a:t> </a:t>
            </a:r>
            <a:r>
              <a:rPr dirty="0" sz="3500" spc="-20"/>
              <a:t>т</a:t>
            </a:r>
            <a:r>
              <a:rPr dirty="0" sz="3500" spc="105"/>
              <a:t>е</a:t>
            </a:r>
            <a:r>
              <a:rPr dirty="0" sz="3500" spc="60"/>
              <a:t>з</a:t>
            </a:r>
            <a:r>
              <a:rPr dirty="0" sz="3500" spc="-45"/>
              <a:t>а</a:t>
            </a:r>
            <a:endParaRPr sz="3500"/>
          </a:p>
          <a:p>
            <a:pPr marL="108585">
              <a:lnSpc>
                <a:spcPct val="100000"/>
              </a:lnSpc>
              <a:spcBef>
                <a:spcPts val="225"/>
              </a:spcBef>
            </a:pPr>
            <a:r>
              <a:rPr dirty="0" sz="2600" spc="-75" b="1">
                <a:solidFill>
                  <a:srgbClr val="615881"/>
                </a:solidFill>
                <a:latin typeface="Verdana"/>
                <a:cs typeface="Verdana"/>
              </a:rPr>
              <a:t>Очевидне:</a:t>
            </a:r>
            <a:endParaRPr sz="26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09565" y="6743434"/>
            <a:ext cx="258445" cy="335280"/>
          </a:xfrm>
          <a:prstGeom prst="rect">
            <a:avLst/>
          </a:prstGeom>
        </p:spPr>
        <p:txBody>
          <a:bodyPr wrap="square" lIns="0" tIns="4445" rIns="0" bIns="0" rtlCol="0" vert="horz">
            <a:spAutoFit/>
          </a:bodyPr>
          <a:lstStyle/>
          <a:p>
            <a:pPr marL="4445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z="2000" spc="100" b="1">
                <a:solidFill>
                  <a:srgbClr val="FFFFFF"/>
                </a:solidFill>
                <a:latin typeface="Tahoma"/>
                <a:cs typeface="Tahoma"/>
              </a:rPr>
              <a:t>4</a:t>
            </a:fld>
            <a:endParaRPr sz="2000">
              <a:latin typeface="Tahoma"/>
              <a:cs typeface="Tahoma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40"/>
              <a:t>Н</a:t>
            </a:r>
            <a:r>
              <a:rPr dirty="0" spc="-120"/>
              <a:t>а</a:t>
            </a:r>
            <a:r>
              <a:rPr dirty="0" spc="-60"/>
              <a:t>ц</a:t>
            </a:r>
            <a:r>
              <a:rPr dirty="0" spc="-80"/>
              <a:t>і</a:t>
            </a:r>
            <a:r>
              <a:rPr dirty="0" spc="-70"/>
              <a:t>о</a:t>
            </a:r>
            <a:r>
              <a:rPr dirty="0" spc="-60"/>
              <a:t>н</a:t>
            </a:r>
            <a:r>
              <a:rPr dirty="0" spc="-120"/>
              <a:t>а</a:t>
            </a:r>
            <a:r>
              <a:rPr dirty="0" spc="-100"/>
              <a:t>л</a:t>
            </a:r>
            <a:r>
              <a:rPr dirty="0" spc="-105"/>
              <a:t>ь</a:t>
            </a:r>
            <a:r>
              <a:rPr dirty="0" spc="-60"/>
              <a:t>н</a:t>
            </a:r>
            <a:r>
              <a:rPr dirty="0" spc="-35"/>
              <a:t>и</a:t>
            </a:r>
            <a:r>
              <a:rPr dirty="0" spc="-30"/>
              <a:t>й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20"/>
              <a:t>р</a:t>
            </a:r>
            <a:r>
              <a:rPr dirty="0" spc="-70"/>
              <a:t>о</a:t>
            </a:r>
            <a:r>
              <a:rPr dirty="0" spc="-40"/>
              <a:t>є</a:t>
            </a:r>
            <a:r>
              <a:rPr dirty="0" spc="-90"/>
              <a:t>к</a:t>
            </a:r>
            <a:r>
              <a:rPr dirty="0" spc="-40"/>
              <a:t>т</a:t>
            </a:r>
            <a:r>
              <a:rPr dirty="0" spc="-254"/>
              <a:t>: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35"/>
              <a:t>и</a:t>
            </a:r>
            <a:r>
              <a:rPr dirty="0" spc="-85"/>
              <a:t>ш</a:t>
            </a:r>
            <a:r>
              <a:rPr dirty="0" spc="-50"/>
              <a:t>е</a:t>
            </a:r>
            <a:r>
              <a:rPr dirty="0" spc="-45"/>
              <a:t>м</a:t>
            </a:r>
            <a:r>
              <a:rPr dirty="0" spc="-65"/>
              <a:t>о</a:t>
            </a:r>
            <a:r>
              <a:rPr dirty="0" spc="-110"/>
              <a:t> </a:t>
            </a:r>
            <a:r>
              <a:rPr dirty="0" spc="-50"/>
              <a:t>е</a:t>
            </a:r>
            <a:r>
              <a:rPr dirty="0" spc="-35"/>
              <a:t>с</a:t>
            </a:r>
            <a:r>
              <a:rPr dirty="0" spc="-45"/>
              <a:t>е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85"/>
              <a:t>М</a:t>
            </a:r>
            <a:r>
              <a:rPr dirty="0" spc="45"/>
              <a:t>о</a:t>
            </a:r>
            <a:r>
              <a:rPr dirty="0" spc="60"/>
              <a:t>д</a:t>
            </a:r>
            <a:r>
              <a:rPr dirty="0" spc="-40"/>
              <a:t>у</a:t>
            </a:r>
            <a:r>
              <a:rPr dirty="0" spc="25"/>
              <a:t>л</a:t>
            </a:r>
            <a:r>
              <a:rPr dirty="0" spc="5"/>
              <a:t>ь</a:t>
            </a:r>
            <a:r>
              <a:rPr dirty="0" spc="-135"/>
              <a:t> </a:t>
            </a:r>
            <a:r>
              <a:rPr dirty="0" spc="50"/>
              <a:t>4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708154" y="2172020"/>
            <a:ext cx="6064250" cy="4045585"/>
          </a:xfrm>
          <a:prstGeom prst="rect">
            <a:avLst/>
          </a:prstGeom>
        </p:spPr>
        <p:txBody>
          <a:bodyPr wrap="square" lIns="0" tIns="60325" rIns="0" bIns="0" rtlCol="0" vert="horz">
            <a:spAutoFit/>
          </a:bodyPr>
          <a:lstStyle/>
          <a:p>
            <a:pPr marL="283845" marR="343535">
              <a:lnSpc>
                <a:spcPts val="2780"/>
              </a:lnSpc>
              <a:spcBef>
                <a:spcPts val="475"/>
              </a:spcBef>
            </a:pPr>
            <a:r>
              <a:rPr dirty="0" sz="2600" spc="135">
                <a:solidFill>
                  <a:srgbClr val="231F20"/>
                </a:solidFill>
                <a:latin typeface="Verdana"/>
                <a:cs typeface="Verdana"/>
              </a:rPr>
              <a:t>Л</a:t>
            </a:r>
            <a:r>
              <a:rPr dirty="0" sz="2600" spc="90">
                <a:solidFill>
                  <a:srgbClr val="231F20"/>
                </a:solidFill>
                <a:latin typeface="Verdana"/>
                <a:cs typeface="Verdana"/>
              </a:rPr>
              <a:t>ю</a:t>
            </a:r>
            <a:r>
              <a:rPr dirty="0" sz="2600" spc="105">
                <a:solidFill>
                  <a:srgbClr val="231F20"/>
                </a:solidFill>
                <a:latin typeface="Verdana"/>
                <a:cs typeface="Verdana"/>
              </a:rPr>
              <a:t>д</a:t>
            </a:r>
            <a:r>
              <a:rPr dirty="0" sz="2600" spc="25">
                <a:solidFill>
                  <a:srgbClr val="231F20"/>
                </a:solidFill>
                <a:latin typeface="Verdana"/>
                <a:cs typeface="Verdana"/>
              </a:rPr>
              <a:t>я</a:t>
            </a:r>
            <a:r>
              <a:rPr dirty="0" sz="2600" spc="260">
                <a:solidFill>
                  <a:srgbClr val="231F20"/>
                </a:solidFill>
                <a:latin typeface="Verdana"/>
                <a:cs typeface="Verdana"/>
              </a:rPr>
              <a:t>м</a:t>
            </a:r>
            <a:r>
              <a:rPr dirty="0" sz="2600" spc="-22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 spc="95">
                <a:solidFill>
                  <a:srgbClr val="231F20"/>
                </a:solidFill>
                <a:latin typeface="Verdana"/>
                <a:cs typeface="Verdana"/>
              </a:rPr>
              <a:t>п</a:t>
            </a:r>
            <a:r>
              <a:rPr dirty="0" sz="2600" spc="80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600" spc="-15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600" spc="160">
                <a:solidFill>
                  <a:srgbClr val="231F20"/>
                </a:solidFill>
                <a:latin typeface="Verdana"/>
                <a:cs typeface="Verdana"/>
              </a:rPr>
              <a:t>р</a:t>
            </a:r>
            <a:r>
              <a:rPr dirty="0" sz="2600" spc="15">
                <a:solidFill>
                  <a:srgbClr val="231F20"/>
                </a:solidFill>
                <a:latin typeface="Verdana"/>
                <a:cs typeface="Verdana"/>
              </a:rPr>
              <a:t>і</a:t>
            </a:r>
            <a:r>
              <a:rPr dirty="0" sz="2600" spc="114">
                <a:solidFill>
                  <a:srgbClr val="231F20"/>
                </a:solidFill>
                <a:latin typeface="Verdana"/>
                <a:cs typeface="Verdana"/>
              </a:rPr>
              <a:t>б</a:t>
            </a:r>
            <a:r>
              <a:rPr dirty="0" sz="2600" spc="105">
                <a:solidFill>
                  <a:srgbClr val="231F20"/>
                </a:solidFill>
                <a:latin typeface="Verdana"/>
                <a:cs typeface="Verdana"/>
              </a:rPr>
              <a:t>н</a:t>
            </a:r>
            <a:r>
              <a:rPr dirty="0" sz="2600" spc="-35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600" spc="-21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 spc="45">
                <a:solidFill>
                  <a:srgbClr val="231F20"/>
                </a:solidFill>
                <a:latin typeface="Verdana"/>
                <a:cs typeface="Verdana"/>
              </a:rPr>
              <a:t>в</a:t>
            </a:r>
            <a:r>
              <a:rPr dirty="0" sz="2600" spc="80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600" spc="105">
                <a:solidFill>
                  <a:srgbClr val="231F20"/>
                </a:solidFill>
                <a:latin typeface="Verdana"/>
                <a:cs typeface="Verdana"/>
              </a:rPr>
              <a:t>д</a:t>
            </a:r>
            <a:r>
              <a:rPr dirty="0" sz="2600" spc="-35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600" spc="-21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 spc="105">
                <a:solidFill>
                  <a:srgbClr val="231F20"/>
                </a:solidFill>
                <a:latin typeface="Verdana"/>
                <a:cs typeface="Verdana"/>
              </a:rPr>
              <a:t>д</a:t>
            </a:r>
            <a:r>
              <a:rPr dirty="0" sz="2600" spc="45">
                <a:solidFill>
                  <a:srgbClr val="231F20"/>
                </a:solidFill>
                <a:latin typeface="Verdana"/>
                <a:cs typeface="Verdana"/>
              </a:rPr>
              <a:t>л</a:t>
            </a:r>
            <a:r>
              <a:rPr dirty="0" sz="2600" spc="30">
                <a:solidFill>
                  <a:srgbClr val="231F20"/>
                </a:solidFill>
                <a:latin typeface="Verdana"/>
                <a:cs typeface="Verdana"/>
              </a:rPr>
              <a:t>я</a:t>
            </a:r>
            <a:r>
              <a:rPr dirty="0" sz="2600" spc="-21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 spc="-15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600" spc="80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600" spc="35">
                <a:solidFill>
                  <a:srgbClr val="231F20"/>
                </a:solidFill>
                <a:latin typeface="Verdana"/>
                <a:cs typeface="Verdana"/>
              </a:rPr>
              <a:t>г</a:t>
            </a:r>
            <a:r>
              <a:rPr dirty="0" sz="2600" spc="80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600" spc="-350">
                <a:solidFill>
                  <a:srgbClr val="231F20"/>
                </a:solidFill>
                <a:latin typeface="Verdana"/>
                <a:cs typeface="Verdana"/>
              </a:rPr>
              <a:t>,  </a:t>
            </a:r>
            <a:r>
              <a:rPr dirty="0" sz="2600" spc="110">
                <a:solidFill>
                  <a:srgbClr val="231F20"/>
                </a:solidFill>
                <a:latin typeface="Verdana"/>
                <a:cs typeface="Verdana"/>
              </a:rPr>
              <a:t>щоб</a:t>
            </a:r>
            <a:r>
              <a:rPr dirty="0" sz="2600" spc="-22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 spc="25">
                <a:solidFill>
                  <a:srgbClr val="231F20"/>
                </a:solidFill>
                <a:latin typeface="Verdana"/>
                <a:cs typeface="Verdana"/>
              </a:rPr>
              <a:t>вижити.</a:t>
            </a:r>
            <a:endParaRPr sz="2600">
              <a:latin typeface="Verdana"/>
              <a:cs typeface="Verdana"/>
            </a:endParaRPr>
          </a:p>
          <a:p>
            <a:pPr marL="12700">
              <a:lnSpc>
                <a:spcPts val="2985"/>
              </a:lnSpc>
              <a:spcBef>
                <a:spcPts val="1595"/>
              </a:spcBef>
            </a:pPr>
            <a:r>
              <a:rPr dirty="0" sz="2600" spc="-310">
                <a:solidFill>
                  <a:srgbClr val="231F20"/>
                </a:solidFill>
                <a:latin typeface="Verdana"/>
                <a:cs typeface="Verdana"/>
              </a:rPr>
              <a:t>(</a:t>
            </a:r>
            <a:r>
              <a:rPr dirty="0" sz="2600" spc="170">
                <a:solidFill>
                  <a:srgbClr val="231F20"/>
                </a:solidFill>
                <a:latin typeface="Verdana"/>
                <a:cs typeface="Verdana"/>
              </a:rPr>
              <a:t>Н</a:t>
            </a:r>
            <a:r>
              <a:rPr dirty="0" sz="2600" spc="80">
                <a:solidFill>
                  <a:srgbClr val="231F20"/>
                </a:solidFill>
                <a:latin typeface="Verdana"/>
                <a:cs typeface="Verdana"/>
              </a:rPr>
              <a:t>е</a:t>
            </a:r>
            <a:r>
              <a:rPr dirty="0" sz="2600" spc="-21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 spc="-15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600" spc="75">
                <a:solidFill>
                  <a:srgbClr val="231F20"/>
                </a:solidFill>
                <a:latin typeface="Verdana"/>
                <a:cs typeface="Verdana"/>
              </a:rPr>
              <a:t>е</a:t>
            </a:r>
            <a:r>
              <a:rPr dirty="0" sz="2600" spc="45">
                <a:solidFill>
                  <a:srgbClr val="231F20"/>
                </a:solidFill>
                <a:latin typeface="Verdana"/>
                <a:cs typeface="Verdana"/>
              </a:rPr>
              <a:t>з</a:t>
            </a:r>
            <a:r>
              <a:rPr dirty="0" sz="2600" spc="-40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600" spc="-360">
                <a:solidFill>
                  <a:srgbClr val="231F20"/>
                </a:solidFill>
                <a:latin typeface="Verdana"/>
                <a:cs typeface="Verdana"/>
              </a:rPr>
              <a:t>.</a:t>
            </a:r>
            <a:r>
              <a:rPr dirty="0" sz="2600" spc="-21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 spc="190">
                <a:solidFill>
                  <a:srgbClr val="231F20"/>
                </a:solidFill>
                <a:latin typeface="Verdana"/>
                <a:cs typeface="Verdana"/>
              </a:rPr>
              <a:t>У</a:t>
            </a:r>
            <a:r>
              <a:rPr dirty="0" sz="2600" spc="90">
                <a:solidFill>
                  <a:srgbClr val="231F20"/>
                </a:solidFill>
                <a:latin typeface="Verdana"/>
                <a:cs typeface="Verdana"/>
              </a:rPr>
              <a:t>с</a:t>
            </a:r>
            <a:r>
              <a:rPr dirty="0" sz="2600" spc="20">
                <a:solidFill>
                  <a:srgbClr val="231F20"/>
                </a:solidFill>
                <a:latin typeface="Verdana"/>
                <a:cs typeface="Verdana"/>
              </a:rPr>
              <a:t>і</a:t>
            </a:r>
            <a:r>
              <a:rPr dirty="0" sz="2600" spc="-21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 spc="110">
                <a:solidFill>
                  <a:srgbClr val="231F20"/>
                </a:solidFill>
                <a:latin typeface="Verdana"/>
                <a:cs typeface="Verdana"/>
              </a:rPr>
              <a:t>ц</a:t>
            </a:r>
            <a:r>
              <a:rPr dirty="0" sz="2600" spc="80">
                <a:solidFill>
                  <a:srgbClr val="231F20"/>
                </a:solidFill>
                <a:latin typeface="Verdana"/>
                <a:cs typeface="Verdana"/>
              </a:rPr>
              <a:t>е</a:t>
            </a:r>
            <a:r>
              <a:rPr dirty="0" sz="2600" spc="-21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 spc="45">
                <a:solidFill>
                  <a:srgbClr val="231F20"/>
                </a:solidFill>
                <a:latin typeface="Verdana"/>
                <a:cs typeface="Verdana"/>
              </a:rPr>
              <a:t>з</a:t>
            </a:r>
            <a:r>
              <a:rPr dirty="0" sz="2600" spc="105">
                <a:solidFill>
                  <a:srgbClr val="231F20"/>
                </a:solidFill>
                <a:latin typeface="Verdana"/>
                <a:cs typeface="Verdana"/>
              </a:rPr>
              <a:t>н</a:t>
            </a:r>
            <a:r>
              <a:rPr dirty="0" sz="2600" spc="-40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600" spc="90">
                <a:solidFill>
                  <a:srgbClr val="231F20"/>
                </a:solidFill>
                <a:latin typeface="Verdana"/>
                <a:cs typeface="Verdana"/>
              </a:rPr>
              <a:t>ю</a:t>
            </a:r>
            <a:r>
              <a:rPr dirty="0" sz="2600" spc="-15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600" spc="5">
                <a:solidFill>
                  <a:srgbClr val="231F20"/>
                </a:solidFill>
                <a:latin typeface="Verdana"/>
                <a:cs typeface="Verdana"/>
              </a:rPr>
              <a:t>ь</a:t>
            </a:r>
            <a:r>
              <a:rPr dirty="0" sz="2600" spc="-360">
                <a:solidFill>
                  <a:srgbClr val="231F20"/>
                </a:solidFill>
                <a:latin typeface="Verdana"/>
                <a:cs typeface="Verdana"/>
              </a:rPr>
              <a:t>.</a:t>
            </a:r>
            <a:endParaRPr sz="2600">
              <a:latin typeface="Verdana"/>
              <a:cs typeface="Verdana"/>
            </a:endParaRPr>
          </a:p>
          <a:p>
            <a:pPr marL="283845">
              <a:lnSpc>
                <a:spcPts val="2985"/>
              </a:lnSpc>
            </a:pPr>
            <a:r>
              <a:rPr dirty="0" sz="2600" spc="170">
                <a:solidFill>
                  <a:srgbClr val="231F20"/>
                </a:solidFill>
                <a:latin typeface="Verdana"/>
                <a:cs typeface="Verdana"/>
              </a:rPr>
              <a:t>Н</a:t>
            </a:r>
            <a:r>
              <a:rPr dirty="0" sz="2600" spc="75">
                <a:solidFill>
                  <a:srgbClr val="231F20"/>
                </a:solidFill>
                <a:latin typeface="Verdana"/>
                <a:cs typeface="Verdana"/>
              </a:rPr>
              <a:t>е</a:t>
            </a:r>
            <a:r>
              <a:rPr dirty="0" sz="2600" spc="254">
                <a:solidFill>
                  <a:srgbClr val="231F20"/>
                </a:solidFill>
                <a:latin typeface="Verdana"/>
                <a:cs typeface="Verdana"/>
              </a:rPr>
              <a:t>м</a:t>
            </a:r>
            <a:r>
              <a:rPr dirty="0" sz="2600" spc="-35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600" spc="-21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 spc="95">
                <a:solidFill>
                  <a:srgbClr val="231F20"/>
                </a:solidFill>
                <a:latin typeface="Verdana"/>
                <a:cs typeface="Verdana"/>
              </a:rPr>
              <a:t>п</a:t>
            </a:r>
            <a:r>
              <a:rPr dirty="0" sz="2600" spc="160">
                <a:solidFill>
                  <a:srgbClr val="231F20"/>
                </a:solidFill>
                <a:latin typeface="Verdana"/>
                <a:cs typeface="Verdana"/>
              </a:rPr>
              <a:t>р</a:t>
            </a:r>
            <a:r>
              <a:rPr dirty="0" sz="2600" spc="85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600" spc="-22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 spc="130">
                <a:solidFill>
                  <a:srgbClr val="231F20"/>
                </a:solidFill>
                <a:latin typeface="Verdana"/>
                <a:cs typeface="Verdana"/>
              </a:rPr>
              <a:t>щ</a:t>
            </a:r>
            <a:r>
              <a:rPr dirty="0" sz="2600" spc="85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600" spc="-22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 spc="105">
                <a:solidFill>
                  <a:srgbClr val="231F20"/>
                </a:solidFill>
                <a:latin typeface="Verdana"/>
                <a:cs typeface="Verdana"/>
              </a:rPr>
              <a:t>д</a:t>
            </a:r>
            <a:r>
              <a:rPr dirty="0" sz="2600" spc="75">
                <a:solidFill>
                  <a:srgbClr val="231F20"/>
                </a:solidFill>
                <a:latin typeface="Verdana"/>
                <a:cs typeface="Verdana"/>
              </a:rPr>
              <a:t>е</a:t>
            </a:r>
            <a:r>
              <a:rPr dirty="0" sz="2600" spc="114">
                <a:solidFill>
                  <a:srgbClr val="231F20"/>
                </a:solidFill>
                <a:latin typeface="Verdana"/>
                <a:cs typeface="Verdana"/>
              </a:rPr>
              <a:t>б</a:t>
            </a:r>
            <a:r>
              <a:rPr dirty="0" sz="2600" spc="-40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600" spc="-15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600" spc="-60">
                <a:solidFill>
                  <a:srgbClr val="231F20"/>
                </a:solidFill>
                <a:latin typeface="Verdana"/>
                <a:cs typeface="Verdana"/>
              </a:rPr>
              <a:t>у</a:t>
            </a:r>
            <a:r>
              <a:rPr dirty="0" sz="2600" spc="45">
                <a:solidFill>
                  <a:srgbClr val="231F20"/>
                </a:solidFill>
                <a:latin typeface="Verdana"/>
                <a:cs typeface="Verdana"/>
              </a:rPr>
              <a:t>в</a:t>
            </a:r>
            <a:r>
              <a:rPr dirty="0" sz="2600" spc="-40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600" spc="-15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600" spc="135">
                <a:solidFill>
                  <a:srgbClr val="231F20"/>
                </a:solidFill>
                <a:latin typeface="Verdana"/>
                <a:cs typeface="Verdana"/>
              </a:rPr>
              <a:t>и</a:t>
            </a:r>
            <a:r>
              <a:rPr dirty="0" sz="2600" spc="-365">
                <a:solidFill>
                  <a:srgbClr val="231F20"/>
                </a:solidFill>
                <a:latin typeface="Verdana"/>
                <a:cs typeface="Verdana"/>
              </a:rPr>
              <a:t>.</a:t>
            </a:r>
            <a:r>
              <a:rPr dirty="0" sz="2600" spc="-305">
                <a:solidFill>
                  <a:srgbClr val="231F20"/>
                </a:solidFill>
                <a:latin typeface="Verdana"/>
                <a:cs typeface="Verdana"/>
              </a:rPr>
              <a:t>)</a:t>
            </a:r>
            <a:endParaRPr sz="2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750">
              <a:latin typeface="Verdana"/>
              <a:cs typeface="Verdana"/>
            </a:endParaRPr>
          </a:p>
          <a:p>
            <a:pPr marL="19685">
              <a:lnSpc>
                <a:spcPts val="2990"/>
              </a:lnSpc>
              <a:spcBef>
                <a:spcPts val="5"/>
              </a:spcBef>
            </a:pPr>
            <a:r>
              <a:rPr dirty="0" sz="2600" spc="-90" b="1">
                <a:solidFill>
                  <a:srgbClr val="615881"/>
                </a:solidFill>
                <a:latin typeface="Verdana"/>
                <a:cs typeface="Verdana"/>
              </a:rPr>
              <a:t>Думка:</a:t>
            </a:r>
            <a:endParaRPr sz="2600">
              <a:latin typeface="Verdana"/>
              <a:cs typeface="Verdana"/>
            </a:endParaRPr>
          </a:p>
          <a:p>
            <a:pPr marL="283845">
              <a:lnSpc>
                <a:spcPts val="2990"/>
              </a:lnSpc>
            </a:pPr>
            <a:r>
              <a:rPr dirty="0" sz="2600" spc="45">
                <a:solidFill>
                  <a:srgbClr val="231F20"/>
                </a:solidFill>
                <a:latin typeface="Verdana"/>
                <a:cs typeface="Verdana"/>
              </a:rPr>
              <a:t>С</a:t>
            </a:r>
            <a:r>
              <a:rPr dirty="0" sz="2600" spc="254">
                <a:solidFill>
                  <a:srgbClr val="231F20"/>
                </a:solidFill>
                <a:latin typeface="Verdana"/>
                <a:cs typeface="Verdana"/>
              </a:rPr>
              <a:t>м</a:t>
            </a:r>
            <a:r>
              <a:rPr dirty="0" sz="2600" spc="-40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600" spc="125">
                <a:solidFill>
                  <a:srgbClr val="231F20"/>
                </a:solidFill>
                <a:latin typeface="Verdana"/>
                <a:cs typeface="Verdana"/>
              </a:rPr>
              <a:t>ж</a:t>
            </a:r>
            <a:r>
              <a:rPr dirty="0" sz="2600" spc="75">
                <a:solidFill>
                  <a:srgbClr val="231F20"/>
                </a:solidFill>
                <a:latin typeface="Verdana"/>
                <a:cs typeface="Verdana"/>
              </a:rPr>
              <a:t>е</a:t>
            </a:r>
            <a:r>
              <a:rPr dirty="0" sz="2600" spc="105">
                <a:solidFill>
                  <a:srgbClr val="231F20"/>
                </a:solidFill>
                <a:latin typeface="Verdana"/>
                <a:cs typeface="Verdana"/>
              </a:rPr>
              <a:t>н</a:t>
            </a:r>
            <a:r>
              <a:rPr dirty="0" sz="2600" spc="-35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600" spc="-21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 spc="10">
                <a:solidFill>
                  <a:srgbClr val="231F20"/>
                </a:solidFill>
                <a:latin typeface="Verdana"/>
                <a:cs typeface="Verdana"/>
              </a:rPr>
              <a:t>к</a:t>
            </a:r>
            <a:r>
              <a:rPr dirty="0" sz="2600" spc="-60">
                <a:solidFill>
                  <a:srgbClr val="231F20"/>
                </a:solidFill>
                <a:latin typeface="Verdana"/>
                <a:cs typeface="Verdana"/>
              </a:rPr>
              <a:t>у</a:t>
            </a:r>
            <a:r>
              <a:rPr dirty="0" sz="2600" spc="160">
                <a:solidFill>
                  <a:srgbClr val="231F20"/>
                </a:solidFill>
                <a:latin typeface="Verdana"/>
                <a:cs typeface="Verdana"/>
              </a:rPr>
              <a:t>р</a:t>
            </a:r>
            <a:r>
              <a:rPr dirty="0" sz="2600" spc="10">
                <a:solidFill>
                  <a:srgbClr val="231F20"/>
                </a:solidFill>
                <a:latin typeface="Verdana"/>
                <a:cs typeface="Verdana"/>
              </a:rPr>
              <a:t>к</a:t>
            </a:r>
            <a:r>
              <a:rPr dirty="0" sz="2600" spc="-35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600" spc="-21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 spc="10">
                <a:solidFill>
                  <a:srgbClr val="231F20"/>
                </a:solidFill>
                <a:latin typeface="Verdana"/>
                <a:cs typeface="Verdana"/>
              </a:rPr>
              <a:t>к</a:t>
            </a:r>
            <a:r>
              <a:rPr dirty="0" sz="2600" spc="160">
                <a:solidFill>
                  <a:srgbClr val="231F20"/>
                </a:solidFill>
                <a:latin typeface="Verdana"/>
                <a:cs typeface="Verdana"/>
              </a:rPr>
              <a:t>р</a:t>
            </a:r>
            <a:r>
              <a:rPr dirty="0" sz="2600" spc="-40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600" spc="130">
                <a:solidFill>
                  <a:srgbClr val="231F20"/>
                </a:solidFill>
                <a:latin typeface="Verdana"/>
                <a:cs typeface="Verdana"/>
              </a:rPr>
              <a:t>щ</a:t>
            </a:r>
            <a:r>
              <a:rPr dirty="0" sz="2600" spc="-40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600" spc="-360">
                <a:solidFill>
                  <a:srgbClr val="231F20"/>
                </a:solidFill>
                <a:latin typeface="Verdana"/>
                <a:cs typeface="Verdana"/>
              </a:rPr>
              <a:t>,</a:t>
            </a:r>
            <a:r>
              <a:rPr dirty="0" sz="2600" spc="-21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 spc="-40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600" spc="105">
                <a:solidFill>
                  <a:srgbClr val="231F20"/>
                </a:solidFill>
                <a:latin typeface="Verdana"/>
                <a:cs typeface="Verdana"/>
              </a:rPr>
              <a:t>н</a:t>
            </a:r>
            <a:r>
              <a:rPr dirty="0" sz="2600" spc="15">
                <a:solidFill>
                  <a:srgbClr val="231F20"/>
                </a:solidFill>
                <a:latin typeface="Verdana"/>
                <a:cs typeface="Verdana"/>
              </a:rPr>
              <a:t>і</a:t>
            </a:r>
            <a:r>
              <a:rPr dirty="0" sz="2600" spc="130">
                <a:solidFill>
                  <a:srgbClr val="231F20"/>
                </a:solidFill>
                <a:latin typeface="Verdana"/>
                <a:cs typeface="Verdana"/>
              </a:rPr>
              <a:t>ж</a:t>
            </a:r>
            <a:r>
              <a:rPr dirty="0" sz="2600" spc="-22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 spc="95">
                <a:solidFill>
                  <a:srgbClr val="231F20"/>
                </a:solidFill>
                <a:latin typeface="Verdana"/>
                <a:cs typeface="Verdana"/>
              </a:rPr>
              <a:t>п</a:t>
            </a:r>
            <a:r>
              <a:rPr dirty="0" sz="2600" spc="15">
                <a:solidFill>
                  <a:srgbClr val="231F20"/>
                </a:solidFill>
                <a:latin typeface="Verdana"/>
                <a:cs typeface="Verdana"/>
              </a:rPr>
              <a:t>і</a:t>
            </a:r>
            <a:r>
              <a:rPr dirty="0" sz="2600" spc="110">
                <a:solidFill>
                  <a:srgbClr val="231F20"/>
                </a:solidFill>
                <a:latin typeface="Verdana"/>
                <a:cs typeface="Verdana"/>
              </a:rPr>
              <a:t>ц</a:t>
            </a:r>
            <a:r>
              <a:rPr dirty="0" sz="2600" spc="-40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600" spc="-360">
                <a:solidFill>
                  <a:srgbClr val="231F20"/>
                </a:solidFill>
                <a:latin typeface="Verdana"/>
                <a:cs typeface="Verdana"/>
              </a:rPr>
              <a:t>.</a:t>
            </a:r>
            <a:endParaRPr sz="2600">
              <a:latin typeface="Verdana"/>
              <a:cs typeface="Verdana"/>
            </a:endParaRPr>
          </a:p>
          <a:p>
            <a:pPr marL="283845" marR="529590" indent="-271145">
              <a:lnSpc>
                <a:spcPts val="2850"/>
              </a:lnSpc>
              <a:spcBef>
                <a:spcPts val="1930"/>
              </a:spcBef>
            </a:pPr>
            <a:r>
              <a:rPr dirty="0" sz="2600" spc="-310">
                <a:solidFill>
                  <a:srgbClr val="231F20"/>
                </a:solidFill>
                <a:latin typeface="Verdana"/>
                <a:cs typeface="Verdana"/>
              </a:rPr>
              <a:t>(</a:t>
            </a:r>
            <a:r>
              <a:rPr dirty="0" sz="2600" spc="170">
                <a:solidFill>
                  <a:srgbClr val="231F20"/>
                </a:solidFill>
                <a:latin typeface="Verdana"/>
                <a:cs typeface="Verdana"/>
              </a:rPr>
              <a:t>Н</a:t>
            </a:r>
            <a:r>
              <a:rPr dirty="0" sz="2600" spc="80">
                <a:solidFill>
                  <a:srgbClr val="231F20"/>
                </a:solidFill>
                <a:latin typeface="Verdana"/>
                <a:cs typeface="Verdana"/>
              </a:rPr>
              <a:t>е</a:t>
            </a:r>
            <a:r>
              <a:rPr dirty="0" sz="2600" spc="-21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 spc="-15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600" spc="75">
                <a:solidFill>
                  <a:srgbClr val="231F20"/>
                </a:solidFill>
                <a:latin typeface="Verdana"/>
                <a:cs typeface="Verdana"/>
              </a:rPr>
              <a:t>е</a:t>
            </a:r>
            <a:r>
              <a:rPr dirty="0" sz="2600" spc="45">
                <a:solidFill>
                  <a:srgbClr val="231F20"/>
                </a:solidFill>
                <a:latin typeface="Verdana"/>
                <a:cs typeface="Verdana"/>
              </a:rPr>
              <a:t>з</a:t>
            </a:r>
            <a:r>
              <a:rPr dirty="0" sz="2600" spc="-40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600" spc="-360">
                <a:solidFill>
                  <a:srgbClr val="231F20"/>
                </a:solidFill>
                <a:latin typeface="Verdana"/>
                <a:cs typeface="Verdana"/>
              </a:rPr>
              <a:t>.</a:t>
            </a:r>
            <a:r>
              <a:rPr dirty="0" sz="2600" spc="-21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 spc="150">
                <a:solidFill>
                  <a:srgbClr val="231F20"/>
                </a:solidFill>
                <a:latin typeface="Verdana"/>
                <a:cs typeface="Verdana"/>
              </a:rPr>
              <a:t>В</a:t>
            </a:r>
            <a:r>
              <a:rPr dirty="0" sz="2600" spc="140">
                <a:solidFill>
                  <a:srgbClr val="231F20"/>
                </a:solidFill>
                <a:latin typeface="Verdana"/>
                <a:cs typeface="Verdana"/>
              </a:rPr>
              <a:t>и</a:t>
            </a:r>
            <a:r>
              <a:rPr dirty="0" sz="2600" spc="-22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 spc="105">
                <a:solidFill>
                  <a:srgbClr val="231F20"/>
                </a:solidFill>
                <a:latin typeface="Verdana"/>
                <a:cs typeface="Verdana"/>
              </a:rPr>
              <a:t>н</a:t>
            </a:r>
            <a:r>
              <a:rPr dirty="0" sz="2600" spc="80">
                <a:solidFill>
                  <a:srgbClr val="231F20"/>
                </a:solidFill>
                <a:latin typeface="Verdana"/>
                <a:cs typeface="Verdana"/>
              </a:rPr>
              <a:t>е</a:t>
            </a:r>
            <a:r>
              <a:rPr dirty="0" sz="2600" spc="-21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 spc="254">
                <a:solidFill>
                  <a:srgbClr val="231F20"/>
                </a:solidFill>
                <a:latin typeface="Verdana"/>
                <a:cs typeface="Verdana"/>
              </a:rPr>
              <a:t>м</a:t>
            </a:r>
            <a:r>
              <a:rPr dirty="0" sz="2600" spc="80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600" spc="125">
                <a:solidFill>
                  <a:srgbClr val="231F20"/>
                </a:solidFill>
                <a:latin typeface="Verdana"/>
                <a:cs typeface="Verdana"/>
              </a:rPr>
              <a:t>ж</a:t>
            </a:r>
            <a:r>
              <a:rPr dirty="0" sz="2600" spc="75">
                <a:solidFill>
                  <a:srgbClr val="231F20"/>
                </a:solidFill>
                <a:latin typeface="Verdana"/>
                <a:cs typeface="Verdana"/>
              </a:rPr>
              <a:t>е</a:t>
            </a:r>
            <a:r>
              <a:rPr dirty="0" sz="2600" spc="-15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600" spc="80">
                <a:solidFill>
                  <a:srgbClr val="231F20"/>
                </a:solidFill>
                <a:latin typeface="Verdana"/>
                <a:cs typeface="Verdana"/>
              </a:rPr>
              <a:t>е</a:t>
            </a:r>
            <a:r>
              <a:rPr dirty="0" sz="2600" spc="-21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 spc="105">
                <a:solidFill>
                  <a:srgbClr val="231F20"/>
                </a:solidFill>
                <a:latin typeface="Verdana"/>
                <a:cs typeface="Verdana"/>
              </a:rPr>
              <a:t>д</a:t>
            </a:r>
            <a:r>
              <a:rPr dirty="0" sz="2600" spc="80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600" spc="45">
                <a:solidFill>
                  <a:srgbClr val="231F20"/>
                </a:solidFill>
                <a:latin typeface="Verdana"/>
                <a:cs typeface="Verdana"/>
              </a:rPr>
              <a:t>в</a:t>
            </a:r>
            <a:r>
              <a:rPr dirty="0" sz="2600" spc="75">
                <a:solidFill>
                  <a:srgbClr val="231F20"/>
                </a:solidFill>
                <a:latin typeface="Verdana"/>
                <a:cs typeface="Verdana"/>
              </a:rPr>
              <a:t>е</a:t>
            </a:r>
            <a:r>
              <a:rPr dirty="0" sz="2600" spc="90">
                <a:solidFill>
                  <a:srgbClr val="231F20"/>
                </a:solidFill>
                <a:latin typeface="Verdana"/>
                <a:cs typeface="Verdana"/>
              </a:rPr>
              <a:t>с</a:t>
            </a:r>
            <a:r>
              <a:rPr dirty="0" sz="2600" spc="-15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600" spc="95">
                <a:solidFill>
                  <a:srgbClr val="231F20"/>
                </a:solidFill>
                <a:latin typeface="Verdana"/>
                <a:cs typeface="Verdana"/>
              </a:rPr>
              <a:t>и  </a:t>
            </a:r>
            <a:r>
              <a:rPr dirty="0" sz="2600" spc="95">
                <a:solidFill>
                  <a:srgbClr val="231F20"/>
                </a:solidFill>
                <a:latin typeface="Verdana"/>
                <a:cs typeface="Verdana"/>
              </a:rPr>
              <a:t>це</a:t>
            </a:r>
            <a:r>
              <a:rPr dirty="0" sz="2600" spc="-22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 spc="70">
                <a:solidFill>
                  <a:srgbClr val="231F20"/>
                </a:solidFill>
                <a:latin typeface="Verdana"/>
                <a:cs typeface="Verdana"/>
              </a:rPr>
              <a:t>доказами</a:t>
            </a:r>
            <a:r>
              <a:rPr dirty="0" sz="2600" spc="-22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 spc="50">
                <a:solidFill>
                  <a:srgbClr val="231F20"/>
                </a:solidFill>
                <a:latin typeface="Verdana"/>
                <a:cs typeface="Verdana"/>
              </a:rPr>
              <a:t>з</a:t>
            </a:r>
            <a:r>
              <a:rPr dirty="0" sz="2600" spc="-22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 spc="-10">
                <a:solidFill>
                  <a:srgbClr val="231F20"/>
                </a:solidFill>
                <a:latin typeface="Verdana"/>
                <a:cs typeface="Verdana"/>
              </a:rPr>
              <a:t>джерел.)</a:t>
            </a:r>
            <a:endParaRPr sz="2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6614956"/>
            <a:ext cx="10693400" cy="588010"/>
            <a:chOff x="0" y="6614956"/>
            <a:chExt cx="10693400" cy="588010"/>
          </a:xfrm>
        </p:grpSpPr>
        <p:sp>
          <p:nvSpPr>
            <p:cNvPr id="3" name="object 3"/>
            <p:cNvSpPr/>
            <p:nvPr/>
          </p:nvSpPr>
          <p:spPr>
            <a:xfrm>
              <a:off x="0" y="6614956"/>
              <a:ext cx="1059180" cy="588010"/>
            </a:xfrm>
            <a:custGeom>
              <a:avLst/>
              <a:gdLst/>
              <a:ahLst/>
              <a:cxnLst/>
              <a:rect l="l" t="t" r="r" b="b"/>
              <a:pathLst>
                <a:path w="1059180" h="588009">
                  <a:moveTo>
                    <a:pt x="1058769" y="587487"/>
                  </a:moveTo>
                  <a:lnTo>
                    <a:pt x="0" y="587487"/>
                  </a:lnTo>
                  <a:lnTo>
                    <a:pt x="0" y="0"/>
                  </a:lnTo>
                  <a:lnTo>
                    <a:pt x="1058769" y="0"/>
                  </a:lnTo>
                  <a:lnTo>
                    <a:pt x="1058769" y="587487"/>
                  </a:lnTo>
                  <a:close/>
                </a:path>
              </a:pathLst>
            </a:custGeom>
            <a:solidFill>
              <a:srgbClr val="61588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1058760" y="6614959"/>
              <a:ext cx="9634855" cy="588010"/>
            </a:xfrm>
            <a:custGeom>
              <a:avLst/>
              <a:gdLst/>
              <a:ahLst/>
              <a:cxnLst/>
              <a:rect l="l" t="t" r="r" b="b"/>
              <a:pathLst>
                <a:path w="9634855" h="588009">
                  <a:moveTo>
                    <a:pt x="9634372" y="542569"/>
                  </a:moveTo>
                  <a:lnTo>
                    <a:pt x="0" y="542569"/>
                  </a:lnTo>
                  <a:lnTo>
                    <a:pt x="0" y="587489"/>
                  </a:lnTo>
                  <a:lnTo>
                    <a:pt x="9634372" y="587489"/>
                  </a:lnTo>
                  <a:lnTo>
                    <a:pt x="9634372" y="542569"/>
                  </a:lnTo>
                  <a:close/>
                </a:path>
                <a:path w="9634855" h="588009">
                  <a:moveTo>
                    <a:pt x="9634372" y="0"/>
                  </a:moveTo>
                  <a:lnTo>
                    <a:pt x="0" y="0"/>
                  </a:lnTo>
                  <a:lnTo>
                    <a:pt x="0" y="44919"/>
                  </a:lnTo>
                  <a:lnTo>
                    <a:pt x="9634372" y="44919"/>
                  </a:lnTo>
                  <a:lnTo>
                    <a:pt x="9634372" y="0"/>
                  </a:lnTo>
                  <a:close/>
                </a:path>
              </a:pathLst>
            </a:custGeom>
            <a:solidFill>
              <a:srgbClr val="40BC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6075" y="6722430"/>
              <a:ext cx="759142" cy="31759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09912" y="6747661"/>
              <a:ext cx="689290" cy="32497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89" y="6674805"/>
              <a:ext cx="571499" cy="504824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619303" y="652224"/>
            <a:ext cx="8089900" cy="1168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</a:pPr>
            <a:r>
              <a:rPr dirty="0" sz="3500" spc="-55"/>
              <a:t>Т</a:t>
            </a:r>
            <a:r>
              <a:rPr dirty="0" sz="3500" spc="105"/>
              <a:t>е</a:t>
            </a:r>
            <a:r>
              <a:rPr dirty="0" sz="3500" spc="60"/>
              <a:t>з</a:t>
            </a:r>
            <a:r>
              <a:rPr dirty="0" sz="3500" spc="-45"/>
              <a:t>а</a:t>
            </a:r>
            <a:r>
              <a:rPr dirty="0" sz="3500" spc="-290"/>
              <a:t> </a:t>
            </a:r>
            <a:r>
              <a:rPr dirty="0" sz="3500" spc="350"/>
              <a:t>м</a:t>
            </a:r>
            <a:r>
              <a:rPr dirty="0" sz="3500" spc="-50"/>
              <a:t>а</a:t>
            </a:r>
            <a:r>
              <a:rPr dirty="0" sz="3500" spc="105"/>
              <a:t>є</a:t>
            </a:r>
            <a:r>
              <a:rPr dirty="0" sz="3500" spc="-290"/>
              <a:t> </a:t>
            </a:r>
            <a:r>
              <a:rPr dirty="0" sz="3500" spc="160"/>
              <a:t>б</a:t>
            </a:r>
            <a:r>
              <a:rPr dirty="0" sz="3500" spc="-80"/>
              <a:t>у</a:t>
            </a:r>
            <a:r>
              <a:rPr dirty="0" sz="3500" spc="-20"/>
              <a:t>т</a:t>
            </a:r>
            <a:r>
              <a:rPr dirty="0" sz="3500" spc="185"/>
              <a:t>и</a:t>
            </a:r>
            <a:r>
              <a:rPr dirty="0" sz="3500" spc="-290"/>
              <a:t> </a:t>
            </a:r>
            <a:r>
              <a:rPr dirty="0" sz="3500" spc="-20"/>
              <a:t>т</a:t>
            </a:r>
            <a:r>
              <a:rPr dirty="0" sz="3500" spc="-50"/>
              <a:t>а</a:t>
            </a:r>
            <a:r>
              <a:rPr dirty="0" sz="3500" spc="15"/>
              <a:t>к</a:t>
            </a:r>
            <a:r>
              <a:rPr dirty="0" sz="3500" spc="110"/>
              <a:t>о</a:t>
            </a:r>
            <a:r>
              <a:rPr dirty="0" sz="3500" spc="125"/>
              <a:t>ю</a:t>
            </a:r>
            <a:r>
              <a:rPr dirty="0" sz="3500" spc="-480"/>
              <a:t>,</a:t>
            </a:r>
            <a:r>
              <a:rPr dirty="0" sz="3500" spc="-290"/>
              <a:t> </a:t>
            </a:r>
            <a:r>
              <a:rPr dirty="0" sz="3500" spc="180"/>
              <a:t>щ</a:t>
            </a:r>
            <a:r>
              <a:rPr dirty="0" sz="3500" spc="110"/>
              <a:t>о</a:t>
            </a:r>
            <a:r>
              <a:rPr dirty="0" sz="3500" spc="165"/>
              <a:t>б</a:t>
            </a:r>
            <a:r>
              <a:rPr dirty="0" sz="3500" spc="-290"/>
              <a:t> </a:t>
            </a:r>
            <a:r>
              <a:rPr dirty="0" sz="3500" spc="10"/>
              <a:t>ї</a:t>
            </a:r>
            <a:r>
              <a:rPr dirty="0" sz="3500" spc="15"/>
              <a:t>ї</a:t>
            </a:r>
            <a:r>
              <a:rPr dirty="0" sz="3500" spc="-290"/>
              <a:t> </a:t>
            </a:r>
            <a:r>
              <a:rPr dirty="0" sz="3500" spc="350"/>
              <a:t>м</a:t>
            </a:r>
            <a:r>
              <a:rPr dirty="0" sz="3500" spc="110"/>
              <a:t>о</a:t>
            </a:r>
            <a:r>
              <a:rPr dirty="0" sz="3500" spc="170"/>
              <a:t>ж</a:t>
            </a:r>
            <a:r>
              <a:rPr dirty="0" sz="3500" spc="145"/>
              <a:t>н</a:t>
            </a:r>
            <a:r>
              <a:rPr dirty="0" sz="3500" spc="-30"/>
              <a:t>а  </a:t>
            </a:r>
            <a:r>
              <a:rPr dirty="0" sz="3500" spc="65"/>
              <a:t>було</a:t>
            </a:r>
            <a:r>
              <a:rPr dirty="0" sz="3500" spc="-295"/>
              <a:t> </a:t>
            </a:r>
            <a:r>
              <a:rPr dirty="0" sz="3500" spc="25"/>
              <a:t>обстояти.</a:t>
            </a:r>
            <a:r>
              <a:rPr dirty="0" sz="3500" spc="-295"/>
              <a:t> </a:t>
            </a:r>
            <a:r>
              <a:rPr dirty="0" sz="3500" spc="110"/>
              <a:t>Чому?</a:t>
            </a:r>
            <a:endParaRPr sz="3500"/>
          </a:p>
        </p:txBody>
      </p:sp>
      <p:sp>
        <p:nvSpPr>
          <p:cNvPr id="13" name="object 13"/>
          <p:cNvSpPr txBox="1"/>
          <p:nvPr/>
        </p:nvSpPr>
        <p:spPr>
          <a:xfrm>
            <a:off x="409565" y="6743434"/>
            <a:ext cx="258445" cy="335280"/>
          </a:xfrm>
          <a:prstGeom prst="rect">
            <a:avLst/>
          </a:prstGeom>
        </p:spPr>
        <p:txBody>
          <a:bodyPr wrap="square" lIns="0" tIns="4445" rIns="0" bIns="0" rtlCol="0" vert="horz">
            <a:spAutoFit/>
          </a:bodyPr>
          <a:lstStyle/>
          <a:p>
            <a:pPr marL="4445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z="2000" spc="100" b="1">
                <a:solidFill>
                  <a:srgbClr val="FFFFFF"/>
                </a:solidFill>
                <a:latin typeface="Tahoma"/>
                <a:cs typeface="Tahoma"/>
              </a:rPr>
              <a:t>4</a:t>
            </a:fld>
            <a:endParaRPr sz="2000">
              <a:latin typeface="Tahoma"/>
              <a:cs typeface="Tahoma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40"/>
              <a:t>Н</a:t>
            </a:r>
            <a:r>
              <a:rPr dirty="0" spc="-120"/>
              <a:t>а</a:t>
            </a:r>
            <a:r>
              <a:rPr dirty="0" spc="-60"/>
              <a:t>ц</a:t>
            </a:r>
            <a:r>
              <a:rPr dirty="0" spc="-80"/>
              <a:t>і</a:t>
            </a:r>
            <a:r>
              <a:rPr dirty="0" spc="-70"/>
              <a:t>о</a:t>
            </a:r>
            <a:r>
              <a:rPr dirty="0" spc="-60"/>
              <a:t>н</a:t>
            </a:r>
            <a:r>
              <a:rPr dirty="0" spc="-120"/>
              <a:t>а</a:t>
            </a:r>
            <a:r>
              <a:rPr dirty="0" spc="-100"/>
              <a:t>л</a:t>
            </a:r>
            <a:r>
              <a:rPr dirty="0" spc="-105"/>
              <a:t>ь</a:t>
            </a:r>
            <a:r>
              <a:rPr dirty="0" spc="-60"/>
              <a:t>н</a:t>
            </a:r>
            <a:r>
              <a:rPr dirty="0" spc="-35"/>
              <a:t>и</a:t>
            </a:r>
            <a:r>
              <a:rPr dirty="0" spc="-30"/>
              <a:t>й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20"/>
              <a:t>р</a:t>
            </a:r>
            <a:r>
              <a:rPr dirty="0" spc="-70"/>
              <a:t>о</a:t>
            </a:r>
            <a:r>
              <a:rPr dirty="0" spc="-40"/>
              <a:t>є</a:t>
            </a:r>
            <a:r>
              <a:rPr dirty="0" spc="-90"/>
              <a:t>к</a:t>
            </a:r>
            <a:r>
              <a:rPr dirty="0" spc="-40"/>
              <a:t>т</a:t>
            </a:r>
            <a:r>
              <a:rPr dirty="0" spc="-254"/>
              <a:t>: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35"/>
              <a:t>и</a:t>
            </a:r>
            <a:r>
              <a:rPr dirty="0" spc="-85"/>
              <a:t>ш</a:t>
            </a:r>
            <a:r>
              <a:rPr dirty="0" spc="-50"/>
              <a:t>е</a:t>
            </a:r>
            <a:r>
              <a:rPr dirty="0" spc="-45"/>
              <a:t>м</a:t>
            </a:r>
            <a:r>
              <a:rPr dirty="0" spc="-65"/>
              <a:t>о</a:t>
            </a:r>
            <a:r>
              <a:rPr dirty="0" spc="-110"/>
              <a:t> </a:t>
            </a:r>
            <a:r>
              <a:rPr dirty="0" spc="-50"/>
              <a:t>е</a:t>
            </a:r>
            <a:r>
              <a:rPr dirty="0" spc="-35"/>
              <a:t>с</a:t>
            </a:r>
            <a:r>
              <a:rPr dirty="0" spc="-45"/>
              <a:t>е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85"/>
              <a:t>М</a:t>
            </a:r>
            <a:r>
              <a:rPr dirty="0" spc="45"/>
              <a:t>о</a:t>
            </a:r>
            <a:r>
              <a:rPr dirty="0" spc="60"/>
              <a:t>д</a:t>
            </a:r>
            <a:r>
              <a:rPr dirty="0" spc="-40"/>
              <a:t>у</a:t>
            </a:r>
            <a:r>
              <a:rPr dirty="0" spc="25"/>
              <a:t>л</a:t>
            </a:r>
            <a:r>
              <a:rPr dirty="0" spc="5"/>
              <a:t>ь</a:t>
            </a:r>
            <a:r>
              <a:rPr dirty="0" spc="-135"/>
              <a:t> </a:t>
            </a:r>
            <a:r>
              <a:rPr dirty="0" spc="50"/>
              <a:t>4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796383" y="4889039"/>
            <a:ext cx="499109" cy="4216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600" spc="-65" b="1">
                <a:solidFill>
                  <a:srgbClr val="F47E6A"/>
                </a:solidFill>
                <a:latin typeface="Verdana"/>
                <a:cs typeface="Verdana"/>
              </a:rPr>
              <a:t>Н</a:t>
            </a:r>
            <a:r>
              <a:rPr dirty="0" sz="2600" spc="-70" b="1">
                <a:solidFill>
                  <a:srgbClr val="F47E6A"/>
                </a:solidFill>
                <a:latin typeface="Verdana"/>
                <a:cs typeface="Verdana"/>
              </a:rPr>
              <a:t>і</a:t>
            </a:r>
            <a:r>
              <a:rPr dirty="0" sz="2600" spc="-265" b="1">
                <a:solidFill>
                  <a:srgbClr val="F47E6A"/>
                </a:solidFill>
                <a:latin typeface="Verdana"/>
                <a:cs typeface="Verdana"/>
              </a:rPr>
              <a:t>!</a:t>
            </a:r>
            <a:endParaRPr sz="26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68595" y="2681039"/>
            <a:ext cx="763270" cy="4216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600" spc="-75" b="1">
                <a:solidFill>
                  <a:srgbClr val="40BC93"/>
                </a:solidFill>
                <a:latin typeface="Verdana"/>
                <a:cs typeface="Verdana"/>
              </a:rPr>
              <a:t>Т</a:t>
            </a:r>
            <a:r>
              <a:rPr dirty="0" sz="2600" spc="-155" b="1">
                <a:solidFill>
                  <a:srgbClr val="40BC93"/>
                </a:solidFill>
                <a:latin typeface="Verdana"/>
                <a:cs typeface="Verdana"/>
              </a:rPr>
              <a:t>а</a:t>
            </a:r>
            <a:r>
              <a:rPr dirty="0" sz="2600" spc="-20" b="1">
                <a:solidFill>
                  <a:srgbClr val="40BC93"/>
                </a:solidFill>
                <a:latin typeface="Verdana"/>
                <a:cs typeface="Verdana"/>
              </a:rPr>
              <a:t>к</a:t>
            </a:r>
            <a:r>
              <a:rPr dirty="0" sz="2600" spc="-265" b="1">
                <a:solidFill>
                  <a:srgbClr val="40BC93"/>
                </a:solidFill>
                <a:latin typeface="Verdana"/>
                <a:cs typeface="Verdana"/>
              </a:rPr>
              <a:t>!</a:t>
            </a:r>
            <a:endParaRPr sz="26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46150" y="2453636"/>
            <a:ext cx="6417310" cy="1129665"/>
          </a:xfrm>
          <a:prstGeom prst="rect">
            <a:avLst/>
          </a:prstGeom>
        </p:spPr>
        <p:txBody>
          <a:bodyPr wrap="square" lIns="0" tIns="54610" rIns="0" bIns="0" rtlCol="0" vert="horz">
            <a:spAutoFit/>
          </a:bodyPr>
          <a:lstStyle/>
          <a:p>
            <a:pPr marL="283845" marR="5080" indent="-271145">
              <a:lnSpc>
                <a:spcPct val="89300"/>
              </a:lnSpc>
              <a:spcBef>
                <a:spcPts val="430"/>
              </a:spcBef>
            </a:pPr>
            <a:r>
              <a:rPr dirty="0" sz="2600" spc="85">
                <a:solidFill>
                  <a:srgbClr val="231F20"/>
                </a:solidFill>
                <a:latin typeface="Verdana"/>
                <a:cs typeface="Verdana"/>
              </a:rPr>
              <a:t>Школам</a:t>
            </a:r>
            <a:r>
              <a:rPr dirty="0" sz="2600" spc="-229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 spc="45">
                <a:solidFill>
                  <a:srgbClr val="231F20"/>
                </a:solidFill>
                <a:latin typeface="Verdana"/>
                <a:cs typeface="Verdana"/>
              </a:rPr>
              <a:t>варто</a:t>
            </a:r>
            <a:r>
              <a:rPr dirty="0" sz="2600" spc="-22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 spc="70">
                <a:solidFill>
                  <a:srgbClr val="231F20"/>
                </a:solidFill>
                <a:latin typeface="Verdana"/>
                <a:cs typeface="Verdana"/>
              </a:rPr>
              <a:t>збільшити</a:t>
            </a:r>
            <a:r>
              <a:rPr dirty="0" sz="2600" spc="-22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 spc="45">
                <a:solidFill>
                  <a:srgbClr val="231F20"/>
                </a:solidFill>
                <a:latin typeface="Verdana"/>
                <a:cs typeface="Verdana"/>
              </a:rPr>
              <a:t>тривалість </a:t>
            </a:r>
            <a:r>
              <a:rPr dirty="0" sz="2600" spc="-90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 spc="35">
                <a:solidFill>
                  <a:srgbClr val="231F20"/>
                </a:solidFill>
                <a:latin typeface="Verdana"/>
                <a:cs typeface="Verdana"/>
              </a:rPr>
              <a:t>перерв, </a:t>
            </a:r>
            <a:r>
              <a:rPr dirty="0" sz="2600" spc="100">
                <a:solidFill>
                  <a:srgbClr val="231F20"/>
                </a:solidFill>
                <a:latin typeface="Verdana"/>
                <a:cs typeface="Verdana"/>
              </a:rPr>
              <a:t>бо </a:t>
            </a:r>
            <a:r>
              <a:rPr dirty="0" sz="2600" spc="95">
                <a:solidFill>
                  <a:srgbClr val="231F20"/>
                </a:solidFill>
                <a:latin typeface="Verdana"/>
                <a:cs typeface="Verdana"/>
              </a:rPr>
              <a:t>це </a:t>
            </a:r>
            <a:r>
              <a:rPr dirty="0" sz="2600" spc="55">
                <a:solidFill>
                  <a:srgbClr val="231F20"/>
                </a:solidFill>
                <a:latin typeface="Verdana"/>
                <a:cs typeface="Verdana"/>
              </a:rPr>
              <a:t>покращує здоров’я </a:t>
            </a:r>
            <a:r>
              <a:rPr dirty="0" sz="2600" spc="6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 spc="20">
                <a:solidFill>
                  <a:srgbClr val="231F20"/>
                </a:solidFill>
                <a:latin typeface="Verdana"/>
                <a:cs typeface="Verdana"/>
              </a:rPr>
              <a:t>учнів</a:t>
            </a:r>
            <a:r>
              <a:rPr dirty="0" sz="2600" spc="-22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 spc="20">
                <a:solidFill>
                  <a:srgbClr val="231F20"/>
                </a:solidFill>
                <a:latin typeface="Verdana"/>
                <a:cs typeface="Verdana"/>
              </a:rPr>
              <a:t>і</a:t>
            </a:r>
            <a:r>
              <a:rPr dirty="0" sz="2600" spc="-21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>
                <a:solidFill>
                  <a:srgbClr val="231F20"/>
                </a:solidFill>
                <a:latin typeface="Verdana"/>
                <a:cs typeface="Verdana"/>
              </a:rPr>
              <a:t>учениць.</a:t>
            </a:r>
            <a:endParaRPr sz="26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746150" y="4682582"/>
            <a:ext cx="6574155" cy="1129665"/>
          </a:xfrm>
          <a:prstGeom prst="rect">
            <a:avLst/>
          </a:prstGeom>
        </p:spPr>
        <p:txBody>
          <a:bodyPr wrap="square" lIns="0" tIns="54610" rIns="0" bIns="0" rtlCol="0" vert="horz">
            <a:spAutoFit/>
          </a:bodyPr>
          <a:lstStyle/>
          <a:p>
            <a:pPr marL="283845" marR="5080" indent="-271145">
              <a:lnSpc>
                <a:spcPct val="89300"/>
              </a:lnSpc>
              <a:spcBef>
                <a:spcPts val="430"/>
              </a:spcBef>
            </a:pPr>
            <a:r>
              <a:rPr dirty="0" sz="2600" spc="85">
                <a:solidFill>
                  <a:srgbClr val="231F20"/>
                </a:solidFill>
                <a:latin typeface="Verdana"/>
                <a:cs typeface="Verdana"/>
              </a:rPr>
              <a:t>Школам </a:t>
            </a:r>
            <a:r>
              <a:rPr dirty="0" sz="2600" spc="45">
                <a:solidFill>
                  <a:srgbClr val="231F20"/>
                </a:solidFill>
                <a:latin typeface="Verdana"/>
                <a:cs typeface="Verdana"/>
              </a:rPr>
              <a:t>варто </a:t>
            </a:r>
            <a:r>
              <a:rPr dirty="0" sz="2600" spc="70">
                <a:solidFill>
                  <a:srgbClr val="231F20"/>
                </a:solidFill>
                <a:latin typeface="Verdana"/>
                <a:cs typeface="Verdana"/>
              </a:rPr>
              <a:t>збільшити </a:t>
            </a:r>
            <a:r>
              <a:rPr dirty="0" sz="2600" spc="45">
                <a:solidFill>
                  <a:srgbClr val="231F20"/>
                </a:solidFill>
                <a:latin typeface="Verdana"/>
                <a:cs typeface="Verdana"/>
              </a:rPr>
              <a:t>тривалість </a:t>
            </a:r>
            <a:r>
              <a:rPr dirty="0" sz="2600" spc="-90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 spc="35">
                <a:solidFill>
                  <a:srgbClr val="231F20"/>
                </a:solidFill>
                <a:latin typeface="Verdana"/>
                <a:cs typeface="Verdana"/>
              </a:rPr>
              <a:t>перерв,</a:t>
            </a:r>
            <a:r>
              <a:rPr dirty="0" sz="2600" spc="-22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 spc="100">
                <a:solidFill>
                  <a:srgbClr val="231F20"/>
                </a:solidFill>
                <a:latin typeface="Verdana"/>
                <a:cs typeface="Verdana"/>
              </a:rPr>
              <a:t>бо</a:t>
            </a:r>
            <a:r>
              <a:rPr dirty="0" sz="2600" spc="-22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 spc="95">
                <a:solidFill>
                  <a:srgbClr val="231F20"/>
                </a:solidFill>
                <a:latin typeface="Verdana"/>
                <a:cs typeface="Verdana"/>
              </a:rPr>
              <a:t>це</a:t>
            </a:r>
            <a:r>
              <a:rPr dirty="0" sz="2600" spc="-21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>
                <a:solidFill>
                  <a:srgbClr val="231F20"/>
                </a:solidFill>
                <a:latin typeface="Verdana"/>
                <a:cs typeface="Verdana"/>
              </a:rPr>
              <a:t>—</a:t>
            </a:r>
            <a:r>
              <a:rPr dirty="0" sz="2600" spc="-22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 spc="135">
                <a:solidFill>
                  <a:srgbClr val="231F20"/>
                </a:solidFill>
                <a:latin typeface="Verdana"/>
                <a:cs typeface="Verdana"/>
              </a:rPr>
              <a:t>мій</a:t>
            </a:r>
            <a:r>
              <a:rPr dirty="0" sz="2600" spc="-22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 spc="75">
                <a:solidFill>
                  <a:srgbClr val="231F20"/>
                </a:solidFill>
                <a:latin typeface="Verdana"/>
                <a:cs typeface="Verdana"/>
              </a:rPr>
              <a:t>улюблений</a:t>
            </a:r>
            <a:r>
              <a:rPr dirty="0" sz="2600" spc="-22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 spc="20">
                <a:solidFill>
                  <a:srgbClr val="231F20"/>
                </a:solidFill>
                <a:latin typeface="Verdana"/>
                <a:cs typeface="Verdana"/>
              </a:rPr>
              <a:t>час </a:t>
            </a:r>
            <a:r>
              <a:rPr dirty="0" sz="2600" spc="-90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 spc="-55">
                <a:solidFill>
                  <a:srgbClr val="231F20"/>
                </a:solidFill>
                <a:latin typeface="Verdana"/>
                <a:cs typeface="Verdana"/>
              </a:rPr>
              <a:t>у</a:t>
            </a:r>
            <a:r>
              <a:rPr dirty="0" sz="2600" spc="-21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600" spc="160">
                <a:solidFill>
                  <a:srgbClr val="231F20"/>
                </a:solidFill>
                <a:latin typeface="Verdana"/>
                <a:cs typeface="Verdana"/>
              </a:rPr>
              <a:t>ш</a:t>
            </a:r>
            <a:r>
              <a:rPr dirty="0" sz="2600" spc="10">
                <a:solidFill>
                  <a:srgbClr val="231F20"/>
                </a:solidFill>
                <a:latin typeface="Verdana"/>
                <a:cs typeface="Verdana"/>
              </a:rPr>
              <a:t>к</a:t>
            </a:r>
            <a:r>
              <a:rPr dirty="0" sz="2600" spc="80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600" spc="45">
                <a:solidFill>
                  <a:srgbClr val="231F20"/>
                </a:solidFill>
                <a:latin typeface="Verdana"/>
                <a:cs typeface="Verdana"/>
              </a:rPr>
              <a:t>л</a:t>
            </a:r>
            <a:r>
              <a:rPr dirty="0" sz="2600" spc="15">
                <a:solidFill>
                  <a:srgbClr val="231F20"/>
                </a:solidFill>
                <a:latin typeface="Verdana"/>
                <a:cs typeface="Verdana"/>
              </a:rPr>
              <a:t>і</a:t>
            </a:r>
            <a:r>
              <a:rPr dirty="0" sz="2600" spc="-360">
                <a:solidFill>
                  <a:srgbClr val="231F20"/>
                </a:solidFill>
                <a:latin typeface="Verdana"/>
                <a:cs typeface="Verdana"/>
              </a:rPr>
              <a:t>.</a:t>
            </a:r>
            <a:endParaRPr sz="2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70007" y="1674433"/>
            <a:ext cx="253997" cy="253997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70007" y="2817634"/>
            <a:ext cx="253997" cy="253997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70007" y="3780849"/>
            <a:ext cx="253997" cy="253997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70007" y="4924040"/>
            <a:ext cx="253997" cy="253997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847223" y="4840309"/>
            <a:ext cx="2448759" cy="1781676"/>
          </a:xfrm>
          <a:prstGeom prst="rect">
            <a:avLst/>
          </a:prstGeom>
        </p:spPr>
      </p:pic>
      <p:grpSp>
        <p:nvGrpSpPr>
          <p:cNvPr id="7" name="object 7"/>
          <p:cNvGrpSpPr/>
          <p:nvPr/>
        </p:nvGrpSpPr>
        <p:grpSpPr>
          <a:xfrm>
            <a:off x="0" y="6613105"/>
            <a:ext cx="10693400" cy="587375"/>
            <a:chOff x="0" y="6613105"/>
            <a:chExt cx="10693400" cy="587375"/>
          </a:xfrm>
        </p:grpSpPr>
        <p:sp>
          <p:nvSpPr>
            <p:cNvPr id="8" name="object 8"/>
            <p:cNvSpPr/>
            <p:nvPr/>
          </p:nvSpPr>
          <p:spPr>
            <a:xfrm>
              <a:off x="0" y="6613105"/>
              <a:ext cx="1059180" cy="587375"/>
            </a:xfrm>
            <a:custGeom>
              <a:avLst/>
              <a:gdLst/>
              <a:ahLst/>
              <a:cxnLst/>
              <a:rect l="l" t="t" r="r" b="b"/>
              <a:pathLst>
                <a:path w="1059180" h="587375">
                  <a:moveTo>
                    <a:pt x="1058767" y="587379"/>
                  </a:moveTo>
                  <a:lnTo>
                    <a:pt x="0" y="587379"/>
                  </a:lnTo>
                  <a:lnTo>
                    <a:pt x="0" y="0"/>
                  </a:lnTo>
                  <a:lnTo>
                    <a:pt x="1058767" y="0"/>
                  </a:lnTo>
                  <a:lnTo>
                    <a:pt x="1058767" y="587379"/>
                  </a:lnTo>
                  <a:close/>
                </a:path>
              </a:pathLst>
            </a:custGeom>
            <a:solidFill>
              <a:srgbClr val="61588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1058760" y="6613105"/>
              <a:ext cx="9634855" cy="588010"/>
            </a:xfrm>
            <a:custGeom>
              <a:avLst/>
              <a:gdLst/>
              <a:ahLst/>
              <a:cxnLst/>
              <a:rect l="l" t="t" r="r" b="b"/>
              <a:pathLst>
                <a:path w="9634855" h="588009">
                  <a:moveTo>
                    <a:pt x="9634385" y="542480"/>
                  </a:moveTo>
                  <a:lnTo>
                    <a:pt x="0" y="542480"/>
                  </a:lnTo>
                  <a:lnTo>
                    <a:pt x="0" y="587387"/>
                  </a:lnTo>
                  <a:lnTo>
                    <a:pt x="9634385" y="587387"/>
                  </a:lnTo>
                  <a:lnTo>
                    <a:pt x="9634385" y="542480"/>
                  </a:lnTo>
                  <a:close/>
                </a:path>
                <a:path w="9634855" h="588009">
                  <a:moveTo>
                    <a:pt x="9634385" y="0"/>
                  </a:moveTo>
                  <a:lnTo>
                    <a:pt x="0" y="0"/>
                  </a:lnTo>
                  <a:lnTo>
                    <a:pt x="0" y="44919"/>
                  </a:lnTo>
                  <a:lnTo>
                    <a:pt x="9634385" y="44919"/>
                  </a:lnTo>
                  <a:lnTo>
                    <a:pt x="9634385" y="0"/>
                  </a:lnTo>
                  <a:close/>
                </a:path>
              </a:pathLst>
            </a:custGeom>
            <a:solidFill>
              <a:srgbClr val="40BC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746076" y="6720813"/>
              <a:ext cx="759140" cy="317159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809912" y="6747661"/>
              <a:ext cx="689290" cy="324970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597589" y="6674806"/>
              <a:ext cx="571499" cy="504824"/>
            </a:xfrm>
            <a:prstGeom prst="rect">
              <a:avLst/>
            </a:prstGeom>
          </p:spPr>
        </p:pic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3168040" y="506203"/>
            <a:ext cx="4365625" cy="6197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235"/>
              <a:t>О</a:t>
            </a:r>
            <a:r>
              <a:rPr dirty="0" spc="185"/>
              <a:t>б</a:t>
            </a:r>
            <a:r>
              <a:rPr dirty="0" spc="250"/>
              <a:t>р</a:t>
            </a:r>
            <a:r>
              <a:rPr dirty="0" spc="-50"/>
              <a:t>а</a:t>
            </a:r>
            <a:r>
              <a:rPr dirty="0" spc="395"/>
              <a:t>м</a:t>
            </a:r>
            <a:r>
              <a:rPr dirty="0" spc="75"/>
              <a:t>л</a:t>
            </a:r>
            <a:r>
              <a:rPr dirty="0" spc="125"/>
              <a:t>е</a:t>
            </a:r>
            <a:r>
              <a:rPr dirty="0" spc="170"/>
              <a:t>нн</a:t>
            </a:r>
            <a:r>
              <a:rPr dirty="0" spc="45"/>
              <a:t>я</a:t>
            </a:r>
            <a:r>
              <a:rPr dirty="0" spc="-325"/>
              <a:t> </a:t>
            </a:r>
            <a:r>
              <a:rPr dirty="0" spc="-15"/>
              <a:t>т</a:t>
            </a:r>
            <a:r>
              <a:rPr dirty="0" spc="125"/>
              <a:t>е</a:t>
            </a:r>
            <a:r>
              <a:rPr dirty="0" spc="75"/>
              <a:t>з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09565" y="6743434"/>
            <a:ext cx="258445" cy="335280"/>
          </a:xfrm>
          <a:prstGeom prst="rect">
            <a:avLst/>
          </a:prstGeom>
        </p:spPr>
        <p:txBody>
          <a:bodyPr wrap="square" lIns="0" tIns="4445" rIns="0" bIns="0" rtlCol="0" vert="horz">
            <a:spAutoFit/>
          </a:bodyPr>
          <a:lstStyle/>
          <a:p>
            <a:pPr marL="4445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z="2000" spc="100" b="1">
                <a:solidFill>
                  <a:srgbClr val="FFFFFF"/>
                </a:solidFill>
                <a:latin typeface="Tahoma"/>
                <a:cs typeface="Tahoma"/>
              </a:rPr>
              <a:t>4</a:t>
            </a:fld>
            <a:endParaRPr sz="2000">
              <a:latin typeface="Tahoma"/>
              <a:cs typeface="Tahoma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40"/>
              <a:t>Н</a:t>
            </a:r>
            <a:r>
              <a:rPr dirty="0" spc="-120"/>
              <a:t>а</a:t>
            </a:r>
            <a:r>
              <a:rPr dirty="0" spc="-60"/>
              <a:t>ц</a:t>
            </a:r>
            <a:r>
              <a:rPr dirty="0" spc="-80"/>
              <a:t>і</a:t>
            </a:r>
            <a:r>
              <a:rPr dirty="0" spc="-70"/>
              <a:t>о</a:t>
            </a:r>
            <a:r>
              <a:rPr dirty="0" spc="-60"/>
              <a:t>н</a:t>
            </a:r>
            <a:r>
              <a:rPr dirty="0" spc="-120"/>
              <a:t>а</a:t>
            </a:r>
            <a:r>
              <a:rPr dirty="0" spc="-100"/>
              <a:t>л</a:t>
            </a:r>
            <a:r>
              <a:rPr dirty="0" spc="-105"/>
              <a:t>ь</a:t>
            </a:r>
            <a:r>
              <a:rPr dirty="0" spc="-60"/>
              <a:t>н</a:t>
            </a:r>
            <a:r>
              <a:rPr dirty="0" spc="-35"/>
              <a:t>и</a:t>
            </a:r>
            <a:r>
              <a:rPr dirty="0" spc="-30"/>
              <a:t>й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20"/>
              <a:t>р</a:t>
            </a:r>
            <a:r>
              <a:rPr dirty="0" spc="-70"/>
              <a:t>о</a:t>
            </a:r>
            <a:r>
              <a:rPr dirty="0" spc="-40"/>
              <a:t>є</a:t>
            </a:r>
            <a:r>
              <a:rPr dirty="0" spc="-90"/>
              <a:t>к</a:t>
            </a:r>
            <a:r>
              <a:rPr dirty="0" spc="-40"/>
              <a:t>т</a:t>
            </a:r>
            <a:r>
              <a:rPr dirty="0" spc="-254"/>
              <a:t>: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35"/>
              <a:t>и</a:t>
            </a:r>
            <a:r>
              <a:rPr dirty="0" spc="-85"/>
              <a:t>ш</a:t>
            </a:r>
            <a:r>
              <a:rPr dirty="0" spc="-50"/>
              <a:t>е</a:t>
            </a:r>
            <a:r>
              <a:rPr dirty="0" spc="-45"/>
              <a:t>м</a:t>
            </a:r>
            <a:r>
              <a:rPr dirty="0" spc="-65"/>
              <a:t>о</a:t>
            </a:r>
            <a:r>
              <a:rPr dirty="0" spc="-110"/>
              <a:t> </a:t>
            </a:r>
            <a:r>
              <a:rPr dirty="0" spc="-50"/>
              <a:t>е</a:t>
            </a:r>
            <a:r>
              <a:rPr dirty="0" spc="-35"/>
              <a:t>с</a:t>
            </a:r>
            <a:r>
              <a:rPr dirty="0" spc="-45"/>
              <a:t>е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85"/>
              <a:t>М</a:t>
            </a:r>
            <a:r>
              <a:rPr dirty="0" spc="45"/>
              <a:t>о</a:t>
            </a:r>
            <a:r>
              <a:rPr dirty="0" spc="60"/>
              <a:t>д</a:t>
            </a:r>
            <a:r>
              <a:rPr dirty="0" spc="-40"/>
              <a:t>у</a:t>
            </a:r>
            <a:r>
              <a:rPr dirty="0" spc="25"/>
              <a:t>л</a:t>
            </a:r>
            <a:r>
              <a:rPr dirty="0" spc="5"/>
              <a:t>ь</a:t>
            </a:r>
            <a:r>
              <a:rPr dirty="0" spc="-135"/>
              <a:t> </a:t>
            </a:r>
            <a:r>
              <a:rPr dirty="0" spc="50"/>
              <a:t>4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2379942" y="1611258"/>
            <a:ext cx="6873875" cy="43357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9530" marR="161925" indent="-37465">
              <a:lnSpc>
                <a:spcPct val="116700"/>
              </a:lnSpc>
              <a:spcBef>
                <a:spcPts val="100"/>
              </a:spcBef>
              <a:tabLst>
                <a:tab pos="5748020" algn="l"/>
                <a:tab pos="6555105" algn="l"/>
              </a:tabLst>
            </a:pPr>
            <a:r>
              <a:rPr dirty="0" u="heavy" sz="200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Times New Roman"/>
                <a:cs typeface="Times New Roman"/>
              </a:rPr>
              <a:t> 	</a:t>
            </a:r>
            <a:r>
              <a:rPr dirty="0" sz="2000" spc="-275">
                <a:solidFill>
                  <a:srgbClr val="231F20"/>
                </a:solidFill>
                <a:latin typeface="Verdana"/>
                <a:cs typeface="Verdana"/>
              </a:rPr>
              <a:t>,</a:t>
            </a:r>
            <a:r>
              <a:rPr dirty="0" sz="2000" spc="-16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35">
                <a:solidFill>
                  <a:srgbClr val="231F20"/>
                </a:solidFill>
                <a:latin typeface="Verdana"/>
                <a:cs typeface="Verdana"/>
              </a:rPr>
              <a:t>в</a:t>
            </a:r>
            <a:r>
              <a:rPr dirty="0" sz="2000" spc="-25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000" spc="125">
                <a:solidFill>
                  <a:srgbClr val="231F20"/>
                </a:solidFill>
                <a:latin typeface="Verdana"/>
                <a:cs typeface="Verdana"/>
              </a:rPr>
              <a:t>р</a:t>
            </a:r>
            <a:r>
              <a:rPr dirty="0" sz="2000" spc="-10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000" spc="65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000" spc="-270">
                <a:solidFill>
                  <a:srgbClr val="231F20"/>
                </a:solidFill>
                <a:latin typeface="Verdana"/>
                <a:cs typeface="Verdana"/>
              </a:rPr>
              <a:t>,  </a:t>
            </a:r>
            <a:r>
              <a:rPr dirty="0" sz="2000" spc="50">
                <a:solidFill>
                  <a:srgbClr val="231F20"/>
                </a:solidFill>
                <a:latin typeface="Verdana"/>
                <a:cs typeface="Verdana"/>
              </a:rPr>
              <a:t>тому</a:t>
            </a:r>
            <a:r>
              <a:rPr dirty="0" sz="2000" spc="-16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Verdana"/>
                <a:cs typeface="Verdana"/>
              </a:rPr>
              <a:t>що</a:t>
            </a:r>
            <a:r>
              <a:rPr dirty="0" u="heavy" sz="2000" spc="8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Times New Roman"/>
                <a:cs typeface="Times New Roman"/>
              </a:rPr>
              <a:t>		</a:t>
            </a:r>
            <a:r>
              <a:rPr dirty="0" sz="2000" spc="-275">
                <a:solidFill>
                  <a:srgbClr val="231F20"/>
                </a:solidFill>
                <a:latin typeface="Verdana"/>
                <a:cs typeface="Verdana"/>
              </a:rPr>
              <a:t>.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750">
              <a:latin typeface="Verdana"/>
              <a:cs typeface="Verdana"/>
            </a:endParaRPr>
          </a:p>
          <a:p>
            <a:pPr marL="49530" marR="14604" indent="-37465">
              <a:lnSpc>
                <a:spcPct val="116700"/>
              </a:lnSpc>
              <a:tabLst>
                <a:tab pos="5493385" algn="l"/>
                <a:tab pos="6682105" algn="l"/>
              </a:tabLst>
            </a:pPr>
            <a:r>
              <a:rPr dirty="0" u="heavy" sz="200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Times New Roman"/>
                <a:cs typeface="Times New Roman"/>
              </a:rPr>
              <a:t> 	</a:t>
            </a:r>
            <a:r>
              <a:rPr dirty="0" sz="2000" spc="-275">
                <a:solidFill>
                  <a:srgbClr val="231F20"/>
                </a:solidFill>
                <a:latin typeface="Verdana"/>
                <a:cs typeface="Verdana"/>
              </a:rPr>
              <a:t>,</a:t>
            </a:r>
            <a:r>
              <a:rPr dirty="0" sz="2000" spc="-16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85">
                <a:solidFill>
                  <a:srgbClr val="231F20"/>
                </a:solidFill>
                <a:latin typeface="Verdana"/>
                <a:cs typeface="Verdana"/>
              </a:rPr>
              <a:t>н</a:t>
            </a:r>
            <a:r>
              <a:rPr dirty="0" sz="2000" spc="60">
                <a:solidFill>
                  <a:srgbClr val="231F20"/>
                </a:solidFill>
                <a:latin typeface="Verdana"/>
                <a:cs typeface="Verdana"/>
              </a:rPr>
              <a:t>е</a:t>
            </a:r>
            <a:r>
              <a:rPr dirty="0" sz="2000" spc="-16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35">
                <a:solidFill>
                  <a:srgbClr val="231F20"/>
                </a:solidFill>
                <a:latin typeface="Verdana"/>
                <a:cs typeface="Verdana"/>
              </a:rPr>
              <a:t>в</a:t>
            </a:r>
            <a:r>
              <a:rPr dirty="0" sz="2000" spc="-25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000" spc="125">
                <a:solidFill>
                  <a:srgbClr val="231F20"/>
                </a:solidFill>
                <a:latin typeface="Verdana"/>
                <a:cs typeface="Verdana"/>
              </a:rPr>
              <a:t>р</a:t>
            </a:r>
            <a:r>
              <a:rPr dirty="0" sz="2000" spc="-10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000" spc="65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000" spc="-270">
                <a:solidFill>
                  <a:srgbClr val="231F20"/>
                </a:solidFill>
                <a:latin typeface="Verdana"/>
                <a:cs typeface="Verdana"/>
              </a:rPr>
              <a:t>,  </a:t>
            </a:r>
            <a:r>
              <a:rPr dirty="0" sz="2000" spc="50">
                <a:solidFill>
                  <a:srgbClr val="231F20"/>
                </a:solidFill>
                <a:latin typeface="Verdana"/>
                <a:cs typeface="Verdana"/>
              </a:rPr>
              <a:t>тому</a:t>
            </a:r>
            <a:r>
              <a:rPr dirty="0" sz="2000" spc="-16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Verdana"/>
                <a:cs typeface="Verdana"/>
              </a:rPr>
              <a:t>що</a:t>
            </a:r>
            <a:r>
              <a:rPr dirty="0" u="heavy" sz="2000" spc="8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Times New Roman"/>
                <a:cs typeface="Times New Roman"/>
              </a:rPr>
              <a:t>		</a:t>
            </a:r>
            <a:r>
              <a:rPr dirty="0" sz="2000" spc="-275">
                <a:solidFill>
                  <a:srgbClr val="231F20"/>
                </a:solidFill>
                <a:latin typeface="Verdana"/>
                <a:cs typeface="Verdana"/>
              </a:rPr>
              <a:t>.</a:t>
            </a:r>
            <a:endParaRPr sz="2000">
              <a:latin typeface="Verdana"/>
              <a:cs typeface="Verdana"/>
            </a:endParaRPr>
          </a:p>
          <a:p>
            <a:pPr marL="49530" marR="5080" indent="-37465">
              <a:lnSpc>
                <a:spcPct val="118700"/>
              </a:lnSpc>
              <a:spcBef>
                <a:spcPts val="1885"/>
              </a:spcBef>
              <a:tabLst>
                <a:tab pos="6776720" algn="l"/>
                <a:tab pos="6802755" algn="l"/>
              </a:tabLst>
            </a:pPr>
            <a:r>
              <a:rPr dirty="0" sz="2000" spc="-35">
                <a:solidFill>
                  <a:srgbClr val="231F20"/>
                </a:solidFill>
                <a:latin typeface="Verdana"/>
                <a:cs typeface="Verdana"/>
              </a:rPr>
              <a:t>Х</a:t>
            </a:r>
            <a:r>
              <a:rPr dirty="0" sz="2000" spc="65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000" spc="5">
                <a:solidFill>
                  <a:srgbClr val="231F20"/>
                </a:solidFill>
                <a:latin typeface="Verdana"/>
                <a:cs typeface="Verdana"/>
              </a:rPr>
              <a:t>ч</a:t>
            </a:r>
            <a:r>
              <a:rPr dirty="0" sz="2000" spc="-25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000" spc="-16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200">
                <a:solidFill>
                  <a:srgbClr val="231F20"/>
                </a:solidFill>
                <a:latin typeface="Verdana"/>
                <a:cs typeface="Verdana"/>
              </a:rPr>
              <a:t>м</a:t>
            </a:r>
            <a:r>
              <a:rPr dirty="0" sz="2000" spc="65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000" spc="100">
                <a:solidFill>
                  <a:srgbClr val="231F20"/>
                </a:solidFill>
                <a:latin typeface="Verdana"/>
                <a:cs typeface="Verdana"/>
              </a:rPr>
              <a:t>ж</a:t>
            </a:r>
            <a:r>
              <a:rPr dirty="0" sz="2000" spc="60">
                <a:solidFill>
                  <a:srgbClr val="231F20"/>
                </a:solidFill>
                <a:latin typeface="Verdana"/>
                <a:cs typeface="Verdana"/>
              </a:rPr>
              <a:t>е</a:t>
            </a:r>
            <a:r>
              <a:rPr dirty="0" sz="2000" spc="-16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35">
                <a:solidFill>
                  <a:srgbClr val="231F20"/>
                </a:solidFill>
                <a:latin typeface="Verdana"/>
                <a:cs typeface="Verdana"/>
              </a:rPr>
              <a:t>з</a:t>
            </a:r>
            <a:r>
              <a:rPr dirty="0" sz="2000" spc="80">
                <a:solidFill>
                  <a:srgbClr val="231F20"/>
                </a:solidFill>
                <a:latin typeface="Verdana"/>
                <a:cs typeface="Verdana"/>
              </a:rPr>
              <a:t>д</a:t>
            </a:r>
            <a:r>
              <a:rPr dirty="0" sz="2000" spc="-25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000" spc="35">
                <a:solidFill>
                  <a:srgbClr val="231F20"/>
                </a:solidFill>
                <a:latin typeface="Verdana"/>
                <a:cs typeface="Verdana"/>
              </a:rPr>
              <a:t>в</a:t>
            </a:r>
            <a:r>
              <a:rPr dirty="0" sz="2000" spc="-25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000" spc="-10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000" spc="105">
                <a:solidFill>
                  <a:srgbClr val="231F20"/>
                </a:solidFill>
                <a:latin typeface="Verdana"/>
                <a:cs typeface="Verdana"/>
              </a:rPr>
              <a:t>и</a:t>
            </a:r>
            <a:r>
              <a:rPr dirty="0" sz="2000" spc="70">
                <a:solidFill>
                  <a:srgbClr val="231F20"/>
                </a:solidFill>
                <a:latin typeface="Verdana"/>
                <a:cs typeface="Verdana"/>
              </a:rPr>
              <a:t>с</a:t>
            </a:r>
            <a:r>
              <a:rPr dirty="0" sz="2000" spc="20">
                <a:solidFill>
                  <a:srgbClr val="231F20"/>
                </a:solidFill>
                <a:latin typeface="Verdana"/>
                <a:cs typeface="Verdana"/>
              </a:rPr>
              <a:t>я</a:t>
            </a:r>
            <a:r>
              <a:rPr dirty="0" sz="2000" spc="-16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75">
                <a:solidFill>
                  <a:srgbClr val="231F20"/>
                </a:solidFill>
                <a:latin typeface="Verdana"/>
                <a:cs typeface="Verdana"/>
              </a:rPr>
              <a:t>п</a:t>
            </a:r>
            <a:r>
              <a:rPr dirty="0" sz="2000" spc="125">
                <a:solidFill>
                  <a:srgbClr val="231F20"/>
                </a:solidFill>
                <a:latin typeface="Verdana"/>
                <a:cs typeface="Verdana"/>
              </a:rPr>
              <a:t>р</a:t>
            </a:r>
            <a:r>
              <a:rPr dirty="0" sz="2000" spc="-25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000" spc="35">
                <a:solidFill>
                  <a:srgbClr val="231F20"/>
                </a:solidFill>
                <a:latin typeface="Verdana"/>
                <a:cs typeface="Verdana"/>
              </a:rPr>
              <a:t>в</a:t>
            </a:r>
            <a:r>
              <a:rPr dirty="0" sz="2000" spc="80">
                <a:solidFill>
                  <a:srgbClr val="231F20"/>
                </a:solidFill>
                <a:latin typeface="Verdana"/>
                <a:cs typeface="Verdana"/>
              </a:rPr>
              <a:t>д</a:t>
            </a:r>
            <a:r>
              <a:rPr dirty="0" sz="2000" spc="65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000" spc="70">
                <a:solidFill>
                  <a:srgbClr val="231F20"/>
                </a:solidFill>
                <a:latin typeface="Verdana"/>
                <a:cs typeface="Verdana"/>
              </a:rPr>
              <a:t>ю</a:t>
            </a:r>
            <a:r>
              <a:rPr dirty="0" sz="2000" spc="-275">
                <a:solidFill>
                  <a:srgbClr val="231F20"/>
                </a:solidFill>
                <a:latin typeface="Verdana"/>
                <a:cs typeface="Verdana"/>
              </a:rPr>
              <a:t>,</a:t>
            </a:r>
            <a:r>
              <a:rPr dirty="0" sz="2000" spc="-16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105">
                <a:solidFill>
                  <a:srgbClr val="231F20"/>
                </a:solidFill>
                <a:latin typeface="Verdana"/>
                <a:cs typeface="Verdana"/>
              </a:rPr>
              <a:t>щ</a:t>
            </a:r>
            <a:r>
              <a:rPr dirty="0" sz="2000" spc="65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000" spc="-16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u="heavy" sz="200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Times New Roman"/>
                <a:cs typeface="Times New Roman"/>
              </a:rPr>
              <a:t> 		</a:t>
            </a:r>
            <a:r>
              <a:rPr dirty="0" sz="2000" spc="-270">
                <a:solidFill>
                  <a:srgbClr val="231F20"/>
                </a:solidFill>
                <a:latin typeface="Verdana"/>
                <a:cs typeface="Verdana"/>
              </a:rPr>
              <a:t>,  </a:t>
            </a:r>
            <a:r>
              <a:rPr dirty="0" sz="2000" spc="20">
                <a:solidFill>
                  <a:srgbClr val="231F20"/>
                </a:solidFill>
                <a:latin typeface="Verdana"/>
                <a:cs typeface="Verdana"/>
              </a:rPr>
              <a:t>я</a:t>
            </a:r>
            <a:r>
              <a:rPr dirty="0" sz="2000" spc="-16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-25">
                <a:solidFill>
                  <a:srgbClr val="231F20"/>
                </a:solidFill>
                <a:latin typeface="Verdana"/>
                <a:cs typeface="Verdana"/>
              </a:rPr>
              <a:t>дізнав(-ла)ся</a:t>
            </a:r>
            <a:r>
              <a:rPr dirty="0" u="heavy" sz="2000" spc="-2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sz="2000" spc="-275">
                <a:solidFill>
                  <a:srgbClr val="231F20"/>
                </a:solidFill>
                <a:latin typeface="Verdana"/>
                <a:cs typeface="Verdana"/>
              </a:rPr>
              <a:t>.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800">
              <a:latin typeface="Verdana"/>
              <a:cs typeface="Verdana"/>
            </a:endParaRPr>
          </a:p>
          <a:p>
            <a:pPr marL="99695" marR="1178560" indent="5080">
              <a:lnSpc>
                <a:spcPct val="115599"/>
              </a:lnSpc>
              <a:tabLst>
                <a:tab pos="4252595" algn="l"/>
                <a:tab pos="5022215" algn="l"/>
              </a:tabLst>
            </a:pPr>
            <a:r>
              <a:rPr dirty="0" u="heavy" sz="200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Times New Roman"/>
                <a:cs typeface="Times New Roman"/>
              </a:rPr>
              <a:t> 	</a:t>
            </a:r>
            <a:r>
              <a:rPr dirty="0" sz="2000" spc="204">
                <a:solidFill>
                  <a:srgbClr val="231F20"/>
                </a:solidFill>
                <a:latin typeface="Verdana"/>
                <a:cs typeface="Verdana"/>
              </a:rPr>
              <a:t>м</a:t>
            </a:r>
            <a:r>
              <a:rPr dirty="0" sz="2000" spc="-20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000" spc="60">
                <a:solidFill>
                  <a:srgbClr val="231F20"/>
                </a:solidFill>
                <a:latin typeface="Verdana"/>
                <a:cs typeface="Verdana"/>
              </a:rPr>
              <a:t>є</a:t>
            </a:r>
            <a:r>
              <a:rPr dirty="0" sz="2000" spc="-15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130">
                <a:solidFill>
                  <a:srgbClr val="231F20"/>
                </a:solidFill>
                <a:latin typeface="Verdana"/>
                <a:cs typeface="Verdana"/>
              </a:rPr>
              <a:t>р</a:t>
            </a:r>
            <a:r>
              <a:rPr dirty="0" sz="2000" spc="-20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000" spc="95">
                <a:solidFill>
                  <a:srgbClr val="231F20"/>
                </a:solidFill>
                <a:latin typeface="Verdana"/>
                <a:cs typeface="Verdana"/>
              </a:rPr>
              <a:t>ц</a:t>
            </a:r>
            <a:r>
              <a:rPr dirty="0" sz="2000" spc="20">
                <a:solidFill>
                  <a:srgbClr val="231F20"/>
                </a:solidFill>
                <a:latin typeface="Verdana"/>
                <a:cs typeface="Verdana"/>
              </a:rPr>
              <a:t>і</a:t>
            </a:r>
            <a:r>
              <a:rPr dirty="0" sz="2000" spc="75">
                <a:solidFill>
                  <a:srgbClr val="231F20"/>
                </a:solidFill>
                <a:latin typeface="Verdana"/>
                <a:cs typeface="Verdana"/>
              </a:rPr>
              <a:t>ю</a:t>
            </a:r>
            <a:r>
              <a:rPr dirty="0" sz="2000" spc="-270">
                <a:solidFill>
                  <a:srgbClr val="231F20"/>
                </a:solidFill>
                <a:latin typeface="Verdana"/>
                <a:cs typeface="Verdana"/>
              </a:rPr>
              <a:t>,  </a:t>
            </a:r>
            <a:r>
              <a:rPr dirty="0" sz="2000" spc="15">
                <a:solidFill>
                  <a:srgbClr val="231F20"/>
                </a:solidFill>
                <a:latin typeface="Verdana"/>
                <a:cs typeface="Verdana"/>
              </a:rPr>
              <a:t>к</a:t>
            </a:r>
            <a:r>
              <a:rPr dirty="0" sz="2000" spc="70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000" spc="45">
                <a:solidFill>
                  <a:srgbClr val="231F20"/>
                </a:solidFill>
                <a:latin typeface="Verdana"/>
                <a:cs typeface="Verdana"/>
              </a:rPr>
              <a:t>л</a:t>
            </a:r>
            <a:r>
              <a:rPr dirty="0" sz="2000" spc="105">
                <a:solidFill>
                  <a:srgbClr val="231F20"/>
                </a:solidFill>
                <a:latin typeface="Verdana"/>
                <a:cs typeface="Verdana"/>
              </a:rPr>
              <a:t>и</a:t>
            </a:r>
            <a:r>
              <a:rPr dirty="0" sz="2000" spc="-15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15">
                <a:solidFill>
                  <a:srgbClr val="231F20"/>
                </a:solidFill>
                <a:latin typeface="Verdana"/>
                <a:cs typeface="Verdana"/>
              </a:rPr>
              <a:t>к</a:t>
            </a:r>
            <a:r>
              <a:rPr dirty="0" sz="2000" spc="-20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000" spc="105">
                <a:solidFill>
                  <a:srgbClr val="231F20"/>
                </a:solidFill>
                <a:latin typeface="Verdana"/>
                <a:cs typeface="Verdana"/>
              </a:rPr>
              <a:t>ж</a:t>
            </a:r>
            <a:r>
              <a:rPr dirty="0" sz="2000" spc="60">
                <a:solidFill>
                  <a:srgbClr val="231F20"/>
                </a:solidFill>
                <a:latin typeface="Verdana"/>
                <a:cs typeface="Verdana"/>
              </a:rPr>
              <a:t>е</a:t>
            </a:r>
            <a:r>
              <a:rPr dirty="0" sz="2000" spc="-15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u="heavy" sz="200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Times New Roman"/>
                <a:cs typeface="Times New Roman"/>
              </a:rPr>
              <a:t> 		</a:t>
            </a:r>
            <a:r>
              <a:rPr dirty="0" sz="2000" spc="-275">
                <a:solidFill>
                  <a:srgbClr val="231F20"/>
                </a:solidFill>
                <a:latin typeface="Verdana"/>
                <a:cs typeface="Verdana"/>
              </a:rPr>
              <a:t>,</a:t>
            </a:r>
            <a:r>
              <a:rPr dirty="0" sz="2000" spc="-15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-20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000" spc="45">
                <a:solidFill>
                  <a:srgbClr val="231F20"/>
                </a:solidFill>
                <a:latin typeface="Verdana"/>
                <a:cs typeface="Verdana"/>
              </a:rPr>
              <a:t>л</a:t>
            </a:r>
            <a:r>
              <a:rPr dirty="0" sz="2000" spc="60">
                <a:solidFill>
                  <a:srgbClr val="231F20"/>
                </a:solidFill>
                <a:latin typeface="Verdana"/>
                <a:cs typeface="Verdana"/>
              </a:rPr>
              <a:t>е</a:t>
            </a:r>
            <a:endParaRPr sz="2000">
              <a:latin typeface="Verdana"/>
              <a:cs typeface="Verdana"/>
            </a:endParaRPr>
          </a:p>
          <a:p>
            <a:pPr marL="52069">
              <a:lnSpc>
                <a:spcPct val="100000"/>
              </a:lnSpc>
              <a:spcBef>
                <a:spcPts val="375"/>
              </a:spcBef>
              <a:tabLst>
                <a:tab pos="5603875" algn="l"/>
              </a:tabLst>
            </a:pPr>
            <a:r>
              <a:rPr dirty="0" u="heavy" sz="200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Times New Roman"/>
                <a:cs typeface="Times New Roman"/>
              </a:rPr>
              <a:t> 	</a:t>
            </a:r>
            <a:r>
              <a:rPr dirty="0" sz="2000" spc="-275">
                <a:solidFill>
                  <a:srgbClr val="231F20"/>
                </a:solidFill>
                <a:latin typeface="Verdana"/>
                <a:cs typeface="Verdana"/>
              </a:rPr>
              <a:t>.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70007" y="1674433"/>
            <a:ext cx="253997" cy="253997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70007" y="3330440"/>
            <a:ext cx="253997" cy="253997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847223" y="4840309"/>
            <a:ext cx="2448759" cy="1781676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0" y="6613105"/>
            <a:ext cx="10693400" cy="587375"/>
            <a:chOff x="0" y="6613105"/>
            <a:chExt cx="10693400" cy="587375"/>
          </a:xfrm>
        </p:grpSpPr>
        <p:sp>
          <p:nvSpPr>
            <p:cNvPr id="6" name="object 6"/>
            <p:cNvSpPr/>
            <p:nvPr/>
          </p:nvSpPr>
          <p:spPr>
            <a:xfrm>
              <a:off x="0" y="6613105"/>
              <a:ext cx="1059180" cy="587375"/>
            </a:xfrm>
            <a:custGeom>
              <a:avLst/>
              <a:gdLst/>
              <a:ahLst/>
              <a:cxnLst/>
              <a:rect l="l" t="t" r="r" b="b"/>
              <a:pathLst>
                <a:path w="1059180" h="587375">
                  <a:moveTo>
                    <a:pt x="1058767" y="587379"/>
                  </a:moveTo>
                  <a:lnTo>
                    <a:pt x="0" y="587379"/>
                  </a:lnTo>
                  <a:lnTo>
                    <a:pt x="0" y="0"/>
                  </a:lnTo>
                  <a:lnTo>
                    <a:pt x="1058767" y="0"/>
                  </a:lnTo>
                  <a:lnTo>
                    <a:pt x="1058767" y="587379"/>
                  </a:lnTo>
                  <a:close/>
                </a:path>
              </a:pathLst>
            </a:custGeom>
            <a:solidFill>
              <a:srgbClr val="61588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058760" y="6613105"/>
              <a:ext cx="9634855" cy="588010"/>
            </a:xfrm>
            <a:custGeom>
              <a:avLst/>
              <a:gdLst/>
              <a:ahLst/>
              <a:cxnLst/>
              <a:rect l="l" t="t" r="r" b="b"/>
              <a:pathLst>
                <a:path w="9634855" h="588009">
                  <a:moveTo>
                    <a:pt x="9634385" y="542480"/>
                  </a:moveTo>
                  <a:lnTo>
                    <a:pt x="0" y="542480"/>
                  </a:lnTo>
                  <a:lnTo>
                    <a:pt x="0" y="587387"/>
                  </a:lnTo>
                  <a:lnTo>
                    <a:pt x="9634385" y="587387"/>
                  </a:lnTo>
                  <a:lnTo>
                    <a:pt x="9634385" y="542480"/>
                  </a:lnTo>
                  <a:close/>
                </a:path>
                <a:path w="9634855" h="588009">
                  <a:moveTo>
                    <a:pt x="9634385" y="0"/>
                  </a:moveTo>
                  <a:lnTo>
                    <a:pt x="0" y="0"/>
                  </a:lnTo>
                  <a:lnTo>
                    <a:pt x="0" y="44919"/>
                  </a:lnTo>
                  <a:lnTo>
                    <a:pt x="9634385" y="44919"/>
                  </a:lnTo>
                  <a:lnTo>
                    <a:pt x="9634385" y="0"/>
                  </a:lnTo>
                  <a:close/>
                </a:path>
              </a:pathLst>
            </a:custGeom>
            <a:solidFill>
              <a:srgbClr val="40BC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746076" y="6720813"/>
              <a:ext cx="759140" cy="317159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809912" y="6747661"/>
              <a:ext cx="689290" cy="32497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597589" y="6674806"/>
              <a:ext cx="571499" cy="504824"/>
            </a:xfrm>
            <a:prstGeom prst="rect">
              <a:avLst/>
            </a:prstGeom>
          </p:spPr>
        </p:pic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3168040" y="506203"/>
            <a:ext cx="4365625" cy="6197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235"/>
              <a:t>О</a:t>
            </a:r>
            <a:r>
              <a:rPr dirty="0" spc="185"/>
              <a:t>б</a:t>
            </a:r>
            <a:r>
              <a:rPr dirty="0" spc="250"/>
              <a:t>р</a:t>
            </a:r>
            <a:r>
              <a:rPr dirty="0" spc="-50"/>
              <a:t>а</a:t>
            </a:r>
            <a:r>
              <a:rPr dirty="0" spc="395"/>
              <a:t>м</a:t>
            </a:r>
            <a:r>
              <a:rPr dirty="0" spc="75"/>
              <a:t>л</a:t>
            </a:r>
            <a:r>
              <a:rPr dirty="0" spc="125"/>
              <a:t>е</a:t>
            </a:r>
            <a:r>
              <a:rPr dirty="0" spc="170"/>
              <a:t>нн</a:t>
            </a:r>
            <a:r>
              <a:rPr dirty="0" spc="45"/>
              <a:t>я</a:t>
            </a:r>
            <a:r>
              <a:rPr dirty="0" spc="-325"/>
              <a:t> </a:t>
            </a:r>
            <a:r>
              <a:rPr dirty="0" spc="-15"/>
              <a:t>т</a:t>
            </a:r>
            <a:r>
              <a:rPr dirty="0" spc="125"/>
              <a:t>е</a:t>
            </a:r>
            <a:r>
              <a:rPr dirty="0" spc="75"/>
              <a:t>з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09565" y="6743434"/>
            <a:ext cx="258445" cy="335280"/>
          </a:xfrm>
          <a:prstGeom prst="rect">
            <a:avLst/>
          </a:prstGeom>
        </p:spPr>
        <p:txBody>
          <a:bodyPr wrap="square" lIns="0" tIns="4445" rIns="0" bIns="0" rtlCol="0" vert="horz">
            <a:spAutoFit/>
          </a:bodyPr>
          <a:lstStyle/>
          <a:p>
            <a:pPr marL="4445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z="2000" spc="100" b="1">
                <a:solidFill>
                  <a:srgbClr val="FFFFFF"/>
                </a:solidFill>
                <a:latin typeface="Tahoma"/>
                <a:cs typeface="Tahoma"/>
              </a:rPr>
              <a:t>4</a:t>
            </a:fld>
            <a:endParaRPr sz="2000">
              <a:latin typeface="Tahoma"/>
              <a:cs typeface="Tahoma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40"/>
              <a:t>Н</a:t>
            </a:r>
            <a:r>
              <a:rPr dirty="0" spc="-120"/>
              <a:t>а</a:t>
            </a:r>
            <a:r>
              <a:rPr dirty="0" spc="-60"/>
              <a:t>ц</a:t>
            </a:r>
            <a:r>
              <a:rPr dirty="0" spc="-80"/>
              <a:t>і</a:t>
            </a:r>
            <a:r>
              <a:rPr dirty="0" spc="-70"/>
              <a:t>о</a:t>
            </a:r>
            <a:r>
              <a:rPr dirty="0" spc="-60"/>
              <a:t>н</a:t>
            </a:r>
            <a:r>
              <a:rPr dirty="0" spc="-120"/>
              <a:t>а</a:t>
            </a:r>
            <a:r>
              <a:rPr dirty="0" spc="-100"/>
              <a:t>л</a:t>
            </a:r>
            <a:r>
              <a:rPr dirty="0" spc="-105"/>
              <a:t>ь</a:t>
            </a:r>
            <a:r>
              <a:rPr dirty="0" spc="-60"/>
              <a:t>н</a:t>
            </a:r>
            <a:r>
              <a:rPr dirty="0" spc="-35"/>
              <a:t>и</a:t>
            </a:r>
            <a:r>
              <a:rPr dirty="0" spc="-30"/>
              <a:t>й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20"/>
              <a:t>р</a:t>
            </a:r>
            <a:r>
              <a:rPr dirty="0" spc="-70"/>
              <a:t>о</a:t>
            </a:r>
            <a:r>
              <a:rPr dirty="0" spc="-40"/>
              <a:t>є</a:t>
            </a:r>
            <a:r>
              <a:rPr dirty="0" spc="-90"/>
              <a:t>к</a:t>
            </a:r>
            <a:r>
              <a:rPr dirty="0" spc="-40"/>
              <a:t>т</a:t>
            </a:r>
            <a:r>
              <a:rPr dirty="0" spc="-254"/>
              <a:t>: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35"/>
              <a:t>и</a:t>
            </a:r>
            <a:r>
              <a:rPr dirty="0" spc="-85"/>
              <a:t>ш</a:t>
            </a:r>
            <a:r>
              <a:rPr dirty="0" spc="-50"/>
              <a:t>е</a:t>
            </a:r>
            <a:r>
              <a:rPr dirty="0" spc="-45"/>
              <a:t>м</a:t>
            </a:r>
            <a:r>
              <a:rPr dirty="0" spc="-65"/>
              <a:t>о</a:t>
            </a:r>
            <a:r>
              <a:rPr dirty="0" spc="-110"/>
              <a:t> </a:t>
            </a:r>
            <a:r>
              <a:rPr dirty="0" spc="-50"/>
              <a:t>е</a:t>
            </a:r>
            <a:r>
              <a:rPr dirty="0" spc="-35"/>
              <a:t>с</a:t>
            </a:r>
            <a:r>
              <a:rPr dirty="0" spc="-45"/>
              <a:t>е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85"/>
              <a:t>М</a:t>
            </a:r>
            <a:r>
              <a:rPr dirty="0" spc="45"/>
              <a:t>о</a:t>
            </a:r>
            <a:r>
              <a:rPr dirty="0" spc="60"/>
              <a:t>д</a:t>
            </a:r>
            <a:r>
              <a:rPr dirty="0" spc="-40"/>
              <a:t>у</a:t>
            </a:r>
            <a:r>
              <a:rPr dirty="0" spc="25"/>
              <a:t>л</a:t>
            </a:r>
            <a:r>
              <a:rPr dirty="0" spc="5"/>
              <a:t>ь</a:t>
            </a:r>
            <a:r>
              <a:rPr dirty="0" spc="-135"/>
              <a:t> </a:t>
            </a:r>
            <a:r>
              <a:rPr dirty="0" spc="50"/>
              <a:t>4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2379645" y="1611258"/>
            <a:ext cx="6701790" cy="309753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50165" marR="130810" indent="-37465">
              <a:lnSpc>
                <a:spcPct val="116100"/>
              </a:lnSpc>
              <a:spcBef>
                <a:spcPts val="110"/>
              </a:spcBef>
              <a:tabLst>
                <a:tab pos="549275" algn="l"/>
                <a:tab pos="1427480" algn="l"/>
                <a:tab pos="6351270" algn="l"/>
                <a:tab pos="6372860" algn="l"/>
                <a:tab pos="6504940" algn="l"/>
              </a:tabLst>
            </a:pPr>
            <a:r>
              <a:rPr dirty="0" sz="2000" spc="105">
                <a:solidFill>
                  <a:srgbClr val="231F20"/>
                </a:solidFill>
                <a:latin typeface="Verdana"/>
                <a:cs typeface="Verdana"/>
              </a:rPr>
              <a:t>Нам</a:t>
            </a:r>
            <a:r>
              <a:rPr dirty="0" sz="2000" spc="-15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40">
                <a:solidFill>
                  <a:srgbClr val="231F20"/>
                </a:solidFill>
                <a:latin typeface="Verdana"/>
                <a:cs typeface="Verdana"/>
              </a:rPr>
              <a:t>варто</a:t>
            </a:r>
            <a:r>
              <a:rPr dirty="0" sz="2000" spc="-15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30">
                <a:solidFill>
                  <a:srgbClr val="231F20"/>
                </a:solidFill>
                <a:latin typeface="Verdana"/>
                <a:cs typeface="Verdana"/>
              </a:rPr>
              <a:t>турбуватися</a:t>
            </a:r>
            <a:r>
              <a:rPr dirty="0" sz="2000" spc="-15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90">
                <a:solidFill>
                  <a:srgbClr val="231F20"/>
                </a:solidFill>
                <a:latin typeface="Verdana"/>
                <a:cs typeface="Verdana"/>
              </a:rPr>
              <a:t>про</a:t>
            </a:r>
            <a:r>
              <a:rPr dirty="0" u="heavy" sz="2000" spc="9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sz="2000" spc="-275">
                <a:solidFill>
                  <a:srgbClr val="231F20"/>
                </a:solidFill>
                <a:latin typeface="Verdana"/>
                <a:cs typeface="Verdana"/>
              </a:rPr>
              <a:t>, </a:t>
            </a:r>
            <a:r>
              <a:rPr dirty="0" sz="2000" spc="-27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90">
                <a:solidFill>
                  <a:srgbClr val="231F20"/>
                </a:solidFill>
                <a:latin typeface="Verdana"/>
                <a:cs typeface="Verdana"/>
              </a:rPr>
              <a:t>б</a:t>
            </a:r>
            <a:r>
              <a:rPr dirty="0" sz="2000" spc="65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000">
                <a:solidFill>
                  <a:srgbClr val="231F20"/>
                </a:solidFill>
                <a:latin typeface="Verdana"/>
                <a:cs typeface="Verdana"/>
              </a:rPr>
              <a:t>	</a:t>
            </a:r>
            <a:r>
              <a:rPr dirty="0" sz="2000" spc="15">
                <a:solidFill>
                  <a:srgbClr val="231F20"/>
                </a:solidFill>
                <a:latin typeface="Verdana"/>
                <a:cs typeface="Verdana"/>
              </a:rPr>
              <a:t>я</a:t>
            </a:r>
            <a:r>
              <a:rPr dirty="0" sz="2000" spc="5">
                <a:solidFill>
                  <a:srgbClr val="231F20"/>
                </a:solidFill>
                <a:latin typeface="Verdana"/>
                <a:cs typeface="Verdana"/>
              </a:rPr>
              <a:t>к</a:t>
            </a:r>
            <a:r>
              <a:rPr dirty="0" sz="2000" spc="100">
                <a:solidFill>
                  <a:srgbClr val="231F20"/>
                </a:solidFill>
                <a:latin typeface="Verdana"/>
                <a:cs typeface="Verdana"/>
              </a:rPr>
              <a:t>щ</a:t>
            </a:r>
            <a:r>
              <a:rPr dirty="0" sz="2000" spc="65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000">
                <a:solidFill>
                  <a:srgbClr val="231F20"/>
                </a:solidFill>
                <a:latin typeface="Verdana"/>
                <a:cs typeface="Verdana"/>
              </a:rPr>
              <a:t>	</a:t>
            </a:r>
            <a:r>
              <a:rPr dirty="0" u="heavy" sz="200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Times New Roman"/>
                <a:cs typeface="Times New Roman"/>
              </a:rPr>
              <a:t> 			</a:t>
            </a:r>
            <a:r>
              <a:rPr dirty="0" sz="2000" spc="-270">
                <a:solidFill>
                  <a:srgbClr val="231F20"/>
                </a:solidFill>
                <a:latin typeface="Verdana"/>
                <a:cs typeface="Verdana"/>
              </a:rPr>
              <a:t>,  </a:t>
            </a:r>
            <a:r>
              <a:rPr dirty="0" sz="2000" spc="25">
                <a:solidFill>
                  <a:srgbClr val="231F20"/>
                </a:solidFill>
                <a:latin typeface="Verdana"/>
                <a:cs typeface="Verdana"/>
              </a:rPr>
              <a:t>то</a:t>
            </a:r>
            <a:r>
              <a:rPr dirty="0" u="heavy" sz="2000" spc="2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Times New Roman"/>
                <a:cs typeface="Times New Roman"/>
              </a:rPr>
              <a:t>				</a:t>
            </a:r>
            <a:r>
              <a:rPr dirty="0" sz="2000" spc="-275">
                <a:solidFill>
                  <a:srgbClr val="231F20"/>
                </a:solidFill>
                <a:latin typeface="Verdana"/>
                <a:cs typeface="Verdana"/>
              </a:rPr>
              <a:t>.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2400">
              <a:latin typeface="Verdana"/>
              <a:cs typeface="Verdana"/>
            </a:endParaRPr>
          </a:p>
          <a:p>
            <a:pPr marL="50165" marR="5080" indent="-38100">
              <a:lnSpc>
                <a:spcPct val="115999"/>
              </a:lnSpc>
              <a:spcBef>
                <a:spcPts val="1764"/>
              </a:spcBef>
              <a:tabLst>
                <a:tab pos="778510" algn="l"/>
                <a:tab pos="964565" algn="l"/>
                <a:tab pos="1806575" algn="l"/>
                <a:tab pos="1933575" algn="l"/>
                <a:tab pos="6049010" algn="l"/>
                <a:tab pos="6238875" algn="l"/>
                <a:tab pos="6630670" algn="l"/>
              </a:tabLst>
            </a:pPr>
            <a:r>
              <a:rPr dirty="0" sz="2000" spc="10">
                <a:solidFill>
                  <a:srgbClr val="231F20"/>
                </a:solidFill>
                <a:latin typeface="Verdana"/>
                <a:cs typeface="Verdana"/>
              </a:rPr>
              <a:t>Є</a:t>
            </a:r>
            <a:r>
              <a:rPr dirty="0" sz="2000" spc="-16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15">
                <a:solidFill>
                  <a:srgbClr val="231F20"/>
                </a:solidFill>
                <a:latin typeface="Verdana"/>
                <a:cs typeface="Verdana"/>
              </a:rPr>
              <a:t>багато</a:t>
            </a:r>
            <a:r>
              <a:rPr dirty="0" sz="2000" spc="-16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60">
                <a:solidFill>
                  <a:srgbClr val="231F20"/>
                </a:solidFill>
                <a:latin typeface="Verdana"/>
                <a:cs typeface="Verdana"/>
              </a:rPr>
              <a:t>думок</a:t>
            </a:r>
            <a:r>
              <a:rPr dirty="0" sz="2000" spc="-15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85">
                <a:solidFill>
                  <a:srgbClr val="231F20"/>
                </a:solidFill>
                <a:latin typeface="Verdana"/>
                <a:cs typeface="Verdana"/>
              </a:rPr>
              <a:t>про</a:t>
            </a:r>
            <a:r>
              <a:rPr dirty="0" u="heavy" sz="2000" spc="8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Times New Roman"/>
                <a:cs typeface="Times New Roman"/>
              </a:rPr>
              <a:t>		</a:t>
            </a:r>
            <a:r>
              <a:rPr dirty="0" sz="2000" spc="-275">
                <a:solidFill>
                  <a:srgbClr val="231F20"/>
                </a:solidFill>
                <a:latin typeface="Verdana"/>
                <a:cs typeface="Verdana"/>
              </a:rPr>
              <a:t>. </a:t>
            </a:r>
            <a:r>
              <a:rPr dirty="0" sz="2000" spc="-27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-40">
                <a:solidFill>
                  <a:srgbClr val="231F20"/>
                </a:solidFill>
                <a:latin typeface="Verdana"/>
                <a:cs typeface="Verdana"/>
              </a:rPr>
              <a:t>Х</a:t>
            </a:r>
            <a:r>
              <a:rPr dirty="0" sz="2000" spc="-15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000" spc="60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000" spc="65">
                <a:solidFill>
                  <a:srgbClr val="231F20"/>
                </a:solidFill>
                <a:latin typeface="Verdana"/>
                <a:cs typeface="Verdana"/>
              </a:rPr>
              <a:t>с</a:t>
            </a:r>
            <a:r>
              <a:rPr dirty="0" sz="2000" spc="5">
                <a:solidFill>
                  <a:srgbClr val="231F20"/>
                </a:solidFill>
                <a:latin typeface="Verdana"/>
                <a:cs typeface="Verdana"/>
              </a:rPr>
              <a:t>ь</a:t>
            </a:r>
            <a:r>
              <a:rPr dirty="0" sz="2000">
                <a:solidFill>
                  <a:srgbClr val="231F20"/>
                </a:solidFill>
                <a:latin typeface="Verdana"/>
                <a:cs typeface="Verdana"/>
              </a:rPr>
              <a:t>	</a:t>
            </a:r>
            <a:r>
              <a:rPr dirty="0" sz="2000" spc="5">
                <a:solidFill>
                  <a:srgbClr val="231F20"/>
                </a:solidFill>
                <a:latin typeface="Verdana"/>
                <a:cs typeface="Verdana"/>
              </a:rPr>
              <a:t>к</a:t>
            </a:r>
            <a:r>
              <a:rPr dirty="0" sz="2000" spc="-30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000" spc="95">
                <a:solidFill>
                  <a:srgbClr val="231F20"/>
                </a:solidFill>
                <a:latin typeface="Verdana"/>
                <a:cs typeface="Verdana"/>
              </a:rPr>
              <a:t>ж</a:t>
            </a:r>
            <a:r>
              <a:rPr dirty="0" sz="2000" spc="60">
                <a:solidFill>
                  <a:srgbClr val="231F20"/>
                </a:solidFill>
                <a:latin typeface="Verdana"/>
                <a:cs typeface="Verdana"/>
              </a:rPr>
              <a:t>е</a:t>
            </a:r>
            <a:r>
              <a:rPr dirty="0" sz="2000">
                <a:solidFill>
                  <a:srgbClr val="231F20"/>
                </a:solidFill>
                <a:latin typeface="Verdana"/>
                <a:cs typeface="Verdana"/>
              </a:rPr>
              <a:t>	</a:t>
            </a:r>
            <a:r>
              <a:rPr dirty="0" u="heavy" sz="200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Times New Roman"/>
                <a:cs typeface="Times New Roman"/>
              </a:rPr>
              <a:t> 				</a:t>
            </a:r>
            <a:r>
              <a:rPr dirty="0" sz="2000" spc="-270">
                <a:solidFill>
                  <a:srgbClr val="231F20"/>
                </a:solidFill>
                <a:latin typeface="Verdana"/>
                <a:cs typeface="Verdana"/>
              </a:rPr>
              <a:t>.  </a:t>
            </a:r>
            <a:r>
              <a:rPr dirty="0" sz="2000" spc="-215">
                <a:solidFill>
                  <a:srgbClr val="231F20"/>
                </a:solidFill>
                <a:latin typeface="Verdana"/>
                <a:cs typeface="Verdana"/>
              </a:rPr>
              <a:t>І</a:t>
            </a:r>
            <a:r>
              <a:rPr dirty="0" sz="2000" spc="80">
                <a:solidFill>
                  <a:srgbClr val="231F20"/>
                </a:solidFill>
                <a:latin typeface="Verdana"/>
                <a:cs typeface="Verdana"/>
              </a:rPr>
              <a:t>н</a:t>
            </a:r>
            <a:r>
              <a:rPr dirty="0" sz="2000" spc="125">
                <a:solidFill>
                  <a:srgbClr val="231F20"/>
                </a:solidFill>
                <a:latin typeface="Verdana"/>
                <a:cs typeface="Verdana"/>
              </a:rPr>
              <a:t>ш</a:t>
            </a:r>
            <a:r>
              <a:rPr dirty="0" sz="2000" spc="15">
                <a:solidFill>
                  <a:srgbClr val="231F20"/>
                </a:solidFill>
                <a:latin typeface="Verdana"/>
                <a:cs typeface="Verdana"/>
              </a:rPr>
              <a:t>і</a:t>
            </a:r>
            <a:r>
              <a:rPr dirty="0" sz="2000">
                <a:solidFill>
                  <a:srgbClr val="231F20"/>
                </a:solidFill>
                <a:latin typeface="Verdana"/>
                <a:cs typeface="Verdana"/>
              </a:rPr>
              <a:t>	</a:t>
            </a:r>
            <a:r>
              <a:rPr dirty="0" sz="2000" spc="5">
                <a:solidFill>
                  <a:srgbClr val="231F20"/>
                </a:solidFill>
                <a:latin typeface="Verdana"/>
                <a:cs typeface="Verdana"/>
              </a:rPr>
              <a:t>к</a:t>
            </a:r>
            <a:r>
              <a:rPr dirty="0" sz="2000" spc="-30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000" spc="95">
                <a:solidFill>
                  <a:srgbClr val="231F20"/>
                </a:solidFill>
                <a:latin typeface="Verdana"/>
                <a:cs typeface="Verdana"/>
              </a:rPr>
              <a:t>ж</a:t>
            </a:r>
            <a:r>
              <a:rPr dirty="0" sz="2000" spc="-50">
                <a:solidFill>
                  <a:srgbClr val="231F20"/>
                </a:solidFill>
                <a:latin typeface="Verdana"/>
                <a:cs typeface="Verdana"/>
              </a:rPr>
              <a:t>у</a:t>
            </a:r>
            <a:r>
              <a:rPr dirty="0" sz="2000" spc="-15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000">
                <a:solidFill>
                  <a:srgbClr val="231F20"/>
                </a:solidFill>
                <a:latin typeface="Verdana"/>
                <a:cs typeface="Verdana"/>
              </a:rPr>
              <a:t>ь</a:t>
            </a:r>
            <a:r>
              <a:rPr dirty="0" sz="2000" spc="-275">
                <a:solidFill>
                  <a:srgbClr val="231F20"/>
                </a:solidFill>
                <a:latin typeface="Verdana"/>
                <a:cs typeface="Verdana"/>
              </a:rPr>
              <a:t>,</a:t>
            </a:r>
            <a:r>
              <a:rPr dirty="0" sz="2000">
                <a:solidFill>
                  <a:srgbClr val="231F20"/>
                </a:solidFill>
                <a:latin typeface="Verdana"/>
                <a:cs typeface="Verdana"/>
              </a:rPr>
              <a:t>		</a:t>
            </a:r>
            <a:r>
              <a:rPr dirty="0" u="heavy" sz="200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Times New Roman"/>
                <a:cs typeface="Times New Roman"/>
              </a:rPr>
              <a:t> 			</a:t>
            </a:r>
            <a:r>
              <a:rPr dirty="0" sz="2000" spc="-270">
                <a:solidFill>
                  <a:srgbClr val="231F20"/>
                </a:solidFill>
                <a:latin typeface="Verdana"/>
                <a:cs typeface="Verdana"/>
              </a:rPr>
              <a:t>.  </a:t>
            </a:r>
            <a:r>
              <a:rPr dirty="0" sz="2000" spc="45">
                <a:solidFill>
                  <a:srgbClr val="231F20"/>
                </a:solidFill>
                <a:latin typeface="Verdana"/>
                <a:cs typeface="Verdana"/>
              </a:rPr>
              <a:t>Я</a:t>
            </a:r>
            <a:r>
              <a:rPr dirty="0" sz="2000" spc="-17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-15">
                <a:solidFill>
                  <a:srgbClr val="231F20"/>
                </a:solidFill>
                <a:latin typeface="Verdana"/>
                <a:cs typeface="Verdana"/>
              </a:rPr>
              <a:t>вважаю,</a:t>
            </a:r>
            <a:r>
              <a:rPr dirty="0" u="heavy" sz="2000" spc="-1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Times New Roman"/>
                <a:cs typeface="Times New Roman"/>
              </a:rPr>
              <a:t>			</a:t>
            </a:r>
            <a:r>
              <a:rPr dirty="0" sz="2000" spc="-275">
                <a:solidFill>
                  <a:srgbClr val="231F20"/>
                </a:solidFill>
                <a:latin typeface="Verdana"/>
                <a:cs typeface="Verdana"/>
              </a:rPr>
              <a:t>.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58405" y="2025002"/>
            <a:ext cx="8701405" cy="3624579"/>
            <a:chOff x="1058405" y="2025002"/>
            <a:chExt cx="8701405" cy="3624579"/>
          </a:xfrm>
        </p:grpSpPr>
        <p:sp>
          <p:nvSpPr>
            <p:cNvPr id="3" name="object 3"/>
            <p:cNvSpPr/>
            <p:nvPr/>
          </p:nvSpPr>
          <p:spPr>
            <a:xfrm>
              <a:off x="1064755" y="2031352"/>
              <a:ext cx="8688705" cy="900430"/>
            </a:xfrm>
            <a:custGeom>
              <a:avLst/>
              <a:gdLst/>
              <a:ahLst/>
              <a:cxnLst/>
              <a:rect l="l" t="t" r="r" b="b"/>
              <a:pathLst>
                <a:path w="8688705" h="900430">
                  <a:moveTo>
                    <a:pt x="8616425" y="900047"/>
                  </a:moveTo>
                  <a:lnTo>
                    <a:pt x="72008" y="900047"/>
                  </a:lnTo>
                  <a:lnTo>
                    <a:pt x="43987" y="894386"/>
                  </a:lnTo>
                  <a:lnTo>
                    <a:pt x="21097" y="878949"/>
                  </a:lnTo>
                  <a:lnTo>
                    <a:pt x="5661" y="856059"/>
                  </a:lnTo>
                  <a:lnTo>
                    <a:pt x="0" y="828038"/>
                  </a:lnTo>
                  <a:lnTo>
                    <a:pt x="0" y="72008"/>
                  </a:lnTo>
                  <a:lnTo>
                    <a:pt x="5661" y="43987"/>
                  </a:lnTo>
                  <a:lnTo>
                    <a:pt x="21097" y="21097"/>
                  </a:lnTo>
                  <a:lnTo>
                    <a:pt x="43987" y="5661"/>
                  </a:lnTo>
                  <a:lnTo>
                    <a:pt x="72008" y="0"/>
                  </a:lnTo>
                  <a:lnTo>
                    <a:pt x="8616425" y="0"/>
                  </a:lnTo>
                  <a:lnTo>
                    <a:pt x="8644447" y="5661"/>
                  </a:lnTo>
                  <a:lnTo>
                    <a:pt x="8667337" y="21097"/>
                  </a:lnTo>
                  <a:lnTo>
                    <a:pt x="8682774" y="43987"/>
                  </a:lnTo>
                  <a:lnTo>
                    <a:pt x="8688435" y="72008"/>
                  </a:lnTo>
                  <a:lnTo>
                    <a:pt x="8688435" y="828038"/>
                  </a:lnTo>
                  <a:lnTo>
                    <a:pt x="8682774" y="856059"/>
                  </a:lnTo>
                  <a:lnTo>
                    <a:pt x="8667337" y="878949"/>
                  </a:lnTo>
                  <a:lnTo>
                    <a:pt x="8644447" y="894386"/>
                  </a:lnTo>
                  <a:lnTo>
                    <a:pt x="8616425" y="900047"/>
                  </a:lnTo>
                  <a:close/>
                </a:path>
              </a:pathLst>
            </a:custGeom>
            <a:solidFill>
              <a:srgbClr val="40BC9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1058405" y="2025002"/>
              <a:ext cx="8701405" cy="913130"/>
            </a:xfrm>
            <a:custGeom>
              <a:avLst/>
              <a:gdLst/>
              <a:ahLst/>
              <a:cxnLst/>
              <a:rect l="l" t="t" r="r" b="b"/>
              <a:pathLst>
                <a:path w="8701405" h="913130">
                  <a:moveTo>
                    <a:pt x="8622775" y="912747"/>
                  </a:moveTo>
                  <a:lnTo>
                    <a:pt x="78358" y="912747"/>
                  </a:lnTo>
                  <a:lnTo>
                    <a:pt x="47845" y="906575"/>
                  </a:lnTo>
                  <a:lnTo>
                    <a:pt x="22939" y="889760"/>
                  </a:lnTo>
                  <a:lnTo>
                    <a:pt x="6153" y="864848"/>
                  </a:lnTo>
                  <a:lnTo>
                    <a:pt x="0" y="834388"/>
                  </a:lnTo>
                  <a:lnTo>
                    <a:pt x="0" y="78358"/>
                  </a:lnTo>
                  <a:lnTo>
                    <a:pt x="6153" y="47845"/>
                  </a:lnTo>
                  <a:lnTo>
                    <a:pt x="22939" y="22939"/>
                  </a:lnTo>
                  <a:lnTo>
                    <a:pt x="47845" y="6153"/>
                  </a:lnTo>
                  <a:lnTo>
                    <a:pt x="78358" y="0"/>
                  </a:lnTo>
                  <a:lnTo>
                    <a:pt x="8622775" y="0"/>
                  </a:lnTo>
                  <a:lnTo>
                    <a:pt x="8653289" y="6153"/>
                  </a:lnTo>
                  <a:lnTo>
                    <a:pt x="8663002" y="12699"/>
                  </a:lnTo>
                  <a:lnTo>
                    <a:pt x="78358" y="12699"/>
                  </a:lnTo>
                  <a:lnTo>
                    <a:pt x="52749" y="17869"/>
                  </a:lnTo>
                  <a:lnTo>
                    <a:pt x="31908" y="31908"/>
                  </a:lnTo>
                  <a:lnTo>
                    <a:pt x="17851" y="52776"/>
                  </a:lnTo>
                  <a:lnTo>
                    <a:pt x="12700" y="78358"/>
                  </a:lnTo>
                  <a:lnTo>
                    <a:pt x="12700" y="834388"/>
                  </a:lnTo>
                  <a:lnTo>
                    <a:pt x="17851" y="859917"/>
                  </a:lnTo>
                  <a:lnTo>
                    <a:pt x="31908" y="880791"/>
                  </a:lnTo>
                  <a:lnTo>
                    <a:pt x="52776" y="894878"/>
                  </a:lnTo>
                  <a:lnTo>
                    <a:pt x="78358" y="900047"/>
                  </a:lnTo>
                  <a:lnTo>
                    <a:pt x="78358" y="906397"/>
                  </a:lnTo>
                  <a:lnTo>
                    <a:pt x="8653580" y="906397"/>
                  </a:lnTo>
                  <a:lnTo>
                    <a:pt x="8653316" y="906575"/>
                  </a:lnTo>
                  <a:lnTo>
                    <a:pt x="8622775" y="912747"/>
                  </a:lnTo>
                  <a:close/>
                </a:path>
                <a:path w="8701405" h="913130">
                  <a:moveTo>
                    <a:pt x="8653580" y="906397"/>
                  </a:moveTo>
                  <a:lnTo>
                    <a:pt x="78358" y="906397"/>
                  </a:lnTo>
                  <a:lnTo>
                    <a:pt x="78358" y="900047"/>
                  </a:lnTo>
                  <a:lnTo>
                    <a:pt x="8622775" y="900047"/>
                  </a:lnTo>
                  <a:lnTo>
                    <a:pt x="8648385" y="894878"/>
                  </a:lnTo>
                  <a:lnTo>
                    <a:pt x="8669226" y="880838"/>
                  </a:lnTo>
                  <a:lnTo>
                    <a:pt x="8683283" y="859970"/>
                  </a:lnTo>
                  <a:lnTo>
                    <a:pt x="8688435" y="834388"/>
                  </a:lnTo>
                  <a:lnTo>
                    <a:pt x="8688435" y="78358"/>
                  </a:lnTo>
                  <a:lnTo>
                    <a:pt x="8683265" y="52829"/>
                  </a:lnTo>
                  <a:lnTo>
                    <a:pt x="8669178" y="31956"/>
                  </a:lnTo>
                  <a:lnTo>
                    <a:pt x="8648305" y="17869"/>
                  </a:lnTo>
                  <a:lnTo>
                    <a:pt x="8622775" y="12699"/>
                  </a:lnTo>
                  <a:lnTo>
                    <a:pt x="8663002" y="12699"/>
                  </a:lnTo>
                  <a:lnTo>
                    <a:pt x="8678195" y="22939"/>
                  </a:lnTo>
                  <a:lnTo>
                    <a:pt x="8694981" y="47845"/>
                  </a:lnTo>
                  <a:lnTo>
                    <a:pt x="8701134" y="78358"/>
                  </a:lnTo>
                  <a:lnTo>
                    <a:pt x="8701134" y="834388"/>
                  </a:lnTo>
                  <a:lnTo>
                    <a:pt x="8694981" y="864902"/>
                  </a:lnTo>
                  <a:lnTo>
                    <a:pt x="8678195" y="889807"/>
                  </a:lnTo>
                  <a:lnTo>
                    <a:pt x="8653580" y="906397"/>
                  </a:lnTo>
                  <a:close/>
                </a:path>
              </a:pathLst>
            </a:custGeom>
            <a:solidFill>
              <a:srgbClr val="ECECE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2182469" y="2937751"/>
              <a:ext cx="6431280" cy="575945"/>
            </a:xfrm>
            <a:custGeom>
              <a:avLst/>
              <a:gdLst/>
              <a:ahLst/>
              <a:cxnLst/>
              <a:rect l="l" t="t" r="r" b="b"/>
              <a:pathLst>
                <a:path w="6431280" h="575945">
                  <a:moveTo>
                    <a:pt x="25400" y="0"/>
                  </a:moveTo>
                  <a:lnTo>
                    <a:pt x="0" y="0"/>
                  </a:lnTo>
                  <a:lnTo>
                    <a:pt x="0" y="575437"/>
                  </a:lnTo>
                  <a:lnTo>
                    <a:pt x="25400" y="575437"/>
                  </a:lnTo>
                  <a:lnTo>
                    <a:pt x="25400" y="0"/>
                  </a:lnTo>
                  <a:close/>
                </a:path>
                <a:path w="6431280" h="575945">
                  <a:moveTo>
                    <a:pt x="3307588" y="0"/>
                  </a:moveTo>
                  <a:lnTo>
                    <a:pt x="3282188" y="0"/>
                  </a:lnTo>
                  <a:lnTo>
                    <a:pt x="3282188" y="575437"/>
                  </a:lnTo>
                  <a:lnTo>
                    <a:pt x="3307588" y="575437"/>
                  </a:lnTo>
                  <a:lnTo>
                    <a:pt x="3307588" y="0"/>
                  </a:lnTo>
                  <a:close/>
                </a:path>
                <a:path w="6431280" h="575945">
                  <a:moveTo>
                    <a:pt x="6431267" y="0"/>
                  </a:moveTo>
                  <a:lnTo>
                    <a:pt x="6405867" y="0"/>
                  </a:lnTo>
                  <a:lnTo>
                    <a:pt x="6405867" y="575437"/>
                  </a:lnTo>
                  <a:lnTo>
                    <a:pt x="6431267" y="575437"/>
                  </a:lnTo>
                  <a:lnTo>
                    <a:pt x="6431267" y="0"/>
                  </a:lnTo>
                  <a:close/>
                </a:path>
              </a:pathLst>
            </a:custGeom>
            <a:solidFill>
              <a:srgbClr val="C2CC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078458" y="3335769"/>
              <a:ext cx="8663305" cy="2313305"/>
            </a:xfrm>
            <a:custGeom>
              <a:avLst/>
              <a:gdLst/>
              <a:ahLst/>
              <a:cxnLst/>
              <a:rect l="l" t="t" r="r" b="b"/>
              <a:pathLst>
                <a:path w="8663305" h="2313304">
                  <a:moveTo>
                    <a:pt x="2275205" y="72136"/>
                  </a:moveTo>
                  <a:lnTo>
                    <a:pt x="2269540" y="44119"/>
                  </a:lnTo>
                  <a:lnTo>
                    <a:pt x="2254110" y="21234"/>
                  </a:lnTo>
                  <a:lnTo>
                    <a:pt x="2231225" y="5791"/>
                  </a:lnTo>
                  <a:lnTo>
                    <a:pt x="2203196" y="127"/>
                  </a:lnTo>
                  <a:lnTo>
                    <a:pt x="72009" y="127"/>
                  </a:lnTo>
                  <a:lnTo>
                    <a:pt x="43992" y="5791"/>
                  </a:lnTo>
                  <a:lnTo>
                    <a:pt x="21107" y="21234"/>
                  </a:lnTo>
                  <a:lnTo>
                    <a:pt x="5664" y="44119"/>
                  </a:lnTo>
                  <a:lnTo>
                    <a:pt x="0" y="72136"/>
                  </a:lnTo>
                  <a:lnTo>
                    <a:pt x="0" y="1086866"/>
                  </a:lnTo>
                  <a:lnTo>
                    <a:pt x="5664" y="1114894"/>
                  </a:lnTo>
                  <a:lnTo>
                    <a:pt x="21107" y="1137780"/>
                  </a:lnTo>
                  <a:lnTo>
                    <a:pt x="43992" y="1153210"/>
                  </a:lnTo>
                  <a:lnTo>
                    <a:pt x="72009" y="1158875"/>
                  </a:lnTo>
                  <a:lnTo>
                    <a:pt x="2203196" y="1158875"/>
                  </a:lnTo>
                  <a:lnTo>
                    <a:pt x="2231225" y="1153210"/>
                  </a:lnTo>
                  <a:lnTo>
                    <a:pt x="2254110" y="1137780"/>
                  </a:lnTo>
                  <a:lnTo>
                    <a:pt x="2269540" y="1114894"/>
                  </a:lnTo>
                  <a:lnTo>
                    <a:pt x="2275205" y="1086866"/>
                  </a:lnTo>
                  <a:lnTo>
                    <a:pt x="2275205" y="72136"/>
                  </a:lnTo>
                  <a:close/>
                </a:path>
                <a:path w="8663305" h="2313304">
                  <a:moveTo>
                    <a:pt x="5557393" y="72009"/>
                  </a:moveTo>
                  <a:lnTo>
                    <a:pt x="5551729" y="43992"/>
                  </a:lnTo>
                  <a:lnTo>
                    <a:pt x="5536285" y="21107"/>
                  </a:lnTo>
                  <a:lnTo>
                    <a:pt x="5513400" y="5664"/>
                  </a:lnTo>
                  <a:lnTo>
                    <a:pt x="5485384" y="0"/>
                  </a:lnTo>
                  <a:lnTo>
                    <a:pt x="3354197" y="127"/>
                  </a:lnTo>
                  <a:lnTo>
                    <a:pt x="3303282" y="21234"/>
                  </a:lnTo>
                  <a:lnTo>
                    <a:pt x="3282213" y="72009"/>
                  </a:lnTo>
                  <a:lnTo>
                    <a:pt x="3282188" y="2241296"/>
                  </a:lnTo>
                  <a:lnTo>
                    <a:pt x="3287852" y="2269312"/>
                  </a:lnTo>
                  <a:lnTo>
                    <a:pt x="3303282" y="2292210"/>
                  </a:lnTo>
                  <a:lnTo>
                    <a:pt x="3326180" y="2307640"/>
                  </a:lnTo>
                  <a:lnTo>
                    <a:pt x="3354197" y="2313305"/>
                  </a:lnTo>
                  <a:lnTo>
                    <a:pt x="5485384" y="2313305"/>
                  </a:lnTo>
                  <a:lnTo>
                    <a:pt x="5513400" y="2307640"/>
                  </a:lnTo>
                  <a:lnTo>
                    <a:pt x="5536285" y="2292210"/>
                  </a:lnTo>
                  <a:lnTo>
                    <a:pt x="5551729" y="2269312"/>
                  </a:lnTo>
                  <a:lnTo>
                    <a:pt x="5557393" y="2241296"/>
                  </a:lnTo>
                  <a:lnTo>
                    <a:pt x="5557393" y="72009"/>
                  </a:lnTo>
                  <a:close/>
                </a:path>
                <a:path w="8663305" h="2313304">
                  <a:moveTo>
                    <a:pt x="8663165" y="72136"/>
                  </a:moveTo>
                  <a:lnTo>
                    <a:pt x="8657501" y="44119"/>
                  </a:lnTo>
                  <a:lnTo>
                    <a:pt x="8642071" y="21234"/>
                  </a:lnTo>
                  <a:lnTo>
                    <a:pt x="8619185" y="5791"/>
                  </a:lnTo>
                  <a:lnTo>
                    <a:pt x="8591156" y="127"/>
                  </a:lnTo>
                  <a:lnTo>
                    <a:pt x="6459982" y="127"/>
                  </a:lnTo>
                  <a:lnTo>
                    <a:pt x="6431953" y="5791"/>
                  </a:lnTo>
                  <a:lnTo>
                    <a:pt x="6409068" y="21234"/>
                  </a:lnTo>
                  <a:lnTo>
                    <a:pt x="6393624" y="44119"/>
                  </a:lnTo>
                  <a:lnTo>
                    <a:pt x="6387973" y="72136"/>
                  </a:lnTo>
                  <a:lnTo>
                    <a:pt x="6387973" y="1086866"/>
                  </a:lnTo>
                  <a:lnTo>
                    <a:pt x="6393624" y="1114894"/>
                  </a:lnTo>
                  <a:lnTo>
                    <a:pt x="6409068" y="1137780"/>
                  </a:lnTo>
                  <a:lnTo>
                    <a:pt x="6431953" y="1153210"/>
                  </a:lnTo>
                  <a:lnTo>
                    <a:pt x="6459982" y="1158875"/>
                  </a:lnTo>
                  <a:lnTo>
                    <a:pt x="8591156" y="1158875"/>
                  </a:lnTo>
                  <a:lnTo>
                    <a:pt x="8619185" y="1153210"/>
                  </a:lnTo>
                  <a:lnTo>
                    <a:pt x="8642071" y="1137780"/>
                  </a:lnTo>
                  <a:lnTo>
                    <a:pt x="8657501" y="1114894"/>
                  </a:lnTo>
                  <a:lnTo>
                    <a:pt x="8663165" y="1086866"/>
                  </a:lnTo>
                  <a:lnTo>
                    <a:pt x="8663165" y="72136"/>
                  </a:lnTo>
                  <a:close/>
                </a:path>
              </a:pathLst>
            </a:custGeom>
            <a:solidFill>
              <a:srgbClr val="ECECE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2030577" y="3158604"/>
              <a:ext cx="6760845" cy="354965"/>
            </a:xfrm>
            <a:custGeom>
              <a:avLst/>
              <a:gdLst/>
              <a:ahLst/>
              <a:cxnLst/>
              <a:rect l="l" t="t" r="r" b="b"/>
              <a:pathLst>
                <a:path w="6760845" h="354964">
                  <a:moveTo>
                    <a:pt x="354584" y="177292"/>
                  </a:moveTo>
                  <a:lnTo>
                    <a:pt x="348259" y="130162"/>
                  </a:lnTo>
                  <a:lnTo>
                    <a:pt x="330377" y="87807"/>
                  </a:lnTo>
                  <a:lnTo>
                    <a:pt x="302666" y="51930"/>
                  </a:lnTo>
                  <a:lnTo>
                    <a:pt x="266776" y="24206"/>
                  </a:lnTo>
                  <a:lnTo>
                    <a:pt x="224421" y="6337"/>
                  </a:lnTo>
                  <a:lnTo>
                    <a:pt x="177292" y="0"/>
                  </a:lnTo>
                  <a:lnTo>
                    <a:pt x="130162" y="6337"/>
                  </a:lnTo>
                  <a:lnTo>
                    <a:pt x="87807" y="24206"/>
                  </a:lnTo>
                  <a:lnTo>
                    <a:pt x="51930" y="51930"/>
                  </a:lnTo>
                  <a:lnTo>
                    <a:pt x="24206" y="87807"/>
                  </a:lnTo>
                  <a:lnTo>
                    <a:pt x="6337" y="130162"/>
                  </a:lnTo>
                  <a:lnTo>
                    <a:pt x="0" y="177292"/>
                  </a:lnTo>
                  <a:lnTo>
                    <a:pt x="6337" y="224421"/>
                  </a:lnTo>
                  <a:lnTo>
                    <a:pt x="24206" y="266776"/>
                  </a:lnTo>
                  <a:lnTo>
                    <a:pt x="51930" y="302666"/>
                  </a:lnTo>
                  <a:lnTo>
                    <a:pt x="87807" y="330377"/>
                  </a:lnTo>
                  <a:lnTo>
                    <a:pt x="130162" y="348259"/>
                  </a:lnTo>
                  <a:lnTo>
                    <a:pt x="177292" y="354584"/>
                  </a:lnTo>
                  <a:lnTo>
                    <a:pt x="224421" y="348259"/>
                  </a:lnTo>
                  <a:lnTo>
                    <a:pt x="266776" y="330377"/>
                  </a:lnTo>
                  <a:lnTo>
                    <a:pt x="302666" y="302666"/>
                  </a:lnTo>
                  <a:lnTo>
                    <a:pt x="330377" y="266776"/>
                  </a:lnTo>
                  <a:lnTo>
                    <a:pt x="348259" y="224421"/>
                  </a:lnTo>
                  <a:lnTo>
                    <a:pt x="354584" y="177292"/>
                  </a:lnTo>
                  <a:close/>
                </a:path>
                <a:path w="6760845" h="354964">
                  <a:moveTo>
                    <a:pt x="3636772" y="177292"/>
                  </a:moveTo>
                  <a:lnTo>
                    <a:pt x="3630434" y="130162"/>
                  </a:lnTo>
                  <a:lnTo>
                    <a:pt x="3612565" y="87807"/>
                  </a:lnTo>
                  <a:lnTo>
                    <a:pt x="3584841" y="51930"/>
                  </a:lnTo>
                  <a:lnTo>
                    <a:pt x="3548964" y="24206"/>
                  </a:lnTo>
                  <a:lnTo>
                    <a:pt x="3506609" y="6337"/>
                  </a:lnTo>
                  <a:lnTo>
                    <a:pt x="3459480" y="0"/>
                  </a:lnTo>
                  <a:lnTo>
                    <a:pt x="3412350" y="6337"/>
                  </a:lnTo>
                  <a:lnTo>
                    <a:pt x="3369995" y="24206"/>
                  </a:lnTo>
                  <a:lnTo>
                    <a:pt x="3334118" y="51930"/>
                  </a:lnTo>
                  <a:lnTo>
                    <a:pt x="3306394" y="87807"/>
                  </a:lnTo>
                  <a:lnTo>
                    <a:pt x="3288525" y="130162"/>
                  </a:lnTo>
                  <a:lnTo>
                    <a:pt x="3282188" y="177292"/>
                  </a:lnTo>
                  <a:lnTo>
                    <a:pt x="3288525" y="224421"/>
                  </a:lnTo>
                  <a:lnTo>
                    <a:pt x="3306394" y="266776"/>
                  </a:lnTo>
                  <a:lnTo>
                    <a:pt x="3334118" y="302666"/>
                  </a:lnTo>
                  <a:lnTo>
                    <a:pt x="3369995" y="330377"/>
                  </a:lnTo>
                  <a:lnTo>
                    <a:pt x="3412350" y="348259"/>
                  </a:lnTo>
                  <a:lnTo>
                    <a:pt x="3459480" y="354584"/>
                  </a:lnTo>
                  <a:lnTo>
                    <a:pt x="3506609" y="348259"/>
                  </a:lnTo>
                  <a:lnTo>
                    <a:pt x="3548964" y="330377"/>
                  </a:lnTo>
                  <a:lnTo>
                    <a:pt x="3584841" y="302666"/>
                  </a:lnTo>
                  <a:lnTo>
                    <a:pt x="3612565" y="266776"/>
                  </a:lnTo>
                  <a:lnTo>
                    <a:pt x="3630434" y="224421"/>
                  </a:lnTo>
                  <a:lnTo>
                    <a:pt x="3636772" y="177292"/>
                  </a:lnTo>
                  <a:close/>
                </a:path>
                <a:path w="6760845" h="354964">
                  <a:moveTo>
                    <a:pt x="6760578" y="177292"/>
                  </a:moveTo>
                  <a:lnTo>
                    <a:pt x="6754254" y="130162"/>
                  </a:lnTo>
                  <a:lnTo>
                    <a:pt x="6736372" y="87807"/>
                  </a:lnTo>
                  <a:lnTo>
                    <a:pt x="6708635" y="51930"/>
                  </a:lnTo>
                  <a:lnTo>
                    <a:pt x="6672732" y="24206"/>
                  </a:lnTo>
                  <a:lnTo>
                    <a:pt x="6630352" y="6337"/>
                  </a:lnTo>
                  <a:lnTo>
                    <a:pt x="6583159" y="0"/>
                  </a:lnTo>
                  <a:lnTo>
                    <a:pt x="6535979" y="6337"/>
                  </a:lnTo>
                  <a:lnTo>
                    <a:pt x="6493586" y="24206"/>
                  </a:lnTo>
                  <a:lnTo>
                    <a:pt x="6457683" y="51930"/>
                  </a:lnTo>
                  <a:lnTo>
                    <a:pt x="6429959" y="87807"/>
                  </a:lnTo>
                  <a:lnTo>
                    <a:pt x="6412077" y="130162"/>
                  </a:lnTo>
                  <a:lnTo>
                    <a:pt x="6405740" y="177292"/>
                  </a:lnTo>
                  <a:lnTo>
                    <a:pt x="6412077" y="224421"/>
                  </a:lnTo>
                  <a:lnTo>
                    <a:pt x="6429959" y="266776"/>
                  </a:lnTo>
                  <a:lnTo>
                    <a:pt x="6457683" y="302666"/>
                  </a:lnTo>
                  <a:lnTo>
                    <a:pt x="6493586" y="330377"/>
                  </a:lnTo>
                  <a:lnTo>
                    <a:pt x="6535979" y="348259"/>
                  </a:lnTo>
                  <a:lnTo>
                    <a:pt x="6583159" y="354584"/>
                  </a:lnTo>
                  <a:lnTo>
                    <a:pt x="6630302" y="348259"/>
                  </a:lnTo>
                  <a:lnTo>
                    <a:pt x="6672681" y="330377"/>
                  </a:lnTo>
                  <a:lnTo>
                    <a:pt x="6708597" y="302666"/>
                  </a:lnTo>
                  <a:lnTo>
                    <a:pt x="6736347" y="266776"/>
                  </a:lnTo>
                  <a:lnTo>
                    <a:pt x="6754241" y="224421"/>
                  </a:lnTo>
                  <a:lnTo>
                    <a:pt x="6760578" y="177292"/>
                  </a:lnTo>
                  <a:close/>
                </a:path>
              </a:pathLst>
            </a:custGeom>
            <a:solidFill>
              <a:srgbClr val="40BC93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8" name="object 8"/>
          <p:cNvGrpSpPr/>
          <p:nvPr/>
        </p:nvGrpSpPr>
        <p:grpSpPr>
          <a:xfrm>
            <a:off x="0" y="6614956"/>
            <a:ext cx="10693400" cy="588010"/>
            <a:chOff x="0" y="6614956"/>
            <a:chExt cx="10693400" cy="588010"/>
          </a:xfrm>
        </p:grpSpPr>
        <p:sp>
          <p:nvSpPr>
            <p:cNvPr id="9" name="object 9"/>
            <p:cNvSpPr/>
            <p:nvPr/>
          </p:nvSpPr>
          <p:spPr>
            <a:xfrm>
              <a:off x="0" y="6614956"/>
              <a:ext cx="1059180" cy="588010"/>
            </a:xfrm>
            <a:custGeom>
              <a:avLst/>
              <a:gdLst/>
              <a:ahLst/>
              <a:cxnLst/>
              <a:rect l="l" t="t" r="r" b="b"/>
              <a:pathLst>
                <a:path w="1059180" h="588009">
                  <a:moveTo>
                    <a:pt x="1058769" y="587487"/>
                  </a:moveTo>
                  <a:lnTo>
                    <a:pt x="0" y="587487"/>
                  </a:lnTo>
                  <a:lnTo>
                    <a:pt x="0" y="0"/>
                  </a:lnTo>
                  <a:lnTo>
                    <a:pt x="1058769" y="0"/>
                  </a:lnTo>
                  <a:lnTo>
                    <a:pt x="1058769" y="587487"/>
                  </a:lnTo>
                  <a:close/>
                </a:path>
              </a:pathLst>
            </a:custGeom>
            <a:solidFill>
              <a:srgbClr val="61588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1058760" y="6614959"/>
              <a:ext cx="9634855" cy="588010"/>
            </a:xfrm>
            <a:custGeom>
              <a:avLst/>
              <a:gdLst/>
              <a:ahLst/>
              <a:cxnLst/>
              <a:rect l="l" t="t" r="r" b="b"/>
              <a:pathLst>
                <a:path w="9634855" h="588009">
                  <a:moveTo>
                    <a:pt x="9634372" y="542569"/>
                  </a:moveTo>
                  <a:lnTo>
                    <a:pt x="0" y="542569"/>
                  </a:lnTo>
                  <a:lnTo>
                    <a:pt x="0" y="587489"/>
                  </a:lnTo>
                  <a:lnTo>
                    <a:pt x="9634372" y="587489"/>
                  </a:lnTo>
                  <a:lnTo>
                    <a:pt x="9634372" y="542569"/>
                  </a:lnTo>
                  <a:close/>
                </a:path>
                <a:path w="9634855" h="588009">
                  <a:moveTo>
                    <a:pt x="9634372" y="0"/>
                  </a:moveTo>
                  <a:lnTo>
                    <a:pt x="0" y="0"/>
                  </a:lnTo>
                  <a:lnTo>
                    <a:pt x="0" y="44919"/>
                  </a:lnTo>
                  <a:lnTo>
                    <a:pt x="9634372" y="44919"/>
                  </a:lnTo>
                  <a:lnTo>
                    <a:pt x="9634372" y="0"/>
                  </a:lnTo>
                  <a:close/>
                </a:path>
              </a:pathLst>
            </a:custGeom>
            <a:solidFill>
              <a:srgbClr val="40BC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6075" y="6722430"/>
              <a:ext cx="759142" cy="317598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09912" y="6747661"/>
              <a:ext cx="689290" cy="324970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89" y="6674805"/>
              <a:ext cx="571499" cy="504824"/>
            </a:xfrm>
            <a:prstGeom prst="rect">
              <a:avLst/>
            </a:prstGeom>
          </p:spPr>
        </p:pic>
      </p:grp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933523" y="416324"/>
            <a:ext cx="8877300" cy="1384300"/>
          </a:xfrm>
          <a:prstGeom prst="rect"/>
        </p:spPr>
        <p:txBody>
          <a:bodyPr wrap="square" lIns="0" tIns="38100" rIns="0" bIns="0" rtlCol="0" vert="horz">
            <a:spAutoFit/>
          </a:bodyPr>
          <a:lstStyle/>
          <a:p>
            <a:pPr marL="2038350" marR="5080" indent="-2026285">
              <a:lnSpc>
                <a:spcPts val="5300"/>
              </a:lnSpc>
              <a:spcBef>
                <a:spcPts val="300"/>
              </a:spcBef>
            </a:pPr>
            <a:r>
              <a:rPr dirty="0" sz="4500" spc="-60"/>
              <a:t>Т</a:t>
            </a:r>
            <a:r>
              <a:rPr dirty="0" sz="4500" spc="145"/>
              <a:t>е</a:t>
            </a:r>
            <a:r>
              <a:rPr dirty="0" sz="4500" spc="85"/>
              <a:t>з</a:t>
            </a:r>
            <a:r>
              <a:rPr dirty="0" sz="4500" spc="-55"/>
              <a:t>а</a:t>
            </a:r>
            <a:r>
              <a:rPr dirty="0" sz="4500" spc="-375"/>
              <a:t> </a:t>
            </a:r>
            <a:r>
              <a:rPr dirty="0" sz="4500" spc="-1065"/>
              <a:t>=</a:t>
            </a:r>
            <a:r>
              <a:rPr dirty="0" sz="4500" spc="-375"/>
              <a:t> </a:t>
            </a:r>
            <a:r>
              <a:rPr dirty="0" sz="4500" spc="175"/>
              <a:t>п</a:t>
            </a:r>
            <a:r>
              <a:rPr dirty="0" sz="4500" spc="150"/>
              <a:t>о</a:t>
            </a:r>
            <a:r>
              <a:rPr dirty="0" sz="4500" spc="85"/>
              <a:t>з</a:t>
            </a:r>
            <a:r>
              <a:rPr dirty="0" sz="4500" spc="240"/>
              <a:t>и</a:t>
            </a:r>
            <a:r>
              <a:rPr dirty="0" sz="4500" spc="200"/>
              <a:t>ц</a:t>
            </a:r>
            <a:r>
              <a:rPr dirty="0" sz="4500" spc="35"/>
              <a:t>і</a:t>
            </a:r>
            <a:r>
              <a:rPr dirty="0" sz="4500" spc="55"/>
              <a:t>я</a:t>
            </a:r>
            <a:r>
              <a:rPr dirty="0" sz="4500" spc="-620"/>
              <a:t>,</a:t>
            </a:r>
            <a:r>
              <a:rPr dirty="0" sz="4500" spc="-375"/>
              <a:t> </a:t>
            </a:r>
            <a:r>
              <a:rPr dirty="0" sz="4500" spc="85"/>
              <a:t>з</a:t>
            </a:r>
            <a:r>
              <a:rPr dirty="0" sz="4500" spc="-375"/>
              <a:t> </a:t>
            </a:r>
            <a:r>
              <a:rPr dirty="0" sz="4500" spc="55"/>
              <a:t>я</a:t>
            </a:r>
            <a:r>
              <a:rPr dirty="0" sz="4500" spc="25"/>
              <a:t>к</a:t>
            </a:r>
            <a:r>
              <a:rPr dirty="0" sz="4500" spc="150"/>
              <a:t>о</a:t>
            </a:r>
            <a:r>
              <a:rPr dirty="0" sz="4500" spc="165"/>
              <a:t>ю</a:t>
            </a:r>
            <a:r>
              <a:rPr dirty="0" sz="4500" spc="-375"/>
              <a:t> </a:t>
            </a:r>
            <a:r>
              <a:rPr dirty="0" sz="4500" spc="455"/>
              <a:t>м</a:t>
            </a:r>
            <a:r>
              <a:rPr dirty="0" sz="4500" spc="150"/>
              <a:t>о</a:t>
            </a:r>
            <a:r>
              <a:rPr dirty="0" sz="4500" spc="229"/>
              <a:t>ж</a:t>
            </a:r>
            <a:r>
              <a:rPr dirty="0" sz="4500" spc="195"/>
              <a:t>н</a:t>
            </a:r>
            <a:r>
              <a:rPr dirty="0" sz="4500" spc="-40"/>
              <a:t>а  </a:t>
            </a:r>
            <a:r>
              <a:rPr dirty="0" sz="4500" spc="75"/>
              <a:t>посперечатися.</a:t>
            </a:r>
            <a:endParaRPr sz="4500"/>
          </a:p>
        </p:txBody>
      </p:sp>
      <p:sp>
        <p:nvSpPr>
          <p:cNvPr id="19" name="object 19"/>
          <p:cNvSpPr txBox="1"/>
          <p:nvPr/>
        </p:nvSpPr>
        <p:spPr>
          <a:xfrm>
            <a:off x="409565" y="6743434"/>
            <a:ext cx="258445" cy="335280"/>
          </a:xfrm>
          <a:prstGeom prst="rect">
            <a:avLst/>
          </a:prstGeom>
        </p:spPr>
        <p:txBody>
          <a:bodyPr wrap="square" lIns="0" tIns="4445" rIns="0" bIns="0" rtlCol="0" vert="horz">
            <a:spAutoFit/>
          </a:bodyPr>
          <a:lstStyle/>
          <a:p>
            <a:pPr marL="4445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z="2000" spc="100" b="1">
                <a:solidFill>
                  <a:srgbClr val="FFFFFF"/>
                </a:solidFill>
                <a:latin typeface="Tahoma"/>
                <a:cs typeface="Tahoma"/>
              </a:rPr>
              <a:t>4</a:t>
            </a:fld>
            <a:endParaRPr sz="2000">
              <a:latin typeface="Tahoma"/>
              <a:cs typeface="Tahoma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40"/>
              <a:t>Н</a:t>
            </a:r>
            <a:r>
              <a:rPr dirty="0" spc="-120"/>
              <a:t>а</a:t>
            </a:r>
            <a:r>
              <a:rPr dirty="0" spc="-60"/>
              <a:t>ц</a:t>
            </a:r>
            <a:r>
              <a:rPr dirty="0" spc="-80"/>
              <a:t>і</a:t>
            </a:r>
            <a:r>
              <a:rPr dirty="0" spc="-70"/>
              <a:t>о</a:t>
            </a:r>
            <a:r>
              <a:rPr dirty="0" spc="-60"/>
              <a:t>н</a:t>
            </a:r>
            <a:r>
              <a:rPr dirty="0" spc="-120"/>
              <a:t>а</a:t>
            </a:r>
            <a:r>
              <a:rPr dirty="0" spc="-100"/>
              <a:t>л</a:t>
            </a:r>
            <a:r>
              <a:rPr dirty="0" spc="-105"/>
              <a:t>ь</a:t>
            </a:r>
            <a:r>
              <a:rPr dirty="0" spc="-60"/>
              <a:t>н</a:t>
            </a:r>
            <a:r>
              <a:rPr dirty="0" spc="-35"/>
              <a:t>и</a:t>
            </a:r>
            <a:r>
              <a:rPr dirty="0" spc="-30"/>
              <a:t>й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20"/>
              <a:t>р</a:t>
            </a:r>
            <a:r>
              <a:rPr dirty="0" spc="-70"/>
              <a:t>о</a:t>
            </a:r>
            <a:r>
              <a:rPr dirty="0" spc="-40"/>
              <a:t>є</a:t>
            </a:r>
            <a:r>
              <a:rPr dirty="0" spc="-90"/>
              <a:t>к</a:t>
            </a:r>
            <a:r>
              <a:rPr dirty="0" spc="-40"/>
              <a:t>т</a:t>
            </a:r>
            <a:r>
              <a:rPr dirty="0" spc="-254"/>
              <a:t>: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35"/>
              <a:t>и</a:t>
            </a:r>
            <a:r>
              <a:rPr dirty="0" spc="-85"/>
              <a:t>ш</a:t>
            </a:r>
            <a:r>
              <a:rPr dirty="0" spc="-50"/>
              <a:t>е</a:t>
            </a:r>
            <a:r>
              <a:rPr dirty="0" spc="-45"/>
              <a:t>м</a:t>
            </a:r>
            <a:r>
              <a:rPr dirty="0" spc="-65"/>
              <a:t>о</a:t>
            </a:r>
            <a:r>
              <a:rPr dirty="0" spc="-110"/>
              <a:t> </a:t>
            </a:r>
            <a:r>
              <a:rPr dirty="0" spc="-50"/>
              <a:t>е</a:t>
            </a:r>
            <a:r>
              <a:rPr dirty="0" spc="-35"/>
              <a:t>с</a:t>
            </a:r>
            <a:r>
              <a:rPr dirty="0" spc="-45"/>
              <a:t>е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85"/>
              <a:t>М</a:t>
            </a:r>
            <a:r>
              <a:rPr dirty="0" spc="45"/>
              <a:t>о</a:t>
            </a:r>
            <a:r>
              <a:rPr dirty="0" spc="60"/>
              <a:t>д</a:t>
            </a:r>
            <a:r>
              <a:rPr dirty="0" spc="-40"/>
              <a:t>у</a:t>
            </a:r>
            <a:r>
              <a:rPr dirty="0" spc="25"/>
              <a:t>л</a:t>
            </a:r>
            <a:r>
              <a:rPr dirty="0" spc="5"/>
              <a:t>ь</a:t>
            </a:r>
            <a:r>
              <a:rPr dirty="0" spc="-135"/>
              <a:t> </a:t>
            </a:r>
            <a:r>
              <a:rPr dirty="0" spc="50"/>
              <a:t>4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2063781" y="2073204"/>
            <a:ext cx="6826884" cy="7493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2850"/>
              </a:lnSpc>
              <a:spcBef>
                <a:spcPts val="100"/>
              </a:spcBef>
            </a:pPr>
            <a:r>
              <a:rPr dirty="0" sz="2500" spc="-10" b="1">
                <a:solidFill>
                  <a:srgbClr val="231F20"/>
                </a:solidFill>
                <a:latin typeface="Verdana"/>
                <a:cs typeface="Verdana"/>
              </a:rPr>
              <a:t>С</a:t>
            </a:r>
            <a:r>
              <a:rPr dirty="0" sz="2500" spc="-50" b="1">
                <a:solidFill>
                  <a:srgbClr val="231F20"/>
                </a:solidFill>
                <a:latin typeface="Verdana"/>
                <a:cs typeface="Verdana"/>
              </a:rPr>
              <a:t>и</a:t>
            </a:r>
            <a:r>
              <a:rPr dirty="0" sz="2500" spc="-145" b="1">
                <a:solidFill>
                  <a:srgbClr val="231F20"/>
                </a:solidFill>
                <a:latin typeface="Verdana"/>
                <a:cs typeface="Verdana"/>
              </a:rPr>
              <a:t>л</a:t>
            </a:r>
            <a:r>
              <a:rPr dirty="0" sz="2500" spc="-155" b="1">
                <a:solidFill>
                  <a:srgbClr val="231F20"/>
                </a:solidFill>
                <a:latin typeface="Verdana"/>
                <a:cs typeface="Verdana"/>
              </a:rPr>
              <a:t>ь</a:t>
            </a:r>
            <a:r>
              <a:rPr dirty="0" sz="2500" spc="-85" b="1">
                <a:solidFill>
                  <a:srgbClr val="231F20"/>
                </a:solidFill>
                <a:latin typeface="Verdana"/>
                <a:cs typeface="Verdana"/>
              </a:rPr>
              <a:t>н</a:t>
            </a:r>
            <a:r>
              <a:rPr dirty="0" sz="2500" spc="-120" b="1">
                <a:solidFill>
                  <a:srgbClr val="231F20"/>
                </a:solidFill>
                <a:latin typeface="Verdana"/>
                <a:cs typeface="Verdana"/>
              </a:rPr>
              <a:t>і</a:t>
            </a:r>
            <a:r>
              <a:rPr dirty="0" sz="2500" spc="-155" b="1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500" spc="-55" b="1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500" spc="-70" b="1">
                <a:solidFill>
                  <a:srgbClr val="231F20"/>
                </a:solidFill>
                <a:latin typeface="Verdana"/>
                <a:cs typeface="Verdana"/>
              </a:rPr>
              <a:t>е</a:t>
            </a:r>
            <a:r>
              <a:rPr dirty="0" sz="2500" spc="-85" b="1">
                <a:solidFill>
                  <a:srgbClr val="231F20"/>
                </a:solidFill>
                <a:latin typeface="Verdana"/>
                <a:cs typeface="Verdana"/>
              </a:rPr>
              <a:t>з</a:t>
            </a:r>
            <a:r>
              <a:rPr dirty="0" sz="2500" spc="-50" b="1">
                <a:solidFill>
                  <a:srgbClr val="231F20"/>
                </a:solidFill>
                <a:latin typeface="Verdana"/>
                <a:cs typeface="Verdana"/>
              </a:rPr>
              <a:t>и</a:t>
            </a:r>
            <a:r>
              <a:rPr dirty="0" sz="2500" spc="-400" b="1">
                <a:solidFill>
                  <a:srgbClr val="231F20"/>
                </a:solidFill>
                <a:latin typeface="Verdana"/>
                <a:cs typeface="Verdana"/>
              </a:rPr>
              <a:t>:</a:t>
            </a:r>
            <a:endParaRPr sz="2500">
              <a:latin typeface="Verdana"/>
              <a:cs typeface="Verdana"/>
            </a:endParaRPr>
          </a:p>
          <a:p>
            <a:pPr algn="ctr">
              <a:lnSpc>
                <a:spcPts val="2850"/>
              </a:lnSpc>
            </a:pPr>
            <a:r>
              <a:rPr dirty="0" sz="2500" spc="45">
                <a:solidFill>
                  <a:srgbClr val="231F20"/>
                </a:solidFill>
                <a:latin typeface="Verdana"/>
                <a:cs typeface="Verdana"/>
              </a:rPr>
              <a:t>переконливі,</a:t>
            </a:r>
            <a:r>
              <a:rPr dirty="0" sz="2500" spc="-21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500" spc="65">
                <a:solidFill>
                  <a:srgbClr val="231F20"/>
                </a:solidFill>
                <a:latin typeface="Verdana"/>
                <a:cs typeface="Verdana"/>
              </a:rPr>
              <a:t>дискусійні</a:t>
            </a:r>
            <a:r>
              <a:rPr dirty="0" sz="2500" spc="-21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500" spc="130">
                <a:solidFill>
                  <a:srgbClr val="231F20"/>
                </a:solidFill>
                <a:latin typeface="Verdana"/>
                <a:cs typeface="Verdana"/>
              </a:rPr>
              <a:t>й</a:t>
            </a:r>
            <a:r>
              <a:rPr dirty="0" sz="2500" spc="-21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500" spc="5">
                <a:solidFill>
                  <a:srgbClr val="231F20"/>
                </a:solidFill>
                <a:latin typeface="Verdana"/>
                <a:cs typeface="Verdana"/>
              </a:rPr>
              <a:t>обґрунтовані:</a:t>
            </a:r>
            <a:endParaRPr sz="25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05737" y="3590629"/>
            <a:ext cx="2000885" cy="736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80340">
              <a:lnSpc>
                <a:spcPct val="116700"/>
              </a:lnSpc>
              <a:spcBef>
                <a:spcPts val="100"/>
              </a:spcBef>
            </a:pPr>
            <a:r>
              <a:rPr dirty="0" sz="2000" spc="30">
                <a:solidFill>
                  <a:srgbClr val="231F20"/>
                </a:solidFill>
                <a:latin typeface="Verdana"/>
                <a:cs typeface="Verdana"/>
              </a:rPr>
              <a:t>викликають </a:t>
            </a:r>
            <a:r>
              <a:rPr dirty="0" sz="2000" spc="3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30">
                <a:solidFill>
                  <a:srgbClr val="231F20"/>
                </a:solidFill>
                <a:latin typeface="Verdana"/>
                <a:cs typeface="Verdana"/>
              </a:rPr>
              <a:t>з</a:t>
            </a:r>
            <a:r>
              <a:rPr dirty="0" sz="2000" spc="-30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000" spc="85">
                <a:solidFill>
                  <a:srgbClr val="231F20"/>
                </a:solidFill>
                <a:latin typeface="Verdana"/>
                <a:cs typeface="Verdana"/>
              </a:rPr>
              <a:t>ц</a:t>
            </a:r>
            <a:r>
              <a:rPr dirty="0" sz="2000" spc="10">
                <a:solidFill>
                  <a:srgbClr val="231F20"/>
                </a:solidFill>
                <a:latin typeface="Verdana"/>
                <a:cs typeface="Verdana"/>
              </a:rPr>
              <a:t>і</a:t>
            </a:r>
            <a:r>
              <a:rPr dirty="0" sz="2000" spc="5">
                <a:solidFill>
                  <a:srgbClr val="231F20"/>
                </a:solidFill>
                <a:latin typeface="Verdana"/>
                <a:cs typeface="Verdana"/>
              </a:rPr>
              <a:t>к</a:t>
            </a:r>
            <a:r>
              <a:rPr dirty="0" sz="2000" spc="-30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000" spc="30">
                <a:solidFill>
                  <a:srgbClr val="231F20"/>
                </a:solidFill>
                <a:latin typeface="Verdana"/>
                <a:cs typeface="Verdana"/>
              </a:rPr>
              <a:t>в</a:t>
            </a:r>
            <a:r>
              <a:rPr dirty="0" sz="2000" spc="35">
                <a:solidFill>
                  <a:srgbClr val="231F20"/>
                </a:solidFill>
                <a:latin typeface="Verdana"/>
                <a:cs typeface="Verdana"/>
              </a:rPr>
              <a:t>л</a:t>
            </a:r>
            <a:r>
              <a:rPr dirty="0" sz="2000" spc="55">
                <a:solidFill>
                  <a:srgbClr val="231F20"/>
                </a:solidFill>
                <a:latin typeface="Verdana"/>
                <a:cs typeface="Verdana"/>
              </a:rPr>
              <a:t>е</a:t>
            </a:r>
            <a:r>
              <a:rPr dirty="0" sz="2000" spc="80">
                <a:solidFill>
                  <a:srgbClr val="231F20"/>
                </a:solidFill>
                <a:latin typeface="Verdana"/>
                <a:cs typeface="Verdana"/>
              </a:rPr>
              <a:t>н</a:t>
            </a:r>
            <a:r>
              <a:rPr dirty="0" sz="2000" spc="10">
                <a:solidFill>
                  <a:srgbClr val="231F20"/>
                </a:solidFill>
                <a:latin typeface="Verdana"/>
                <a:cs typeface="Verdana"/>
              </a:rPr>
              <a:t>і</a:t>
            </a:r>
            <a:r>
              <a:rPr dirty="0" sz="2000" spc="65">
                <a:solidFill>
                  <a:srgbClr val="231F20"/>
                </a:solidFill>
                <a:latin typeface="Verdana"/>
                <a:cs typeface="Verdana"/>
              </a:rPr>
              <a:t>с</a:t>
            </a:r>
            <a:r>
              <a:rPr dirty="0" sz="2000" spc="-15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000" spc="5">
                <a:solidFill>
                  <a:srgbClr val="231F20"/>
                </a:solidFill>
                <a:latin typeface="Verdana"/>
                <a:cs typeface="Verdana"/>
              </a:rPr>
              <a:t>ь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679330" y="3593801"/>
            <a:ext cx="1699260" cy="180022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ctr" marL="12700" marR="5080">
              <a:lnSpc>
                <a:spcPct val="116700"/>
              </a:lnSpc>
              <a:spcBef>
                <a:spcPts val="75"/>
              </a:spcBef>
            </a:pPr>
            <a:r>
              <a:rPr dirty="0" sz="2000" spc="80">
                <a:solidFill>
                  <a:srgbClr val="231F20"/>
                </a:solidFill>
                <a:latin typeface="Verdana"/>
                <a:cs typeface="Verdana"/>
              </a:rPr>
              <a:t>можна </a:t>
            </a:r>
            <a:r>
              <a:rPr dirty="0" sz="2000" spc="8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70">
                <a:solidFill>
                  <a:srgbClr val="231F20"/>
                </a:solidFill>
                <a:latin typeface="Verdana"/>
                <a:cs typeface="Verdana"/>
              </a:rPr>
              <a:t>п</a:t>
            </a:r>
            <a:r>
              <a:rPr dirty="0" sz="2000" spc="10">
                <a:solidFill>
                  <a:srgbClr val="231F20"/>
                </a:solidFill>
                <a:latin typeface="Verdana"/>
                <a:cs typeface="Verdana"/>
              </a:rPr>
              <a:t>і</a:t>
            </a:r>
            <a:r>
              <a:rPr dirty="0" sz="2000" spc="75">
                <a:solidFill>
                  <a:srgbClr val="231F20"/>
                </a:solidFill>
                <a:latin typeface="Verdana"/>
                <a:cs typeface="Verdana"/>
              </a:rPr>
              <a:t>д</a:t>
            </a:r>
            <a:r>
              <a:rPr dirty="0" sz="2000" spc="-15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000" spc="30">
                <a:solidFill>
                  <a:srgbClr val="231F20"/>
                </a:solidFill>
                <a:latin typeface="Verdana"/>
                <a:cs typeface="Verdana"/>
              </a:rPr>
              <a:t>в</a:t>
            </a:r>
            <a:r>
              <a:rPr dirty="0" sz="2000" spc="55">
                <a:solidFill>
                  <a:srgbClr val="231F20"/>
                </a:solidFill>
                <a:latin typeface="Verdana"/>
                <a:cs typeface="Verdana"/>
              </a:rPr>
              <a:t>е</a:t>
            </a:r>
            <a:r>
              <a:rPr dirty="0" sz="2000" spc="120">
                <a:solidFill>
                  <a:srgbClr val="231F20"/>
                </a:solidFill>
                <a:latin typeface="Verdana"/>
                <a:cs typeface="Verdana"/>
              </a:rPr>
              <a:t>р</a:t>
            </a:r>
            <a:r>
              <a:rPr dirty="0" sz="2000" spc="75">
                <a:solidFill>
                  <a:srgbClr val="231F20"/>
                </a:solidFill>
                <a:latin typeface="Verdana"/>
                <a:cs typeface="Verdana"/>
              </a:rPr>
              <a:t>д</a:t>
            </a:r>
            <a:r>
              <a:rPr dirty="0" sz="2000" spc="100">
                <a:solidFill>
                  <a:srgbClr val="231F20"/>
                </a:solidFill>
                <a:latin typeface="Verdana"/>
                <a:cs typeface="Verdana"/>
              </a:rPr>
              <a:t>и</a:t>
            </a:r>
            <a:r>
              <a:rPr dirty="0" sz="2000" spc="-15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000" spc="75">
                <a:solidFill>
                  <a:srgbClr val="231F20"/>
                </a:solidFill>
                <a:latin typeface="Verdana"/>
                <a:cs typeface="Verdana"/>
              </a:rPr>
              <a:t>и  </a:t>
            </a:r>
            <a:r>
              <a:rPr dirty="0" sz="2000" spc="60">
                <a:solidFill>
                  <a:srgbClr val="231F20"/>
                </a:solidFill>
                <a:latin typeface="Verdana"/>
                <a:cs typeface="Verdana"/>
              </a:rPr>
              <a:t>останніми </a:t>
            </a:r>
            <a:r>
              <a:rPr dirty="0" sz="2000" spc="6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Verdana"/>
                <a:cs typeface="Verdana"/>
              </a:rPr>
              <a:t>надійними </a:t>
            </a:r>
            <a:r>
              <a:rPr dirty="0" sz="2000" spc="8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50">
                <a:solidFill>
                  <a:srgbClr val="231F20"/>
                </a:solidFill>
                <a:latin typeface="Verdana"/>
                <a:cs typeface="Verdana"/>
              </a:rPr>
              <a:t>доказами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795904" y="3590629"/>
            <a:ext cx="1637664" cy="736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251460">
              <a:lnSpc>
                <a:spcPct val="116700"/>
              </a:lnSpc>
              <a:spcBef>
                <a:spcPts val="100"/>
              </a:spcBef>
            </a:pPr>
            <a:r>
              <a:rPr dirty="0" sz="2000" spc="-15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000" spc="60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000" spc="195">
                <a:solidFill>
                  <a:srgbClr val="231F20"/>
                </a:solidFill>
                <a:latin typeface="Verdana"/>
                <a:cs typeface="Verdana"/>
              </a:rPr>
              <a:t>м</a:t>
            </a:r>
            <a:r>
              <a:rPr dirty="0" sz="2000" spc="-45">
                <a:solidFill>
                  <a:srgbClr val="231F20"/>
                </a:solidFill>
                <a:latin typeface="Verdana"/>
                <a:cs typeface="Verdana"/>
              </a:rPr>
              <a:t>у</a:t>
            </a:r>
            <a:r>
              <a:rPr dirty="0" sz="2000" spc="-17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100">
                <a:solidFill>
                  <a:srgbClr val="231F20"/>
                </a:solidFill>
                <a:latin typeface="Verdana"/>
                <a:cs typeface="Verdana"/>
              </a:rPr>
              <a:t>щ</a:t>
            </a:r>
            <a:r>
              <a:rPr dirty="0" sz="2000" spc="45">
                <a:solidFill>
                  <a:srgbClr val="231F20"/>
                </a:solidFill>
                <a:latin typeface="Verdana"/>
                <a:cs typeface="Verdana"/>
              </a:rPr>
              <a:t>о  </a:t>
            </a:r>
            <a:r>
              <a:rPr dirty="0" sz="2000" spc="80">
                <a:solidFill>
                  <a:srgbClr val="231F20"/>
                </a:solidFill>
                <a:latin typeface="Verdana"/>
                <a:cs typeface="Verdana"/>
              </a:rPr>
              <a:t>н</a:t>
            </a:r>
            <a:r>
              <a:rPr dirty="0" sz="2000" spc="60">
                <a:solidFill>
                  <a:srgbClr val="231F20"/>
                </a:solidFill>
                <a:latin typeface="Verdana"/>
                <a:cs typeface="Verdana"/>
              </a:rPr>
              <a:t>е</a:t>
            </a:r>
            <a:r>
              <a:rPr dirty="0" sz="2000" spc="-17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60">
                <a:solidFill>
                  <a:srgbClr val="231F20"/>
                </a:solidFill>
                <a:latin typeface="Verdana"/>
                <a:cs typeface="Verdana"/>
              </a:rPr>
              <a:t>є</a:t>
            </a:r>
            <a:r>
              <a:rPr dirty="0" sz="2000" spc="-17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2000" spc="-80">
                <a:solidFill>
                  <a:srgbClr val="231F20"/>
                </a:solidFill>
                <a:latin typeface="Verdana"/>
                <a:cs typeface="Verdana"/>
              </a:rPr>
              <a:t>ф</a:t>
            </a:r>
            <a:r>
              <a:rPr dirty="0" sz="2000" spc="-30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2000" spc="5">
                <a:solidFill>
                  <a:srgbClr val="231F20"/>
                </a:solidFill>
                <a:latin typeface="Verdana"/>
                <a:cs typeface="Verdana"/>
              </a:rPr>
              <a:t>к</a:t>
            </a:r>
            <a:r>
              <a:rPr dirty="0" sz="2000" spc="-15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2000" spc="60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2000" spc="200">
                <a:solidFill>
                  <a:srgbClr val="231F20"/>
                </a:solidFill>
                <a:latin typeface="Verdana"/>
                <a:cs typeface="Verdana"/>
              </a:rPr>
              <a:t>м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5" y="4065780"/>
            <a:ext cx="253997" cy="253997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5" y="4817255"/>
            <a:ext cx="253997" cy="253997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0" y="6614956"/>
            <a:ext cx="10693400" cy="588010"/>
            <a:chOff x="0" y="6614956"/>
            <a:chExt cx="10693400" cy="588010"/>
          </a:xfrm>
        </p:grpSpPr>
        <p:sp>
          <p:nvSpPr>
            <p:cNvPr id="5" name="object 5"/>
            <p:cNvSpPr/>
            <p:nvPr/>
          </p:nvSpPr>
          <p:spPr>
            <a:xfrm>
              <a:off x="0" y="6614956"/>
              <a:ext cx="1059180" cy="588010"/>
            </a:xfrm>
            <a:custGeom>
              <a:avLst/>
              <a:gdLst/>
              <a:ahLst/>
              <a:cxnLst/>
              <a:rect l="l" t="t" r="r" b="b"/>
              <a:pathLst>
                <a:path w="1059180" h="588009">
                  <a:moveTo>
                    <a:pt x="1058769" y="587487"/>
                  </a:moveTo>
                  <a:lnTo>
                    <a:pt x="0" y="587487"/>
                  </a:lnTo>
                  <a:lnTo>
                    <a:pt x="0" y="0"/>
                  </a:lnTo>
                  <a:lnTo>
                    <a:pt x="1058769" y="0"/>
                  </a:lnTo>
                  <a:lnTo>
                    <a:pt x="1058769" y="587487"/>
                  </a:lnTo>
                  <a:close/>
                </a:path>
              </a:pathLst>
            </a:custGeom>
            <a:solidFill>
              <a:srgbClr val="61588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058760" y="6614959"/>
              <a:ext cx="9634855" cy="588010"/>
            </a:xfrm>
            <a:custGeom>
              <a:avLst/>
              <a:gdLst/>
              <a:ahLst/>
              <a:cxnLst/>
              <a:rect l="l" t="t" r="r" b="b"/>
              <a:pathLst>
                <a:path w="9634855" h="588009">
                  <a:moveTo>
                    <a:pt x="9634372" y="542569"/>
                  </a:moveTo>
                  <a:lnTo>
                    <a:pt x="0" y="542569"/>
                  </a:lnTo>
                  <a:lnTo>
                    <a:pt x="0" y="587489"/>
                  </a:lnTo>
                  <a:lnTo>
                    <a:pt x="9634372" y="587489"/>
                  </a:lnTo>
                  <a:lnTo>
                    <a:pt x="9634372" y="542569"/>
                  </a:lnTo>
                  <a:close/>
                </a:path>
                <a:path w="9634855" h="588009">
                  <a:moveTo>
                    <a:pt x="9634372" y="0"/>
                  </a:moveTo>
                  <a:lnTo>
                    <a:pt x="0" y="0"/>
                  </a:lnTo>
                  <a:lnTo>
                    <a:pt x="0" y="44919"/>
                  </a:lnTo>
                  <a:lnTo>
                    <a:pt x="9634372" y="44919"/>
                  </a:lnTo>
                  <a:lnTo>
                    <a:pt x="9634372" y="0"/>
                  </a:lnTo>
                  <a:close/>
                </a:path>
              </a:pathLst>
            </a:custGeom>
            <a:solidFill>
              <a:srgbClr val="40BC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6075" y="6722430"/>
              <a:ext cx="759142" cy="317598"/>
            </a:xfrm>
            <a:prstGeom prst="rect">
              <a:avLst/>
            </a:prstGeom>
          </p:spPr>
        </p:pic>
      </p:grp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622170" y="2122610"/>
            <a:ext cx="1711053" cy="1730019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809912" y="6747661"/>
            <a:ext cx="689290" cy="324970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597589" y="6674805"/>
            <a:ext cx="571499" cy="504824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1511299" y="2478191"/>
            <a:ext cx="8496935" cy="32448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167890">
              <a:lnSpc>
                <a:spcPct val="125000"/>
              </a:lnSpc>
              <a:spcBef>
                <a:spcPts val="100"/>
              </a:spcBef>
            </a:pPr>
            <a:r>
              <a:rPr dirty="0" sz="3000" spc="-605" b="1">
                <a:solidFill>
                  <a:srgbClr val="231F20"/>
                </a:solidFill>
                <a:latin typeface="Verdana"/>
                <a:cs typeface="Verdana"/>
              </a:rPr>
              <a:t>І</a:t>
            </a:r>
            <a:r>
              <a:rPr dirty="0" sz="3000" spc="-55" b="1">
                <a:solidFill>
                  <a:srgbClr val="231F20"/>
                </a:solidFill>
                <a:latin typeface="Verdana"/>
                <a:cs typeface="Verdana"/>
              </a:rPr>
              <a:t>н</a:t>
            </a:r>
            <a:r>
              <a:rPr dirty="0" sz="3000" spc="-50" b="1">
                <a:solidFill>
                  <a:srgbClr val="231F20"/>
                </a:solidFill>
                <a:latin typeface="Verdana"/>
                <a:cs typeface="Verdana"/>
              </a:rPr>
              <a:t>ш</a:t>
            </a:r>
            <a:r>
              <a:rPr dirty="0" sz="3000" spc="-75" b="1">
                <a:solidFill>
                  <a:srgbClr val="231F20"/>
                </a:solidFill>
                <a:latin typeface="Verdana"/>
                <a:cs typeface="Verdana"/>
              </a:rPr>
              <a:t>і</a:t>
            </a:r>
            <a:r>
              <a:rPr dirty="0" sz="3000" spc="-155" b="1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3000" spc="-15" b="1">
                <a:solidFill>
                  <a:srgbClr val="231F20"/>
                </a:solidFill>
                <a:latin typeface="Verdana"/>
                <a:cs typeface="Verdana"/>
              </a:rPr>
              <a:t>к</a:t>
            </a:r>
            <a:r>
              <a:rPr dirty="0" sz="3000" spc="-90" b="1">
                <a:solidFill>
                  <a:srgbClr val="231F20"/>
                </a:solidFill>
                <a:latin typeface="Verdana"/>
                <a:cs typeface="Verdana"/>
              </a:rPr>
              <a:t>л</a:t>
            </a:r>
            <a:r>
              <a:rPr dirty="0" sz="3000" spc="-229" b="1">
                <a:solidFill>
                  <a:srgbClr val="231F20"/>
                </a:solidFill>
                <a:latin typeface="Verdana"/>
                <a:cs typeface="Verdana"/>
              </a:rPr>
              <a:t>ю</a:t>
            </a:r>
            <a:r>
              <a:rPr dirty="0" sz="3000" spc="-114" b="1">
                <a:solidFill>
                  <a:srgbClr val="231F20"/>
                </a:solidFill>
                <a:latin typeface="Verdana"/>
                <a:cs typeface="Verdana"/>
              </a:rPr>
              <a:t>ч</a:t>
            </a:r>
            <a:r>
              <a:rPr dirty="0" sz="3000" spc="-75" b="1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3000" spc="-155" b="1">
                <a:solidFill>
                  <a:srgbClr val="231F20"/>
                </a:solidFill>
                <a:latin typeface="Verdana"/>
                <a:cs typeface="Verdana"/>
              </a:rPr>
              <a:t>в</a:t>
            </a:r>
            <a:r>
              <a:rPr dirty="0" sz="3000" spc="-75" b="1">
                <a:solidFill>
                  <a:srgbClr val="231F20"/>
                </a:solidFill>
                <a:latin typeface="Verdana"/>
                <a:cs typeface="Verdana"/>
              </a:rPr>
              <a:t>і</a:t>
            </a:r>
            <a:r>
              <a:rPr dirty="0" sz="3000" spc="-155" b="1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3000" spc="-135" b="1">
                <a:solidFill>
                  <a:srgbClr val="231F20"/>
                </a:solidFill>
                <a:latin typeface="Verdana"/>
                <a:cs typeface="Verdana"/>
              </a:rPr>
              <a:t>х</a:t>
            </a:r>
            <a:r>
              <a:rPr dirty="0" sz="3000" spc="-170" b="1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3000" spc="-5" b="1">
                <a:solidFill>
                  <a:srgbClr val="231F20"/>
                </a:solidFill>
                <a:latin typeface="Verdana"/>
                <a:cs typeface="Verdana"/>
              </a:rPr>
              <a:t>р</a:t>
            </a:r>
            <a:r>
              <a:rPr dirty="0" sz="3000" spc="-170" b="1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3000" spc="-15" b="1">
                <a:solidFill>
                  <a:srgbClr val="231F20"/>
                </a:solidFill>
                <a:latin typeface="Verdana"/>
                <a:cs typeface="Verdana"/>
              </a:rPr>
              <a:t>к</a:t>
            </a:r>
            <a:r>
              <a:rPr dirty="0" sz="3000" spc="65" b="1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3000" spc="-50" b="1">
                <a:solidFill>
                  <a:srgbClr val="231F20"/>
                </a:solidFill>
                <a:latin typeface="Verdana"/>
                <a:cs typeface="Verdana"/>
              </a:rPr>
              <a:t>е</a:t>
            </a:r>
            <a:r>
              <a:rPr dirty="0" sz="3000" spc="-5" b="1">
                <a:solidFill>
                  <a:srgbClr val="231F20"/>
                </a:solidFill>
                <a:latin typeface="Verdana"/>
                <a:cs typeface="Verdana"/>
              </a:rPr>
              <a:t>ри</a:t>
            </a:r>
            <a:r>
              <a:rPr dirty="0" sz="3000" spc="20" b="1">
                <a:solidFill>
                  <a:srgbClr val="231F20"/>
                </a:solidFill>
                <a:latin typeface="Verdana"/>
                <a:cs typeface="Verdana"/>
              </a:rPr>
              <a:t>с</a:t>
            </a:r>
            <a:r>
              <a:rPr dirty="0" sz="3000" spc="65" b="1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3000" spc="-5" b="1">
                <a:solidFill>
                  <a:srgbClr val="231F20"/>
                </a:solidFill>
                <a:latin typeface="Verdana"/>
                <a:cs typeface="Verdana"/>
              </a:rPr>
              <a:t>и</a:t>
            </a:r>
            <a:r>
              <a:rPr dirty="0" sz="3000" spc="-15" b="1">
                <a:solidFill>
                  <a:srgbClr val="231F20"/>
                </a:solidFill>
                <a:latin typeface="Verdana"/>
                <a:cs typeface="Verdana"/>
              </a:rPr>
              <a:t>к</a:t>
            </a:r>
            <a:r>
              <a:rPr dirty="0" sz="3000" spc="-5" b="1">
                <a:solidFill>
                  <a:srgbClr val="231F20"/>
                </a:solidFill>
                <a:latin typeface="Verdana"/>
                <a:cs typeface="Verdana"/>
              </a:rPr>
              <a:t>и  </a:t>
            </a:r>
            <a:r>
              <a:rPr dirty="0" sz="3000" spc="-55" b="1">
                <a:solidFill>
                  <a:srgbClr val="231F20"/>
                </a:solidFill>
                <a:latin typeface="Verdana"/>
                <a:cs typeface="Verdana"/>
              </a:rPr>
              <a:t>сильної</a:t>
            </a:r>
            <a:r>
              <a:rPr dirty="0" sz="3000" spc="-160" b="1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3000" spc="-80" b="1">
                <a:solidFill>
                  <a:srgbClr val="231F20"/>
                </a:solidFill>
                <a:latin typeface="Verdana"/>
                <a:cs typeface="Verdana"/>
              </a:rPr>
              <a:t>тези:</a:t>
            </a:r>
            <a:endParaRPr sz="3000">
              <a:latin typeface="Verdana"/>
              <a:cs typeface="Verdana"/>
            </a:endParaRPr>
          </a:p>
          <a:p>
            <a:pPr marL="368935">
              <a:lnSpc>
                <a:spcPct val="100000"/>
              </a:lnSpc>
              <a:spcBef>
                <a:spcPts val="2330"/>
              </a:spcBef>
            </a:pPr>
            <a:r>
              <a:rPr dirty="0" sz="3000" spc="80">
                <a:solidFill>
                  <a:srgbClr val="231F20"/>
                </a:solidFill>
                <a:latin typeface="Verdana"/>
                <a:cs typeface="Verdana"/>
              </a:rPr>
              <a:t>відображає</a:t>
            </a:r>
            <a:r>
              <a:rPr dirty="0" sz="3000" spc="-26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3000" spc="100">
                <a:solidFill>
                  <a:srgbClr val="231F20"/>
                </a:solidFill>
                <a:latin typeface="Verdana"/>
                <a:cs typeface="Verdana"/>
              </a:rPr>
              <a:t>позицію</a:t>
            </a:r>
            <a:r>
              <a:rPr dirty="0" sz="3000" spc="-26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3000" spc="45">
                <a:solidFill>
                  <a:srgbClr val="231F20"/>
                </a:solidFill>
                <a:latin typeface="Verdana"/>
                <a:cs typeface="Verdana"/>
              </a:rPr>
              <a:t>автора</a:t>
            </a:r>
            <a:r>
              <a:rPr dirty="0" sz="3000" spc="-26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3000" spc="85">
                <a:solidFill>
                  <a:srgbClr val="231F20"/>
                </a:solidFill>
                <a:latin typeface="Verdana"/>
                <a:cs typeface="Verdana"/>
              </a:rPr>
              <a:t>чи</a:t>
            </a:r>
            <a:r>
              <a:rPr dirty="0" sz="3000" spc="-254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3000" spc="-25">
                <a:solidFill>
                  <a:srgbClr val="231F20"/>
                </a:solidFill>
                <a:latin typeface="Verdana"/>
                <a:cs typeface="Verdana"/>
              </a:rPr>
              <a:t>авторки;</a:t>
            </a:r>
            <a:endParaRPr sz="3000">
              <a:latin typeface="Verdana"/>
              <a:cs typeface="Verdana"/>
            </a:endParaRPr>
          </a:p>
          <a:p>
            <a:pPr marL="469265" marR="5080" indent="-100965">
              <a:lnSpc>
                <a:spcPct val="126899"/>
              </a:lnSpc>
              <a:spcBef>
                <a:spcPts val="1280"/>
              </a:spcBef>
            </a:pPr>
            <a:r>
              <a:rPr dirty="0" sz="3000" spc="90">
                <a:solidFill>
                  <a:srgbClr val="231F20"/>
                </a:solidFill>
                <a:latin typeface="Verdana"/>
                <a:cs typeface="Verdana"/>
              </a:rPr>
              <a:t>є</a:t>
            </a:r>
            <a:r>
              <a:rPr dirty="0" sz="3000" spc="55">
                <a:solidFill>
                  <a:srgbClr val="231F20"/>
                </a:solidFill>
                <a:latin typeface="Verdana"/>
                <a:cs typeface="Verdana"/>
              </a:rPr>
              <a:t>з</a:t>
            </a:r>
            <a:r>
              <a:rPr dirty="0" sz="3000" spc="190">
                <a:solidFill>
                  <a:srgbClr val="231F20"/>
                </a:solidFill>
                <a:latin typeface="Verdana"/>
                <a:cs typeface="Verdana"/>
              </a:rPr>
              <a:t>р</a:t>
            </a:r>
            <a:r>
              <a:rPr dirty="0" sz="3000" spc="100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3000" spc="55">
                <a:solidFill>
                  <a:srgbClr val="231F20"/>
                </a:solidFill>
                <a:latin typeface="Verdana"/>
                <a:cs typeface="Verdana"/>
              </a:rPr>
              <a:t>з</a:t>
            </a:r>
            <a:r>
              <a:rPr dirty="0" sz="3000" spc="-65">
                <a:solidFill>
                  <a:srgbClr val="231F20"/>
                </a:solidFill>
                <a:latin typeface="Verdana"/>
                <a:cs typeface="Verdana"/>
              </a:rPr>
              <a:t>у</a:t>
            </a:r>
            <a:r>
              <a:rPr dirty="0" sz="3000" spc="305">
                <a:solidFill>
                  <a:srgbClr val="231F20"/>
                </a:solidFill>
                <a:latin typeface="Verdana"/>
                <a:cs typeface="Verdana"/>
              </a:rPr>
              <a:t>м</a:t>
            </a:r>
            <a:r>
              <a:rPr dirty="0" sz="3000" spc="25">
                <a:solidFill>
                  <a:srgbClr val="231F20"/>
                </a:solidFill>
                <a:latin typeface="Verdana"/>
                <a:cs typeface="Verdana"/>
              </a:rPr>
              <a:t>і</a:t>
            </a:r>
            <a:r>
              <a:rPr dirty="0" sz="3000" spc="60">
                <a:solidFill>
                  <a:srgbClr val="231F20"/>
                </a:solidFill>
                <a:latin typeface="Verdana"/>
                <a:cs typeface="Verdana"/>
              </a:rPr>
              <a:t>л</a:t>
            </a:r>
            <a:r>
              <a:rPr dirty="0" sz="3000" spc="100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3000" spc="110">
                <a:solidFill>
                  <a:srgbClr val="231F20"/>
                </a:solidFill>
                <a:latin typeface="Verdana"/>
                <a:cs typeface="Verdana"/>
              </a:rPr>
              <a:t>ю</a:t>
            </a:r>
            <a:r>
              <a:rPr dirty="0" sz="3000" spc="-25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3000" spc="25">
                <a:solidFill>
                  <a:srgbClr val="231F20"/>
                </a:solidFill>
                <a:latin typeface="Verdana"/>
                <a:cs typeface="Verdana"/>
              </a:rPr>
              <a:t>і</a:t>
            </a:r>
            <a:r>
              <a:rPr dirty="0" sz="3000" spc="-25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3000" spc="15">
                <a:solidFill>
                  <a:srgbClr val="231F20"/>
                </a:solidFill>
                <a:latin typeface="Verdana"/>
                <a:cs typeface="Verdana"/>
              </a:rPr>
              <a:t>к</a:t>
            </a:r>
            <a:r>
              <a:rPr dirty="0" sz="3000" spc="100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3000" spc="130">
                <a:solidFill>
                  <a:srgbClr val="231F20"/>
                </a:solidFill>
                <a:latin typeface="Verdana"/>
                <a:cs typeface="Verdana"/>
              </a:rPr>
              <a:t>н</a:t>
            </a:r>
            <a:r>
              <a:rPr dirty="0" sz="3000" spc="15">
                <a:solidFill>
                  <a:srgbClr val="231F20"/>
                </a:solidFill>
                <a:latin typeface="Verdana"/>
                <a:cs typeface="Verdana"/>
              </a:rPr>
              <a:t>к</a:t>
            </a:r>
            <a:r>
              <a:rPr dirty="0" sz="3000" spc="190">
                <a:solidFill>
                  <a:srgbClr val="231F20"/>
                </a:solidFill>
                <a:latin typeface="Verdana"/>
                <a:cs typeface="Verdana"/>
              </a:rPr>
              <a:t>р</a:t>
            </a:r>
            <a:r>
              <a:rPr dirty="0" sz="3000" spc="95">
                <a:solidFill>
                  <a:srgbClr val="231F20"/>
                </a:solidFill>
                <a:latin typeface="Verdana"/>
                <a:cs typeface="Verdana"/>
              </a:rPr>
              <a:t>е</a:t>
            </a:r>
            <a:r>
              <a:rPr dirty="0" sz="3000" spc="-10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3000" spc="130">
                <a:solidFill>
                  <a:srgbClr val="231F20"/>
                </a:solidFill>
                <a:latin typeface="Verdana"/>
                <a:cs typeface="Verdana"/>
              </a:rPr>
              <a:t>н</a:t>
            </a:r>
            <a:r>
              <a:rPr dirty="0" sz="3000" spc="100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3000" spc="110">
                <a:solidFill>
                  <a:srgbClr val="231F20"/>
                </a:solidFill>
                <a:latin typeface="Verdana"/>
                <a:cs typeface="Verdana"/>
              </a:rPr>
              <a:t>ю</a:t>
            </a:r>
            <a:r>
              <a:rPr dirty="0" sz="3000" spc="-25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3000" spc="-355">
                <a:solidFill>
                  <a:srgbClr val="231F20"/>
                </a:solidFill>
                <a:latin typeface="Verdana"/>
                <a:cs typeface="Verdana"/>
              </a:rPr>
              <a:t>(</a:t>
            </a:r>
            <a:r>
              <a:rPr dirty="0" sz="3000" spc="55">
                <a:solidFill>
                  <a:srgbClr val="231F20"/>
                </a:solidFill>
                <a:latin typeface="Verdana"/>
                <a:cs typeface="Verdana"/>
              </a:rPr>
              <a:t>в</a:t>
            </a:r>
            <a:r>
              <a:rPr dirty="0" sz="3000" spc="15">
                <a:solidFill>
                  <a:srgbClr val="231F20"/>
                </a:solidFill>
                <a:latin typeface="Verdana"/>
                <a:cs typeface="Verdana"/>
              </a:rPr>
              <a:t>к</a:t>
            </a:r>
            <a:r>
              <a:rPr dirty="0" sz="3000" spc="-35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3000" spc="55">
                <a:solidFill>
                  <a:srgbClr val="231F20"/>
                </a:solidFill>
                <a:latin typeface="Verdana"/>
                <a:cs typeface="Verdana"/>
              </a:rPr>
              <a:t>з</a:t>
            </a:r>
            <a:r>
              <a:rPr dirty="0" sz="3000" spc="-65">
                <a:solidFill>
                  <a:srgbClr val="231F20"/>
                </a:solidFill>
                <a:latin typeface="Verdana"/>
                <a:cs typeface="Verdana"/>
              </a:rPr>
              <a:t>у</a:t>
            </a:r>
            <a:r>
              <a:rPr dirty="0" sz="3000" spc="90">
                <a:solidFill>
                  <a:srgbClr val="231F20"/>
                </a:solidFill>
                <a:latin typeface="Verdana"/>
                <a:cs typeface="Verdana"/>
              </a:rPr>
              <a:t>є</a:t>
            </a:r>
            <a:r>
              <a:rPr dirty="0" sz="3000" spc="-25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3000" spc="130">
                <a:solidFill>
                  <a:srgbClr val="231F20"/>
                </a:solidFill>
                <a:latin typeface="Verdana"/>
                <a:cs typeface="Verdana"/>
              </a:rPr>
              <a:t>н</a:t>
            </a:r>
            <a:r>
              <a:rPr dirty="0" sz="3000" spc="-30">
                <a:solidFill>
                  <a:srgbClr val="231F20"/>
                </a:solidFill>
                <a:latin typeface="Verdana"/>
                <a:cs typeface="Verdana"/>
              </a:rPr>
              <a:t>а  </a:t>
            </a:r>
            <a:r>
              <a:rPr dirty="0" sz="3000" spc="130">
                <a:solidFill>
                  <a:srgbClr val="231F20"/>
                </a:solidFill>
                <a:latin typeface="Verdana"/>
                <a:cs typeface="Verdana"/>
              </a:rPr>
              <a:t>н</a:t>
            </a:r>
            <a:r>
              <a:rPr dirty="0" sz="3000" spc="-35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3000" spc="114">
                <a:solidFill>
                  <a:srgbClr val="231F20"/>
                </a:solidFill>
                <a:latin typeface="Verdana"/>
                <a:cs typeface="Verdana"/>
              </a:rPr>
              <a:t>п</a:t>
            </a:r>
            <a:r>
              <a:rPr dirty="0" sz="3000" spc="190">
                <a:solidFill>
                  <a:srgbClr val="231F20"/>
                </a:solidFill>
                <a:latin typeface="Verdana"/>
                <a:cs typeface="Verdana"/>
              </a:rPr>
              <a:t>р</a:t>
            </a:r>
            <a:r>
              <a:rPr dirty="0" sz="3000" spc="35">
                <a:solidFill>
                  <a:srgbClr val="231F20"/>
                </a:solidFill>
                <a:latin typeface="Verdana"/>
                <a:cs typeface="Verdana"/>
              </a:rPr>
              <a:t>я</a:t>
            </a:r>
            <a:r>
              <a:rPr dirty="0" sz="3000" spc="305">
                <a:solidFill>
                  <a:srgbClr val="231F20"/>
                </a:solidFill>
                <a:latin typeface="Verdana"/>
                <a:cs typeface="Verdana"/>
              </a:rPr>
              <a:t>м</a:t>
            </a:r>
            <a:r>
              <a:rPr dirty="0" sz="3000" spc="-25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3000" spc="305">
                <a:solidFill>
                  <a:srgbClr val="231F20"/>
                </a:solidFill>
                <a:latin typeface="Verdana"/>
                <a:cs typeface="Verdana"/>
              </a:rPr>
              <a:t>м</a:t>
            </a:r>
            <a:r>
              <a:rPr dirty="0" sz="3000" spc="25">
                <a:solidFill>
                  <a:srgbClr val="231F20"/>
                </a:solidFill>
                <a:latin typeface="Verdana"/>
                <a:cs typeface="Verdana"/>
              </a:rPr>
              <a:t>і</a:t>
            </a:r>
            <a:r>
              <a:rPr dirty="0" sz="3000" spc="190">
                <a:solidFill>
                  <a:srgbClr val="231F20"/>
                </a:solidFill>
                <a:latin typeface="Verdana"/>
                <a:cs typeface="Verdana"/>
              </a:rPr>
              <a:t>р</a:t>
            </a:r>
            <a:r>
              <a:rPr dirty="0" sz="3000" spc="15">
                <a:solidFill>
                  <a:srgbClr val="231F20"/>
                </a:solidFill>
                <a:latin typeface="Verdana"/>
                <a:cs typeface="Verdana"/>
              </a:rPr>
              <a:t>к</a:t>
            </a:r>
            <a:r>
              <a:rPr dirty="0" sz="3000" spc="-65">
                <a:solidFill>
                  <a:srgbClr val="231F20"/>
                </a:solidFill>
                <a:latin typeface="Verdana"/>
                <a:cs typeface="Verdana"/>
              </a:rPr>
              <a:t>у</a:t>
            </a:r>
            <a:r>
              <a:rPr dirty="0" sz="3000" spc="55">
                <a:solidFill>
                  <a:srgbClr val="231F20"/>
                </a:solidFill>
                <a:latin typeface="Verdana"/>
                <a:cs typeface="Verdana"/>
              </a:rPr>
              <a:t>в</a:t>
            </a:r>
            <a:r>
              <a:rPr dirty="0" sz="3000" spc="-35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3000" spc="130">
                <a:solidFill>
                  <a:srgbClr val="231F20"/>
                </a:solidFill>
                <a:latin typeface="Verdana"/>
                <a:cs typeface="Verdana"/>
              </a:rPr>
              <a:t>нн</a:t>
            </a:r>
            <a:r>
              <a:rPr dirty="0" sz="3000" spc="35">
                <a:solidFill>
                  <a:srgbClr val="231F20"/>
                </a:solidFill>
                <a:latin typeface="Verdana"/>
                <a:cs typeface="Verdana"/>
              </a:rPr>
              <a:t>я</a:t>
            </a:r>
            <a:r>
              <a:rPr dirty="0" sz="3000" spc="-25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3000" spc="-35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3000" spc="55">
                <a:solidFill>
                  <a:srgbClr val="231F20"/>
                </a:solidFill>
                <a:latin typeface="Verdana"/>
                <a:cs typeface="Verdana"/>
              </a:rPr>
              <a:t>в</a:t>
            </a:r>
            <a:r>
              <a:rPr dirty="0" sz="3000" spc="-10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3000" spc="100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3000" spc="190">
                <a:solidFill>
                  <a:srgbClr val="231F20"/>
                </a:solidFill>
                <a:latin typeface="Verdana"/>
                <a:cs typeface="Verdana"/>
              </a:rPr>
              <a:t>р</a:t>
            </a:r>
            <a:r>
              <a:rPr dirty="0" sz="3000" spc="-35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3000" spc="-25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3000" spc="10">
                <a:solidFill>
                  <a:srgbClr val="231F20"/>
                </a:solidFill>
                <a:latin typeface="Verdana"/>
                <a:cs typeface="Verdana"/>
              </a:rPr>
              <a:t>ч</a:t>
            </a:r>
            <a:r>
              <a:rPr dirty="0" sz="3000" spc="160">
                <a:solidFill>
                  <a:srgbClr val="231F20"/>
                </a:solidFill>
                <a:latin typeface="Verdana"/>
                <a:cs typeface="Verdana"/>
              </a:rPr>
              <a:t>и</a:t>
            </a:r>
            <a:r>
              <a:rPr dirty="0" sz="3000" spc="-25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3000" spc="-35">
                <a:solidFill>
                  <a:srgbClr val="231F20"/>
                </a:solidFill>
                <a:latin typeface="Verdana"/>
                <a:cs typeface="Verdana"/>
              </a:rPr>
              <a:t>а</a:t>
            </a:r>
            <a:r>
              <a:rPr dirty="0" sz="3000" spc="55">
                <a:solidFill>
                  <a:srgbClr val="231F20"/>
                </a:solidFill>
                <a:latin typeface="Verdana"/>
                <a:cs typeface="Verdana"/>
              </a:rPr>
              <a:t>в</a:t>
            </a:r>
            <a:r>
              <a:rPr dirty="0" sz="3000" spc="-10">
                <a:solidFill>
                  <a:srgbClr val="231F20"/>
                </a:solidFill>
                <a:latin typeface="Verdana"/>
                <a:cs typeface="Verdana"/>
              </a:rPr>
              <a:t>т</a:t>
            </a:r>
            <a:r>
              <a:rPr dirty="0" sz="3000" spc="100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3000" spc="190">
                <a:solidFill>
                  <a:srgbClr val="231F20"/>
                </a:solidFill>
                <a:latin typeface="Verdana"/>
                <a:cs typeface="Verdana"/>
              </a:rPr>
              <a:t>р</a:t>
            </a:r>
            <a:r>
              <a:rPr dirty="0" sz="3000" spc="15">
                <a:solidFill>
                  <a:srgbClr val="231F20"/>
                </a:solidFill>
                <a:latin typeface="Verdana"/>
                <a:cs typeface="Verdana"/>
              </a:rPr>
              <a:t>к</a:t>
            </a:r>
            <a:r>
              <a:rPr dirty="0" sz="3000" spc="160">
                <a:solidFill>
                  <a:srgbClr val="231F20"/>
                </a:solidFill>
                <a:latin typeface="Verdana"/>
                <a:cs typeface="Verdana"/>
              </a:rPr>
              <a:t>и</a:t>
            </a:r>
            <a:r>
              <a:rPr dirty="0" sz="3000" spc="-350">
                <a:solidFill>
                  <a:srgbClr val="231F20"/>
                </a:solidFill>
                <a:latin typeface="Verdana"/>
                <a:cs typeface="Verdana"/>
              </a:rPr>
              <a:t>)</a:t>
            </a:r>
            <a:r>
              <a:rPr dirty="0" sz="3000" spc="-685">
                <a:solidFill>
                  <a:srgbClr val="231F20"/>
                </a:solidFill>
                <a:latin typeface="Verdana"/>
                <a:cs typeface="Verdana"/>
              </a:rPr>
              <a:t>;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09565" y="6743434"/>
            <a:ext cx="258445" cy="335280"/>
          </a:xfrm>
          <a:prstGeom prst="rect">
            <a:avLst/>
          </a:prstGeom>
        </p:spPr>
        <p:txBody>
          <a:bodyPr wrap="square" lIns="0" tIns="4445" rIns="0" bIns="0" rtlCol="0" vert="horz">
            <a:spAutoFit/>
          </a:bodyPr>
          <a:lstStyle/>
          <a:p>
            <a:pPr marL="4445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z="2000" spc="100" b="1">
                <a:solidFill>
                  <a:srgbClr val="FFFFFF"/>
                </a:solidFill>
                <a:latin typeface="Tahoma"/>
                <a:cs typeface="Tahoma"/>
              </a:rPr>
              <a:t>4</a:t>
            </a:fld>
            <a:endParaRPr sz="2000">
              <a:latin typeface="Tahoma"/>
              <a:cs typeface="Tahoma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40"/>
              <a:t>Н</a:t>
            </a:r>
            <a:r>
              <a:rPr dirty="0" spc="-120"/>
              <a:t>а</a:t>
            </a:r>
            <a:r>
              <a:rPr dirty="0" spc="-60"/>
              <a:t>ц</a:t>
            </a:r>
            <a:r>
              <a:rPr dirty="0" spc="-80"/>
              <a:t>і</a:t>
            </a:r>
            <a:r>
              <a:rPr dirty="0" spc="-70"/>
              <a:t>о</a:t>
            </a:r>
            <a:r>
              <a:rPr dirty="0" spc="-60"/>
              <a:t>н</a:t>
            </a:r>
            <a:r>
              <a:rPr dirty="0" spc="-120"/>
              <a:t>а</a:t>
            </a:r>
            <a:r>
              <a:rPr dirty="0" spc="-100"/>
              <a:t>л</a:t>
            </a:r>
            <a:r>
              <a:rPr dirty="0" spc="-105"/>
              <a:t>ь</a:t>
            </a:r>
            <a:r>
              <a:rPr dirty="0" spc="-60"/>
              <a:t>н</a:t>
            </a:r>
            <a:r>
              <a:rPr dirty="0" spc="-35"/>
              <a:t>и</a:t>
            </a:r>
            <a:r>
              <a:rPr dirty="0" spc="-30"/>
              <a:t>й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20"/>
              <a:t>р</a:t>
            </a:r>
            <a:r>
              <a:rPr dirty="0" spc="-70"/>
              <a:t>о</a:t>
            </a:r>
            <a:r>
              <a:rPr dirty="0" spc="-40"/>
              <a:t>є</a:t>
            </a:r>
            <a:r>
              <a:rPr dirty="0" spc="-90"/>
              <a:t>к</a:t>
            </a:r>
            <a:r>
              <a:rPr dirty="0" spc="-40"/>
              <a:t>т</a:t>
            </a:r>
            <a:r>
              <a:rPr dirty="0" spc="-254"/>
              <a:t>:</a:t>
            </a:r>
            <a:r>
              <a:rPr dirty="0" spc="-110"/>
              <a:t> </a:t>
            </a:r>
            <a:r>
              <a:rPr dirty="0" spc="-70"/>
              <a:t>п</a:t>
            </a:r>
            <a:r>
              <a:rPr dirty="0" spc="-35"/>
              <a:t>и</a:t>
            </a:r>
            <a:r>
              <a:rPr dirty="0" spc="-85"/>
              <a:t>ш</a:t>
            </a:r>
            <a:r>
              <a:rPr dirty="0" spc="-50"/>
              <a:t>е</a:t>
            </a:r>
            <a:r>
              <a:rPr dirty="0" spc="-45"/>
              <a:t>м</a:t>
            </a:r>
            <a:r>
              <a:rPr dirty="0" spc="-65"/>
              <a:t>о</a:t>
            </a:r>
            <a:r>
              <a:rPr dirty="0" spc="-110"/>
              <a:t> </a:t>
            </a:r>
            <a:r>
              <a:rPr dirty="0" spc="-50"/>
              <a:t>е</a:t>
            </a:r>
            <a:r>
              <a:rPr dirty="0" spc="-35"/>
              <a:t>с</a:t>
            </a:r>
            <a:r>
              <a:rPr dirty="0" spc="-45"/>
              <a:t>е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185"/>
              <a:t>М</a:t>
            </a:r>
            <a:r>
              <a:rPr dirty="0" spc="45"/>
              <a:t>о</a:t>
            </a:r>
            <a:r>
              <a:rPr dirty="0" spc="60"/>
              <a:t>д</a:t>
            </a:r>
            <a:r>
              <a:rPr dirty="0" spc="-40"/>
              <a:t>у</a:t>
            </a:r>
            <a:r>
              <a:rPr dirty="0" spc="25"/>
              <a:t>л</a:t>
            </a:r>
            <a:r>
              <a:rPr dirty="0" spc="5"/>
              <a:t>ь</a:t>
            </a:r>
            <a:r>
              <a:rPr dirty="0" spc="-135"/>
              <a:t> </a:t>
            </a:r>
            <a:r>
              <a:rPr dirty="0" spc="50"/>
              <a:t>4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516756" y="293370"/>
            <a:ext cx="8733790" cy="13589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dirty="0" sz="3500" spc="60">
                <a:solidFill>
                  <a:srgbClr val="585859"/>
                </a:solidFill>
              </a:rPr>
              <a:t>С</a:t>
            </a:r>
            <a:r>
              <a:rPr dirty="0" sz="3500" spc="180">
                <a:solidFill>
                  <a:srgbClr val="585859"/>
                </a:solidFill>
              </a:rPr>
              <a:t>и</a:t>
            </a:r>
            <a:r>
              <a:rPr dirty="0" sz="3500" spc="65">
                <a:solidFill>
                  <a:srgbClr val="585859"/>
                </a:solidFill>
              </a:rPr>
              <a:t>л</a:t>
            </a:r>
            <a:r>
              <a:rPr dirty="0" sz="3500" spc="5">
                <a:solidFill>
                  <a:srgbClr val="585859"/>
                </a:solidFill>
              </a:rPr>
              <a:t>ь</a:t>
            </a:r>
            <a:r>
              <a:rPr dirty="0" sz="3500" spc="145">
                <a:solidFill>
                  <a:srgbClr val="585859"/>
                </a:solidFill>
              </a:rPr>
              <a:t>н</a:t>
            </a:r>
            <a:r>
              <a:rPr dirty="0" sz="3500" spc="30">
                <a:solidFill>
                  <a:srgbClr val="585859"/>
                </a:solidFill>
              </a:rPr>
              <a:t>і</a:t>
            </a:r>
            <a:r>
              <a:rPr dirty="0" sz="3500" spc="-290">
                <a:solidFill>
                  <a:srgbClr val="585859"/>
                </a:solidFill>
              </a:rPr>
              <a:t> </a:t>
            </a:r>
            <a:r>
              <a:rPr dirty="0" sz="3500" spc="-20">
                <a:solidFill>
                  <a:srgbClr val="585859"/>
                </a:solidFill>
              </a:rPr>
              <a:t>т</a:t>
            </a:r>
            <a:r>
              <a:rPr dirty="0" sz="3500" spc="105">
                <a:solidFill>
                  <a:srgbClr val="585859"/>
                </a:solidFill>
              </a:rPr>
              <a:t>е</a:t>
            </a:r>
            <a:r>
              <a:rPr dirty="0" sz="3500" spc="60">
                <a:solidFill>
                  <a:srgbClr val="585859"/>
                </a:solidFill>
              </a:rPr>
              <a:t>з</a:t>
            </a:r>
            <a:r>
              <a:rPr dirty="0" sz="3500" spc="180">
                <a:solidFill>
                  <a:srgbClr val="585859"/>
                </a:solidFill>
              </a:rPr>
              <a:t>и</a:t>
            </a:r>
            <a:r>
              <a:rPr dirty="0" sz="3500" spc="-795">
                <a:solidFill>
                  <a:srgbClr val="585859"/>
                </a:solidFill>
              </a:rPr>
              <a:t>:</a:t>
            </a:r>
            <a:r>
              <a:rPr dirty="0" sz="3500" spc="-290">
                <a:solidFill>
                  <a:srgbClr val="585859"/>
                </a:solidFill>
              </a:rPr>
              <a:t> </a:t>
            </a:r>
            <a:r>
              <a:rPr dirty="0" sz="3500" spc="130">
                <a:solidFill>
                  <a:srgbClr val="585859"/>
                </a:solidFill>
              </a:rPr>
              <a:t>п</a:t>
            </a:r>
            <a:r>
              <a:rPr dirty="0" sz="3500" spc="105">
                <a:solidFill>
                  <a:srgbClr val="585859"/>
                </a:solidFill>
              </a:rPr>
              <a:t>е</a:t>
            </a:r>
            <a:r>
              <a:rPr dirty="0" sz="3500" spc="220">
                <a:solidFill>
                  <a:srgbClr val="585859"/>
                </a:solidFill>
              </a:rPr>
              <a:t>р</a:t>
            </a:r>
            <a:r>
              <a:rPr dirty="0" sz="3500" spc="105">
                <a:solidFill>
                  <a:srgbClr val="585859"/>
                </a:solidFill>
              </a:rPr>
              <a:t>е</a:t>
            </a:r>
            <a:r>
              <a:rPr dirty="0" sz="3500" spc="15">
                <a:solidFill>
                  <a:srgbClr val="585859"/>
                </a:solidFill>
              </a:rPr>
              <a:t>к</a:t>
            </a:r>
            <a:r>
              <a:rPr dirty="0" sz="3500" spc="110">
                <a:solidFill>
                  <a:srgbClr val="585859"/>
                </a:solidFill>
              </a:rPr>
              <a:t>о</a:t>
            </a:r>
            <a:r>
              <a:rPr dirty="0" sz="3500" spc="145">
                <a:solidFill>
                  <a:srgbClr val="585859"/>
                </a:solidFill>
              </a:rPr>
              <a:t>н</a:t>
            </a:r>
            <a:r>
              <a:rPr dirty="0" sz="3500" spc="65">
                <a:solidFill>
                  <a:srgbClr val="585859"/>
                </a:solidFill>
              </a:rPr>
              <a:t>л</a:t>
            </a:r>
            <a:r>
              <a:rPr dirty="0" sz="3500" spc="180">
                <a:solidFill>
                  <a:srgbClr val="585859"/>
                </a:solidFill>
              </a:rPr>
              <a:t>и</a:t>
            </a:r>
            <a:r>
              <a:rPr dirty="0" sz="3500" spc="60">
                <a:solidFill>
                  <a:srgbClr val="585859"/>
                </a:solidFill>
              </a:rPr>
              <a:t>в</a:t>
            </a:r>
            <a:r>
              <a:rPr dirty="0" sz="3500" spc="25">
                <a:solidFill>
                  <a:srgbClr val="585859"/>
                </a:solidFill>
              </a:rPr>
              <a:t>і</a:t>
            </a:r>
            <a:r>
              <a:rPr dirty="0" sz="3500" spc="-480">
                <a:solidFill>
                  <a:srgbClr val="585859"/>
                </a:solidFill>
              </a:rPr>
              <a:t>,</a:t>
            </a:r>
            <a:r>
              <a:rPr dirty="0" sz="3500" spc="-290">
                <a:solidFill>
                  <a:srgbClr val="585859"/>
                </a:solidFill>
              </a:rPr>
              <a:t> </a:t>
            </a:r>
            <a:r>
              <a:rPr dirty="0" sz="3500" spc="140">
                <a:solidFill>
                  <a:srgbClr val="585859"/>
                </a:solidFill>
              </a:rPr>
              <a:t>д</a:t>
            </a:r>
            <a:r>
              <a:rPr dirty="0" sz="3500" spc="180">
                <a:solidFill>
                  <a:srgbClr val="585859"/>
                </a:solidFill>
              </a:rPr>
              <a:t>и</a:t>
            </a:r>
            <a:r>
              <a:rPr dirty="0" sz="3500" spc="120">
                <a:solidFill>
                  <a:srgbClr val="585859"/>
                </a:solidFill>
              </a:rPr>
              <a:t>с</a:t>
            </a:r>
            <a:r>
              <a:rPr dirty="0" sz="3500" spc="15">
                <a:solidFill>
                  <a:srgbClr val="585859"/>
                </a:solidFill>
              </a:rPr>
              <a:t>к</a:t>
            </a:r>
            <a:r>
              <a:rPr dirty="0" sz="3500" spc="-80">
                <a:solidFill>
                  <a:srgbClr val="585859"/>
                </a:solidFill>
              </a:rPr>
              <a:t>у</a:t>
            </a:r>
            <a:r>
              <a:rPr dirty="0" sz="3500" spc="120">
                <a:solidFill>
                  <a:srgbClr val="585859"/>
                </a:solidFill>
              </a:rPr>
              <a:t>с</a:t>
            </a:r>
            <a:r>
              <a:rPr dirty="0" sz="3500" spc="25">
                <a:solidFill>
                  <a:srgbClr val="585859"/>
                </a:solidFill>
              </a:rPr>
              <a:t>і</a:t>
            </a:r>
            <a:r>
              <a:rPr dirty="0" sz="3500" spc="180">
                <a:solidFill>
                  <a:srgbClr val="585859"/>
                </a:solidFill>
              </a:rPr>
              <a:t>й</a:t>
            </a:r>
            <a:r>
              <a:rPr dirty="0" sz="3500" spc="145">
                <a:solidFill>
                  <a:srgbClr val="585859"/>
                </a:solidFill>
              </a:rPr>
              <a:t>н</a:t>
            </a:r>
            <a:r>
              <a:rPr dirty="0" sz="3500" spc="35">
                <a:solidFill>
                  <a:srgbClr val="585859"/>
                </a:solidFill>
              </a:rPr>
              <a:t>і  </a:t>
            </a:r>
            <a:r>
              <a:rPr dirty="0" sz="3500" spc="185">
                <a:solidFill>
                  <a:srgbClr val="585859"/>
                </a:solidFill>
              </a:rPr>
              <a:t>й</a:t>
            </a:r>
            <a:r>
              <a:rPr dirty="0" sz="3500" spc="-295">
                <a:solidFill>
                  <a:srgbClr val="585859"/>
                </a:solidFill>
              </a:rPr>
              <a:t> </a:t>
            </a:r>
            <a:r>
              <a:rPr dirty="0" sz="3500" spc="70">
                <a:solidFill>
                  <a:srgbClr val="585859"/>
                </a:solidFill>
              </a:rPr>
              <a:t>обґрунтовані</a:t>
            </a:r>
            <a:endParaRPr sz="35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Смарт Освіта</dc:creator>
  <cp:keywords>DAGNvPWbxbk,BAEUiqq2gn0</cp:keywords>
  <dc:title>Модуль 4(базова презентація)pdf</dc:title>
  <dcterms:created xsi:type="dcterms:W3CDTF">2024-08-13T14:08:07Z</dcterms:created>
  <dcterms:modified xsi:type="dcterms:W3CDTF">2024-08-13T14:08:07Z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2024-08-13T00:00:00Z</vt:filetime>
  </property>
  <property fmtid="{D5CDD505-2E9C-101B-9397-08002B2CF9AE}" pid="3" name="Creator">
    <vt:lpwstr>Canva</vt:lpwstr>
  </property>
  <property fmtid="{D5CDD505-2E9C-101B-9397-08002B2CF9AE}" pid="4" name="LastSaved">
    <vt:filetime>2024-08-13T00:00:00Z</vt:filetime>
  </property>
</Properties>
</file>