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19300" y="1143351"/>
            <a:ext cx="7454798" cy="55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231F20"/>
                </a:solidFill>
                <a:latin typeface="Lucida Sans Unicode"/>
                <a:cs typeface="Lucida Sans Unicod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231F20"/>
                </a:solidFill>
                <a:latin typeface="Lucida Sans Unicode"/>
                <a:cs typeface="Lucida Sans Unicode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231F20"/>
                </a:solidFill>
                <a:latin typeface="Lucida Sans Unicode"/>
                <a:cs typeface="Lucida Sans Unicod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231F20"/>
                </a:solidFill>
                <a:latin typeface="Lucida Sans Unicode"/>
                <a:cs typeface="Lucida Sans Unicod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19300" y="654975"/>
            <a:ext cx="6600190" cy="116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0" i="0">
                <a:solidFill>
                  <a:srgbClr val="231F20"/>
                </a:solidFill>
                <a:latin typeface="Lucida Sans Unicode"/>
                <a:cs typeface="Lucida Sans Unicod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83868" y="1707015"/>
            <a:ext cx="8714740" cy="2505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231F20"/>
                </a:solidFill>
                <a:latin typeface="Lucida Sans Unicode"/>
                <a:cs typeface="Lucida Sans Unicode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528539" y="6757185"/>
            <a:ext cx="1014729" cy="2933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409299" y="6774457"/>
            <a:ext cx="3834129" cy="2736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231F20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26637" y="6746391"/>
            <a:ext cx="405130" cy="335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png"/><Relationship Id="rId3" Type="http://schemas.openxmlformats.org/officeDocument/2006/relationships/image" Target="../media/image6.jpg"/><Relationship Id="rId4" Type="http://schemas.openxmlformats.org/officeDocument/2006/relationships/image" Target="../media/image4.png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6.jpg"/><Relationship Id="rId4" Type="http://schemas.openxmlformats.org/officeDocument/2006/relationships/image" Target="../media/image4.png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png"/><Relationship Id="rId3" Type="http://schemas.openxmlformats.org/officeDocument/2006/relationships/image" Target="../media/image6.jpg"/><Relationship Id="rId4" Type="http://schemas.openxmlformats.org/officeDocument/2006/relationships/image" Target="../media/image4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jpg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6.jpg"/><Relationship Id="rId4" Type="http://schemas.openxmlformats.org/officeDocument/2006/relationships/image" Target="../media/image4.png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5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Relationship Id="rId3" Type="http://schemas.openxmlformats.org/officeDocument/2006/relationships/image" Target="../media/image28.png"/><Relationship Id="rId4" Type="http://schemas.openxmlformats.org/officeDocument/2006/relationships/image" Target="../media/image8.png"/><Relationship Id="rId5" Type="http://schemas.openxmlformats.org/officeDocument/2006/relationships/image" Target="../media/image6.jpg"/><Relationship Id="rId6" Type="http://schemas.openxmlformats.org/officeDocument/2006/relationships/image" Target="../media/image4.png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6.jpg"/><Relationship Id="rId4" Type="http://schemas.openxmlformats.org/officeDocument/2006/relationships/image" Target="../media/image4.png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Relationship Id="rId3" Type="http://schemas.openxmlformats.org/officeDocument/2006/relationships/image" Target="../media/image6.jpg"/><Relationship Id="rId4" Type="http://schemas.openxmlformats.org/officeDocument/2006/relationships/image" Target="../media/image4.png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png"/><Relationship Id="rId3" Type="http://schemas.openxmlformats.org/officeDocument/2006/relationships/image" Target="../media/image6.jpg"/><Relationship Id="rId4" Type="http://schemas.openxmlformats.org/officeDocument/2006/relationships/image" Target="../media/image4.png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.png"/><Relationship Id="rId3" Type="http://schemas.openxmlformats.org/officeDocument/2006/relationships/image" Target="../media/image31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.png"/><Relationship Id="rId3" Type="http://schemas.openxmlformats.org/officeDocument/2006/relationships/image" Target="../media/image34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4.png"/><Relationship Id="rId3" Type="http://schemas.openxmlformats.org/officeDocument/2006/relationships/image" Target="../media/image6.jpg"/><Relationship Id="rId4" Type="http://schemas.openxmlformats.org/officeDocument/2006/relationships/image" Target="../media/image4.png"/></Relationships>
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5.png"/><Relationship Id="rId3" Type="http://schemas.openxmlformats.org/officeDocument/2006/relationships/image" Target="../media/image36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png"/><Relationship Id="rId3" Type="http://schemas.openxmlformats.org/officeDocument/2006/relationships/image" Target="../media/image6.jpg"/><Relationship Id="rId4" Type="http://schemas.openxmlformats.org/officeDocument/2006/relationships/image" Target="../media/image4.png"/></Relationships>
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.png"/><Relationship Id="rId3" Type="http://schemas.openxmlformats.org/officeDocument/2006/relationships/image" Target="../media/image38.png"/><Relationship Id="rId4" Type="http://schemas.openxmlformats.org/officeDocument/2006/relationships/image" Target="../media/image39.png"/><Relationship Id="rId5" Type="http://schemas.openxmlformats.org/officeDocument/2006/relationships/image" Target="../media/image40.png"/><Relationship Id="rId6" Type="http://schemas.openxmlformats.org/officeDocument/2006/relationships/image" Target="../media/image41.png"/><Relationship Id="rId7" Type="http://schemas.openxmlformats.org/officeDocument/2006/relationships/image" Target="../media/image36.png"/><Relationship Id="rId8" Type="http://schemas.openxmlformats.org/officeDocument/2006/relationships/image" Target="../media/image6.jpg"/><Relationship Id="rId9" Type="http://schemas.openxmlformats.org/officeDocument/2006/relationships/image" Target="../media/image4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jpg"/><Relationship Id="rId4" Type="http://schemas.openxmlformats.org/officeDocument/2006/relationships/image" Target="../media/image8.png"/><Relationship Id="rId5" Type="http://schemas.openxmlformats.org/officeDocument/2006/relationships/image" Target="../media/image6.jpg"/><Relationship Id="rId6" Type="http://schemas.openxmlformats.org/officeDocument/2006/relationships/image" Target="../media/image4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6.jpg"/><Relationship Id="rId4" Type="http://schemas.openxmlformats.org/officeDocument/2006/relationships/image" Target="../media/image4.pn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8.png"/><Relationship Id="rId6" Type="http://schemas.openxmlformats.org/officeDocument/2006/relationships/image" Target="../media/image6.jpg"/><Relationship Id="rId7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19099" y="12"/>
            <a:ext cx="9773285" cy="7560309"/>
            <a:chOff x="919099" y="12"/>
            <a:chExt cx="9773285" cy="7560309"/>
          </a:xfrm>
        </p:grpSpPr>
        <p:sp>
          <p:nvSpPr>
            <p:cNvPr id="3" name="object 3"/>
            <p:cNvSpPr/>
            <p:nvPr/>
          </p:nvSpPr>
          <p:spPr>
            <a:xfrm>
              <a:off x="919099" y="2767634"/>
              <a:ext cx="5866130" cy="252729"/>
            </a:xfrm>
            <a:custGeom>
              <a:avLst/>
              <a:gdLst/>
              <a:ahLst/>
              <a:cxnLst/>
              <a:rect l="l" t="t" r="r" b="b"/>
              <a:pathLst>
                <a:path w="5866130" h="252730">
                  <a:moveTo>
                    <a:pt x="5865787" y="0"/>
                  </a:moveTo>
                  <a:lnTo>
                    <a:pt x="0" y="0"/>
                  </a:lnTo>
                  <a:lnTo>
                    <a:pt x="0" y="252145"/>
                  </a:lnTo>
                  <a:lnTo>
                    <a:pt x="5865787" y="252145"/>
                  </a:lnTo>
                  <a:lnTo>
                    <a:pt x="5865787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25999" y="12"/>
              <a:ext cx="5466003" cy="7559992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906405" y="2276774"/>
            <a:ext cx="1806575" cy="406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00" spc="185">
                <a:solidFill>
                  <a:srgbClr val="615780"/>
                </a:solidFill>
                <a:latin typeface="Lucida Sans Unicode"/>
                <a:cs typeface="Lucida Sans Unicode"/>
              </a:rPr>
              <a:t>МОДУЛЬ</a:t>
            </a:r>
            <a:r>
              <a:rPr dirty="0" sz="2500" spc="-190">
                <a:solidFill>
                  <a:srgbClr val="615780"/>
                </a:solidFill>
                <a:latin typeface="Lucida Sans Unicode"/>
                <a:cs typeface="Lucida Sans Unicode"/>
              </a:rPr>
              <a:t> </a:t>
            </a:r>
            <a:r>
              <a:rPr dirty="0" sz="2500" spc="-150">
                <a:solidFill>
                  <a:srgbClr val="615780"/>
                </a:solidFill>
                <a:latin typeface="Lucida Sans Unicode"/>
                <a:cs typeface="Lucida Sans Unicode"/>
              </a:rPr>
              <a:t>5</a:t>
            </a:r>
            <a:endParaRPr sz="25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6404" y="3327878"/>
            <a:ext cx="3838575" cy="3388360"/>
          </a:xfrm>
          <a:prstGeom prst="rect">
            <a:avLst/>
          </a:prstGeom>
        </p:spPr>
        <p:txBody>
          <a:bodyPr wrap="square" lIns="0" tIns="55879" rIns="0" bIns="0" rtlCol="0" vert="horz">
            <a:spAutoFit/>
          </a:bodyPr>
          <a:lstStyle/>
          <a:p>
            <a:pPr marL="12700" marR="5080">
              <a:lnSpc>
                <a:spcPts val="5200"/>
              </a:lnSpc>
              <a:spcBef>
                <a:spcPts val="439"/>
              </a:spcBef>
            </a:pPr>
            <a:r>
              <a:rPr dirty="0" sz="4500" spc="60">
                <a:solidFill>
                  <a:srgbClr val="231F20"/>
                </a:solidFill>
                <a:latin typeface="Lucida Sans Unicode"/>
                <a:cs typeface="Lucida Sans Unicode"/>
              </a:rPr>
              <a:t>Стіл </a:t>
            </a:r>
            <a:r>
              <a:rPr dirty="0" sz="4500" spc="95">
                <a:solidFill>
                  <a:srgbClr val="231F20"/>
                </a:solidFill>
                <a:latin typeface="Lucida Sans Unicode"/>
                <a:cs typeface="Lucida Sans Unicode"/>
              </a:rPr>
              <a:t>Етвуд. </a:t>
            </a:r>
            <a:r>
              <a:rPr dirty="0" sz="4500" spc="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4500" spc="335">
                <a:solidFill>
                  <a:srgbClr val="231F20"/>
                </a:solidFill>
                <a:latin typeface="Lucida Sans Unicode"/>
                <a:cs typeface="Lucida Sans Unicode"/>
              </a:rPr>
              <a:t>При</a:t>
            </a:r>
            <a:r>
              <a:rPr dirty="0" sz="4500" spc="180">
                <a:solidFill>
                  <a:srgbClr val="231F20"/>
                </a:solidFill>
                <a:latin typeface="Lucida Sans Unicode"/>
                <a:cs typeface="Lucida Sans Unicode"/>
              </a:rPr>
              <a:t>є</a:t>
            </a:r>
            <a:r>
              <a:rPr dirty="0" sz="4500" spc="190">
                <a:solidFill>
                  <a:srgbClr val="231F20"/>
                </a:solidFill>
                <a:latin typeface="Lucida Sans Unicode"/>
                <a:cs typeface="Lucida Sans Unicode"/>
              </a:rPr>
              <a:t>днання  </a:t>
            </a:r>
            <a:r>
              <a:rPr dirty="0" sz="4500" spc="40">
                <a:solidFill>
                  <a:srgbClr val="231F20"/>
                </a:solidFill>
                <a:latin typeface="Lucida Sans Unicode"/>
                <a:cs typeface="Lucida Sans Unicode"/>
              </a:rPr>
              <a:t>до </a:t>
            </a:r>
            <a:r>
              <a:rPr dirty="0" sz="4500" spc="170">
                <a:solidFill>
                  <a:srgbClr val="231F20"/>
                </a:solidFill>
                <a:latin typeface="Lucida Sans Unicode"/>
                <a:cs typeface="Lucida Sans Unicode"/>
              </a:rPr>
              <a:t>розмови, </a:t>
            </a:r>
            <a:r>
              <a:rPr dirty="0" sz="4500" spc="-141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4500" spc="180">
                <a:solidFill>
                  <a:srgbClr val="231F20"/>
                </a:solidFill>
                <a:latin typeface="Lucida Sans Unicode"/>
                <a:cs typeface="Lucida Sans Unicode"/>
              </a:rPr>
              <a:t>що</a:t>
            </a:r>
            <a:r>
              <a:rPr dirty="0" sz="4500" spc="-229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4500" spc="235">
                <a:solidFill>
                  <a:srgbClr val="231F20"/>
                </a:solidFill>
                <a:latin typeface="Lucida Sans Unicode"/>
                <a:cs typeface="Lucida Sans Unicode"/>
              </a:rPr>
              <a:t>триває</a:t>
            </a:r>
            <a:endParaRPr sz="45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855"/>
              </a:spcBef>
            </a:pPr>
            <a:r>
              <a:rPr dirty="0" sz="2900" spc="85">
                <a:solidFill>
                  <a:srgbClr val="615780"/>
                </a:solidFill>
                <a:latin typeface="Lucida Sans Unicode"/>
                <a:cs typeface="Lucida Sans Unicode"/>
              </a:rPr>
              <a:t>Комп’ютерні</a:t>
            </a:r>
            <a:r>
              <a:rPr dirty="0" sz="2900" spc="-160">
                <a:solidFill>
                  <a:srgbClr val="615780"/>
                </a:solidFill>
                <a:latin typeface="Lucida Sans Unicode"/>
                <a:cs typeface="Lucida Sans Unicode"/>
              </a:rPr>
              <a:t> </a:t>
            </a:r>
            <a:r>
              <a:rPr dirty="0" sz="2900" spc="80">
                <a:solidFill>
                  <a:srgbClr val="615780"/>
                </a:solidFill>
                <a:latin typeface="Lucida Sans Unicode"/>
                <a:cs typeface="Lucida Sans Unicode"/>
              </a:rPr>
              <a:t>ігри</a:t>
            </a:r>
            <a:endParaRPr sz="2900">
              <a:latin typeface="Lucida Sans Unicode"/>
              <a:cs typeface="Lucida Sans Unicode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14004" y="0"/>
            <a:ext cx="9690698" cy="568076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300" y="654975"/>
            <a:ext cx="9860915" cy="1168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dirty="0" spc="125"/>
              <a:t>Обговоріть</a:t>
            </a:r>
            <a:r>
              <a:rPr dirty="0" spc="-170"/>
              <a:t> </a:t>
            </a:r>
            <a:r>
              <a:rPr dirty="0" spc="80"/>
              <a:t>із</a:t>
            </a:r>
            <a:r>
              <a:rPr dirty="0" spc="-165"/>
              <a:t> </a:t>
            </a:r>
            <a:r>
              <a:rPr dirty="0" spc="155"/>
              <a:t>партнером</a:t>
            </a:r>
            <a:r>
              <a:rPr dirty="0" spc="-165"/>
              <a:t> </a:t>
            </a:r>
            <a:r>
              <a:rPr dirty="0" spc="-605"/>
              <a:t>/</a:t>
            </a:r>
            <a:r>
              <a:rPr dirty="0" spc="-165"/>
              <a:t> </a:t>
            </a:r>
            <a:r>
              <a:rPr dirty="0" spc="150"/>
              <a:t>партнеркою</a:t>
            </a:r>
            <a:r>
              <a:rPr dirty="0" spc="-165"/>
              <a:t> </a:t>
            </a:r>
            <a:r>
              <a:rPr dirty="0" spc="160"/>
              <a:t>це </a:t>
            </a:r>
            <a:r>
              <a:rPr dirty="0" spc="-1090"/>
              <a:t> </a:t>
            </a:r>
            <a:r>
              <a:rPr dirty="0" spc="220"/>
              <a:t>зображення</a:t>
            </a:r>
            <a:r>
              <a:rPr dirty="0" spc="-180"/>
              <a:t> </a:t>
            </a:r>
            <a:r>
              <a:rPr dirty="0" spc="-25"/>
              <a:t>і</a:t>
            </a:r>
            <a:r>
              <a:rPr dirty="0" spc="-175"/>
              <a:t> </a:t>
            </a:r>
            <a:r>
              <a:rPr dirty="0" spc="204"/>
              <a:t>твердження</a:t>
            </a:r>
            <a:r>
              <a:rPr dirty="0" spc="-175"/>
              <a:t> </a:t>
            </a:r>
            <a:r>
              <a:rPr dirty="0" spc="145"/>
              <a:t>поряд</a:t>
            </a:r>
            <a:r>
              <a:rPr dirty="0" spc="-175"/>
              <a:t> </a:t>
            </a:r>
            <a:r>
              <a:rPr dirty="0" spc="80"/>
              <a:t>із</a:t>
            </a:r>
            <a:r>
              <a:rPr dirty="0" spc="-175"/>
              <a:t> </a:t>
            </a:r>
            <a:r>
              <a:rPr dirty="0" spc="90"/>
              <a:t>ним.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439299" y="4874263"/>
            <a:ext cx="2757170" cy="138874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dirty="0" u="sng" sz="1800" spc="65">
                <a:solidFill>
                  <a:srgbClr val="58595B"/>
                </a:solidFill>
                <a:uFill>
                  <a:solidFill>
                    <a:srgbClr val="58595B"/>
                  </a:solidFill>
                </a:uFill>
                <a:latin typeface="Lucida Sans Unicode"/>
                <a:cs typeface="Lucida Sans Unicode"/>
              </a:rPr>
              <a:t>Джерело</a:t>
            </a:r>
            <a:r>
              <a:rPr dirty="0" sz="1800" spc="65">
                <a:solidFill>
                  <a:srgbClr val="58595B"/>
                </a:solidFill>
                <a:latin typeface="Lucida Sans Unicode"/>
                <a:cs typeface="Lucida Sans Unicode"/>
              </a:rPr>
              <a:t>:</a:t>
            </a:r>
            <a:endParaRPr sz="18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800" spc="70">
                <a:solidFill>
                  <a:srgbClr val="58595B"/>
                </a:solidFill>
                <a:latin typeface="Lucida Sans Unicode"/>
                <a:cs typeface="Lucida Sans Unicode"/>
              </a:rPr>
              <a:t>сайт</a:t>
            </a:r>
            <a:r>
              <a:rPr dirty="0" sz="1800" spc="-105">
                <a:solidFill>
                  <a:srgbClr val="58595B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00">
                <a:solidFill>
                  <a:srgbClr val="58595B"/>
                </a:solidFill>
                <a:latin typeface="Lucida Sans Unicode"/>
                <a:cs typeface="Lucida Sans Unicode"/>
              </a:rPr>
              <a:t>Уляни</a:t>
            </a:r>
            <a:r>
              <a:rPr dirty="0" sz="1800" spc="-105">
                <a:solidFill>
                  <a:srgbClr val="58595B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75">
                <a:solidFill>
                  <a:srgbClr val="58595B"/>
                </a:solidFill>
                <a:latin typeface="Lucida Sans Unicode"/>
                <a:cs typeface="Lucida Sans Unicode"/>
              </a:rPr>
              <a:t>Супрун</a:t>
            </a:r>
            <a:endParaRPr sz="1800">
              <a:latin typeface="Lucida Sans Unicode"/>
              <a:cs typeface="Lucida Sans Unicode"/>
            </a:endParaRPr>
          </a:p>
          <a:p>
            <a:pPr marL="12700" marR="5080">
              <a:lnSpc>
                <a:spcPct val="111100"/>
              </a:lnSpc>
              <a:spcBef>
                <a:spcPts val="1135"/>
              </a:spcBef>
            </a:pPr>
            <a:r>
              <a:rPr dirty="0" sz="1800" spc="80">
                <a:solidFill>
                  <a:srgbClr val="58595B"/>
                </a:solidFill>
                <a:latin typeface="Lucida Sans Unicode"/>
                <a:cs typeface="Lucida Sans Unicode"/>
              </a:rPr>
              <a:t>Кадр</a:t>
            </a:r>
            <a:r>
              <a:rPr dirty="0" sz="1800" spc="-100">
                <a:solidFill>
                  <a:srgbClr val="58595B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10">
                <a:solidFill>
                  <a:srgbClr val="58595B"/>
                </a:solidFill>
                <a:latin typeface="Lucida Sans Unicode"/>
                <a:cs typeface="Lucida Sans Unicode"/>
              </a:rPr>
              <a:t>з</a:t>
            </a:r>
            <a:r>
              <a:rPr dirty="0" sz="1800" spc="-100">
                <a:solidFill>
                  <a:srgbClr val="58595B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65">
                <a:solidFill>
                  <a:srgbClr val="58595B"/>
                </a:solidFill>
                <a:latin typeface="Lucida Sans Unicode"/>
                <a:cs typeface="Lucida Sans Unicode"/>
              </a:rPr>
              <a:t>фільму</a:t>
            </a:r>
            <a:r>
              <a:rPr dirty="0" sz="1800" spc="-100">
                <a:solidFill>
                  <a:srgbClr val="58595B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65">
                <a:solidFill>
                  <a:srgbClr val="58595B"/>
                </a:solidFill>
                <a:latin typeface="Lucida Sans Unicode"/>
                <a:cs typeface="Lucida Sans Unicode"/>
              </a:rPr>
              <a:t>«Гамер» </a:t>
            </a:r>
            <a:r>
              <a:rPr dirty="0" sz="1800" spc="-555">
                <a:solidFill>
                  <a:srgbClr val="58595B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70">
                <a:solidFill>
                  <a:srgbClr val="58595B"/>
                </a:solidFill>
                <a:latin typeface="Lucida Sans Unicode"/>
                <a:cs typeface="Lucida Sans Unicode"/>
              </a:rPr>
              <a:t>Олега</a:t>
            </a:r>
            <a:r>
              <a:rPr dirty="0" sz="1800" spc="-95">
                <a:solidFill>
                  <a:srgbClr val="58595B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75">
                <a:solidFill>
                  <a:srgbClr val="58595B"/>
                </a:solidFill>
                <a:latin typeface="Lucida Sans Unicode"/>
                <a:cs typeface="Lucida Sans Unicode"/>
              </a:rPr>
              <a:t>Сенцова</a:t>
            </a:r>
            <a:endParaRPr sz="1800">
              <a:latin typeface="Lucida Sans Unicode"/>
              <a:cs typeface="Lucida Sans Unicode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9199" y="2157183"/>
            <a:ext cx="5908798" cy="4047261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6" name="object 6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693075"/>
            <a:ext cx="328993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50"/>
              <a:t>Трекер</a:t>
            </a:r>
            <a:r>
              <a:rPr dirty="0" spc="-250"/>
              <a:t> </a:t>
            </a:r>
            <a:r>
              <a:rPr dirty="0" spc="135"/>
              <a:t>думок</a:t>
            </a:r>
          </a:p>
        </p:txBody>
      </p:sp>
      <p:sp>
        <p:nvSpPr>
          <p:cNvPr id="3" name="object 3"/>
          <p:cNvSpPr/>
          <p:nvPr/>
        </p:nvSpPr>
        <p:spPr>
          <a:xfrm>
            <a:off x="1666295" y="2240807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979254" y="2143056"/>
            <a:ext cx="6441440" cy="3518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774065" indent="-635">
              <a:lnSpc>
                <a:spcPct val="116700"/>
              </a:lnSpc>
              <a:spcBef>
                <a:spcPts val="100"/>
              </a:spcBef>
            </a:pPr>
            <a:r>
              <a:rPr dirty="0" sz="2000" spc="120">
                <a:solidFill>
                  <a:srgbClr val="231F20"/>
                </a:solidFill>
                <a:latin typeface="Lucida Sans Unicode"/>
                <a:cs typeface="Lucida Sans Unicode"/>
              </a:rPr>
              <a:t>На </a:t>
            </a:r>
            <a:r>
              <a:rPr dirty="0" sz="2000" spc="40">
                <a:solidFill>
                  <a:srgbClr val="231F20"/>
                </a:solidFill>
                <a:latin typeface="Lucida Sans Unicode"/>
                <a:cs typeface="Lucida Sans Unicode"/>
              </a:rPr>
              <a:t>сторінці </a:t>
            </a:r>
            <a:r>
              <a:rPr dirty="0" sz="2000" spc="55" b="1">
                <a:solidFill>
                  <a:srgbClr val="615780"/>
                </a:solidFill>
                <a:latin typeface="Tahoma"/>
                <a:cs typeface="Tahoma"/>
              </a:rPr>
              <a:t>«Трекер </a:t>
            </a:r>
            <a:r>
              <a:rPr dirty="0" sz="2000" spc="70" b="1">
                <a:solidFill>
                  <a:srgbClr val="615780"/>
                </a:solidFill>
                <a:latin typeface="Tahoma"/>
                <a:cs typeface="Tahoma"/>
              </a:rPr>
              <a:t>думок» </a:t>
            </a:r>
            <a:r>
              <a:rPr dirty="0" sz="2000" spc="80">
                <a:solidFill>
                  <a:srgbClr val="231F20"/>
                </a:solidFill>
                <a:latin typeface="Lucida Sans Unicode"/>
                <a:cs typeface="Lucida Sans Unicode"/>
              </a:rPr>
              <a:t>вашого </a:t>
            </a:r>
            <a:r>
              <a:rPr dirty="0" sz="2000" spc="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Lucida Sans Unicode"/>
                <a:cs typeface="Lucida Sans Unicode"/>
              </a:rPr>
              <a:t>Письменницького</a:t>
            </a:r>
            <a:r>
              <a:rPr dirty="0" sz="2000" spc="-114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65">
                <a:solidFill>
                  <a:srgbClr val="231F20"/>
                </a:solidFill>
                <a:latin typeface="Lucida Sans Unicode"/>
                <a:cs typeface="Lucida Sans Unicode"/>
              </a:rPr>
              <a:t>нотатника</a:t>
            </a:r>
            <a:r>
              <a:rPr dirty="0" sz="2000" spc="-11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Lucida Sans Unicode"/>
                <a:cs typeface="Lucida Sans Unicode"/>
              </a:rPr>
              <a:t>напишіть</a:t>
            </a:r>
            <a:r>
              <a:rPr dirty="0" sz="2000" spc="-11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-30">
                <a:solidFill>
                  <a:srgbClr val="231F20"/>
                </a:solidFill>
                <a:latin typeface="Lucida Sans Unicode"/>
                <a:cs typeface="Lucida Sans Unicode"/>
              </a:rPr>
              <a:t>те, </a:t>
            </a:r>
            <a:r>
              <a:rPr dirty="0" sz="2000" spc="-62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Lucida Sans Unicode"/>
                <a:cs typeface="Lucida Sans Unicode"/>
              </a:rPr>
              <a:t>що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Lucida Sans Unicode"/>
                <a:cs typeface="Lucida Sans Unicode"/>
              </a:rPr>
              <a:t>ви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70">
                <a:solidFill>
                  <a:srgbClr val="231F20"/>
                </a:solidFill>
                <a:latin typeface="Lucida Sans Unicode"/>
                <a:cs typeface="Lucida Sans Unicode"/>
              </a:rPr>
              <a:t>думаєте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Lucida Sans Unicode"/>
                <a:cs typeface="Lucida Sans Unicode"/>
              </a:rPr>
              <a:t>про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Lucida Sans Unicode"/>
                <a:cs typeface="Lucida Sans Unicode"/>
              </a:rPr>
              <a:t>вплив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20">
                <a:solidFill>
                  <a:srgbClr val="231F20"/>
                </a:solidFill>
                <a:latin typeface="Lucida Sans Unicode"/>
                <a:cs typeface="Lucida Sans Unicode"/>
              </a:rPr>
              <a:t>відеоігор.</a:t>
            </a:r>
            <a:endParaRPr sz="20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Lucida Sans Unicode"/>
              <a:cs typeface="Lucida Sans Unicode"/>
            </a:endParaRPr>
          </a:p>
          <a:p>
            <a:pPr marL="12700" marR="841375" indent="-635">
              <a:lnSpc>
                <a:spcPct val="116700"/>
              </a:lnSpc>
              <a:spcBef>
                <a:spcPts val="5"/>
              </a:spcBef>
            </a:pPr>
            <a:r>
              <a:rPr dirty="0" sz="2000" spc="70">
                <a:solidFill>
                  <a:srgbClr val="231F20"/>
                </a:solidFill>
                <a:latin typeface="Lucida Sans Unicode"/>
                <a:cs typeface="Lucida Sans Unicode"/>
              </a:rPr>
              <a:t>Поділіться</a:t>
            </a:r>
            <a:r>
              <a:rPr dirty="0" sz="2000" spc="-114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Lucida Sans Unicode"/>
                <a:cs typeface="Lucida Sans Unicode"/>
              </a:rPr>
              <a:t>своїми</a:t>
            </a:r>
            <a:r>
              <a:rPr dirty="0" sz="2000" spc="-11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Lucida Sans Unicode"/>
                <a:cs typeface="Lucida Sans Unicode"/>
              </a:rPr>
              <a:t>думками</a:t>
            </a:r>
            <a:r>
              <a:rPr dirty="0" sz="2000" spc="-11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Lucida Sans Unicode"/>
                <a:cs typeface="Lucida Sans Unicode"/>
              </a:rPr>
              <a:t>з</a:t>
            </a:r>
            <a:r>
              <a:rPr dirty="0" sz="2000" spc="-11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Lucida Sans Unicode"/>
                <a:cs typeface="Lucida Sans Unicode"/>
              </a:rPr>
              <a:t>партнером</a:t>
            </a:r>
            <a:r>
              <a:rPr dirty="0" sz="2000" spc="-11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-345">
                <a:solidFill>
                  <a:srgbClr val="231F20"/>
                </a:solidFill>
                <a:latin typeface="Lucida Sans Unicode"/>
                <a:cs typeface="Lucida Sans Unicode"/>
              </a:rPr>
              <a:t>/ </a:t>
            </a:r>
            <a:r>
              <a:rPr dirty="0" sz="2000" spc="-62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60">
                <a:solidFill>
                  <a:srgbClr val="231F20"/>
                </a:solidFill>
                <a:latin typeface="Lucida Sans Unicode"/>
                <a:cs typeface="Lucida Sans Unicode"/>
              </a:rPr>
              <a:t>партнеркою.</a:t>
            </a:r>
            <a:endParaRPr sz="20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Lucida Sans Unicode"/>
              <a:cs typeface="Lucida Sans Unicode"/>
            </a:endParaRPr>
          </a:p>
          <a:p>
            <a:pPr marL="12700" marR="5080" indent="-635">
              <a:lnSpc>
                <a:spcPct val="116700"/>
              </a:lnSpc>
              <a:spcBef>
                <a:spcPts val="5"/>
              </a:spcBef>
            </a:pPr>
            <a:r>
              <a:rPr dirty="0" sz="2000" spc="114">
                <a:solidFill>
                  <a:srgbClr val="231F20"/>
                </a:solidFill>
                <a:latin typeface="Lucida Sans Unicode"/>
                <a:cs typeface="Lucida Sans Unicode"/>
              </a:rPr>
              <a:t>Коли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Lucida Sans Unicode"/>
                <a:cs typeface="Lucida Sans Unicode"/>
              </a:rPr>
              <a:t>ви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75">
                <a:solidFill>
                  <a:srgbClr val="231F20"/>
                </a:solidFill>
                <a:latin typeface="Lucida Sans Unicode"/>
                <a:cs typeface="Lucida Sans Unicode"/>
              </a:rPr>
              <a:t>дізнаєтеся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Lucida Sans Unicode"/>
                <a:cs typeface="Lucida Sans Unicode"/>
              </a:rPr>
              <a:t>більше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Lucida Sans Unicode"/>
                <a:cs typeface="Lucida Sans Unicode"/>
              </a:rPr>
              <a:t>про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Lucida Sans Unicode"/>
                <a:cs typeface="Lucida Sans Unicode"/>
              </a:rPr>
              <a:t>вплив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20">
                <a:solidFill>
                  <a:srgbClr val="231F20"/>
                </a:solidFill>
                <a:latin typeface="Lucida Sans Unicode"/>
                <a:cs typeface="Lucida Sans Unicode"/>
              </a:rPr>
              <a:t>відеоігор, </a:t>
            </a:r>
            <a:r>
              <a:rPr dirty="0" sz="2000" spc="-62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Lucida Sans Unicode"/>
                <a:cs typeface="Lucida Sans Unicode"/>
              </a:rPr>
              <a:t>поверніться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Lucida Sans Unicode"/>
                <a:cs typeface="Lucida Sans Unicode"/>
              </a:rPr>
              <a:t>на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55">
                <a:solidFill>
                  <a:srgbClr val="231F20"/>
                </a:solidFill>
                <a:latin typeface="Lucida Sans Unicode"/>
                <a:cs typeface="Lucida Sans Unicode"/>
              </a:rPr>
              <a:t>сторінку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55" b="1">
                <a:solidFill>
                  <a:srgbClr val="615780"/>
                </a:solidFill>
                <a:latin typeface="Tahoma"/>
                <a:cs typeface="Tahoma"/>
              </a:rPr>
              <a:t>«Трекер</a:t>
            </a:r>
            <a:r>
              <a:rPr dirty="0" sz="2000" spc="-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35" b="1">
                <a:solidFill>
                  <a:srgbClr val="615780"/>
                </a:solidFill>
                <a:latin typeface="Tahoma"/>
                <a:cs typeface="Tahoma"/>
              </a:rPr>
              <a:t>думок»</a:t>
            </a:r>
            <a:r>
              <a:rPr dirty="0" sz="2000" spc="35">
                <a:solidFill>
                  <a:srgbClr val="231F20"/>
                </a:solidFill>
                <a:latin typeface="Lucida Sans Unicode"/>
                <a:cs typeface="Lucida Sans Unicode"/>
              </a:rPr>
              <a:t>,</a:t>
            </a:r>
            <a:endParaRPr sz="20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2000" spc="95">
                <a:solidFill>
                  <a:srgbClr val="231F20"/>
                </a:solidFill>
                <a:latin typeface="Lucida Sans Unicode"/>
                <a:cs typeface="Lucida Sans Unicode"/>
              </a:rPr>
              <a:t>щоб</a:t>
            </a:r>
            <a:r>
              <a:rPr dirty="0" sz="20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55">
                <a:solidFill>
                  <a:srgbClr val="231F20"/>
                </a:solidFill>
                <a:latin typeface="Lucida Sans Unicode"/>
                <a:cs typeface="Lucida Sans Unicode"/>
              </a:rPr>
              <a:t>відстежити,</a:t>
            </a:r>
            <a:r>
              <a:rPr dirty="0" sz="20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Lucida Sans Unicode"/>
                <a:cs typeface="Lucida Sans Unicode"/>
              </a:rPr>
              <a:t>як</a:t>
            </a:r>
            <a:r>
              <a:rPr dirty="0" sz="20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Lucida Sans Unicode"/>
                <a:cs typeface="Lucida Sans Unicode"/>
              </a:rPr>
              <a:t>змінюються</a:t>
            </a:r>
            <a:r>
              <a:rPr dirty="0" sz="20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05">
                <a:solidFill>
                  <a:srgbClr val="231F20"/>
                </a:solidFill>
                <a:latin typeface="Lucida Sans Unicode"/>
                <a:cs typeface="Lucida Sans Unicode"/>
              </a:rPr>
              <a:t>ваші</a:t>
            </a:r>
            <a:r>
              <a:rPr dirty="0" sz="20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45">
                <a:solidFill>
                  <a:srgbClr val="231F20"/>
                </a:solidFill>
                <a:latin typeface="Lucida Sans Unicode"/>
                <a:cs typeface="Lucida Sans Unicode"/>
              </a:rPr>
              <a:t>думки.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66295" y="3631607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666295" y="4666805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95607" y="493346"/>
            <a:ext cx="1736133" cy="1234652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9" name="object 9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3299" y="555975"/>
            <a:ext cx="6612890" cy="17399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dirty="0" spc="125"/>
              <a:t>Багато</a:t>
            </a:r>
            <a:r>
              <a:rPr dirty="0" spc="-185"/>
              <a:t> </a:t>
            </a:r>
            <a:r>
              <a:rPr dirty="0" spc="165"/>
              <a:t>людей</a:t>
            </a:r>
            <a:r>
              <a:rPr dirty="0" spc="-185"/>
              <a:t> </a:t>
            </a:r>
            <a:r>
              <a:rPr dirty="0" spc="170"/>
              <a:t>беруть</a:t>
            </a:r>
            <a:r>
              <a:rPr dirty="0" spc="-185"/>
              <a:t> </a:t>
            </a:r>
            <a:r>
              <a:rPr dirty="0" spc="165"/>
              <a:t>участь </a:t>
            </a:r>
            <a:r>
              <a:rPr dirty="0" spc="-1090"/>
              <a:t> </a:t>
            </a:r>
            <a:r>
              <a:rPr dirty="0" spc="310"/>
              <a:t>в</a:t>
            </a:r>
            <a:r>
              <a:rPr dirty="0" spc="-175"/>
              <a:t> </a:t>
            </a:r>
            <a:r>
              <a:rPr dirty="0" spc="100"/>
              <a:t>обговоренні.</a:t>
            </a: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pc="-15"/>
              <a:t>Хто</a:t>
            </a:r>
            <a:r>
              <a:rPr dirty="0" spc="-185"/>
              <a:t> </a:t>
            </a:r>
            <a:r>
              <a:rPr dirty="0" spc="114"/>
              <a:t>«сидить</a:t>
            </a:r>
            <a:r>
              <a:rPr dirty="0" spc="-185"/>
              <a:t> </a:t>
            </a:r>
            <a:r>
              <a:rPr dirty="0" spc="175"/>
              <a:t>за</a:t>
            </a:r>
            <a:r>
              <a:rPr dirty="0" spc="-185"/>
              <a:t> </a:t>
            </a:r>
            <a:r>
              <a:rPr dirty="0" spc="125"/>
              <a:t>столом»?</a:t>
            </a:r>
          </a:p>
        </p:txBody>
      </p:sp>
      <p:sp>
        <p:nvSpPr>
          <p:cNvPr id="3" name="object 3"/>
          <p:cNvSpPr/>
          <p:nvPr/>
        </p:nvSpPr>
        <p:spPr>
          <a:xfrm>
            <a:off x="1150294" y="2582665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463300" y="2484904"/>
            <a:ext cx="7604759" cy="39458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871219">
              <a:lnSpc>
                <a:spcPct val="116700"/>
              </a:lnSpc>
              <a:spcBef>
                <a:spcPts val="100"/>
              </a:spcBef>
            </a:pPr>
            <a:r>
              <a:rPr dirty="0" sz="2000" spc="150" b="1">
                <a:solidFill>
                  <a:srgbClr val="231F20"/>
                </a:solidFill>
                <a:latin typeface="Yu Gothic UI Semibold"/>
                <a:cs typeface="Yu Gothic UI Semibold"/>
              </a:rPr>
              <a:t>Альберто</a:t>
            </a:r>
            <a:r>
              <a:rPr dirty="0" sz="200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2000" spc="150" b="1">
                <a:solidFill>
                  <a:srgbClr val="231F20"/>
                </a:solidFill>
                <a:latin typeface="Yu Gothic UI Semibold"/>
                <a:cs typeface="Yu Gothic UI Semibold"/>
              </a:rPr>
              <a:t>Поссо</a:t>
            </a:r>
            <a:r>
              <a:rPr dirty="0" sz="2000" spc="-1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Lucida Sans Unicode"/>
                <a:cs typeface="Lucida Sans Unicode"/>
              </a:rPr>
              <a:t>з</a:t>
            </a:r>
            <a:r>
              <a:rPr dirty="0" sz="20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Lucida Sans Unicode"/>
                <a:cs typeface="Lucida Sans Unicode"/>
              </a:rPr>
              <a:t>Мельбурнського</a:t>
            </a:r>
            <a:r>
              <a:rPr dirty="0" sz="20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70">
                <a:solidFill>
                  <a:srgbClr val="231F20"/>
                </a:solidFill>
                <a:latin typeface="Lucida Sans Unicode"/>
                <a:cs typeface="Lucida Sans Unicode"/>
              </a:rPr>
              <a:t>королівського </a:t>
            </a:r>
            <a:r>
              <a:rPr dirty="0" sz="2000" spc="-61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35">
                <a:solidFill>
                  <a:srgbClr val="231F20"/>
                </a:solidFill>
                <a:latin typeface="Lucida Sans Unicode"/>
                <a:cs typeface="Lucida Sans Unicode"/>
              </a:rPr>
              <a:t>технологічного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Lucida Sans Unicode"/>
                <a:cs typeface="Lucida Sans Unicode"/>
              </a:rPr>
              <a:t>університету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60">
                <a:solidFill>
                  <a:srgbClr val="231F20"/>
                </a:solidFill>
                <a:latin typeface="Lucida Sans Unicode"/>
                <a:cs typeface="Lucida Sans Unicode"/>
              </a:rPr>
              <a:t>(Австралія);</a:t>
            </a:r>
            <a:endParaRPr sz="20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530"/>
              </a:spcBef>
            </a:pPr>
            <a:r>
              <a:rPr dirty="0" sz="2000" spc="175" b="1">
                <a:solidFill>
                  <a:srgbClr val="231F20"/>
                </a:solidFill>
                <a:latin typeface="Yu Gothic UI Semibold"/>
                <a:cs typeface="Yu Gothic UI Semibold"/>
              </a:rPr>
              <a:t>Галина</a:t>
            </a:r>
            <a:r>
              <a:rPr dirty="0" sz="200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2000" spc="125" b="1">
                <a:solidFill>
                  <a:srgbClr val="231F20"/>
                </a:solidFill>
                <a:latin typeface="Yu Gothic UI Semibold"/>
                <a:cs typeface="Yu Gothic UI Semibold"/>
              </a:rPr>
              <a:t>Пилягіна</a:t>
            </a:r>
            <a:r>
              <a:rPr dirty="0" sz="2000" spc="125">
                <a:solidFill>
                  <a:srgbClr val="231F20"/>
                </a:solidFill>
                <a:latin typeface="Lucida Sans Unicode"/>
                <a:cs typeface="Lucida Sans Unicode"/>
              </a:rPr>
              <a:t>,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Lucida Sans Unicode"/>
                <a:cs typeface="Lucida Sans Unicode"/>
              </a:rPr>
              <a:t>докторка</a:t>
            </a:r>
            <a:r>
              <a:rPr dirty="0" sz="20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Lucida Sans Unicode"/>
                <a:cs typeface="Lucida Sans Unicode"/>
              </a:rPr>
              <a:t>медичних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40">
                <a:solidFill>
                  <a:srgbClr val="231F20"/>
                </a:solidFill>
                <a:latin typeface="Lucida Sans Unicode"/>
                <a:cs typeface="Lucida Sans Unicode"/>
              </a:rPr>
              <a:t>наук,</a:t>
            </a:r>
            <a:r>
              <a:rPr dirty="0" sz="20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60">
                <a:solidFill>
                  <a:srgbClr val="231F20"/>
                </a:solidFill>
                <a:latin typeface="Lucida Sans Unicode"/>
                <a:cs typeface="Lucida Sans Unicode"/>
              </a:rPr>
              <a:t>професорка;</a:t>
            </a:r>
            <a:endParaRPr sz="20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535"/>
              </a:spcBef>
            </a:pPr>
            <a:r>
              <a:rPr dirty="0" sz="2000" spc="175" b="1">
                <a:solidFill>
                  <a:srgbClr val="231F20"/>
                </a:solidFill>
                <a:latin typeface="Yu Gothic UI Semibold"/>
                <a:cs typeface="Yu Gothic UI Semibold"/>
              </a:rPr>
              <a:t>Шон</a:t>
            </a:r>
            <a:r>
              <a:rPr dirty="0" sz="2000" spc="-1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2000" spc="114" b="1">
                <a:solidFill>
                  <a:srgbClr val="231F20"/>
                </a:solidFill>
                <a:latin typeface="Yu Gothic UI Semibold"/>
                <a:cs typeface="Yu Gothic UI Semibold"/>
              </a:rPr>
              <a:t>Ґрін</a:t>
            </a:r>
            <a:r>
              <a:rPr dirty="0" sz="2000" spc="-25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2000" spc="-15">
                <a:solidFill>
                  <a:srgbClr val="231F20"/>
                </a:solidFill>
                <a:latin typeface="Lucida Sans Unicode"/>
                <a:cs typeface="Lucida Sans Unicode"/>
              </a:rPr>
              <a:t>і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70" b="1">
                <a:solidFill>
                  <a:srgbClr val="231F20"/>
                </a:solidFill>
                <a:latin typeface="Yu Gothic UI Semibold"/>
                <a:cs typeface="Yu Gothic UI Semibold"/>
              </a:rPr>
              <a:t>Дафна</a:t>
            </a:r>
            <a:r>
              <a:rPr dirty="0" sz="2000" spc="-1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2000" spc="130" b="1">
                <a:solidFill>
                  <a:srgbClr val="231F20"/>
                </a:solidFill>
                <a:latin typeface="Yu Gothic UI Semibold"/>
                <a:cs typeface="Yu Gothic UI Semibold"/>
              </a:rPr>
              <a:t>Бавальє</a:t>
            </a:r>
            <a:r>
              <a:rPr dirty="0" sz="2000" spc="130">
                <a:solidFill>
                  <a:srgbClr val="231F20"/>
                </a:solidFill>
                <a:latin typeface="Lucida Sans Unicode"/>
                <a:cs typeface="Lucida Sans Unicode"/>
              </a:rPr>
              <a:t>,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60">
                <a:solidFill>
                  <a:srgbClr val="231F20"/>
                </a:solidFill>
                <a:latin typeface="Lucida Sans Unicode"/>
                <a:cs typeface="Lucida Sans Unicode"/>
              </a:rPr>
              <a:t>професори;</a:t>
            </a:r>
            <a:endParaRPr sz="2000">
              <a:latin typeface="Lucida Sans Unicode"/>
              <a:cs typeface="Lucida Sans Unicode"/>
            </a:endParaRPr>
          </a:p>
          <a:p>
            <a:pPr marL="12700" marR="339090">
              <a:lnSpc>
                <a:spcPct val="116700"/>
              </a:lnSpc>
              <a:spcBef>
                <a:spcPts val="1135"/>
              </a:spcBef>
            </a:pPr>
            <a:r>
              <a:rPr dirty="0" sz="2000" spc="145" b="1">
                <a:solidFill>
                  <a:srgbClr val="231F20"/>
                </a:solidFill>
                <a:latin typeface="Yu Gothic UI Semibold"/>
                <a:cs typeface="Yu Gothic UI Semibold"/>
              </a:rPr>
              <a:t>Таня</a:t>
            </a:r>
            <a:r>
              <a:rPr dirty="0" sz="2000" spc="-5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2000" spc="145" b="1">
                <a:solidFill>
                  <a:srgbClr val="231F20"/>
                </a:solidFill>
                <a:latin typeface="Yu Gothic UI Semibold"/>
                <a:cs typeface="Yu Gothic UI Semibold"/>
              </a:rPr>
              <a:t>Беккер</a:t>
            </a:r>
            <a:r>
              <a:rPr dirty="0" sz="2000" spc="145">
                <a:solidFill>
                  <a:srgbClr val="231F20"/>
                </a:solidFill>
                <a:latin typeface="Lucida Sans Unicode"/>
                <a:cs typeface="Lucida Sans Unicode"/>
              </a:rPr>
              <a:t>,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65">
                <a:solidFill>
                  <a:srgbClr val="231F20"/>
                </a:solidFill>
                <a:latin typeface="Lucida Sans Unicode"/>
                <a:cs typeface="Lucida Sans Unicode"/>
              </a:rPr>
              <a:t>дослідниця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Lucida Sans Unicode"/>
                <a:cs typeface="Lucida Sans Unicode"/>
              </a:rPr>
              <a:t>з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65">
                <a:solidFill>
                  <a:srgbClr val="231F20"/>
                </a:solidFill>
                <a:latin typeface="Lucida Sans Unicode"/>
                <a:cs typeface="Lucida Sans Unicode"/>
              </a:rPr>
              <a:t>компанії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55">
                <a:solidFill>
                  <a:srgbClr val="231F20"/>
                </a:solidFill>
                <a:latin typeface="Lucida Sans Unicode"/>
                <a:cs typeface="Lucida Sans Unicode"/>
              </a:rPr>
              <a:t>«ActiveFence»,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Lucida Sans Unicode"/>
                <a:cs typeface="Lucida Sans Unicode"/>
              </a:rPr>
              <a:t>що </a:t>
            </a:r>
            <a:r>
              <a:rPr dirty="0" sz="2000" spc="-61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Lucida Sans Unicode"/>
                <a:cs typeface="Lucida Sans Unicode"/>
              </a:rPr>
              <a:t>спеціалізується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Lucida Sans Unicode"/>
                <a:cs typeface="Lucida Sans Unicode"/>
              </a:rPr>
              <a:t>на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70">
                <a:solidFill>
                  <a:srgbClr val="231F20"/>
                </a:solidFill>
                <a:latin typeface="Lucida Sans Unicode"/>
                <a:cs typeface="Lucida Sans Unicode"/>
              </a:rPr>
              <a:t>кібербезпеці;</a:t>
            </a:r>
            <a:endParaRPr sz="2000">
              <a:latin typeface="Lucida Sans Unicode"/>
              <a:cs typeface="Lucida Sans Unicode"/>
            </a:endParaRPr>
          </a:p>
          <a:p>
            <a:pPr marL="12700" marR="560705">
              <a:lnSpc>
                <a:spcPct val="116700"/>
              </a:lnSpc>
              <a:spcBef>
                <a:spcPts val="1130"/>
              </a:spcBef>
            </a:pPr>
            <a:r>
              <a:rPr dirty="0" sz="2000" spc="135" b="1">
                <a:solidFill>
                  <a:srgbClr val="231F20"/>
                </a:solidFill>
                <a:latin typeface="Yu Gothic UI Semibold"/>
                <a:cs typeface="Yu Gothic UI Semibold"/>
              </a:rPr>
              <a:t>Сью </a:t>
            </a:r>
            <a:r>
              <a:rPr dirty="0" sz="2000" spc="114" b="1">
                <a:solidFill>
                  <a:srgbClr val="231F20"/>
                </a:solidFill>
                <a:latin typeface="Yu Gothic UI Semibold"/>
                <a:cs typeface="Yu Gothic UI Semibold"/>
              </a:rPr>
              <a:t>Палмер</a:t>
            </a:r>
            <a:r>
              <a:rPr dirty="0" sz="2000" spc="114">
                <a:solidFill>
                  <a:srgbClr val="231F20"/>
                </a:solidFill>
                <a:latin typeface="Lucida Sans Unicode"/>
                <a:cs typeface="Lucida Sans Unicode"/>
              </a:rPr>
              <a:t>, </a:t>
            </a:r>
            <a:r>
              <a:rPr dirty="0" sz="2000" spc="125">
                <a:solidFill>
                  <a:srgbClr val="231F20"/>
                </a:solidFill>
                <a:latin typeface="Lucida Sans Unicode"/>
                <a:cs typeface="Lucida Sans Unicode"/>
              </a:rPr>
              <a:t>колишня </a:t>
            </a:r>
            <a:r>
              <a:rPr dirty="0" sz="2000" spc="75">
                <a:solidFill>
                  <a:srgbClr val="231F20"/>
                </a:solidFill>
                <a:latin typeface="Lucida Sans Unicode"/>
                <a:cs typeface="Lucida Sans Unicode"/>
              </a:rPr>
              <a:t>директорка </a:t>
            </a:r>
            <a:r>
              <a:rPr dirty="0" sz="2000" spc="60">
                <a:solidFill>
                  <a:srgbClr val="231F20"/>
                </a:solidFill>
                <a:latin typeface="Lucida Sans Unicode"/>
                <a:cs typeface="Lucida Sans Unicode"/>
              </a:rPr>
              <a:t>школи, </a:t>
            </a:r>
            <a:r>
              <a:rPr dirty="0" sz="2000" spc="70">
                <a:solidFill>
                  <a:srgbClr val="231F20"/>
                </a:solidFill>
                <a:latin typeface="Lucida Sans Unicode"/>
                <a:cs typeface="Lucida Sans Unicode"/>
              </a:rPr>
              <a:t>а </a:t>
            </a:r>
            <a:r>
              <a:rPr dirty="0" sz="2000" spc="85">
                <a:solidFill>
                  <a:srgbClr val="231F20"/>
                </a:solidFill>
                <a:latin typeface="Lucida Sans Unicode"/>
                <a:cs typeface="Lucida Sans Unicode"/>
              </a:rPr>
              <a:t>нині </a:t>
            </a:r>
            <a:r>
              <a:rPr dirty="0" sz="2000" spc="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Lucida Sans Unicode"/>
                <a:cs typeface="Lucida Sans Unicode"/>
              </a:rPr>
              <a:t>письменниця,</a:t>
            </a:r>
            <a:r>
              <a:rPr dirty="0" sz="20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75">
                <a:solidFill>
                  <a:srgbClr val="231F20"/>
                </a:solidFill>
                <a:latin typeface="Lucida Sans Unicode"/>
                <a:cs typeface="Lucida Sans Unicode"/>
              </a:rPr>
              <a:t>авторка</a:t>
            </a:r>
            <a:r>
              <a:rPr dirty="0" sz="2000" spc="-8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Lucida Sans Unicode"/>
                <a:cs typeface="Lucida Sans Unicode"/>
              </a:rPr>
              <a:t>книги</a:t>
            </a:r>
            <a:r>
              <a:rPr dirty="0" sz="2000" spc="-8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60">
                <a:solidFill>
                  <a:srgbClr val="231F20"/>
                </a:solidFill>
                <a:latin typeface="Lucida Sans Unicode"/>
                <a:cs typeface="Lucida Sans Unicode"/>
              </a:rPr>
              <a:t>«Токсичне</a:t>
            </a:r>
            <a:r>
              <a:rPr dirty="0" sz="2000" spc="-8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40">
                <a:solidFill>
                  <a:srgbClr val="231F20"/>
                </a:solidFill>
                <a:latin typeface="Lucida Sans Unicode"/>
                <a:cs typeface="Lucida Sans Unicode"/>
              </a:rPr>
              <a:t>дитинство»;</a:t>
            </a:r>
            <a:endParaRPr sz="20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535"/>
              </a:spcBef>
            </a:pPr>
            <a:r>
              <a:rPr dirty="0" sz="2000" spc="165" b="1">
                <a:solidFill>
                  <a:srgbClr val="231F20"/>
                </a:solidFill>
                <a:latin typeface="Yu Gothic UI Semibold"/>
                <a:cs typeface="Yu Gothic UI Semibold"/>
              </a:rPr>
              <a:t>Арон</a:t>
            </a:r>
            <a:r>
              <a:rPr dirty="0" sz="2000" spc="-15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2000" spc="120" b="1">
                <a:solidFill>
                  <a:srgbClr val="231F20"/>
                </a:solidFill>
                <a:latin typeface="Yu Gothic UI Semibold"/>
                <a:cs typeface="Yu Gothic UI Semibold"/>
              </a:rPr>
              <a:t>Кандола</a:t>
            </a:r>
            <a:r>
              <a:rPr dirty="0" sz="2000" spc="120">
                <a:solidFill>
                  <a:srgbClr val="231F20"/>
                </a:solidFill>
                <a:latin typeface="Lucida Sans Unicode"/>
                <a:cs typeface="Lucida Sans Unicode"/>
              </a:rPr>
              <a:t>,</a:t>
            </a:r>
            <a:r>
              <a:rPr dirty="0" sz="2000" spc="-11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35">
                <a:solidFill>
                  <a:srgbClr val="231F20"/>
                </a:solidFill>
                <a:latin typeface="Lucida Sans Unicode"/>
                <a:cs typeface="Lucida Sans Unicode"/>
              </a:rPr>
              <a:t>дослідник.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50294" y="3437856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50294" y="3937448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150294" y="4437063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50294" y="5292255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150294" y="6147446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35203" y="720007"/>
            <a:ext cx="2009804" cy="1746744"/>
          </a:xfrm>
          <a:prstGeom prst="rect">
            <a:avLst/>
          </a:prstGeom>
        </p:spPr>
      </p:pic>
      <p:grpSp>
        <p:nvGrpSpPr>
          <p:cNvPr id="11" name="object 11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2" name="object 12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693075"/>
            <a:ext cx="564832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Хто</a:t>
            </a:r>
            <a:r>
              <a:rPr dirty="0" spc="-190"/>
              <a:t> </a:t>
            </a:r>
            <a:r>
              <a:rPr dirty="0" spc="114"/>
              <a:t>«сидить</a:t>
            </a:r>
            <a:r>
              <a:rPr dirty="0" spc="-190"/>
              <a:t> </a:t>
            </a:r>
            <a:r>
              <a:rPr dirty="0" spc="175"/>
              <a:t>за</a:t>
            </a:r>
            <a:r>
              <a:rPr dirty="0" spc="-185"/>
              <a:t> </a:t>
            </a:r>
            <a:r>
              <a:rPr dirty="0" spc="125"/>
              <a:t>столом»?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40387" y="1983037"/>
            <a:ext cx="6491605" cy="3944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72110" indent="-360045">
              <a:lnSpc>
                <a:spcPct val="100000"/>
              </a:lnSpc>
              <a:spcBef>
                <a:spcPts val="100"/>
              </a:spcBef>
              <a:buClr>
                <a:srgbClr val="615780"/>
              </a:buClr>
              <a:buSzPct val="120000"/>
              <a:buFont typeface="Wingdings"/>
              <a:buChar char=""/>
              <a:tabLst>
                <a:tab pos="372110" algn="l"/>
                <a:tab pos="372745" algn="l"/>
              </a:tabLst>
            </a:pPr>
            <a:r>
              <a:rPr dirty="0" sz="2000" spc="100">
                <a:solidFill>
                  <a:srgbClr val="231F20"/>
                </a:solidFill>
                <a:latin typeface="Lucida Sans Unicode"/>
                <a:cs typeface="Lucida Sans Unicode"/>
              </a:rPr>
              <a:t>Намалюйте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45">
                <a:solidFill>
                  <a:srgbClr val="231F20"/>
                </a:solidFill>
                <a:latin typeface="Lucida Sans Unicode"/>
                <a:cs typeface="Lucida Sans Unicode"/>
              </a:rPr>
              <a:t>стіл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Lucida Sans Unicode"/>
                <a:cs typeface="Lucida Sans Unicode"/>
              </a:rPr>
              <a:t>на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Lucida Sans Unicode"/>
                <a:cs typeface="Lucida Sans Unicode"/>
              </a:rPr>
              <a:t>аркуші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45">
                <a:solidFill>
                  <a:srgbClr val="231F20"/>
                </a:solidFill>
                <a:latin typeface="Lucida Sans Unicode"/>
                <a:cs typeface="Lucida Sans Unicode"/>
              </a:rPr>
              <a:t>паперу.</a:t>
            </a:r>
            <a:endParaRPr sz="20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70"/>
              </a:spcBef>
              <a:buClr>
                <a:srgbClr val="615780"/>
              </a:buClr>
              <a:buFont typeface="Wingdings"/>
              <a:buChar char=""/>
            </a:pPr>
            <a:endParaRPr sz="3350">
              <a:latin typeface="Lucida Sans Unicode"/>
              <a:cs typeface="Lucida Sans Unicode"/>
            </a:endParaRPr>
          </a:p>
          <a:p>
            <a:pPr marL="372110" indent="-360045">
              <a:lnSpc>
                <a:spcPct val="100000"/>
              </a:lnSpc>
              <a:buClr>
                <a:srgbClr val="615780"/>
              </a:buClr>
              <a:buSzPct val="120000"/>
              <a:buFont typeface="Wingdings"/>
              <a:buChar char=""/>
              <a:tabLst>
                <a:tab pos="372110" algn="l"/>
                <a:tab pos="372745" algn="l"/>
              </a:tabLst>
            </a:pPr>
            <a:r>
              <a:rPr dirty="0" sz="2000" spc="120">
                <a:solidFill>
                  <a:srgbClr val="231F20"/>
                </a:solidFill>
                <a:latin typeface="Lucida Sans Unicode"/>
                <a:cs typeface="Lucida Sans Unicode"/>
              </a:rPr>
              <a:t>На</a:t>
            </a:r>
            <a:r>
              <a:rPr dirty="0" sz="20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35">
                <a:solidFill>
                  <a:srgbClr val="231F20"/>
                </a:solidFill>
                <a:latin typeface="Lucida Sans Unicode"/>
                <a:cs typeface="Lucida Sans Unicode"/>
              </a:rPr>
              <a:t>столі</a:t>
            </a:r>
            <a:r>
              <a:rPr dirty="0" sz="20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60">
                <a:solidFill>
                  <a:srgbClr val="231F20"/>
                </a:solidFill>
                <a:latin typeface="Lucida Sans Unicode"/>
                <a:cs typeface="Lucida Sans Unicode"/>
              </a:rPr>
              <a:t>напишіть:</a:t>
            </a:r>
            <a:r>
              <a:rPr dirty="0" sz="20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05">
                <a:solidFill>
                  <a:srgbClr val="231F20"/>
                </a:solidFill>
                <a:latin typeface="Lucida Sans Unicode"/>
                <a:cs typeface="Lucida Sans Unicode"/>
              </a:rPr>
              <a:t>«Використання</a:t>
            </a:r>
            <a:r>
              <a:rPr dirty="0" sz="20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5">
                <a:solidFill>
                  <a:srgbClr val="231F20"/>
                </a:solidFill>
                <a:latin typeface="Lucida Sans Unicode"/>
                <a:cs typeface="Lucida Sans Unicode"/>
              </a:rPr>
              <a:t>відеоігор».</a:t>
            </a:r>
            <a:endParaRPr sz="20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70"/>
              </a:spcBef>
              <a:buClr>
                <a:srgbClr val="615780"/>
              </a:buClr>
              <a:buFont typeface="Wingdings"/>
              <a:buChar char=""/>
            </a:pPr>
            <a:endParaRPr sz="3350">
              <a:latin typeface="Lucida Sans Unicode"/>
              <a:cs typeface="Lucida Sans Unicode"/>
            </a:endParaRPr>
          </a:p>
          <a:p>
            <a:pPr marL="372110" indent="-360045">
              <a:lnSpc>
                <a:spcPct val="100000"/>
              </a:lnSpc>
              <a:buClr>
                <a:srgbClr val="615780"/>
              </a:buClr>
              <a:buSzPct val="120000"/>
              <a:buFont typeface="Wingdings"/>
              <a:buChar char=""/>
              <a:tabLst>
                <a:tab pos="372110" algn="l"/>
                <a:tab pos="372745" algn="l"/>
              </a:tabLst>
            </a:pPr>
            <a:r>
              <a:rPr dirty="0" sz="2000" spc="100">
                <a:solidFill>
                  <a:srgbClr val="231F20"/>
                </a:solidFill>
                <a:latin typeface="Lucida Sans Unicode"/>
                <a:cs typeface="Lucida Sans Unicode"/>
              </a:rPr>
              <a:t>Намалюйте</a:t>
            </a:r>
            <a:r>
              <a:rPr dirty="0" sz="2000" spc="-11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-35">
                <a:solidFill>
                  <a:srgbClr val="231F20"/>
                </a:solidFill>
                <a:latin typeface="Lucida Sans Unicode"/>
                <a:cs typeface="Lucida Sans Unicode"/>
              </a:rPr>
              <a:t>6</a:t>
            </a:r>
            <a:r>
              <a:rPr dirty="0" sz="20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65">
                <a:solidFill>
                  <a:srgbClr val="231F20"/>
                </a:solidFill>
                <a:latin typeface="Lucida Sans Unicode"/>
                <a:cs typeface="Lucida Sans Unicode"/>
              </a:rPr>
              <a:t>стільців</a:t>
            </a:r>
            <a:r>
              <a:rPr dirty="0" sz="20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Lucida Sans Unicode"/>
                <a:cs typeface="Lucida Sans Unicode"/>
              </a:rPr>
              <a:t>для</a:t>
            </a:r>
            <a:endParaRPr sz="2000">
              <a:latin typeface="Lucida Sans Unicode"/>
              <a:cs typeface="Lucida Sans Unicode"/>
            </a:endParaRPr>
          </a:p>
          <a:p>
            <a:pPr marL="372110">
              <a:lnSpc>
                <a:spcPct val="100000"/>
              </a:lnSpc>
              <a:spcBef>
                <a:spcPts val="400"/>
              </a:spcBef>
            </a:pPr>
            <a:r>
              <a:rPr dirty="0" sz="2000" spc="80" b="1">
                <a:solidFill>
                  <a:srgbClr val="42BB93"/>
                </a:solidFill>
                <a:latin typeface="Tahoma"/>
                <a:cs typeface="Tahoma"/>
              </a:rPr>
              <a:t>кожної</a:t>
            </a:r>
            <a:r>
              <a:rPr dirty="0" sz="2000" spc="-2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90" b="1">
                <a:solidFill>
                  <a:srgbClr val="42BB93"/>
                </a:solidFill>
                <a:latin typeface="Tahoma"/>
                <a:cs typeface="Tahoma"/>
              </a:rPr>
              <a:t>людини</a:t>
            </a:r>
            <a:r>
              <a:rPr dirty="0" sz="2000" spc="-6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Lucida Sans Unicode"/>
                <a:cs typeface="Lucida Sans Unicode"/>
              </a:rPr>
              <a:t>за</a:t>
            </a:r>
            <a:r>
              <a:rPr dirty="0" sz="2000" spc="-11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30">
                <a:solidFill>
                  <a:srgbClr val="231F20"/>
                </a:solidFill>
                <a:latin typeface="Lucida Sans Unicode"/>
                <a:cs typeface="Lucida Sans Unicode"/>
              </a:rPr>
              <a:t>столом.</a:t>
            </a:r>
            <a:endParaRPr sz="20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100">
              <a:latin typeface="Lucida Sans Unicode"/>
              <a:cs typeface="Lucida Sans Unicode"/>
            </a:endParaRPr>
          </a:p>
          <a:p>
            <a:pPr marL="372110" marR="1604010" indent="-360045">
              <a:lnSpc>
                <a:spcPct val="116700"/>
              </a:lnSpc>
              <a:buClr>
                <a:srgbClr val="615780"/>
              </a:buClr>
              <a:buSzPct val="120000"/>
              <a:buFont typeface="Wingdings"/>
              <a:buChar char=""/>
              <a:tabLst>
                <a:tab pos="372110" algn="l"/>
                <a:tab pos="372745" algn="l"/>
              </a:tabLst>
            </a:pPr>
            <a:r>
              <a:rPr dirty="0" sz="2000" spc="75">
                <a:solidFill>
                  <a:srgbClr val="231F20"/>
                </a:solidFill>
                <a:latin typeface="Lucida Sans Unicode"/>
                <a:cs typeface="Lucida Sans Unicode"/>
              </a:rPr>
              <a:t>Над</a:t>
            </a:r>
            <a:r>
              <a:rPr dirty="0" sz="2000" spc="-12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Lucida Sans Unicode"/>
                <a:cs typeface="Lucida Sans Unicode"/>
              </a:rPr>
              <a:t>кожним</a:t>
            </a:r>
            <a:r>
              <a:rPr dirty="0" sz="2000" spc="-114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Lucida Sans Unicode"/>
                <a:cs typeface="Lucida Sans Unicode"/>
              </a:rPr>
              <a:t>стільцем</a:t>
            </a:r>
            <a:r>
              <a:rPr dirty="0" sz="2000" spc="-12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Lucida Sans Unicode"/>
                <a:cs typeface="Lucida Sans Unicode"/>
              </a:rPr>
              <a:t>намалюйте </a:t>
            </a:r>
            <a:r>
              <a:rPr dirty="0" sz="2000" spc="-62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10">
                <a:solidFill>
                  <a:srgbClr val="231F20"/>
                </a:solidFill>
                <a:latin typeface="Lucida Sans Unicode"/>
                <a:cs typeface="Lucida Sans Unicode"/>
              </a:rPr>
              <a:t>словесну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65">
                <a:solidFill>
                  <a:srgbClr val="231F20"/>
                </a:solidFill>
                <a:latin typeface="Lucida Sans Unicode"/>
                <a:cs typeface="Lucida Sans Unicode"/>
              </a:rPr>
              <a:t>бульбашку.</a:t>
            </a:r>
            <a:endParaRPr sz="2000">
              <a:latin typeface="Lucida Sans Unicode"/>
              <a:cs typeface="Lucida Sans Unicode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177155" y="1602266"/>
            <a:ext cx="1421130" cy="1268730"/>
            <a:chOff x="7177155" y="1602266"/>
            <a:chExt cx="1421130" cy="1268730"/>
          </a:xfrm>
        </p:grpSpPr>
        <p:sp>
          <p:nvSpPr>
            <p:cNvPr id="5" name="object 5"/>
            <p:cNvSpPr/>
            <p:nvPr/>
          </p:nvSpPr>
          <p:spPr>
            <a:xfrm>
              <a:off x="7298610" y="2090557"/>
              <a:ext cx="38100" cy="617855"/>
            </a:xfrm>
            <a:custGeom>
              <a:avLst/>
              <a:gdLst/>
              <a:ahLst/>
              <a:cxnLst/>
              <a:rect l="l" t="t" r="r" b="b"/>
              <a:pathLst>
                <a:path w="38100" h="617855">
                  <a:moveTo>
                    <a:pt x="18796" y="0"/>
                  </a:moveTo>
                  <a:lnTo>
                    <a:pt x="11718" y="2088"/>
                  </a:lnTo>
                  <a:lnTo>
                    <a:pt x="5499" y="8353"/>
                  </a:lnTo>
                  <a:lnTo>
                    <a:pt x="1828" y="13928"/>
                  </a:lnTo>
                  <a:lnTo>
                    <a:pt x="0" y="21243"/>
                  </a:lnTo>
                  <a:lnTo>
                    <a:pt x="0" y="28546"/>
                  </a:lnTo>
                  <a:lnTo>
                    <a:pt x="5588" y="601075"/>
                  </a:lnTo>
                  <a:lnTo>
                    <a:pt x="6858" y="606091"/>
                  </a:lnTo>
                  <a:lnTo>
                    <a:pt x="14592" y="617813"/>
                  </a:lnTo>
                  <a:lnTo>
                    <a:pt x="22999" y="617813"/>
                  </a:lnTo>
                  <a:lnTo>
                    <a:pt x="30734" y="606091"/>
                  </a:lnTo>
                  <a:lnTo>
                    <a:pt x="32004" y="601075"/>
                  </a:lnTo>
                  <a:lnTo>
                    <a:pt x="37592" y="21231"/>
                  </a:lnTo>
                  <a:lnTo>
                    <a:pt x="35750" y="13928"/>
                  </a:lnTo>
                  <a:lnTo>
                    <a:pt x="32092" y="8353"/>
                  </a:lnTo>
                  <a:lnTo>
                    <a:pt x="25873" y="2088"/>
                  </a:lnTo>
                  <a:lnTo>
                    <a:pt x="18796" y="0"/>
                  </a:lnTo>
                  <a:close/>
                </a:path>
              </a:pathLst>
            </a:custGeom>
            <a:solidFill>
              <a:srgbClr val="44596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7298603" y="2090557"/>
              <a:ext cx="38100" cy="219710"/>
            </a:xfrm>
            <a:custGeom>
              <a:avLst/>
              <a:gdLst/>
              <a:ahLst/>
              <a:cxnLst/>
              <a:rect l="l" t="t" r="r" b="b"/>
              <a:pathLst>
                <a:path w="38100" h="219710">
                  <a:moveTo>
                    <a:pt x="18802" y="0"/>
                  </a:moveTo>
                  <a:lnTo>
                    <a:pt x="11729" y="2088"/>
                  </a:lnTo>
                  <a:lnTo>
                    <a:pt x="5511" y="8353"/>
                  </a:lnTo>
                  <a:lnTo>
                    <a:pt x="1828" y="13928"/>
                  </a:lnTo>
                  <a:lnTo>
                    <a:pt x="0" y="21231"/>
                  </a:lnTo>
                  <a:lnTo>
                    <a:pt x="0" y="28546"/>
                  </a:lnTo>
                  <a:lnTo>
                    <a:pt x="2362" y="150504"/>
                  </a:lnTo>
                  <a:lnTo>
                    <a:pt x="16835" y="185966"/>
                  </a:lnTo>
                  <a:lnTo>
                    <a:pt x="33909" y="219503"/>
                  </a:lnTo>
                  <a:lnTo>
                    <a:pt x="37604" y="21231"/>
                  </a:lnTo>
                  <a:lnTo>
                    <a:pt x="35763" y="13928"/>
                  </a:lnTo>
                  <a:lnTo>
                    <a:pt x="32092" y="8353"/>
                  </a:lnTo>
                  <a:lnTo>
                    <a:pt x="25875" y="2088"/>
                  </a:lnTo>
                  <a:lnTo>
                    <a:pt x="18802" y="0"/>
                  </a:lnTo>
                  <a:close/>
                </a:path>
              </a:pathLst>
            </a:custGeom>
            <a:solidFill>
              <a:srgbClr val="2821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8473363" y="2090557"/>
              <a:ext cx="33020" cy="636905"/>
            </a:xfrm>
            <a:custGeom>
              <a:avLst/>
              <a:gdLst/>
              <a:ahLst/>
              <a:cxnLst/>
              <a:rect l="l" t="t" r="r" b="b"/>
              <a:pathLst>
                <a:path w="33020" h="636905">
                  <a:moveTo>
                    <a:pt x="16319" y="0"/>
                  </a:moveTo>
                  <a:lnTo>
                    <a:pt x="10175" y="2088"/>
                  </a:lnTo>
                  <a:lnTo>
                    <a:pt x="4775" y="8353"/>
                  </a:lnTo>
                  <a:lnTo>
                    <a:pt x="1587" y="13928"/>
                  </a:lnTo>
                  <a:lnTo>
                    <a:pt x="0" y="21231"/>
                  </a:lnTo>
                  <a:lnTo>
                    <a:pt x="4838" y="619871"/>
                  </a:lnTo>
                  <a:lnTo>
                    <a:pt x="5956" y="624887"/>
                  </a:lnTo>
                  <a:lnTo>
                    <a:pt x="12661" y="636609"/>
                  </a:lnTo>
                  <a:lnTo>
                    <a:pt x="19977" y="636609"/>
                  </a:lnTo>
                  <a:lnTo>
                    <a:pt x="26682" y="624887"/>
                  </a:lnTo>
                  <a:lnTo>
                    <a:pt x="27787" y="619871"/>
                  </a:lnTo>
                  <a:lnTo>
                    <a:pt x="32639" y="28546"/>
                  </a:lnTo>
                  <a:lnTo>
                    <a:pt x="32639" y="21243"/>
                  </a:lnTo>
                  <a:lnTo>
                    <a:pt x="31051" y="13928"/>
                  </a:lnTo>
                  <a:lnTo>
                    <a:pt x="27863" y="8353"/>
                  </a:lnTo>
                  <a:lnTo>
                    <a:pt x="22463" y="2088"/>
                  </a:lnTo>
                  <a:lnTo>
                    <a:pt x="16319" y="0"/>
                  </a:lnTo>
                  <a:close/>
                </a:path>
              </a:pathLst>
            </a:custGeom>
            <a:solidFill>
              <a:srgbClr val="44596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8473360" y="2090557"/>
              <a:ext cx="33020" cy="224154"/>
            </a:xfrm>
            <a:custGeom>
              <a:avLst/>
              <a:gdLst/>
              <a:ahLst/>
              <a:cxnLst/>
              <a:rect l="l" t="t" r="r" b="b"/>
              <a:pathLst>
                <a:path w="33020" h="224155">
                  <a:moveTo>
                    <a:pt x="16319" y="0"/>
                  </a:moveTo>
                  <a:lnTo>
                    <a:pt x="10175" y="2088"/>
                  </a:lnTo>
                  <a:lnTo>
                    <a:pt x="4775" y="8353"/>
                  </a:lnTo>
                  <a:lnTo>
                    <a:pt x="1587" y="13928"/>
                  </a:lnTo>
                  <a:lnTo>
                    <a:pt x="0" y="21231"/>
                  </a:lnTo>
                  <a:lnTo>
                    <a:pt x="3263" y="223910"/>
                  </a:lnTo>
                  <a:lnTo>
                    <a:pt x="24466" y="175040"/>
                  </a:lnTo>
                  <a:lnTo>
                    <a:pt x="32651" y="21243"/>
                  </a:lnTo>
                  <a:lnTo>
                    <a:pt x="31051" y="13928"/>
                  </a:lnTo>
                  <a:lnTo>
                    <a:pt x="27863" y="8353"/>
                  </a:lnTo>
                  <a:lnTo>
                    <a:pt x="22463" y="2088"/>
                  </a:lnTo>
                  <a:lnTo>
                    <a:pt x="16319" y="0"/>
                  </a:lnTo>
                  <a:close/>
                </a:path>
              </a:pathLst>
            </a:custGeom>
            <a:solidFill>
              <a:srgbClr val="2821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7885988" y="2309175"/>
              <a:ext cx="35560" cy="561975"/>
            </a:xfrm>
            <a:custGeom>
              <a:avLst/>
              <a:gdLst/>
              <a:ahLst/>
              <a:cxnLst/>
              <a:rect l="l" t="t" r="r" b="b"/>
              <a:pathLst>
                <a:path w="35559" h="561975">
                  <a:moveTo>
                    <a:pt x="17499" y="0"/>
                  </a:moveTo>
                  <a:lnTo>
                    <a:pt x="10912" y="2088"/>
                  </a:lnTo>
                  <a:lnTo>
                    <a:pt x="5118" y="8353"/>
                  </a:lnTo>
                  <a:lnTo>
                    <a:pt x="1701" y="13928"/>
                  </a:lnTo>
                  <a:lnTo>
                    <a:pt x="0" y="21231"/>
                  </a:lnTo>
                  <a:lnTo>
                    <a:pt x="5194" y="544687"/>
                  </a:lnTo>
                  <a:lnTo>
                    <a:pt x="6388" y="549703"/>
                  </a:lnTo>
                  <a:lnTo>
                    <a:pt x="13576" y="561425"/>
                  </a:lnTo>
                  <a:lnTo>
                    <a:pt x="21412" y="561425"/>
                  </a:lnTo>
                  <a:lnTo>
                    <a:pt x="28613" y="549703"/>
                  </a:lnTo>
                  <a:lnTo>
                    <a:pt x="29806" y="544687"/>
                  </a:lnTo>
                  <a:lnTo>
                    <a:pt x="35001" y="28546"/>
                  </a:lnTo>
                  <a:lnTo>
                    <a:pt x="35001" y="21243"/>
                  </a:lnTo>
                  <a:lnTo>
                    <a:pt x="33299" y="13928"/>
                  </a:lnTo>
                  <a:lnTo>
                    <a:pt x="29870" y="8353"/>
                  </a:lnTo>
                  <a:lnTo>
                    <a:pt x="24082" y="2088"/>
                  </a:lnTo>
                  <a:lnTo>
                    <a:pt x="17499" y="0"/>
                  </a:lnTo>
                  <a:close/>
                </a:path>
              </a:pathLst>
            </a:custGeom>
            <a:solidFill>
              <a:srgbClr val="44596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7885988" y="2309173"/>
              <a:ext cx="35560" cy="144145"/>
            </a:xfrm>
            <a:custGeom>
              <a:avLst/>
              <a:gdLst/>
              <a:ahLst/>
              <a:cxnLst/>
              <a:rect l="l" t="t" r="r" b="b"/>
              <a:pathLst>
                <a:path w="35559" h="144144">
                  <a:moveTo>
                    <a:pt x="17499" y="0"/>
                  </a:moveTo>
                  <a:lnTo>
                    <a:pt x="10912" y="2088"/>
                  </a:lnTo>
                  <a:lnTo>
                    <a:pt x="5118" y="8353"/>
                  </a:lnTo>
                  <a:lnTo>
                    <a:pt x="1701" y="13928"/>
                  </a:lnTo>
                  <a:lnTo>
                    <a:pt x="0" y="21231"/>
                  </a:lnTo>
                  <a:lnTo>
                    <a:pt x="2057" y="143087"/>
                  </a:lnTo>
                  <a:lnTo>
                    <a:pt x="9776" y="143666"/>
                  </a:lnTo>
                  <a:lnTo>
                    <a:pt x="17500" y="143859"/>
                  </a:lnTo>
                  <a:lnTo>
                    <a:pt x="25224" y="143666"/>
                  </a:lnTo>
                  <a:lnTo>
                    <a:pt x="32943" y="143087"/>
                  </a:lnTo>
                  <a:lnTo>
                    <a:pt x="35001" y="21243"/>
                  </a:lnTo>
                  <a:lnTo>
                    <a:pt x="33299" y="13928"/>
                  </a:lnTo>
                  <a:lnTo>
                    <a:pt x="29870" y="8353"/>
                  </a:lnTo>
                  <a:lnTo>
                    <a:pt x="24082" y="2088"/>
                  </a:lnTo>
                  <a:lnTo>
                    <a:pt x="17499" y="0"/>
                  </a:lnTo>
                  <a:close/>
                </a:path>
              </a:pathLst>
            </a:custGeom>
            <a:solidFill>
              <a:srgbClr val="2821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7177292" y="1616344"/>
              <a:ext cx="1417320" cy="785495"/>
            </a:xfrm>
            <a:custGeom>
              <a:avLst/>
              <a:gdLst/>
              <a:ahLst/>
              <a:cxnLst/>
              <a:rect l="l" t="t" r="r" b="b"/>
              <a:pathLst>
                <a:path w="1417320" h="785494">
                  <a:moveTo>
                    <a:pt x="734281" y="0"/>
                  </a:moveTo>
                  <a:lnTo>
                    <a:pt x="682492" y="0"/>
                  </a:lnTo>
                  <a:lnTo>
                    <a:pt x="630815" y="1961"/>
                  </a:lnTo>
                  <a:lnTo>
                    <a:pt x="579472" y="5885"/>
                  </a:lnTo>
                  <a:lnTo>
                    <a:pt x="528686" y="11771"/>
                  </a:lnTo>
                  <a:lnTo>
                    <a:pt x="478680" y="19618"/>
                  </a:lnTo>
                  <a:lnTo>
                    <a:pt x="429676" y="29427"/>
                  </a:lnTo>
                  <a:lnTo>
                    <a:pt x="381897" y="41198"/>
                  </a:lnTo>
                  <a:lnTo>
                    <a:pt x="335567" y="54931"/>
                  </a:lnTo>
                  <a:lnTo>
                    <a:pt x="290907" y="70626"/>
                  </a:lnTo>
                  <a:lnTo>
                    <a:pt x="248142" y="88283"/>
                  </a:lnTo>
                  <a:lnTo>
                    <a:pt x="207492" y="107901"/>
                  </a:lnTo>
                  <a:lnTo>
                    <a:pt x="152470" y="140110"/>
                  </a:lnTo>
                  <a:lnTo>
                    <a:pt x="105968" y="174666"/>
                  </a:lnTo>
                  <a:lnTo>
                    <a:pt x="67971" y="211180"/>
                  </a:lnTo>
                  <a:lnTo>
                    <a:pt x="38459" y="249259"/>
                  </a:lnTo>
                  <a:lnTo>
                    <a:pt x="17415" y="288514"/>
                  </a:lnTo>
                  <a:lnTo>
                    <a:pt x="4821" y="328554"/>
                  </a:lnTo>
                  <a:lnTo>
                    <a:pt x="660" y="368988"/>
                  </a:lnTo>
                  <a:lnTo>
                    <a:pt x="0" y="368988"/>
                  </a:lnTo>
                  <a:lnTo>
                    <a:pt x="0" y="419724"/>
                  </a:lnTo>
                  <a:lnTo>
                    <a:pt x="4853" y="459615"/>
                  </a:lnTo>
                  <a:lnTo>
                    <a:pt x="17981" y="499093"/>
                  </a:lnTo>
                  <a:lnTo>
                    <a:pt x="39377" y="537782"/>
                  </a:lnTo>
                  <a:lnTo>
                    <a:pt x="69033" y="575306"/>
                  </a:lnTo>
                  <a:lnTo>
                    <a:pt x="106943" y="611288"/>
                  </a:lnTo>
                  <a:lnTo>
                    <a:pt x="153098" y="645354"/>
                  </a:lnTo>
                  <a:lnTo>
                    <a:pt x="207492" y="677128"/>
                  </a:lnTo>
                  <a:lnTo>
                    <a:pt x="248145" y="696745"/>
                  </a:lnTo>
                  <a:lnTo>
                    <a:pt x="290914" y="714400"/>
                  </a:lnTo>
                  <a:lnTo>
                    <a:pt x="335576" y="730093"/>
                  </a:lnTo>
                  <a:lnTo>
                    <a:pt x="381908" y="743825"/>
                  </a:lnTo>
                  <a:lnTo>
                    <a:pt x="429688" y="755595"/>
                  </a:lnTo>
                  <a:lnTo>
                    <a:pt x="478693" y="765403"/>
                  </a:lnTo>
                  <a:lnTo>
                    <a:pt x="528700" y="773250"/>
                  </a:lnTo>
                  <a:lnTo>
                    <a:pt x="579487" y="779135"/>
                  </a:lnTo>
                  <a:lnTo>
                    <a:pt x="630831" y="783058"/>
                  </a:lnTo>
                  <a:lnTo>
                    <a:pt x="682508" y="785020"/>
                  </a:lnTo>
                  <a:lnTo>
                    <a:pt x="734297" y="785020"/>
                  </a:lnTo>
                  <a:lnTo>
                    <a:pt x="785974" y="783058"/>
                  </a:lnTo>
                  <a:lnTo>
                    <a:pt x="837316" y="779135"/>
                  </a:lnTo>
                  <a:lnTo>
                    <a:pt x="888102" y="773250"/>
                  </a:lnTo>
                  <a:lnTo>
                    <a:pt x="938108" y="765403"/>
                  </a:lnTo>
                  <a:lnTo>
                    <a:pt x="987111" y="755595"/>
                  </a:lnTo>
                  <a:lnTo>
                    <a:pt x="1034889" y="743825"/>
                  </a:lnTo>
                  <a:lnTo>
                    <a:pt x="1081219" y="730093"/>
                  </a:lnTo>
                  <a:lnTo>
                    <a:pt x="1125878" y="714400"/>
                  </a:lnTo>
                  <a:lnTo>
                    <a:pt x="1168644" y="696745"/>
                  </a:lnTo>
                  <a:lnTo>
                    <a:pt x="1209294" y="677128"/>
                  </a:lnTo>
                  <a:lnTo>
                    <a:pt x="1263696" y="645358"/>
                  </a:lnTo>
                  <a:lnTo>
                    <a:pt x="1309856" y="611294"/>
                  </a:lnTo>
                  <a:lnTo>
                    <a:pt x="1347767" y="575311"/>
                  </a:lnTo>
                  <a:lnTo>
                    <a:pt x="1377422" y="537786"/>
                  </a:lnTo>
                  <a:lnTo>
                    <a:pt x="1398815" y="499095"/>
                  </a:lnTo>
                  <a:lnTo>
                    <a:pt x="1411938" y="459616"/>
                  </a:lnTo>
                  <a:lnTo>
                    <a:pt x="1416786" y="419724"/>
                  </a:lnTo>
                  <a:lnTo>
                    <a:pt x="1416786" y="368988"/>
                  </a:lnTo>
                  <a:lnTo>
                    <a:pt x="1416138" y="368988"/>
                  </a:lnTo>
                  <a:lnTo>
                    <a:pt x="1411972" y="328554"/>
                  </a:lnTo>
                  <a:lnTo>
                    <a:pt x="1399375" y="288514"/>
                  </a:lnTo>
                  <a:lnTo>
                    <a:pt x="1378328" y="249259"/>
                  </a:lnTo>
                  <a:lnTo>
                    <a:pt x="1348813" y="211180"/>
                  </a:lnTo>
                  <a:lnTo>
                    <a:pt x="1310813" y="174666"/>
                  </a:lnTo>
                  <a:lnTo>
                    <a:pt x="1264308" y="140110"/>
                  </a:lnTo>
                  <a:lnTo>
                    <a:pt x="1209281" y="107901"/>
                  </a:lnTo>
                  <a:lnTo>
                    <a:pt x="1168631" y="88283"/>
                  </a:lnTo>
                  <a:lnTo>
                    <a:pt x="1125865" y="70626"/>
                  </a:lnTo>
                  <a:lnTo>
                    <a:pt x="1081206" y="54931"/>
                  </a:lnTo>
                  <a:lnTo>
                    <a:pt x="1034876" y="41198"/>
                  </a:lnTo>
                  <a:lnTo>
                    <a:pt x="987097" y="29427"/>
                  </a:lnTo>
                  <a:lnTo>
                    <a:pt x="938093" y="19618"/>
                  </a:lnTo>
                  <a:lnTo>
                    <a:pt x="888087" y="11771"/>
                  </a:lnTo>
                  <a:lnTo>
                    <a:pt x="837301" y="5885"/>
                  </a:lnTo>
                  <a:lnTo>
                    <a:pt x="785958" y="1961"/>
                  </a:lnTo>
                  <a:lnTo>
                    <a:pt x="734281" y="0"/>
                  </a:lnTo>
                  <a:close/>
                </a:path>
              </a:pathLst>
            </a:custGeom>
            <a:solidFill>
              <a:srgbClr val="42705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7177151" y="1602269"/>
              <a:ext cx="1421130" cy="775335"/>
            </a:xfrm>
            <a:custGeom>
              <a:avLst/>
              <a:gdLst/>
              <a:ahLst/>
              <a:cxnLst/>
              <a:rect l="l" t="t" r="r" b="b"/>
              <a:pathLst>
                <a:path w="1421129" h="775335">
                  <a:moveTo>
                    <a:pt x="1420901" y="370078"/>
                  </a:moveTo>
                  <a:lnTo>
                    <a:pt x="1403604" y="300609"/>
                  </a:lnTo>
                  <a:lnTo>
                    <a:pt x="1386293" y="266611"/>
                  </a:lnTo>
                  <a:lnTo>
                    <a:pt x="1363230" y="233426"/>
                  </a:lnTo>
                  <a:lnTo>
                    <a:pt x="1334401" y="201282"/>
                  </a:lnTo>
                  <a:lnTo>
                    <a:pt x="1299806" y="170395"/>
                  </a:lnTo>
                  <a:lnTo>
                    <a:pt x="1259433" y="141008"/>
                  </a:lnTo>
                  <a:lnTo>
                    <a:pt x="1213307" y="113334"/>
                  </a:lnTo>
                  <a:lnTo>
                    <a:pt x="1172489" y="92735"/>
                  </a:lnTo>
                  <a:lnTo>
                    <a:pt x="1129563" y="74180"/>
                  </a:lnTo>
                  <a:lnTo>
                    <a:pt x="1084719" y="57696"/>
                  </a:lnTo>
                  <a:lnTo>
                    <a:pt x="1038212" y="43281"/>
                  </a:lnTo>
                  <a:lnTo>
                    <a:pt x="990244" y="30911"/>
                  </a:lnTo>
                  <a:lnTo>
                    <a:pt x="941044" y="20612"/>
                  </a:lnTo>
                  <a:lnTo>
                    <a:pt x="890841" y="12369"/>
                  </a:lnTo>
                  <a:lnTo>
                    <a:pt x="839863" y="6184"/>
                  </a:lnTo>
                  <a:lnTo>
                    <a:pt x="788314" y="2057"/>
                  </a:lnTo>
                  <a:lnTo>
                    <a:pt x="736434" y="0"/>
                  </a:lnTo>
                  <a:lnTo>
                    <a:pt x="684441" y="0"/>
                  </a:lnTo>
                  <a:lnTo>
                    <a:pt x="632561" y="2057"/>
                  </a:lnTo>
                  <a:lnTo>
                    <a:pt x="581012" y="6184"/>
                  </a:lnTo>
                  <a:lnTo>
                    <a:pt x="530034" y="12369"/>
                  </a:lnTo>
                  <a:lnTo>
                    <a:pt x="479831" y="20612"/>
                  </a:lnTo>
                  <a:lnTo>
                    <a:pt x="430631" y="30911"/>
                  </a:lnTo>
                  <a:lnTo>
                    <a:pt x="382663" y="43281"/>
                  </a:lnTo>
                  <a:lnTo>
                    <a:pt x="336156" y="57696"/>
                  </a:lnTo>
                  <a:lnTo>
                    <a:pt x="291312" y="74180"/>
                  </a:lnTo>
                  <a:lnTo>
                    <a:pt x="248386" y="92735"/>
                  </a:lnTo>
                  <a:lnTo>
                    <a:pt x="207568" y="113334"/>
                  </a:lnTo>
                  <a:lnTo>
                    <a:pt x="161442" y="141008"/>
                  </a:lnTo>
                  <a:lnTo>
                    <a:pt x="121081" y="170395"/>
                  </a:lnTo>
                  <a:lnTo>
                    <a:pt x="86487" y="201282"/>
                  </a:lnTo>
                  <a:lnTo>
                    <a:pt x="82715" y="205486"/>
                  </a:lnTo>
                  <a:lnTo>
                    <a:pt x="58293" y="231508"/>
                  </a:lnTo>
                  <a:lnTo>
                    <a:pt x="35318" y="263080"/>
                  </a:lnTo>
                  <a:lnTo>
                    <a:pt x="18097" y="295427"/>
                  </a:lnTo>
                  <a:lnTo>
                    <a:pt x="6604" y="328307"/>
                  </a:lnTo>
                  <a:lnTo>
                    <a:pt x="863" y="361530"/>
                  </a:lnTo>
                  <a:lnTo>
                    <a:pt x="863" y="364858"/>
                  </a:lnTo>
                  <a:lnTo>
                    <a:pt x="0" y="370078"/>
                  </a:lnTo>
                  <a:lnTo>
                    <a:pt x="0" y="405091"/>
                  </a:lnTo>
                  <a:lnTo>
                    <a:pt x="5765" y="440004"/>
                  </a:lnTo>
                  <a:lnTo>
                    <a:pt x="34594" y="508558"/>
                  </a:lnTo>
                  <a:lnTo>
                    <a:pt x="57658" y="541743"/>
                  </a:lnTo>
                  <a:lnTo>
                    <a:pt x="86487" y="573887"/>
                  </a:lnTo>
                  <a:lnTo>
                    <a:pt x="121094" y="604774"/>
                  </a:lnTo>
                  <a:lnTo>
                    <a:pt x="161455" y="634174"/>
                  </a:lnTo>
                  <a:lnTo>
                    <a:pt x="207581" y="661835"/>
                  </a:lnTo>
                  <a:lnTo>
                    <a:pt x="248399" y="682447"/>
                  </a:lnTo>
                  <a:lnTo>
                    <a:pt x="291338" y="700989"/>
                  </a:lnTo>
                  <a:lnTo>
                    <a:pt x="336169" y="717473"/>
                  </a:lnTo>
                  <a:lnTo>
                    <a:pt x="382689" y="731901"/>
                  </a:lnTo>
                  <a:lnTo>
                    <a:pt x="430657" y="744258"/>
                  </a:lnTo>
                  <a:lnTo>
                    <a:pt x="479844" y="754557"/>
                  </a:lnTo>
                  <a:lnTo>
                    <a:pt x="530047" y="762800"/>
                  </a:lnTo>
                  <a:lnTo>
                    <a:pt x="581037" y="768985"/>
                  </a:lnTo>
                  <a:lnTo>
                    <a:pt x="632587" y="773112"/>
                  </a:lnTo>
                  <a:lnTo>
                    <a:pt x="684466" y="775169"/>
                  </a:lnTo>
                  <a:lnTo>
                    <a:pt x="736460" y="775169"/>
                  </a:lnTo>
                  <a:lnTo>
                    <a:pt x="788339" y="773112"/>
                  </a:lnTo>
                  <a:lnTo>
                    <a:pt x="839876" y="768985"/>
                  </a:lnTo>
                  <a:lnTo>
                    <a:pt x="890866" y="762800"/>
                  </a:lnTo>
                  <a:lnTo>
                    <a:pt x="941070" y="754557"/>
                  </a:lnTo>
                  <a:lnTo>
                    <a:pt x="990257" y="744258"/>
                  </a:lnTo>
                  <a:lnTo>
                    <a:pt x="1038225" y="731901"/>
                  </a:lnTo>
                  <a:lnTo>
                    <a:pt x="1084745" y="717473"/>
                  </a:lnTo>
                  <a:lnTo>
                    <a:pt x="1129576" y="700989"/>
                  </a:lnTo>
                  <a:lnTo>
                    <a:pt x="1172514" y="682447"/>
                  </a:lnTo>
                  <a:lnTo>
                    <a:pt x="1213319" y="661835"/>
                  </a:lnTo>
                  <a:lnTo>
                    <a:pt x="1259446" y="634174"/>
                  </a:lnTo>
                  <a:lnTo>
                    <a:pt x="1299806" y="604774"/>
                  </a:lnTo>
                  <a:lnTo>
                    <a:pt x="1334414" y="573887"/>
                  </a:lnTo>
                  <a:lnTo>
                    <a:pt x="1363243" y="541743"/>
                  </a:lnTo>
                  <a:lnTo>
                    <a:pt x="1386306" y="508558"/>
                  </a:lnTo>
                  <a:lnTo>
                    <a:pt x="1403604" y="474573"/>
                  </a:lnTo>
                  <a:lnTo>
                    <a:pt x="1420901" y="405091"/>
                  </a:lnTo>
                  <a:lnTo>
                    <a:pt x="1420901" y="370078"/>
                  </a:lnTo>
                  <a:close/>
                </a:path>
              </a:pathLst>
            </a:custGeom>
            <a:solidFill>
              <a:srgbClr val="72B28C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21396" y="1732440"/>
              <a:ext cx="146099" cy="267102"/>
            </a:xfrm>
            <a:prstGeom prst="rect">
              <a:avLst/>
            </a:prstGeom>
          </p:spPr>
        </p:pic>
      </p:grpSp>
      <p:grpSp>
        <p:nvGrpSpPr>
          <p:cNvPr id="14" name="object 14"/>
          <p:cNvGrpSpPr/>
          <p:nvPr/>
        </p:nvGrpSpPr>
        <p:grpSpPr>
          <a:xfrm>
            <a:off x="7308033" y="3654007"/>
            <a:ext cx="863600" cy="1466215"/>
            <a:chOff x="7308033" y="3654007"/>
            <a:chExt cx="863600" cy="1466215"/>
          </a:xfrm>
        </p:grpSpPr>
        <p:sp>
          <p:nvSpPr>
            <p:cNvPr id="15" name="object 15"/>
            <p:cNvSpPr/>
            <p:nvPr/>
          </p:nvSpPr>
          <p:spPr>
            <a:xfrm>
              <a:off x="7344309" y="4395063"/>
              <a:ext cx="781685" cy="720725"/>
            </a:xfrm>
            <a:custGeom>
              <a:avLst/>
              <a:gdLst/>
              <a:ahLst/>
              <a:cxnLst/>
              <a:rect l="l" t="t" r="r" b="b"/>
              <a:pathLst>
                <a:path w="781684" h="720725">
                  <a:moveTo>
                    <a:pt x="400215" y="91592"/>
                  </a:moveTo>
                  <a:lnTo>
                    <a:pt x="395947" y="87312"/>
                  </a:lnTo>
                  <a:lnTo>
                    <a:pt x="385381" y="87312"/>
                  </a:lnTo>
                  <a:lnTo>
                    <a:pt x="381114" y="91592"/>
                  </a:lnTo>
                  <a:lnTo>
                    <a:pt x="381114" y="716076"/>
                  </a:lnTo>
                  <a:lnTo>
                    <a:pt x="385381" y="720344"/>
                  </a:lnTo>
                  <a:lnTo>
                    <a:pt x="390664" y="720344"/>
                  </a:lnTo>
                  <a:lnTo>
                    <a:pt x="395947" y="720344"/>
                  </a:lnTo>
                  <a:lnTo>
                    <a:pt x="400215" y="716076"/>
                  </a:lnTo>
                  <a:lnTo>
                    <a:pt x="400215" y="91592"/>
                  </a:lnTo>
                  <a:close/>
                </a:path>
                <a:path w="781684" h="720725">
                  <a:moveTo>
                    <a:pt x="781316" y="488721"/>
                  </a:moveTo>
                  <a:lnTo>
                    <a:pt x="757732" y="429069"/>
                  </a:lnTo>
                  <a:lnTo>
                    <a:pt x="757834" y="425780"/>
                  </a:lnTo>
                  <a:lnTo>
                    <a:pt x="755446" y="423278"/>
                  </a:lnTo>
                  <a:lnTo>
                    <a:pt x="589178" y="2413"/>
                  </a:lnTo>
                  <a:lnTo>
                    <a:pt x="583628" y="0"/>
                  </a:lnTo>
                  <a:lnTo>
                    <a:pt x="573824" y="3886"/>
                  </a:lnTo>
                  <a:lnTo>
                    <a:pt x="571423" y="9436"/>
                  </a:lnTo>
                  <a:lnTo>
                    <a:pt x="720229" y="386105"/>
                  </a:lnTo>
                  <a:lnTo>
                    <a:pt x="395795" y="43599"/>
                  </a:lnTo>
                  <a:lnTo>
                    <a:pt x="393293" y="42519"/>
                  </a:lnTo>
                  <a:lnTo>
                    <a:pt x="388035" y="42519"/>
                  </a:lnTo>
                  <a:lnTo>
                    <a:pt x="385533" y="43599"/>
                  </a:lnTo>
                  <a:lnTo>
                    <a:pt x="60490" y="387578"/>
                  </a:lnTo>
                  <a:lnTo>
                    <a:pt x="209892" y="9436"/>
                  </a:lnTo>
                  <a:lnTo>
                    <a:pt x="207492" y="3886"/>
                  </a:lnTo>
                  <a:lnTo>
                    <a:pt x="197700" y="0"/>
                  </a:lnTo>
                  <a:lnTo>
                    <a:pt x="192138" y="2413"/>
                  </a:lnTo>
                  <a:lnTo>
                    <a:pt x="25209" y="424903"/>
                  </a:lnTo>
                  <a:lnTo>
                    <a:pt x="22872" y="427380"/>
                  </a:lnTo>
                  <a:lnTo>
                    <a:pt x="22961" y="430593"/>
                  </a:lnTo>
                  <a:lnTo>
                    <a:pt x="0" y="488721"/>
                  </a:lnTo>
                  <a:lnTo>
                    <a:pt x="2413" y="494271"/>
                  </a:lnTo>
                  <a:lnTo>
                    <a:pt x="8458" y="496658"/>
                  </a:lnTo>
                  <a:lnTo>
                    <a:pt x="10820" y="496874"/>
                  </a:lnTo>
                  <a:lnTo>
                    <a:pt x="14630" y="496874"/>
                  </a:lnTo>
                  <a:lnTo>
                    <a:pt x="18211" y="494588"/>
                  </a:lnTo>
                  <a:lnTo>
                    <a:pt x="41605" y="435368"/>
                  </a:lnTo>
                  <a:lnTo>
                    <a:pt x="390677" y="65963"/>
                  </a:lnTo>
                  <a:lnTo>
                    <a:pt x="739063" y="433768"/>
                  </a:lnTo>
                  <a:lnTo>
                    <a:pt x="763104" y="494588"/>
                  </a:lnTo>
                  <a:lnTo>
                    <a:pt x="766686" y="496874"/>
                  </a:lnTo>
                  <a:lnTo>
                    <a:pt x="770496" y="496874"/>
                  </a:lnTo>
                  <a:lnTo>
                    <a:pt x="772858" y="496658"/>
                  </a:lnTo>
                  <a:lnTo>
                    <a:pt x="778903" y="494271"/>
                  </a:lnTo>
                  <a:lnTo>
                    <a:pt x="781316" y="488721"/>
                  </a:lnTo>
                  <a:close/>
                </a:path>
              </a:pathLst>
            </a:custGeom>
            <a:solidFill>
              <a:srgbClr val="44596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7308025" y="3654018"/>
              <a:ext cx="863600" cy="1466215"/>
            </a:xfrm>
            <a:custGeom>
              <a:avLst/>
              <a:gdLst/>
              <a:ahLst/>
              <a:cxnLst/>
              <a:rect l="l" t="t" r="r" b="b"/>
              <a:pathLst>
                <a:path w="863600" h="1466214">
                  <a:moveTo>
                    <a:pt x="80111" y="1172984"/>
                  </a:moveTo>
                  <a:lnTo>
                    <a:pt x="60083" y="1165974"/>
                  </a:lnTo>
                  <a:lnTo>
                    <a:pt x="35052" y="1232217"/>
                  </a:lnTo>
                  <a:lnTo>
                    <a:pt x="34975" y="1234528"/>
                  </a:lnTo>
                  <a:lnTo>
                    <a:pt x="35191" y="1235875"/>
                  </a:lnTo>
                  <a:lnTo>
                    <a:pt x="36893" y="1237589"/>
                  </a:lnTo>
                  <a:lnTo>
                    <a:pt x="42900" y="1241094"/>
                  </a:lnTo>
                  <a:lnTo>
                    <a:pt x="49695" y="1241094"/>
                  </a:lnTo>
                  <a:lnTo>
                    <a:pt x="55397" y="1237780"/>
                  </a:lnTo>
                  <a:lnTo>
                    <a:pt x="56375" y="1236687"/>
                  </a:lnTo>
                  <a:lnTo>
                    <a:pt x="57035" y="1234567"/>
                  </a:lnTo>
                  <a:lnTo>
                    <a:pt x="80111" y="1172984"/>
                  </a:lnTo>
                  <a:close/>
                </a:path>
                <a:path w="863600" h="1466214">
                  <a:moveTo>
                    <a:pt x="437959" y="1404302"/>
                  </a:moveTo>
                  <a:lnTo>
                    <a:pt x="430618" y="1400619"/>
                  </a:lnTo>
                  <a:lnTo>
                    <a:pt x="423278" y="1400619"/>
                  </a:lnTo>
                  <a:lnTo>
                    <a:pt x="415937" y="1404302"/>
                  </a:lnTo>
                  <a:lnTo>
                    <a:pt x="415937" y="1460258"/>
                  </a:lnTo>
                  <a:lnTo>
                    <a:pt x="417017" y="1461884"/>
                  </a:lnTo>
                  <a:lnTo>
                    <a:pt x="423456" y="1465618"/>
                  </a:lnTo>
                  <a:lnTo>
                    <a:pt x="430428" y="1465618"/>
                  </a:lnTo>
                  <a:lnTo>
                    <a:pt x="436880" y="1461884"/>
                  </a:lnTo>
                  <a:lnTo>
                    <a:pt x="437959" y="1460258"/>
                  </a:lnTo>
                  <a:lnTo>
                    <a:pt x="437959" y="1404302"/>
                  </a:lnTo>
                  <a:close/>
                </a:path>
                <a:path w="863600" h="1466214">
                  <a:moveTo>
                    <a:pt x="818908" y="1234528"/>
                  </a:moveTo>
                  <a:lnTo>
                    <a:pt x="818845" y="1232217"/>
                  </a:lnTo>
                  <a:lnTo>
                    <a:pt x="793800" y="1165974"/>
                  </a:lnTo>
                  <a:lnTo>
                    <a:pt x="773772" y="1172984"/>
                  </a:lnTo>
                  <a:lnTo>
                    <a:pt x="796848" y="1234567"/>
                  </a:lnTo>
                  <a:lnTo>
                    <a:pt x="797521" y="1236687"/>
                  </a:lnTo>
                  <a:lnTo>
                    <a:pt x="798487" y="1237780"/>
                  </a:lnTo>
                  <a:lnTo>
                    <a:pt x="804189" y="1241094"/>
                  </a:lnTo>
                  <a:lnTo>
                    <a:pt x="810983" y="1241094"/>
                  </a:lnTo>
                  <a:lnTo>
                    <a:pt x="816991" y="1237589"/>
                  </a:lnTo>
                  <a:lnTo>
                    <a:pt x="818692" y="1235875"/>
                  </a:lnTo>
                  <a:lnTo>
                    <a:pt x="818908" y="1234528"/>
                  </a:lnTo>
                  <a:close/>
                </a:path>
                <a:path w="863600" h="1466214">
                  <a:moveTo>
                    <a:pt x="862977" y="344525"/>
                  </a:moveTo>
                  <a:lnTo>
                    <a:pt x="862799" y="294678"/>
                  </a:lnTo>
                  <a:lnTo>
                    <a:pt x="860704" y="253123"/>
                  </a:lnTo>
                  <a:lnTo>
                    <a:pt x="850011" y="189674"/>
                  </a:lnTo>
                  <a:lnTo>
                    <a:pt x="830910" y="141033"/>
                  </a:lnTo>
                  <a:lnTo>
                    <a:pt x="804672" y="104089"/>
                  </a:lnTo>
                  <a:lnTo>
                    <a:pt x="772541" y="75742"/>
                  </a:lnTo>
                  <a:lnTo>
                    <a:pt x="735774" y="52870"/>
                  </a:lnTo>
                  <a:lnTo>
                    <a:pt x="685876" y="26314"/>
                  </a:lnTo>
                  <a:lnTo>
                    <a:pt x="641121" y="7162"/>
                  </a:lnTo>
                  <a:lnTo>
                    <a:pt x="601459" y="0"/>
                  </a:lnTo>
                  <a:lnTo>
                    <a:pt x="566839" y="9410"/>
                  </a:lnTo>
                  <a:lnTo>
                    <a:pt x="561365" y="12547"/>
                  </a:lnTo>
                  <a:lnTo>
                    <a:pt x="538619" y="25323"/>
                  </a:lnTo>
                  <a:lnTo>
                    <a:pt x="508762" y="55537"/>
                  </a:lnTo>
                  <a:lnTo>
                    <a:pt x="483958" y="111734"/>
                  </a:lnTo>
                  <a:lnTo>
                    <a:pt x="468617" y="164503"/>
                  </a:lnTo>
                  <a:lnTo>
                    <a:pt x="454761" y="217843"/>
                  </a:lnTo>
                  <a:lnTo>
                    <a:pt x="441604" y="270014"/>
                  </a:lnTo>
                  <a:lnTo>
                    <a:pt x="428332" y="319227"/>
                  </a:lnTo>
                  <a:lnTo>
                    <a:pt x="414159" y="363766"/>
                  </a:lnTo>
                  <a:lnTo>
                    <a:pt x="398272" y="401840"/>
                  </a:lnTo>
                  <a:lnTo>
                    <a:pt x="358152" y="451624"/>
                  </a:lnTo>
                  <a:lnTo>
                    <a:pt x="357632" y="451675"/>
                  </a:lnTo>
                  <a:lnTo>
                    <a:pt x="357466" y="452297"/>
                  </a:lnTo>
                  <a:lnTo>
                    <a:pt x="219202" y="529628"/>
                  </a:lnTo>
                  <a:lnTo>
                    <a:pt x="119557" y="586701"/>
                  </a:lnTo>
                  <a:lnTo>
                    <a:pt x="78028" y="611276"/>
                  </a:lnTo>
                  <a:lnTo>
                    <a:pt x="26022" y="645731"/>
                  </a:lnTo>
                  <a:lnTo>
                    <a:pt x="0" y="686612"/>
                  </a:lnTo>
                  <a:lnTo>
                    <a:pt x="38" y="719175"/>
                  </a:lnTo>
                  <a:lnTo>
                    <a:pt x="26060" y="757770"/>
                  </a:lnTo>
                  <a:lnTo>
                    <a:pt x="102501" y="807059"/>
                  </a:lnTo>
                  <a:lnTo>
                    <a:pt x="155308" y="837755"/>
                  </a:lnTo>
                  <a:lnTo>
                    <a:pt x="285661" y="906221"/>
                  </a:lnTo>
                  <a:lnTo>
                    <a:pt x="329730" y="924687"/>
                  </a:lnTo>
                  <a:lnTo>
                    <a:pt x="377482" y="936586"/>
                  </a:lnTo>
                  <a:lnTo>
                    <a:pt x="428853" y="937831"/>
                  </a:lnTo>
                  <a:lnTo>
                    <a:pt x="483755" y="924306"/>
                  </a:lnTo>
                  <a:lnTo>
                    <a:pt x="521347" y="908431"/>
                  </a:lnTo>
                  <a:lnTo>
                    <a:pt x="568566" y="886612"/>
                  </a:lnTo>
                  <a:lnTo>
                    <a:pt x="620725" y="860729"/>
                  </a:lnTo>
                  <a:lnTo>
                    <a:pt x="673176" y="832650"/>
                  </a:lnTo>
                  <a:lnTo>
                    <a:pt x="721220" y="804265"/>
                  </a:lnTo>
                  <a:lnTo>
                    <a:pt x="760209" y="777443"/>
                  </a:lnTo>
                  <a:lnTo>
                    <a:pt x="800823" y="742886"/>
                  </a:lnTo>
                  <a:lnTo>
                    <a:pt x="832713" y="657491"/>
                  </a:lnTo>
                  <a:lnTo>
                    <a:pt x="846213" y="571169"/>
                  </a:lnTo>
                  <a:lnTo>
                    <a:pt x="852843" y="515988"/>
                  </a:lnTo>
                  <a:lnTo>
                    <a:pt x="857910" y="457962"/>
                  </a:lnTo>
                  <a:lnTo>
                    <a:pt x="861326" y="399884"/>
                  </a:lnTo>
                  <a:lnTo>
                    <a:pt x="862977" y="344525"/>
                  </a:lnTo>
                  <a:close/>
                </a:path>
              </a:pathLst>
            </a:custGeom>
            <a:solidFill>
              <a:srgbClr val="72B28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7308033" y="3654007"/>
              <a:ext cx="863600" cy="937894"/>
            </a:xfrm>
            <a:custGeom>
              <a:avLst/>
              <a:gdLst/>
              <a:ahLst/>
              <a:cxnLst/>
              <a:rect l="l" t="t" r="r" b="b"/>
              <a:pathLst>
                <a:path w="863600" h="937895">
                  <a:moveTo>
                    <a:pt x="601450" y="0"/>
                  </a:moveTo>
                  <a:lnTo>
                    <a:pt x="566839" y="9411"/>
                  </a:lnTo>
                  <a:lnTo>
                    <a:pt x="561365" y="12551"/>
                  </a:lnTo>
                  <a:lnTo>
                    <a:pt x="538619" y="25324"/>
                  </a:lnTo>
                  <a:lnTo>
                    <a:pt x="508765" y="55542"/>
                  </a:lnTo>
                  <a:lnTo>
                    <a:pt x="483958" y="111735"/>
                  </a:lnTo>
                  <a:lnTo>
                    <a:pt x="468613" y="164508"/>
                  </a:lnTo>
                  <a:lnTo>
                    <a:pt x="454761" y="217853"/>
                  </a:lnTo>
                  <a:lnTo>
                    <a:pt x="441601" y="270014"/>
                  </a:lnTo>
                  <a:lnTo>
                    <a:pt x="428332" y="319237"/>
                  </a:lnTo>
                  <a:lnTo>
                    <a:pt x="414154" y="363765"/>
                  </a:lnTo>
                  <a:lnTo>
                    <a:pt x="398266" y="401843"/>
                  </a:lnTo>
                  <a:lnTo>
                    <a:pt x="358152" y="451625"/>
                  </a:lnTo>
                  <a:lnTo>
                    <a:pt x="357632" y="451676"/>
                  </a:lnTo>
                  <a:lnTo>
                    <a:pt x="357466" y="452298"/>
                  </a:lnTo>
                  <a:lnTo>
                    <a:pt x="219193" y="529627"/>
                  </a:lnTo>
                  <a:lnTo>
                    <a:pt x="119561" y="586700"/>
                  </a:lnTo>
                  <a:lnTo>
                    <a:pt x="78021" y="611286"/>
                  </a:lnTo>
                  <a:lnTo>
                    <a:pt x="26022" y="645740"/>
                  </a:lnTo>
                  <a:lnTo>
                    <a:pt x="0" y="686613"/>
                  </a:lnTo>
                  <a:lnTo>
                    <a:pt x="38" y="719176"/>
                  </a:lnTo>
                  <a:lnTo>
                    <a:pt x="26060" y="757771"/>
                  </a:lnTo>
                  <a:lnTo>
                    <a:pt x="102493" y="807058"/>
                  </a:lnTo>
                  <a:lnTo>
                    <a:pt x="155306" y="837754"/>
                  </a:lnTo>
                  <a:lnTo>
                    <a:pt x="285652" y="906230"/>
                  </a:lnTo>
                  <a:lnTo>
                    <a:pt x="329722" y="924687"/>
                  </a:lnTo>
                  <a:lnTo>
                    <a:pt x="377482" y="936591"/>
                  </a:lnTo>
                  <a:lnTo>
                    <a:pt x="428853" y="937834"/>
                  </a:lnTo>
                  <a:lnTo>
                    <a:pt x="483755" y="924306"/>
                  </a:lnTo>
                  <a:lnTo>
                    <a:pt x="521346" y="908430"/>
                  </a:lnTo>
                  <a:lnTo>
                    <a:pt x="568560" y="886612"/>
                  </a:lnTo>
                  <a:lnTo>
                    <a:pt x="620725" y="860729"/>
                  </a:lnTo>
                  <a:lnTo>
                    <a:pt x="673169" y="832656"/>
                  </a:lnTo>
                  <a:lnTo>
                    <a:pt x="721221" y="804269"/>
                  </a:lnTo>
                  <a:lnTo>
                    <a:pt x="760209" y="777443"/>
                  </a:lnTo>
                  <a:lnTo>
                    <a:pt x="800823" y="742889"/>
                  </a:lnTo>
                  <a:lnTo>
                    <a:pt x="832713" y="657496"/>
                  </a:lnTo>
                  <a:lnTo>
                    <a:pt x="846212" y="571170"/>
                  </a:lnTo>
                  <a:lnTo>
                    <a:pt x="852838" y="515993"/>
                  </a:lnTo>
                  <a:lnTo>
                    <a:pt x="857910" y="457971"/>
                  </a:lnTo>
                  <a:lnTo>
                    <a:pt x="861318" y="399888"/>
                  </a:lnTo>
                  <a:lnTo>
                    <a:pt x="862977" y="344530"/>
                  </a:lnTo>
                  <a:lnTo>
                    <a:pt x="862801" y="294680"/>
                  </a:lnTo>
                  <a:lnTo>
                    <a:pt x="860704" y="253124"/>
                  </a:lnTo>
                  <a:lnTo>
                    <a:pt x="850007" y="189677"/>
                  </a:lnTo>
                  <a:lnTo>
                    <a:pt x="830913" y="141037"/>
                  </a:lnTo>
                  <a:lnTo>
                    <a:pt x="804674" y="104095"/>
                  </a:lnTo>
                  <a:lnTo>
                    <a:pt x="772544" y="75743"/>
                  </a:lnTo>
                  <a:lnTo>
                    <a:pt x="735774" y="52870"/>
                  </a:lnTo>
                  <a:lnTo>
                    <a:pt x="685875" y="26320"/>
                  </a:lnTo>
                  <a:lnTo>
                    <a:pt x="641115" y="7166"/>
                  </a:lnTo>
                  <a:lnTo>
                    <a:pt x="601450" y="0"/>
                  </a:lnTo>
                  <a:close/>
                </a:path>
                <a:path w="863600" h="937895">
                  <a:moveTo>
                    <a:pt x="846226" y="571081"/>
                  </a:moveTo>
                  <a:close/>
                </a:path>
              </a:pathLst>
            </a:custGeom>
            <a:solidFill>
              <a:srgbClr val="2821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7308579" y="4081451"/>
              <a:ext cx="791210" cy="478155"/>
            </a:xfrm>
            <a:custGeom>
              <a:avLst/>
              <a:gdLst/>
              <a:ahLst/>
              <a:cxnLst/>
              <a:rect l="l" t="t" r="r" b="b"/>
              <a:pathLst>
                <a:path w="791209" h="478154">
                  <a:moveTo>
                    <a:pt x="401907" y="0"/>
                  </a:moveTo>
                  <a:lnTo>
                    <a:pt x="357309" y="24636"/>
                  </a:lnTo>
                  <a:lnTo>
                    <a:pt x="253331" y="82638"/>
                  </a:lnTo>
                  <a:lnTo>
                    <a:pt x="134697" y="150147"/>
                  </a:lnTo>
                  <a:lnTo>
                    <a:pt x="46129" y="203301"/>
                  </a:lnTo>
                  <a:lnTo>
                    <a:pt x="13651" y="229406"/>
                  </a:lnTo>
                  <a:lnTo>
                    <a:pt x="0" y="253388"/>
                  </a:lnTo>
                  <a:lnTo>
                    <a:pt x="4260" y="275873"/>
                  </a:lnTo>
                  <a:lnTo>
                    <a:pt x="56631" y="318511"/>
                  </a:lnTo>
                  <a:lnTo>
                    <a:pt x="101950" y="346771"/>
                  </a:lnTo>
                  <a:lnTo>
                    <a:pt x="154763" y="377468"/>
                  </a:lnTo>
                  <a:lnTo>
                    <a:pt x="208359" y="405803"/>
                  </a:lnTo>
                  <a:lnTo>
                    <a:pt x="244809" y="425041"/>
                  </a:lnTo>
                  <a:lnTo>
                    <a:pt x="285109" y="445943"/>
                  </a:lnTo>
                  <a:lnTo>
                    <a:pt x="329179" y="464400"/>
                  </a:lnTo>
                  <a:lnTo>
                    <a:pt x="376939" y="476305"/>
                  </a:lnTo>
                  <a:lnTo>
                    <a:pt x="428310" y="477547"/>
                  </a:lnTo>
                  <a:lnTo>
                    <a:pt x="483212" y="464019"/>
                  </a:lnTo>
                  <a:lnTo>
                    <a:pt x="523886" y="446494"/>
                  </a:lnTo>
                  <a:lnTo>
                    <a:pt x="574839" y="422030"/>
                  </a:lnTo>
                  <a:lnTo>
                    <a:pt x="630460" y="393083"/>
                  </a:lnTo>
                  <a:lnTo>
                    <a:pt x="685138" y="362113"/>
                  </a:lnTo>
                  <a:lnTo>
                    <a:pt x="733262" y="331574"/>
                  </a:lnTo>
                  <a:lnTo>
                    <a:pt x="769220" y="303925"/>
                  </a:lnTo>
                  <a:lnTo>
                    <a:pt x="791123" y="252533"/>
                  </a:lnTo>
                  <a:lnTo>
                    <a:pt x="752208" y="213501"/>
                  </a:lnTo>
                  <a:lnTo>
                    <a:pt x="634516" y="138124"/>
                  </a:lnTo>
                  <a:lnTo>
                    <a:pt x="401907" y="0"/>
                  </a:lnTo>
                  <a:close/>
                </a:path>
              </a:pathLst>
            </a:custGeom>
            <a:solidFill>
              <a:srgbClr val="72B28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7308579" y="4081451"/>
              <a:ext cx="791210" cy="478155"/>
            </a:xfrm>
            <a:custGeom>
              <a:avLst/>
              <a:gdLst/>
              <a:ahLst/>
              <a:cxnLst/>
              <a:rect l="l" t="t" r="r" b="b"/>
              <a:pathLst>
                <a:path w="791209" h="478154">
                  <a:moveTo>
                    <a:pt x="401907" y="0"/>
                  </a:moveTo>
                  <a:lnTo>
                    <a:pt x="357309" y="24636"/>
                  </a:lnTo>
                  <a:lnTo>
                    <a:pt x="253331" y="82638"/>
                  </a:lnTo>
                  <a:lnTo>
                    <a:pt x="134697" y="150147"/>
                  </a:lnTo>
                  <a:lnTo>
                    <a:pt x="46129" y="203301"/>
                  </a:lnTo>
                  <a:lnTo>
                    <a:pt x="13651" y="229406"/>
                  </a:lnTo>
                  <a:lnTo>
                    <a:pt x="0" y="253388"/>
                  </a:lnTo>
                  <a:lnTo>
                    <a:pt x="4260" y="275873"/>
                  </a:lnTo>
                  <a:lnTo>
                    <a:pt x="56631" y="318511"/>
                  </a:lnTo>
                  <a:lnTo>
                    <a:pt x="101950" y="346771"/>
                  </a:lnTo>
                  <a:lnTo>
                    <a:pt x="154763" y="377468"/>
                  </a:lnTo>
                  <a:lnTo>
                    <a:pt x="208359" y="405803"/>
                  </a:lnTo>
                  <a:lnTo>
                    <a:pt x="244809" y="425041"/>
                  </a:lnTo>
                  <a:lnTo>
                    <a:pt x="285109" y="445943"/>
                  </a:lnTo>
                  <a:lnTo>
                    <a:pt x="329179" y="464400"/>
                  </a:lnTo>
                  <a:lnTo>
                    <a:pt x="376939" y="476305"/>
                  </a:lnTo>
                  <a:lnTo>
                    <a:pt x="428310" y="477547"/>
                  </a:lnTo>
                  <a:lnTo>
                    <a:pt x="483212" y="464019"/>
                  </a:lnTo>
                  <a:lnTo>
                    <a:pt x="523886" y="446494"/>
                  </a:lnTo>
                  <a:lnTo>
                    <a:pt x="574839" y="422030"/>
                  </a:lnTo>
                  <a:lnTo>
                    <a:pt x="630460" y="393083"/>
                  </a:lnTo>
                  <a:lnTo>
                    <a:pt x="685138" y="362113"/>
                  </a:lnTo>
                  <a:lnTo>
                    <a:pt x="733262" y="331574"/>
                  </a:lnTo>
                  <a:lnTo>
                    <a:pt x="769220" y="303925"/>
                  </a:lnTo>
                  <a:lnTo>
                    <a:pt x="791123" y="252533"/>
                  </a:lnTo>
                  <a:lnTo>
                    <a:pt x="752208" y="213501"/>
                  </a:lnTo>
                  <a:lnTo>
                    <a:pt x="634516" y="138124"/>
                  </a:lnTo>
                  <a:lnTo>
                    <a:pt x="401907" y="0"/>
                  </a:lnTo>
                  <a:close/>
                </a:path>
              </a:pathLst>
            </a:custGeom>
            <a:solidFill>
              <a:srgbClr val="2821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7849156" y="3654015"/>
              <a:ext cx="298450" cy="174625"/>
            </a:xfrm>
            <a:custGeom>
              <a:avLst/>
              <a:gdLst/>
              <a:ahLst/>
              <a:cxnLst/>
              <a:rect l="l" t="t" r="r" b="b"/>
              <a:pathLst>
                <a:path w="298450" h="174625">
                  <a:moveTo>
                    <a:pt x="60318" y="0"/>
                  </a:moveTo>
                  <a:lnTo>
                    <a:pt x="25692" y="9406"/>
                  </a:lnTo>
                  <a:lnTo>
                    <a:pt x="0" y="23871"/>
                  </a:lnTo>
                  <a:lnTo>
                    <a:pt x="34190" y="16318"/>
                  </a:lnTo>
                  <a:lnTo>
                    <a:pt x="73177" y="24196"/>
                  </a:lnTo>
                  <a:lnTo>
                    <a:pt x="116993" y="43250"/>
                  </a:lnTo>
                  <a:lnTo>
                    <a:pt x="165671" y="69223"/>
                  </a:lnTo>
                  <a:lnTo>
                    <a:pt x="225301" y="110982"/>
                  </a:lnTo>
                  <a:lnTo>
                    <a:pt x="269138" y="174582"/>
                  </a:lnTo>
                  <a:lnTo>
                    <a:pt x="297916" y="157945"/>
                  </a:lnTo>
                  <a:lnTo>
                    <a:pt x="278372" y="122583"/>
                  </a:lnTo>
                  <a:lnTo>
                    <a:pt x="225982" y="71918"/>
                  </a:lnTo>
                  <a:lnTo>
                    <a:pt x="144758" y="26302"/>
                  </a:lnTo>
                  <a:lnTo>
                    <a:pt x="99991" y="7156"/>
                  </a:lnTo>
                  <a:lnTo>
                    <a:pt x="60318" y="0"/>
                  </a:lnTo>
                  <a:close/>
                </a:path>
              </a:pathLst>
            </a:custGeom>
            <a:solidFill>
              <a:srgbClr val="72B28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7849156" y="3654015"/>
              <a:ext cx="298450" cy="174625"/>
            </a:xfrm>
            <a:custGeom>
              <a:avLst/>
              <a:gdLst/>
              <a:ahLst/>
              <a:cxnLst/>
              <a:rect l="l" t="t" r="r" b="b"/>
              <a:pathLst>
                <a:path w="298450" h="174625">
                  <a:moveTo>
                    <a:pt x="60318" y="0"/>
                  </a:moveTo>
                  <a:lnTo>
                    <a:pt x="25692" y="9406"/>
                  </a:lnTo>
                  <a:lnTo>
                    <a:pt x="0" y="23871"/>
                  </a:lnTo>
                  <a:lnTo>
                    <a:pt x="34190" y="16318"/>
                  </a:lnTo>
                  <a:lnTo>
                    <a:pt x="73177" y="24196"/>
                  </a:lnTo>
                  <a:lnTo>
                    <a:pt x="116993" y="43250"/>
                  </a:lnTo>
                  <a:lnTo>
                    <a:pt x="165671" y="69223"/>
                  </a:lnTo>
                  <a:lnTo>
                    <a:pt x="225301" y="110982"/>
                  </a:lnTo>
                  <a:lnTo>
                    <a:pt x="269138" y="174582"/>
                  </a:lnTo>
                  <a:lnTo>
                    <a:pt x="297916" y="157945"/>
                  </a:lnTo>
                  <a:lnTo>
                    <a:pt x="278372" y="122583"/>
                  </a:lnTo>
                  <a:lnTo>
                    <a:pt x="225982" y="71918"/>
                  </a:lnTo>
                  <a:lnTo>
                    <a:pt x="144758" y="26302"/>
                  </a:lnTo>
                  <a:lnTo>
                    <a:pt x="99991" y="7156"/>
                  </a:lnTo>
                  <a:lnTo>
                    <a:pt x="60318" y="0"/>
                  </a:lnTo>
                  <a:close/>
                </a:path>
              </a:pathLst>
            </a:custGeom>
            <a:solidFill>
              <a:srgbClr val="2821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7657537" y="3671670"/>
              <a:ext cx="484505" cy="705485"/>
            </a:xfrm>
            <a:custGeom>
              <a:avLst/>
              <a:gdLst/>
              <a:ahLst/>
              <a:cxnLst/>
              <a:rect l="l" t="t" r="r" b="b"/>
              <a:pathLst>
                <a:path w="484504" h="705485">
                  <a:moveTo>
                    <a:pt x="239576" y="0"/>
                  </a:moveTo>
                  <a:lnTo>
                    <a:pt x="179682" y="14168"/>
                  </a:lnTo>
                  <a:lnTo>
                    <a:pt x="155246" y="44462"/>
                  </a:lnTo>
                  <a:lnTo>
                    <a:pt x="134453" y="94070"/>
                  </a:lnTo>
                  <a:lnTo>
                    <a:pt x="119111" y="146843"/>
                  </a:lnTo>
                  <a:lnTo>
                    <a:pt x="105260" y="200188"/>
                  </a:lnTo>
                  <a:lnTo>
                    <a:pt x="92101" y="252350"/>
                  </a:lnTo>
                  <a:lnTo>
                    <a:pt x="78833" y="301572"/>
                  </a:lnTo>
                  <a:lnTo>
                    <a:pt x="64655" y="346100"/>
                  </a:lnTo>
                  <a:lnTo>
                    <a:pt x="48767" y="384178"/>
                  </a:lnTo>
                  <a:lnTo>
                    <a:pt x="8659" y="433960"/>
                  </a:lnTo>
                  <a:lnTo>
                    <a:pt x="0" y="436743"/>
                  </a:lnTo>
                  <a:lnTo>
                    <a:pt x="11439" y="450175"/>
                  </a:lnTo>
                  <a:lnTo>
                    <a:pt x="55870" y="485510"/>
                  </a:lnTo>
                  <a:lnTo>
                    <a:pt x="146187" y="554001"/>
                  </a:lnTo>
                  <a:lnTo>
                    <a:pt x="185097" y="580981"/>
                  </a:lnTo>
                  <a:lnTo>
                    <a:pt x="225053" y="605377"/>
                  </a:lnTo>
                  <a:lnTo>
                    <a:pt x="296327" y="646266"/>
                  </a:lnTo>
                  <a:lnTo>
                    <a:pt x="348858" y="675910"/>
                  </a:lnTo>
                  <a:lnTo>
                    <a:pt x="389032" y="695404"/>
                  </a:lnTo>
                  <a:lnTo>
                    <a:pt x="428902" y="705080"/>
                  </a:lnTo>
                  <a:lnTo>
                    <a:pt x="441912" y="684491"/>
                  </a:lnTo>
                  <a:lnTo>
                    <a:pt x="453411" y="647921"/>
                  </a:lnTo>
                  <a:lnTo>
                    <a:pt x="463288" y="599029"/>
                  </a:lnTo>
                  <a:lnTo>
                    <a:pt x="471431" y="541476"/>
                  </a:lnTo>
                  <a:lnTo>
                    <a:pt x="477729" y="478919"/>
                  </a:lnTo>
                  <a:lnTo>
                    <a:pt x="482070" y="415018"/>
                  </a:lnTo>
                  <a:lnTo>
                    <a:pt x="484344" y="353432"/>
                  </a:lnTo>
                  <a:lnTo>
                    <a:pt x="484438" y="297820"/>
                  </a:lnTo>
                  <a:lnTo>
                    <a:pt x="482242" y="251842"/>
                  </a:lnTo>
                  <a:lnTo>
                    <a:pt x="471550" y="188390"/>
                  </a:lnTo>
                  <a:lnTo>
                    <a:pt x="452456" y="139750"/>
                  </a:lnTo>
                  <a:lnTo>
                    <a:pt x="426216" y="102810"/>
                  </a:lnTo>
                  <a:lnTo>
                    <a:pt x="394083" y="74460"/>
                  </a:lnTo>
                  <a:lnTo>
                    <a:pt x="357312" y="51589"/>
                  </a:lnTo>
                  <a:lnTo>
                    <a:pt x="314317" y="28521"/>
                  </a:lnTo>
                  <a:lnTo>
                    <a:pt x="275079" y="10364"/>
                  </a:lnTo>
                  <a:lnTo>
                    <a:pt x="239576" y="0"/>
                  </a:lnTo>
                  <a:close/>
                </a:path>
              </a:pathLst>
            </a:custGeom>
            <a:solidFill>
              <a:srgbClr val="60547C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/>
          <p:cNvSpPr/>
          <p:nvPr/>
        </p:nvSpPr>
        <p:spPr>
          <a:xfrm>
            <a:off x="6897090" y="5365394"/>
            <a:ext cx="1434465" cy="934719"/>
          </a:xfrm>
          <a:custGeom>
            <a:avLst/>
            <a:gdLst/>
            <a:ahLst/>
            <a:cxnLst/>
            <a:rect l="l" t="t" r="r" b="b"/>
            <a:pathLst>
              <a:path w="1434465" h="934720">
                <a:moveTo>
                  <a:pt x="1433995" y="382384"/>
                </a:moveTo>
                <a:lnTo>
                  <a:pt x="1423403" y="313639"/>
                </a:lnTo>
                <a:lnTo>
                  <a:pt x="1392897" y="248945"/>
                </a:lnTo>
                <a:lnTo>
                  <a:pt x="1344307" y="189382"/>
                </a:lnTo>
                <a:lnTo>
                  <a:pt x="1313815" y="161848"/>
                </a:lnTo>
                <a:lnTo>
                  <a:pt x="1279499" y="136017"/>
                </a:lnTo>
                <a:lnTo>
                  <a:pt x="1241602" y="111988"/>
                </a:lnTo>
                <a:lnTo>
                  <a:pt x="1200340" y="89928"/>
                </a:lnTo>
                <a:lnTo>
                  <a:pt x="1155941" y="69951"/>
                </a:lnTo>
                <a:lnTo>
                  <a:pt x="1108659" y="52197"/>
                </a:lnTo>
                <a:lnTo>
                  <a:pt x="1058710" y="36817"/>
                </a:lnTo>
                <a:lnTo>
                  <a:pt x="1006335" y="23914"/>
                </a:lnTo>
                <a:lnTo>
                  <a:pt x="951750" y="13652"/>
                </a:lnTo>
                <a:lnTo>
                  <a:pt x="895197" y="6159"/>
                </a:lnTo>
                <a:lnTo>
                  <a:pt x="836917" y="1562"/>
                </a:lnTo>
                <a:lnTo>
                  <a:pt x="777138" y="0"/>
                </a:lnTo>
                <a:lnTo>
                  <a:pt x="717346" y="1562"/>
                </a:lnTo>
                <a:lnTo>
                  <a:pt x="659066" y="6159"/>
                </a:lnTo>
                <a:lnTo>
                  <a:pt x="602513" y="13652"/>
                </a:lnTo>
                <a:lnTo>
                  <a:pt x="547928" y="23914"/>
                </a:lnTo>
                <a:lnTo>
                  <a:pt x="495554" y="36817"/>
                </a:lnTo>
                <a:lnTo>
                  <a:pt x="445604" y="52197"/>
                </a:lnTo>
                <a:lnTo>
                  <a:pt x="398322" y="69951"/>
                </a:lnTo>
                <a:lnTo>
                  <a:pt x="353923" y="89928"/>
                </a:lnTo>
                <a:lnTo>
                  <a:pt x="312661" y="111988"/>
                </a:lnTo>
                <a:lnTo>
                  <a:pt x="274764" y="136017"/>
                </a:lnTo>
                <a:lnTo>
                  <a:pt x="240449" y="161848"/>
                </a:lnTo>
                <a:lnTo>
                  <a:pt x="209956" y="189382"/>
                </a:lnTo>
                <a:lnTo>
                  <a:pt x="183515" y="218452"/>
                </a:lnTo>
                <a:lnTo>
                  <a:pt x="143738" y="280720"/>
                </a:lnTo>
                <a:lnTo>
                  <a:pt x="122961" y="347573"/>
                </a:lnTo>
                <a:lnTo>
                  <a:pt x="120281" y="382384"/>
                </a:lnTo>
                <a:lnTo>
                  <a:pt x="122961" y="417182"/>
                </a:lnTo>
                <a:lnTo>
                  <a:pt x="143738" y="484035"/>
                </a:lnTo>
                <a:lnTo>
                  <a:pt x="183515" y="546303"/>
                </a:lnTo>
                <a:lnTo>
                  <a:pt x="209956" y="575373"/>
                </a:lnTo>
                <a:lnTo>
                  <a:pt x="240449" y="602907"/>
                </a:lnTo>
                <a:lnTo>
                  <a:pt x="242836" y="604710"/>
                </a:lnTo>
                <a:lnTo>
                  <a:pt x="0" y="934618"/>
                </a:lnTo>
                <a:lnTo>
                  <a:pt x="382917" y="687882"/>
                </a:lnTo>
                <a:lnTo>
                  <a:pt x="398322" y="694804"/>
                </a:lnTo>
                <a:lnTo>
                  <a:pt x="445604" y="712558"/>
                </a:lnTo>
                <a:lnTo>
                  <a:pt x="495554" y="727951"/>
                </a:lnTo>
                <a:lnTo>
                  <a:pt x="547928" y="740841"/>
                </a:lnTo>
                <a:lnTo>
                  <a:pt x="602513" y="751103"/>
                </a:lnTo>
                <a:lnTo>
                  <a:pt x="659066" y="758609"/>
                </a:lnTo>
                <a:lnTo>
                  <a:pt x="717346" y="763206"/>
                </a:lnTo>
                <a:lnTo>
                  <a:pt x="777138" y="764768"/>
                </a:lnTo>
                <a:lnTo>
                  <a:pt x="836917" y="763206"/>
                </a:lnTo>
                <a:lnTo>
                  <a:pt x="895197" y="758609"/>
                </a:lnTo>
                <a:lnTo>
                  <a:pt x="951750" y="751103"/>
                </a:lnTo>
                <a:lnTo>
                  <a:pt x="1006335" y="740841"/>
                </a:lnTo>
                <a:lnTo>
                  <a:pt x="1058710" y="727951"/>
                </a:lnTo>
                <a:lnTo>
                  <a:pt x="1108659" y="712558"/>
                </a:lnTo>
                <a:lnTo>
                  <a:pt x="1155941" y="694804"/>
                </a:lnTo>
                <a:lnTo>
                  <a:pt x="1200340" y="674827"/>
                </a:lnTo>
                <a:lnTo>
                  <a:pt x="1241602" y="652767"/>
                </a:lnTo>
                <a:lnTo>
                  <a:pt x="1279499" y="628751"/>
                </a:lnTo>
                <a:lnTo>
                  <a:pt x="1313815" y="602907"/>
                </a:lnTo>
                <a:lnTo>
                  <a:pt x="1344307" y="575373"/>
                </a:lnTo>
                <a:lnTo>
                  <a:pt x="1370749" y="546303"/>
                </a:lnTo>
                <a:lnTo>
                  <a:pt x="1410525" y="484035"/>
                </a:lnTo>
                <a:lnTo>
                  <a:pt x="1431302" y="417182"/>
                </a:lnTo>
                <a:lnTo>
                  <a:pt x="1433995" y="382384"/>
                </a:lnTo>
                <a:close/>
              </a:path>
            </a:pathLst>
          </a:custGeom>
          <a:solidFill>
            <a:srgbClr val="42BB93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24" name="object 24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25" name="object 25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7" name="object 2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31" name="object 3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32" name="object 3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2038" y="2291010"/>
            <a:ext cx="7028180" cy="1384300"/>
          </a:xfrm>
          <a:prstGeom prst="rect"/>
        </p:spPr>
        <p:txBody>
          <a:bodyPr wrap="square" lIns="0" tIns="38100" rIns="0" bIns="0" rtlCol="0" vert="horz">
            <a:spAutoFit/>
          </a:bodyPr>
          <a:lstStyle/>
          <a:p>
            <a:pPr marL="12700" marR="5080" indent="1021715">
              <a:lnSpc>
                <a:spcPts val="5300"/>
              </a:lnSpc>
              <a:spcBef>
                <a:spcPts val="300"/>
              </a:spcBef>
            </a:pPr>
            <a:r>
              <a:rPr dirty="0" sz="4500" spc="155">
                <a:solidFill>
                  <a:srgbClr val="58595B"/>
                </a:solidFill>
              </a:rPr>
              <a:t>Послухаймо</a:t>
            </a:r>
            <a:r>
              <a:rPr dirty="0" sz="4500" spc="459">
                <a:solidFill>
                  <a:srgbClr val="58595B"/>
                </a:solidFill>
              </a:rPr>
              <a:t> </a:t>
            </a:r>
            <a:r>
              <a:rPr dirty="0" sz="4500" spc="-110">
                <a:solidFill>
                  <a:srgbClr val="58595B"/>
                </a:solidFill>
              </a:rPr>
              <a:t>тих, </a:t>
            </a:r>
            <a:r>
              <a:rPr dirty="0" sz="4500" spc="-105">
                <a:solidFill>
                  <a:srgbClr val="58595B"/>
                </a:solidFill>
              </a:rPr>
              <a:t> </a:t>
            </a:r>
            <a:r>
              <a:rPr dirty="0" sz="4500" spc="-375">
                <a:solidFill>
                  <a:srgbClr val="58595B"/>
                </a:solidFill>
              </a:rPr>
              <a:t>х</a:t>
            </a:r>
            <a:r>
              <a:rPr dirty="0" sz="4500" spc="-114">
                <a:solidFill>
                  <a:srgbClr val="58595B"/>
                </a:solidFill>
              </a:rPr>
              <a:t>т</a:t>
            </a:r>
            <a:r>
              <a:rPr dirty="0" sz="4500" spc="120">
                <a:solidFill>
                  <a:srgbClr val="58595B"/>
                </a:solidFill>
              </a:rPr>
              <a:t>о</a:t>
            </a:r>
            <a:r>
              <a:rPr dirty="0" sz="4500" spc="-215">
                <a:solidFill>
                  <a:srgbClr val="58595B"/>
                </a:solidFill>
              </a:rPr>
              <a:t> </a:t>
            </a:r>
            <a:r>
              <a:rPr dirty="0" sz="4500" spc="150">
                <a:solidFill>
                  <a:srgbClr val="58595B"/>
                </a:solidFill>
              </a:rPr>
              <a:t>«сидить</a:t>
            </a:r>
            <a:r>
              <a:rPr dirty="0" sz="4500" spc="-215">
                <a:solidFill>
                  <a:srgbClr val="58595B"/>
                </a:solidFill>
              </a:rPr>
              <a:t> </a:t>
            </a:r>
            <a:r>
              <a:rPr dirty="0" sz="4500" spc="225">
                <a:solidFill>
                  <a:srgbClr val="58595B"/>
                </a:solidFill>
              </a:rPr>
              <a:t>за</a:t>
            </a:r>
            <a:r>
              <a:rPr dirty="0" sz="4500" spc="-215">
                <a:solidFill>
                  <a:srgbClr val="58595B"/>
                </a:solidFill>
              </a:rPr>
              <a:t> </a:t>
            </a:r>
            <a:r>
              <a:rPr dirty="0" sz="4500" spc="225">
                <a:solidFill>
                  <a:srgbClr val="58595B"/>
                </a:solidFill>
              </a:rPr>
              <a:t>с</a:t>
            </a:r>
            <a:r>
              <a:rPr dirty="0" sz="4500" spc="-114">
                <a:solidFill>
                  <a:srgbClr val="58595B"/>
                </a:solidFill>
              </a:rPr>
              <a:t>т</a:t>
            </a:r>
            <a:r>
              <a:rPr dirty="0" sz="4500" spc="100">
                <a:solidFill>
                  <a:srgbClr val="58595B"/>
                </a:solidFill>
              </a:rPr>
              <a:t>о</a:t>
            </a:r>
            <a:r>
              <a:rPr dirty="0" sz="4500" spc="155">
                <a:solidFill>
                  <a:srgbClr val="58595B"/>
                </a:solidFill>
              </a:rPr>
              <a:t>лом</a:t>
            </a:r>
            <a:r>
              <a:rPr dirty="0" sz="4500" spc="90">
                <a:solidFill>
                  <a:srgbClr val="58595B"/>
                </a:solidFill>
              </a:rPr>
              <a:t>»</a:t>
            </a:r>
            <a:r>
              <a:rPr dirty="0" sz="4500" spc="-405">
                <a:solidFill>
                  <a:srgbClr val="58595B"/>
                </a:solidFill>
              </a:rPr>
              <a:t>.</a:t>
            </a:r>
            <a:endParaRPr sz="4500"/>
          </a:p>
        </p:txBody>
      </p:sp>
      <p:grpSp>
        <p:nvGrpSpPr>
          <p:cNvPr id="3" name="object 3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4" name="object 4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2091" y="576005"/>
            <a:ext cx="8875510" cy="582672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735577" y="765207"/>
            <a:ext cx="1182370" cy="6673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20345" marR="5080" indent="-208279">
              <a:lnSpc>
                <a:spcPct val="117000"/>
              </a:lnSpc>
              <a:spcBef>
                <a:spcPts val="95"/>
              </a:spcBef>
            </a:pPr>
            <a:r>
              <a:rPr dirty="0" sz="1800" spc="130">
                <a:solidFill>
                  <a:srgbClr val="231F20"/>
                </a:solidFill>
                <a:latin typeface="Lucida Sans Unicode"/>
                <a:cs typeface="Lucida Sans Unicode"/>
              </a:rPr>
              <a:t>А</a:t>
            </a:r>
            <a:r>
              <a:rPr dirty="0" sz="1800" spc="110">
                <a:solidFill>
                  <a:srgbClr val="231F20"/>
                </a:solidFill>
                <a:latin typeface="Lucida Sans Unicode"/>
                <a:cs typeface="Lucida Sans Unicode"/>
              </a:rPr>
              <a:t>льбе</a:t>
            </a:r>
            <a:r>
              <a:rPr dirty="0" sz="1800" spc="85">
                <a:solidFill>
                  <a:srgbClr val="231F20"/>
                </a:solidFill>
                <a:latin typeface="Lucida Sans Unicode"/>
                <a:cs typeface="Lucida Sans Unicode"/>
              </a:rPr>
              <a:t>р</a:t>
            </a:r>
            <a:r>
              <a:rPr dirty="0" sz="1800" spc="-45">
                <a:solidFill>
                  <a:srgbClr val="231F20"/>
                </a:solidFill>
                <a:latin typeface="Lucida Sans Unicode"/>
                <a:cs typeface="Lucida Sans Unicode"/>
              </a:rPr>
              <a:t>т</a:t>
            </a:r>
            <a:r>
              <a:rPr dirty="0" sz="1800" spc="30">
                <a:solidFill>
                  <a:srgbClr val="231F20"/>
                </a:solidFill>
                <a:latin typeface="Lucida Sans Unicode"/>
                <a:cs typeface="Lucida Sans Unicode"/>
              </a:rPr>
              <a:t>о  </a:t>
            </a:r>
            <a:r>
              <a:rPr dirty="0" sz="1800" spc="85">
                <a:solidFill>
                  <a:srgbClr val="231F20"/>
                </a:solidFill>
                <a:latin typeface="Lucida Sans Unicode"/>
                <a:cs typeface="Lucida Sans Unicode"/>
              </a:rPr>
              <a:t>Поссо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60999" y="3465748"/>
            <a:ext cx="1056005" cy="6673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197485">
              <a:lnSpc>
                <a:spcPct val="117000"/>
              </a:lnSpc>
              <a:spcBef>
                <a:spcPts val="95"/>
              </a:spcBef>
            </a:pPr>
            <a:r>
              <a:rPr dirty="0" sz="1800" spc="95">
                <a:solidFill>
                  <a:srgbClr val="231F20"/>
                </a:solidFill>
                <a:latin typeface="Lucida Sans Unicode"/>
                <a:cs typeface="Lucida Sans Unicode"/>
              </a:rPr>
              <a:t>Арон </a:t>
            </a:r>
            <a:r>
              <a:rPr dirty="0" sz="1800" spc="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80">
                <a:solidFill>
                  <a:srgbClr val="231F20"/>
                </a:solidFill>
                <a:latin typeface="Lucida Sans Unicode"/>
                <a:cs typeface="Lucida Sans Unicode"/>
              </a:rPr>
              <a:t>К</a:t>
            </a:r>
            <a:r>
              <a:rPr dirty="0" sz="1800" spc="50">
                <a:solidFill>
                  <a:srgbClr val="231F20"/>
                </a:solidFill>
                <a:latin typeface="Lucida Sans Unicode"/>
                <a:cs typeface="Lucida Sans Unicode"/>
              </a:rPr>
              <a:t>анд</a:t>
            </a:r>
            <a:r>
              <a:rPr dirty="0" sz="1800" spc="40">
                <a:solidFill>
                  <a:srgbClr val="231F20"/>
                </a:solidFill>
                <a:latin typeface="Lucida Sans Unicode"/>
                <a:cs typeface="Lucida Sans Unicode"/>
              </a:rPr>
              <a:t>о</a:t>
            </a:r>
            <a:r>
              <a:rPr dirty="0" sz="1800" spc="80">
                <a:solidFill>
                  <a:srgbClr val="231F20"/>
                </a:solidFill>
                <a:latin typeface="Lucida Sans Unicode"/>
                <a:cs typeface="Lucida Sans Unicode"/>
              </a:rPr>
              <a:t>ла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17266" y="772693"/>
            <a:ext cx="1127760" cy="6673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118745">
              <a:lnSpc>
                <a:spcPct val="117000"/>
              </a:lnSpc>
              <a:spcBef>
                <a:spcPts val="95"/>
              </a:spcBef>
            </a:pPr>
            <a:r>
              <a:rPr dirty="0" sz="1800" spc="95">
                <a:solidFill>
                  <a:srgbClr val="231F20"/>
                </a:solidFill>
                <a:latin typeface="Lucida Sans Unicode"/>
                <a:cs typeface="Lucida Sans Unicode"/>
              </a:rPr>
              <a:t>Галина </a:t>
            </a:r>
            <a:r>
              <a:rPr dirty="0" sz="1800" spc="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90">
                <a:solidFill>
                  <a:srgbClr val="231F20"/>
                </a:solidFill>
                <a:latin typeface="Lucida Sans Unicode"/>
                <a:cs typeface="Lucida Sans Unicode"/>
              </a:rPr>
              <a:t>Пилягіна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67794" y="4235365"/>
            <a:ext cx="908685" cy="6673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159385">
              <a:lnSpc>
                <a:spcPct val="117000"/>
              </a:lnSpc>
              <a:spcBef>
                <a:spcPts val="95"/>
              </a:spcBef>
            </a:pPr>
            <a:r>
              <a:rPr dirty="0" sz="1800" spc="60">
                <a:solidFill>
                  <a:srgbClr val="231F20"/>
                </a:solidFill>
                <a:latin typeface="Lucida Sans Unicode"/>
                <a:cs typeface="Lucida Sans Unicode"/>
              </a:rPr>
              <a:t>Таня </a:t>
            </a:r>
            <a:r>
              <a:rPr dirty="0" sz="1800" spc="6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55">
                <a:solidFill>
                  <a:srgbClr val="231F20"/>
                </a:solidFill>
                <a:latin typeface="Lucida Sans Unicode"/>
                <a:cs typeface="Lucida Sans Unicode"/>
              </a:rPr>
              <a:t>Бек</a:t>
            </a:r>
            <a:r>
              <a:rPr dirty="0" sz="1800" spc="114">
                <a:solidFill>
                  <a:srgbClr val="231F20"/>
                </a:solidFill>
                <a:latin typeface="Lucida Sans Unicode"/>
                <a:cs typeface="Lucida Sans Unicode"/>
              </a:rPr>
              <a:t>к</a:t>
            </a:r>
            <a:r>
              <a:rPr dirty="0" sz="1800" spc="114">
                <a:solidFill>
                  <a:srgbClr val="231F20"/>
                </a:solidFill>
                <a:latin typeface="Lucida Sans Unicode"/>
                <a:cs typeface="Lucida Sans Unicode"/>
              </a:rPr>
              <a:t>ер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44505" y="5380692"/>
            <a:ext cx="980440" cy="6673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228600">
              <a:lnSpc>
                <a:spcPct val="117000"/>
              </a:lnSpc>
              <a:spcBef>
                <a:spcPts val="95"/>
              </a:spcBef>
            </a:pPr>
            <a:r>
              <a:rPr dirty="0" sz="1800" spc="95">
                <a:solidFill>
                  <a:srgbClr val="231F20"/>
                </a:solidFill>
                <a:latin typeface="Lucida Sans Unicode"/>
                <a:cs typeface="Lucida Sans Unicode"/>
              </a:rPr>
              <a:t>Сью </a:t>
            </a:r>
            <a:r>
              <a:rPr dirty="0" sz="1800" spc="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14">
                <a:solidFill>
                  <a:srgbClr val="231F20"/>
                </a:solidFill>
                <a:latin typeface="Lucida Sans Unicode"/>
                <a:cs typeface="Lucida Sans Unicode"/>
              </a:rPr>
              <a:t>Палмер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943456" y="1529394"/>
            <a:ext cx="1129665" cy="9880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700" marR="5080">
              <a:lnSpc>
                <a:spcPct val="117000"/>
              </a:lnSpc>
              <a:spcBef>
                <a:spcPts val="95"/>
              </a:spcBef>
            </a:pPr>
            <a:r>
              <a:rPr dirty="0" sz="1800" spc="135">
                <a:solidFill>
                  <a:srgbClr val="231F20"/>
                </a:solidFill>
                <a:latin typeface="Lucida Sans Unicode"/>
                <a:cs typeface="Lucida Sans Unicode"/>
              </a:rPr>
              <a:t>Шон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-55">
                <a:solidFill>
                  <a:srgbClr val="231F20"/>
                </a:solidFill>
                <a:latin typeface="Lucida Sans Unicode"/>
                <a:cs typeface="Lucida Sans Unicode"/>
              </a:rPr>
              <a:t>Ґ</a:t>
            </a:r>
            <a:r>
              <a:rPr dirty="0" sz="1800" spc="55">
                <a:solidFill>
                  <a:srgbClr val="231F20"/>
                </a:solidFill>
                <a:latin typeface="Lucida Sans Unicode"/>
                <a:cs typeface="Lucida Sans Unicode"/>
              </a:rPr>
              <a:t>рін  </a:t>
            </a:r>
            <a:r>
              <a:rPr dirty="0" sz="1800" spc="-10">
                <a:solidFill>
                  <a:srgbClr val="231F20"/>
                </a:solidFill>
                <a:latin typeface="Lucida Sans Unicode"/>
                <a:cs typeface="Lucida Sans Unicode"/>
              </a:rPr>
              <a:t>і </a:t>
            </a:r>
            <a:r>
              <a:rPr dirty="0" sz="1800" spc="60">
                <a:solidFill>
                  <a:srgbClr val="231F20"/>
                </a:solidFill>
                <a:latin typeface="Lucida Sans Unicode"/>
                <a:cs typeface="Lucida Sans Unicode"/>
              </a:rPr>
              <a:t>Дафна </a:t>
            </a:r>
            <a:r>
              <a:rPr dirty="0" sz="1800" spc="6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Lucida Sans Unicode"/>
                <a:cs typeface="Lucida Sans Unicode"/>
              </a:rPr>
              <a:t>Бавальє</a:t>
            </a:r>
            <a:endParaRPr sz="1800">
              <a:latin typeface="Lucida Sans Unicode"/>
              <a:cs typeface="Lucida Sans Unicode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0" name="object 10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6747" y="693075"/>
            <a:ext cx="577913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60"/>
              <a:t>Що</a:t>
            </a:r>
            <a:r>
              <a:rPr dirty="0" spc="-185"/>
              <a:t> </a:t>
            </a:r>
            <a:r>
              <a:rPr dirty="0" spc="204"/>
              <a:t>вони</a:t>
            </a:r>
            <a:r>
              <a:rPr dirty="0" spc="-180"/>
              <a:t> </a:t>
            </a:r>
            <a:r>
              <a:rPr dirty="0" spc="170"/>
              <a:t>кажуть</a:t>
            </a:r>
            <a:r>
              <a:rPr dirty="0" spc="-185"/>
              <a:t> </a:t>
            </a:r>
            <a:r>
              <a:rPr dirty="0" spc="155"/>
              <a:t>про</a:t>
            </a:r>
            <a:r>
              <a:rPr dirty="0" spc="-180"/>
              <a:t> </a:t>
            </a:r>
            <a:r>
              <a:rPr dirty="0" spc="225"/>
              <a:t>це?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7696" y="5864986"/>
            <a:ext cx="5497195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975" b="1">
                <a:solidFill>
                  <a:srgbClr val="231F20"/>
                </a:solidFill>
                <a:latin typeface="Yu Gothic"/>
                <a:cs typeface="Yu Gothic"/>
              </a:rPr>
              <a:t>Зробімо</a:t>
            </a:r>
            <a:r>
              <a:rPr dirty="0" sz="2800" spc="40" b="1">
                <a:solidFill>
                  <a:srgbClr val="231F20"/>
                </a:solidFill>
                <a:latin typeface="Yu Gothic"/>
                <a:cs typeface="Yu Gothic"/>
              </a:rPr>
              <a:t> </a:t>
            </a:r>
            <a:r>
              <a:rPr dirty="0" sz="2800" spc="-484" b="1">
                <a:solidFill>
                  <a:srgbClr val="231F20"/>
                </a:solidFill>
                <a:latin typeface="Yu Gothic"/>
                <a:cs typeface="Yu Gothic"/>
              </a:rPr>
              <a:t>цю</a:t>
            </a:r>
            <a:r>
              <a:rPr dirty="0" sz="2800" spc="40" b="1">
                <a:solidFill>
                  <a:srgbClr val="231F20"/>
                </a:solidFill>
                <a:latin typeface="Yu Gothic"/>
                <a:cs typeface="Yu Gothic"/>
              </a:rPr>
              <a:t> </a:t>
            </a:r>
            <a:r>
              <a:rPr dirty="0" sz="2800" spc="-855" b="1">
                <a:solidFill>
                  <a:srgbClr val="231F20"/>
                </a:solidFill>
                <a:latin typeface="Yu Gothic"/>
                <a:cs typeface="Yu Gothic"/>
              </a:rPr>
              <a:t>промову</a:t>
            </a:r>
            <a:r>
              <a:rPr dirty="0" sz="2800" spc="40" b="1">
                <a:solidFill>
                  <a:srgbClr val="231F20"/>
                </a:solidFill>
                <a:latin typeface="Yu Gothic"/>
                <a:cs typeface="Yu Gothic"/>
              </a:rPr>
              <a:t> </a:t>
            </a:r>
            <a:r>
              <a:rPr dirty="0" sz="2800" spc="-875" b="1">
                <a:solidFill>
                  <a:srgbClr val="231F20"/>
                </a:solidFill>
                <a:latin typeface="Yu Gothic"/>
                <a:cs typeface="Yu Gothic"/>
              </a:rPr>
              <a:t>р</a:t>
            </a:r>
            <a:r>
              <a:rPr dirty="0" sz="2800" spc="-905" b="1">
                <a:solidFill>
                  <a:srgbClr val="231F20"/>
                </a:solidFill>
                <a:latin typeface="Yu Gothic"/>
                <a:cs typeface="Yu Gothic"/>
              </a:rPr>
              <a:t>азом</a:t>
            </a:r>
            <a:endParaRPr sz="2800">
              <a:latin typeface="Yu Gothic"/>
              <a:cs typeface="Yu Gothic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10307" y="1715842"/>
            <a:ext cx="5764075" cy="4012258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093013" y="3704462"/>
            <a:ext cx="796925" cy="5441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184785">
              <a:lnSpc>
                <a:spcPct val="117300"/>
              </a:lnSpc>
              <a:spcBef>
                <a:spcPts val="95"/>
              </a:spcBef>
            </a:pPr>
            <a:r>
              <a:rPr dirty="0" sz="1450" spc="80">
                <a:solidFill>
                  <a:srgbClr val="231F20"/>
                </a:solidFill>
                <a:latin typeface="Lucida Sans Unicode"/>
                <a:cs typeface="Lucida Sans Unicode"/>
              </a:rPr>
              <a:t>Сью </a:t>
            </a:r>
            <a:r>
              <a:rPr dirty="0" sz="1450" spc="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450" spc="95">
                <a:solidFill>
                  <a:srgbClr val="231F20"/>
                </a:solidFill>
                <a:latin typeface="Lucida Sans Unicode"/>
                <a:cs typeface="Lucida Sans Unicode"/>
              </a:rPr>
              <a:t>Палмер</a:t>
            </a:r>
            <a:endParaRPr sz="1450">
              <a:latin typeface="Lucida Sans Unicode"/>
              <a:cs typeface="Lucida Sans Unicode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7" name="object 7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6500" y="489040"/>
            <a:ext cx="8429625" cy="736600"/>
          </a:xfrm>
          <a:prstGeom prst="rect"/>
        </p:spPr>
        <p:txBody>
          <a:bodyPr wrap="square" lIns="0" tIns="330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dirty="0" sz="2200" spc="90" b="1">
                <a:latin typeface="Yu Gothic UI Semibold"/>
                <a:cs typeface="Yu Gothic UI Semibold"/>
              </a:rPr>
              <a:t>Сь</a:t>
            </a:r>
            <a:r>
              <a:rPr dirty="0" sz="2200" spc="190" b="1">
                <a:latin typeface="Yu Gothic UI Semibold"/>
                <a:cs typeface="Yu Gothic UI Semibold"/>
              </a:rPr>
              <a:t>ю</a:t>
            </a:r>
            <a:r>
              <a:rPr dirty="0" sz="2200" spc="-65" b="1">
                <a:latin typeface="Yu Gothic UI Semibold"/>
                <a:cs typeface="Yu Gothic UI Semibold"/>
              </a:rPr>
              <a:t> </a:t>
            </a:r>
            <a:r>
              <a:rPr dirty="0" sz="2200" spc="150" b="1">
                <a:latin typeface="Yu Gothic UI Semibold"/>
                <a:cs typeface="Yu Gothic UI Semibold"/>
              </a:rPr>
              <a:t>Палмер</a:t>
            </a:r>
            <a:r>
              <a:rPr dirty="0" sz="2200" spc="-200"/>
              <a:t>,</a:t>
            </a:r>
            <a:r>
              <a:rPr dirty="0" sz="2200" spc="-175"/>
              <a:t> </a:t>
            </a:r>
            <a:r>
              <a:rPr dirty="0" sz="2200" spc="55"/>
              <a:t>к</a:t>
            </a:r>
            <a:r>
              <a:rPr dirty="0" sz="2200" spc="10"/>
              <a:t>о</a:t>
            </a:r>
            <a:r>
              <a:rPr dirty="0" sz="2200" spc="135"/>
              <a:t>лишн</a:t>
            </a:r>
            <a:r>
              <a:rPr dirty="0" sz="2200" spc="130"/>
              <a:t>я</a:t>
            </a:r>
            <a:r>
              <a:rPr dirty="0" sz="2200" spc="-175"/>
              <a:t> </a:t>
            </a:r>
            <a:r>
              <a:rPr dirty="0" sz="2200" spc="75"/>
              <a:t>дире</a:t>
            </a:r>
            <a:r>
              <a:rPr dirty="0" sz="2200" spc="40"/>
              <a:t>к</a:t>
            </a:r>
            <a:r>
              <a:rPr dirty="0" sz="2200" spc="-90"/>
              <a:t>т</a:t>
            </a:r>
            <a:r>
              <a:rPr dirty="0" sz="2200" spc="75"/>
              <a:t>ор</a:t>
            </a:r>
            <a:r>
              <a:rPr dirty="0" sz="2200" spc="40"/>
              <a:t>к</a:t>
            </a:r>
            <a:r>
              <a:rPr dirty="0" sz="2200" spc="80"/>
              <a:t>а</a:t>
            </a:r>
            <a:r>
              <a:rPr dirty="0" sz="2200" spc="-175"/>
              <a:t> </a:t>
            </a:r>
            <a:r>
              <a:rPr dirty="0" sz="2200" spc="175"/>
              <a:t>ш</a:t>
            </a:r>
            <a:r>
              <a:rPr dirty="0" sz="2200" spc="60"/>
              <a:t>к</a:t>
            </a:r>
            <a:r>
              <a:rPr dirty="0" sz="2200" spc="10"/>
              <a:t>о</a:t>
            </a:r>
            <a:r>
              <a:rPr dirty="0" sz="2200" spc="-15"/>
              <a:t>ли,</a:t>
            </a:r>
            <a:endParaRPr sz="2200">
              <a:latin typeface="Yu Gothic UI Semibold"/>
              <a:cs typeface="Yu Gothic UI Semibold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dirty="0" sz="2200" spc="80"/>
              <a:t>а</a:t>
            </a:r>
            <a:r>
              <a:rPr dirty="0" sz="2200" spc="-170"/>
              <a:t> </a:t>
            </a:r>
            <a:r>
              <a:rPr dirty="0" sz="2200" spc="65"/>
              <a:t>нині</a:t>
            </a:r>
            <a:r>
              <a:rPr dirty="0" sz="2200" spc="-170"/>
              <a:t> </a:t>
            </a:r>
            <a:r>
              <a:rPr dirty="0" sz="2200" spc="75"/>
              <a:t>письменниця,</a:t>
            </a:r>
            <a:r>
              <a:rPr dirty="0" sz="2200" spc="-170"/>
              <a:t> </a:t>
            </a:r>
            <a:r>
              <a:rPr dirty="0" sz="2200" spc="55"/>
              <a:t>авторка</a:t>
            </a:r>
            <a:r>
              <a:rPr dirty="0" sz="2200" spc="-170"/>
              <a:t> </a:t>
            </a:r>
            <a:r>
              <a:rPr dirty="0" sz="2200" spc="75"/>
              <a:t>книги</a:t>
            </a:r>
            <a:r>
              <a:rPr dirty="0" sz="2200" spc="-165"/>
              <a:t> </a:t>
            </a:r>
            <a:r>
              <a:rPr dirty="0" sz="2200" spc="35"/>
              <a:t>«Токсичне</a:t>
            </a:r>
            <a:r>
              <a:rPr dirty="0" sz="2200" spc="-170"/>
              <a:t> </a:t>
            </a:r>
            <a:r>
              <a:rPr dirty="0" sz="2200" spc="35"/>
              <a:t>дитинство»</a:t>
            </a:r>
            <a:endParaRPr sz="2200"/>
          </a:p>
        </p:txBody>
      </p:sp>
      <p:sp>
        <p:nvSpPr>
          <p:cNvPr id="3" name="object 3"/>
          <p:cNvSpPr txBox="1"/>
          <p:nvPr/>
        </p:nvSpPr>
        <p:spPr>
          <a:xfrm>
            <a:off x="516500" y="1338987"/>
            <a:ext cx="9810750" cy="4994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800" spc="65">
                <a:solidFill>
                  <a:srgbClr val="58595B"/>
                </a:solidFill>
                <a:uFill>
                  <a:solidFill>
                    <a:srgbClr val="58595B"/>
                  </a:solidFill>
                </a:uFill>
                <a:latin typeface="Lucida Sans Unicode"/>
                <a:cs typeface="Lucida Sans Unicode"/>
              </a:rPr>
              <a:t>Джерело</a:t>
            </a:r>
            <a:r>
              <a:rPr dirty="0" sz="1800" spc="65">
                <a:solidFill>
                  <a:srgbClr val="58595B"/>
                </a:solidFill>
                <a:latin typeface="Lucida Sans Unicode"/>
                <a:cs typeface="Lucida Sans Unicode"/>
              </a:rPr>
              <a:t>:</a:t>
            </a:r>
            <a:r>
              <a:rPr dirty="0" sz="1800" spc="-114">
                <a:solidFill>
                  <a:srgbClr val="58595B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85">
                <a:solidFill>
                  <a:srgbClr val="58595B"/>
                </a:solidFill>
                <a:latin typeface="Lucida Sans Unicode"/>
                <a:cs typeface="Lucida Sans Unicode"/>
              </a:rPr>
              <a:t>УП.Життя</a:t>
            </a:r>
            <a:endParaRPr sz="18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>
              <a:latin typeface="Lucida Sans Unicode"/>
              <a:cs typeface="Lucida Sans Unicode"/>
            </a:endParaRPr>
          </a:p>
          <a:p>
            <a:pPr marL="23495" marR="235585">
              <a:lnSpc>
                <a:spcPct val="105600"/>
              </a:lnSpc>
            </a:pPr>
            <a:r>
              <a:rPr dirty="0" sz="1500" spc="65">
                <a:solidFill>
                  <a:srgbClr val="231F20"/>
                </a:solidFill>
                <a:latin typeface="Lucida Sans Unicode"/>
                <a:cs typeface="Lucida Sans Unicode"/>
              </a:rPr>
              <a:t>Замість</a:t>
            </a:r>
            <a:r>
              <a:rPr dirty="0" sz="1500" spc="-6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-35">
                <a:solidFill>
                  <a:srgbClr val="231F20"/>
                </a:solidFill>
                <a:latin typeface="Lucida Sans Unicode"/>
                <a:cs typeface="Lucida Sans Unicode"/>
              </a:rPr>
              <a:t>того,</a:t>
            </a:r>
            <a:r>
              <a:rPr dirty="0" sz="1500" spc="-6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70">
                <a:solidFill>
                  <a:srgbClr val="231F20"/>
                </a:solidFill>
                <a:latin typeface="Lucida Sans Unicode"/>
                <a:cs typeface="Lucida Sans Unicode"/>
              </a:rPr>
              <a:t>щоб</a:t>
            </a:r>
            <a:r>
              <a:rPr dirty="0" sz="1500" spc="-6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40">
                <a:solidFill>
                  <a:srgbClr val="231F20"/>
                </a:solidFill>
                <a:latin typeface="Lucida Sans Unicode"/>
                <a:cs typeface="Lucida Sans Unicode"/>
              </a:rPr>
              <a:t>грати</a:t>
            </a:r>
            <a:r>
              <a:rPr dirty="0" sz="1500" spc="-6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130">
                <a:solidFill>
                  <a:srgbClr val="231F20"/>
                </a:solidFill>
                <a:latin typeface="Lucida Sans Unicode"/>
                <a:cs typeface="Lucida Sans Unicode"/>
              </a:rPr>
              <a:t>в</a:t>
            </a:r>
            <a:r>
              <a:rPr dirty="0" sz="1500" spc="-6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40">
                <a:solidFill>
                  <a:srgbClr val="231F20"/>
                </a:solidFill>
                <a:latin typeface="Lucida Sans Unicode"/>
                <a:cs typeface="Lucida Sans Unicode"/>
              </a:rPr>
              <a:t>рухливі</a:t>
            </a:r>
            <a:r>
              <a:rPr dirty="0" sz="1500" spc="-6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5">
                <a:solidFill>
                  <a:srgbClr val="231F20"/>
                </a:solidFill>
                <a:latin typeface="Lucida Sans Unicode"/>
                <a:cs typeface="Lucida Sans Unicode"/>
              </a:rPr>
              <a:t>ігри,</a:t>
            </a:r>
            <a:r>
              <a:rPr dirty="0" sz="1500" spc="-6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65">
                <a:solidFill>
                  <a:srgbClr val="231F20"/>
                </a:solidFill>
                <a:latin typeface="Lucida Sans Unicode"/>
                <a:cs typeface="Lucida Sans Unicode"/>
              </a:rPr>
              <a:t>більшість</a:t>
            </a:r>
            <a:r>
              <a:rPr dirty="0" sz="1500" spc="-6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55">
                <a:solidFill>
                  <a:srgbClr val="231F20"/>
                </a:solidFill>
                <a:latin typeface="Lucida Sans Unicode"/>
                <a:cs typeface="Lucida Sans Unicode"/>
              </a:rPr>
              <a:t>хлопчиків</a:t>
            </a:r>
            <a:r>
              <a:rPr dirty="0" sz="1500" spc="-6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-10">
                <a:solidFill>
                  <a:srgbClr val="231F20"/>
                </a:solidFill>
                <a:latin typeface="Lucida Sans Unicode"/>
                <a:cs typeface="Lucida Sans Unicode"/>
              </a:rPr>
              <a:t>і</a:t>
            </a:r>
            <a:r>
              <a:rPr dirty="0" sz="1500" spc="-6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45">
                <a:solidFill>
                  <a:srgbClr val="231F20"/>
                </a:solidFill>
                <a:latin typeface="Lucida Sans Unicode"/>
                <a:cs typeface="Lucida Sans Unicode"/>
              </a:rPr>
              <a:t>дівчаток</a:t>
            </a:r>
            <a:r>
              <a:rPr dirty="0" sz="1500" spc="-6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95">
                <a:solidFill>
                  <a:srgbClr val="231F20"/>
                </a:solidFill>
                <a:latin typeface="Lucida Sans Unicode"/>
                <a:cs typeface="Lucida Sans Unicode"/>
              </a:rPr>
              <a:t>живуть</a:t>
            </a:r>
            <a:r>
              <a:rPr dirty="0" sz="1500" spc="-6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65">
                <a:solidFill>
                  <a:srgbClr val="231F20"/>
                </a:solidFill>
                <a:latin typeface="Lucida Sans Unicode"/>
                <a:cs typeface="Lucida Sans Unicode"/>
              </a:rPr>
              <a:t>на</a:t>
            </a:r>
            <a:r>
              <a:rPr dirty="0" sz="1500" spc="-6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40">
                <a:solidFill>
                  <a:srgbClr val="231F20"/>
                </a:solidFill>
                <a:latin typeface="Lucida Sans Unicode"/>
                <a:cs typeface="Lucida Sans Unicode"/>
              </a:rPr>
              <a:t>диванах</a:t>
            </a:r>
            <a:r>
              <a:rPr dirty="0" sz="1500" spc="-6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65">
                <a:solidFill>
                  <a:srgbClr val="231F20"/>
                </a:solidFill>
                <a:latin typeface="Lucida Sans Unicode"/>
                <a:cs typeface="Lucida Sans Unicode"/>
              </a:rPr>
              <a:t>перед </a:t>
            </a:r>
            <a:r>
              <a:rPr dirty="0" sz="1500" spc="-459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50">
                <a:solidFill>
                  <a:srgbClr val="231F20"/>
                </a:solidFill>
                <a:latin typeface="Lucida Sans Unicode"/>
                <a:cs typeface="Lucida Sans Unicode"/>
              </a:rPr>
              <a:t>телевізорами,</a:t>
            </a:r>
            <a:r>
              <a:rPr dirty="0" sz="1500" spc="-7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80">
                <a:solidFill>
                  <a:srgbClr val="231F20"/>
                </a:solidFill>
                <a:latin typeface="Lucida Sans Unicode"/>
                <a:cs typeface="Lucida Sans Unicode"/>
              </a:rPr>
              <a:t>пишуть</a:t>
            </a:r>
            <a:r>
              <a:rPr dirty="0" sz="1500" spc="-7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114">
                <a:solidFill>
                  <a:srgbClr val="231F20"/>
                </a:solidFill>
                <a:latin typeface="Lucida Sans Unicode"/>
                <a:cs typeface="Lucida Sans Unicode"/>
              </a:rPr>
              <a:t>SMSки</a:t>
            </a:r>
            <a:r>
              <a:rPr dirty="0" sz="1500" spc="-7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25">
                <a:solidFill>
                  <a:srgbClr val="231F20"/>
                </a:solidFill>
                <a:latin typeface="Lucida Sans Unicode"/>
                <a:cs typeface="Lucida Sans Unicode"/>
              </a:rPr>
              <a:t>та</a:t>
            </a:r>
            <a:r>
              <a:rPr dirty="0" sz="1500" spc="-7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45">
                <a:solidFill>
                  <a:srgbClr val="231F20"/>
                </a:solidFill>
                <a:latin typeface="Lucida Sans Unicode"/>
                <a:cs typeface="Lucida Sans Unicode"/>
              </a:rPr>
              <a:t>грають</a:t>
            </a:r>
            <a:r>
              <a:rPr dirty="0" sz="1500" spc="-7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65">
                <a:solidFill>
                  <a:srgbClr val="231F20"/>
                </a:solidFill>
                <a:latin typeface="Lucida Sans Unicode"/>
                <a:cs typeface="Lucida Sans Unicode"/>
              </a:rPr>
              <a:t>у</a:t>
            </a:r>
            <a:r>
              <a:rPr dirty="0" sz="1500" spc="-7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40">
                <a:solidFill>
                  <a:srgbClr val="231F20"/>
                </a:solidFill>
                <a:latin typeface="Lucida Sans Unicode"/>
                <a:cs typeface="Lucida Sans Unicode"/>
              </a:rPr>
              <a:t>комп’ютерні</a:t>
            </a:r>
            <a:r>
              <a:rPr dirty="0" sz="1500" spc="-7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5">
                <a:solidFill>
                  <a:srgbClr val="231F20"/>
                </a:solidFill>
                <a:latin typeface="Lucida Sans Unicode"/>
                <a:cs typeface="Lucida Sans Unicode"/>
              </a:rPr>
              <a:t>ігри.</a:t>
            </a:r>
            <a:endParaRPr sz="1500">
              <a:latin typeface="Lucida Sans Unicode"/>
              <a:cs typeface="Lucida Sans Unicode"/>
            </a:endParaRPr>
          </a:p>
          <a:p>
            <a:pPr marL="23495" marR="240665">
              <a:lnSpc>
                <a:spcPct val="105600"/>
              </a:lnSpc>
              <a:spcBef>
                <a:spcPts val="1135"/>
              </a:spcBef>
            </a:pPr>
            <a:r>
              <a:rPr dirty="0" sz="1500" spc="80" i="1">
                <a:solidFill>
                  <a:srgbClr val="231F20"/>
                </a:solidFill>
                <a:latin typeface="Arial"/>
                <a:cs typeface="Arial"/>
              </a:rPr>
              <a:t>«Дозвілля </a:t>
            </a:r>
            <a:r>
              <a:rPr dirty="0" sz="1500" spc="-10" i="1">
                <a:solidFill>
                  <a:srgbClr val="231F20"/>
                </a:solidFill>
                <a:latin typeface="Arial"/>
                <a:cs typeface="Arial"/>
              </a:rPr>
              <a:t>дітей </a:t>
            </a:r>
            <a:r>
              <a:rPr dirty="0" sz="1500" spc="140" i="1">
                <a:solidFill>
                  <a:srgbClr val="231F20"/>
                </a:solidFill>
                <a:latin typeface="Arial"/>
                <a:cs typeface="Arial"/>
              </a:rPr>
              <a:t>за </a:t>
            </a:r>
            <a:r>
              <a:rPr dirty="0" sz="1500" spc="40" i="1">
                <a:solidFill>
                  <a:srgbClr val="231F20"/>
                </a:solidFill>
                <a:latin typeface="Arial"/>
                <a:cs typeface="Arial"/>
              </a:rPr>
              <a:t>останні </a:t>
            </a:r>
            <a:r>
              <a:rPr dirty="0" sz="1500" spc="85" i="1">
                <a:solidFill>
                  <a:srgbClr val="231F20"/>
                </a:solidFill>
                <a:latin typeface="Arial"/>
                <a:cs typeface="Arial"/>
              </a:rPr>
              <a:t>20 </a:t>
            </a:r>
            <a:r>
              <a:rPr dirty="0" sz="1500" spc="135" i="1">
                <a:solidFill>
                  <a:srgbClr val="231F20"/>
                </a:solidFill>
                <a:latin typeface="Arial"/>
                <a:cs typeface="Arial"/>
              </a:rPr>
              <a:t>років </a:t>
            </a:r>
            <a:r>
              <a:rPr dirty="0" sz="1500" spc="120" i="1">
                <a:solidFill>
                  <a:srgbClr val="231F20"/>
                </a:solidFill>
                <a:latin typeface="Arial"/>
                <a:cs typeface="Arial"/>
              </a:rPr>
              <a:t>дуже </a:t>
            </a:r>
            <a:r>
              <a:rPr dirty="0" sz="1500" spc="60" i="1">
                <a:solidFill>
                  <a:srgbClr val="231F20"/>
                </a:solidFill>
                <a:latin typeface="Arial"/>
                <a:cs typeface="Arial"/>
              </a:rPr>
              <a:t>змінилося… </a:t>
            </a:r>
            <a:r>
              <a:rPr dirty="0" sz="1500" spc="15" i="1">
                <a:solidFill>
                  <a:srgbClr val="231F20"/>
                </a:solidFill>
                <a:latin typeface="Arial"/>
                <a:cs typeface="Arial"/>
              </a:rPr>
              <a:t>Просто </a:t>
            </a:r>
            <a:r>
              <a:rPr dirty="0" sz="1500" spc="130" i="1">
                <a:solidFill>
                  <a:srgbClr val="231F20"/>
                </a:solidFill>
                <a:latin typeface="Arial"/>
                <a:cs typeface="Arial"/>
              </a:rPr>
              <a:t>будуючи </a:t>
            </a:r>
            <a:r>
              <a:rPr dirty="0" sz="1500" spc="110" i="1">
                <a:solidFill>
                  <a:srgbClr val="231F20"/>
                </a:solidFill>
                <a:latin typeface="Arial"/>
                <a:cs typeface="Arial"/>
              </a:rPr>
              <a:t>халабуду </a:t>
            </a:r>
            <a:r>
              <a:rPr dirty="0" sz="1500" spc="165" i="1">
                <a:solidFill>
                  <a:srgbClr val="231F20"/>
                </a:solidFill>
                <a:latin typeface="Arial"/>
                <a:cs typeface="Arial"/>
              </a:rPr>
              <a:t>чи </a:t>
            </a:r>
            <a:r>
              <a:rPr dirty="0" sz="1500" spc="65" i="1">
                <a:solidFill>
                  <a:srgbClr val="231F20"/>
                </a:solidFill>
                <a:latin typeface="Arial"/>
                <a:cs typeface="Arial"/>
              </a:rPr>
              <a:t>сплітаючи </a:t>
            </a:r>
            <a:r>
              <a:rPr dirty="0" sz="1500" spc="7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500" spc="130" i="1">
                <a:solidFill>
                  <a:srgbClr val="231F20"/>
                </a:solidFill>
                <a:latin typeface="Arial"/>
                <a:cs typeface="Arial"/>
              </a:rPr>
              <a:t>віночок</a:t>
            </a:r>
            <a:r>
              <a:rPr dirty="0" sz="1500" spc="-4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500" spc="100" i="1">
                <a:solidFill>
                  <a:srgbClr val="231F20"/>
                </a:solidFill>
                <a:latin typeface="Arial"/>
                <a:cs typeface="Arial"/>
              </a:rPr>
              <a:t>з</a:t>
            </a:r>
            <a:r>
              <a:rPr dirty="0" sz="1500" spc="-4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500" spc="125" i="1">
                <a:solidFill>
                  <a:srgbClr val="231F20"/>
                </a:solidFill>
                <a:latin typeface="Arial"/>
                <a:cs typeface="Arial"/>
              </a:rPr>
              <a:t>ромашок,</a:t>
            </a:r>
            <a:r>
              <a:rPr dirty="0" sz="1500" spc="-3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500" spc="-45" b="1" i="1">
                <a:solidFill>
                  <a:srgbClr val="615780"/>
                </a:solidFill>
                <a:latin typeface="Arial"/>
                <a:cs typeface="Arial"/>
              </a:rPr>
              <a:t>діти</a:t>
            </a:r>
            <a:r>
              <a:rPr dirty="0" sz="1500" spc="-10" b="1" i="1">
                <a:solidFill>
                  <a:srgbClr val="615780"/>
                </a:solidFill>
                <a:latin typeface="Arial"/>
                <a:cs typeface="Arial"/>
              </a:rPr>
              <a:t> </a:t>
            </a:r>
            <a:r>
              <a:rPr dirty="0" sz="1500" spc="105" b="1" i="1">
                <a:solidFill>
                  <a:srgbClr val="615780"/>
                </a:solidFill>
                <a:latin typeface="Arial"/>
                <a:cs typeface="Arial"/>
              </a:rPr>
              <a:t>робили</a:t>
            </a:r>
            <a:r>
              <a:rPr dirty="0" sz="1500" spc="-10" b="1" i="1">
                <a:solidFill>
                  <a:srgbClr val="615780"/>
                </a:solidFill>
                <a:latin typeface="Arial"/>
                <a:cs typeface="Arial"/>
              </a:rPr>
              <a:t> </a:t>
            </a:r>
            <a:r>
              <a:rPr dirty="0" sz="1500" spc="70" b="1" i="1">
                <a:solidFill>
                  <a:srgbClr val="615780"/>
                </a:solidFill>
                <a:latin typeface="Arial"/>
                <a:cs typeface="Arial"/>
              </a:rPr>
              <a:t>щось</a:t>
            </a:r>
            <a:r>
              <a:rPr dirty="0" sz="1500" spc="-5" b="1" i="1">
                <a:solidFill>
                  <a:srgbClr val="615780"/>
                </a:solidFill>
                <a:latin typeface="Arial"/>
                <a:cs typeface="Arial"/>
              </a:rPr>
              <a:t> </a:t>
            </a:r>
            <a:r>
              <a:rPr dirty="0" sz="1500" spc="40" b="1" i="1">
                <a:solidFill>
                  <a:srgbClr val="615780"/>
                </a:solidFill>
                <a:latin typeface="Arial"/>
                <a:cs typeface="Arial"/>
              </a:rPr>
              <a:t>активне,</a:t>
            </a:r>
            <a:r>
              <a:rPr dirty="0" sz="1500" spc="-10" b="1" i="1">
                <a:solidFill>
                  <a:srgbClr val="615780"/>
                </a:solidFill>
                <a:latin typeface="Arial"/>
                <a:cs typeface="Arial"/>
              </a:rPr>
              <a:t> </a:t>
            </a:r>
            <a:r>
              <a:rPr dirty="0" sz="1500" spc="90" b="1" i="1">
                <a:solidFill>
                  <a:srgbClr val="615780"/>
                </a:solidFill>
                <a:latin typeface="Arial"/>
                <a:cs typeface="Arial"/>
              </a:rPr>
              <a:t>соціальне</a:t>
            </a:r>
            <a:r>
              <a:rPr dirty="0" sz="1500" spc="-35" b="1" i="1">
                <a:solidFill>
                  <a:srgbClr val="615780"/>
                </a:solidFill>
                <a:latin typeface="Arial"/>
                <a:cs typeface="Arial"/>
              </a:rPr>
              <a:t> </a:t>
            </a:r>
            <a:r>
              <a:rPr dirty="0" sz="1500" spc="204" i="1">
                <a:solidFill>
                  <a:srgbClr val="231F20"/>
                </a:solidFill>
                <a:latin typeface="Arial"/>
                <a:cs typeface="Arial"/>
              </a:rPr>
              <a:t>й</a:t>
            </a:r>
            <a:r>
              <a:rPr dirty="0" sz="1500" spc="-4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500" spc="30" b="1" i="1">
                <a:solidFill>
                  <a:srgbClr val="615780"/>
                </a:solidFill>
                <a:latin typeface="Arial"/>
                <a:cs typeface="Arial"/>
              </a:rPr>
              <a:t>креативне</a:t>
            </a:r>
            <a:r>
              <a:rPr dirty="0" sz="1500" spc="30" i="1">
                <a:solidFill>
                  <a:srgbClr val="231F20"/>
                </a:solidFill>
                <a:latin typeface="Arial"/>
                <a:cs typeface="Arial"/>
              </a:rPr>
              <a:t>»,</a:t>
            </a:r>
            <a:r>
              <a:rPr dirty="0" sz="1500" spc="-14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231F20"/>
                </a:solidFill>
                <a:latin typeface="Lucida Sans Unicode"/>
                <a:cs typeface="Lucida Sans Unicode"/>
              </a:rPr>
              <a:t>—</a:t>
            </a:r>
            <a:r>
              <a:rPr dirty="0" sz="1500" spc="-1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40">
                <a:solidFill>
                  <a:srgbClr val="231F20"/>
                </a:solidFill>
                <a:latin typeface="Lucida Sans Unicode"/>
                <a:cs typeface="Lucida Sans Unicode"/>
              </a:rPr>
              <a:t>говорить</a:t>
            </a:r>
            <a:r>
              <a:rPr dirty="0" sz="15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75">
                <a:solidFill>
                  <a:srgbClr val="231F20"/>
                </a:solidFill>
                <a:latin typeface="Lucida Sans Unicode"/>
                <a:cs typeface="Lucida Sans Unicode"/>
              </a:rPr>
              <a:t>колишня </a:t>
            </a:r>
            <a:r>
              <a:rPr dirty="0" sz="1500" spc="-459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40">
                <a:solidFill>
                  <a:srgbClr val="231F20"/>
                </a:solidFill>
                <a:latin typeface="Lucida Sans Unicode"/>
                <a:cs typeface="Lucida Sans Unicode"/>
              </a:rPr>
              <a:t>директорка</a:t>
            </a:r>
            <a:r>
              <a:rPr dirty="0" sz="15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35">
                <a:solidFill>
                  <a:srgbClr val="231F20"/>
                </a:solidFill>
                <a:latin typeface="Lucida Sans Unicode"/>
                <a:cs typeface="Lucida Sans Unicode"/>
              </a:rPr>
              <a:t>школи,</a:t>
            </a:r>
            <a:r>
              <a:rPr dirty="0" sz="15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55">
                <a:solidFill>
                  <a:srgbClr val="231F20"/>
                </a:solidFill>
                <a:latin typeface="Lucida Sans Unicode"/>
                <a:cs typeface="Lucida Sans Unicode"/>
              </a:rPr>
              <a:t>а</a:t>
            </a:r>
            <a:r>
              <a:rPr dirty="0" sz="15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50">
                <a:solidFill>
                  <a:srgbClr val="231F20"/>
                </a:solidFill>
                <a:latin typeface="Lucida Sans Unicode"/>
                <a:cs typeface="Lucida Sans Unicode"/>
              </a:rPr>
              <a:t>нині</a:t>
            </a:r>
            <a:r>
              <a:rPr dirty="0" sz="15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60">
                <a:solidFill>
                  <a:srgbClr val="231F20"/>
                </a:solidFill>
                <a:latin typeface="Lucida Sans Unicode"/>
                <a:cs typeface="Lucida Sans Unicode"/>
              </a:rPr>
              <a:t>письменниця,</a:t>
            </a:r>
            <a:r>
              <a:rPr dirty="0" sz="15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45">
                <a:solidFill>
                  <a:srgbClr val="231F20"/>
                </a:solidFill>
                <a:latin typeface="Lucida Sans Unicode"/>
                <a:cs typeface="Lucida Sans Unicode"/>
              </a:rPr>
              <a:t>авторка</a:t>
            </a:r>
            <a:r>
              <a:rPr dirty="0" sz="15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60">
                <a:solidFill>
                  <a:srgbClr val="231F20"/>
                </a:solidFill>
                <a:latin typeface="Lucida Sans Unicode"/>
                <a:cs typeface="Lucida Sans Unicode"/>
              </a:rPr>
              <a:t>книги</a:t>
            </a:r>
            <a:r>
              <a:rPr dirty="0" sz="15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30">
                <a:solidFill>
                  <a:srgbClr val="231F20"/>
                </a:solidFill>
                <a:latin typeface="Lucida Sans Unicode"/>
                <a:cs typeface="Lucida Sans Unicode"/>
              </a:rPr>
              <a:t>«Токсичне</a:t>
            </a:r>
            <a:r>
              <a:rPr dirty="0" sz="15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35">
                <a:solidFill>
                  <a:srgbClr val="231F20"/>
                </a:solidFill>
                <a:latin typeface="Lucida Sans Unicode"/>
                <a:cs typeface="Lucida Sans Unicode"/>
              </a:rPr>
              <a:t>дитинство»</a:t>
            </a:r>
            <a:r>
              <a:rPr dirty="0" sz="15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65">
                <a:solidFill>
                  <a:srgbClr val="231F20"/>
                </a:solidFill>
                <a:latin typeface="Lucida Sans Unicode"/>
                <a:cs typeface="Lucida Sans Unicode"/>
              </a:rPr>
              <a:t>Сью</a:t>
            </a:r>
            <a:r>
              <a:rPr dirty="0" sz="15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45">
                <a:solidFill>
                  <a:srgbClr val="231F20"/>
                </a:solidFill>
                <a:latin typeface="Lucida Sans Unicode"/>
                <a:cs typeface="Lucida Sans Unicode"/>
              </a:rPr>
              <a:t>Палмер.</a:t>
            </a:r>
            <a:endParaRPr sz="1500">
              <a:latin typeface="Lucida Sans Unicode"/>
              <a:cs typeface="Lucida Sans Unicode"/>
            </a:endParaRPr>
          </a:p>
          <a:p>
            <a:pPr marL="23495">
              <a:lnSpc>
                <a:spcPct val="100000"/>
              </a:lnSpc>
              <a:spcBef>
                <a:spcPts val="1230"/>
              </a:spcBef>
            </a:pPr>
            <a:r>
              <a:rPr dirty="0" sz="1500" spc="75">
                <a:solidFill>
                  <a:srgbClr val="231F20"/>
                </a:solidFill>
                <a:latin typeface="Lucida Sans Unicode"/>
                <a:cs typeface="Lucida Sans Unicode"/>
              </a:rPr>
              <a:t>Нині</a:t>
            </a:r>
            <a:r>
              <a:rPr dirty="0" sz="1500" spc="-7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20">
                <a:solidFill>
                  <a:srgbClr val="231F20"/>
                </a:solidFill>
                <a:latin typeface="Lucida Sans Unicode"/>
                <a:cs typeface="Lucida Sans Unicode"/>
              </a:rPr>
              <a:t>ж,</a:t>
            </a:r>
            <a:r>
              <a:rPr dirty="0" sz="1500" spc="-7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95">
                <a:solidFill>
                  <a:srgbClr val="231F20"/>
                </a:solidFill>
                <a:latin typeface="Lucida Sans Unicode"/>
                <a:cs typeface="Lucida Sans Unicode"/>
              </a:rPr>
              <a:t>каже</a:t>
            </a:r>
            <a:r>
              <a:rPr dirty="0" sz="1500" spc="-7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35">
                <a:solidFill>
                  <a:srgbClr val="231F20"/>
                </a:solidFill>
                <a:latin typeface="Lucida Sans Unicode"/>
                <a:cs typeface="Lucida Sans Unicode"/>
              </a:rPr>
              <a:t>вона,</a:t>
            </a:r>
            <a:r>
              <a:rPr dirty="0" sz="1500" spc="-7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60" b="1">
                <a:solidFill>
                  <a:srgbClr val="615780"/>
                </a:solidFill>
                <a:latin typeface="Tahoma"/>
                <a:cs typeface="Tahoma"/>
              </a:rPr>
              <a:t>діти</a:t>
            </a:r>
            <a:r>
              <a:rPr dirty="0" sz="1500" spc="-3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50" b="1">
                <a:solidFill>
                  <a:srgbClr val="615780"/>
                </a:solidFill>
                <a:latin typeface="Tahoma"/>
                <a:cs typeface="Tahoma"/>
              </a:rPr>
              <a:t>проводять</a:t>
            </a:r>
            <a:r>
              <a:rPr dirty="0" sz="1500" spc="-3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50" b="1">
                <a:solidFill>
                  <a:srgbClr val="615780"/>
                </a:solidFill>
                <a:latin typeface="Tahoma"/>
                <a:cs typeface="Tahoma"/>
              </a:rPr>
              <a:t>більшу</a:t>
            </a:r>
            <a:r>
              <a:rPr dirty="0" sz="1500" spc="-3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60" b="1">
                <a:solidFill>
                  <a:srgbClr val="615780"/>
                </a:solidFill>
                <a:latin typeface="Tahoma"/>
                <a:cs typeface="Tahoma"/>
              </a:rPr>
              <a:t>частину</a:t>
            </a:r>
            <a:r>
              <a:rPr dirty="0" sz="1500" spc="-3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55" b="1">
                <a:solidFill>
                  <a:srgbClr val="615780"/>
                </a:solidFill>
                <a:latin typeface="Tahoma"/>
                <a:cs typeface="Tahoma"/>
              </a:rPr>
              <a:t>часу</a:t>
            </a:r>
            <a:r>
              <a:rPr dirty="0" sz="1500" spc="-3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40" b="1">
                <a:solidFill>
                  <a:srgbClr val="615780"/>
                </a:solidFill>
                <a:latin typeface="Tahoma"/>
                <a:cs typeface="Tahoma"/>
              </a:rPr>
              <a:t>на</a:t>
            </a:r>
            <a:r>
              <a:rPr dirty="0" sz="1500" spc="-3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30" b="1">
                <a:solidFill>
                  <a:srgbClr val="615780"/>
                </a:solidFill>
                <a:latin typeface="Tahoma"/>
                <a:cs typeface="Tahoma"/>
              </a:rPr>
              <a:t>самоті,</a:t>
            </a:r>
            <a:r>
              <a:rPr dirty="0" sz="1500" spc="-3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70" b="1">
                <a:solidFill>
                  <a:srgbClr val="615780"/>
                </a:solidFill>
                <a:latin typeface="Tahoma"/>
                <a:cs typeface="Tahoma"/>
              </a:rPr>
              <a:t>сидячи</a:t>
            </a:r>
            <a:r>
              <a:rPr dirty="0" sz="1500" spc="-3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25" b="1">
                <a:solidFill>
                  <a:srgbClr val="615780"/>
                </a:solidFill>
                <a:latin typeface="Tahoma"/>
                <a:cs typeface="Tahoma"/>
              </a:rPr>
              <a:t>в</a:t>
            </a:r>
            <a:r>
              <a:rPr dirty="0" sz="1500" spc="-3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40" b="1">
                <a:solidFill>
                  <a:srgbClr val="615780"/>
                </a:solidFill>
                <a:latin typeface="Tahoma"/>
                <a:cs typeface="Tahoma"/>
              </a:rPr>
              <a:t>компанії</a:t>
            </a:r>
            <a:r>
              <a:rPr dirty="0" sz="1500" spc="-3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30" b="1">
                <a:solidFill>
                  <a:srgbClr val="615780"/>
                </a:solidFill>
                <a:latin typeface="Tahoma"/>
                <a:cs typeface="Tahoma"/>
              </a:rPr>
              <a:t>екрана.</a:t>
            </a:r>
            <a:endParaRPr sz="1500">
              <a:latin typeface="Tahoma"/>
              <a:cs typeface="Tahoma"/>
            </a:endParaRPr>
          </a:p>
          <a:p>
            <a:pPr marL="23495">
              <a:lnSpc>
                <a:spcPct val="100000"/>
              </a:lnSpc>
              <a:spcBef>
                <a:spcPts val="100"/>
              </a:spcBef>
            </a:pPr>
            <a:r>
              <a:rPr dirty="0" sz="1500" spc="45">
                <a:solidFill>
                  <a:srgbClr val="231F20"/>
                </a:solidFill>
                <a:latin typeface="Lucida Sans Unicode"/>
                <a:cs typeface="Lucida Sans Unicode"/>
              </a:rPr>
              <a:t>Тим</a:t>
            </a:r>
            <a:r>
              <a:rPr dirty="0" sz="1500" spc="-7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80">
                <a:solidFill>
                  <a:srgbClr val="231F20"/>
                </a:solidFill>
                <a:latin typeface="Lucida Sans Unicode"/>
                <a:cs typeface="Lucida Sans Unicode"/>
              </a:rPr>
              <a:t>часом</a:t>
            </a:r>
            <a:r>
              <a:rPr dirty="0" sz="1500" spc="-7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40">
                <a:solidFill>
                  <a:srgbClr val="231F20"/>
                </a:solidFill>
                <a:latin typeface="Lucida Sans Unicode"/>
                <a:cs typeface="Lucida Sans Unicode"/>
              </a:rPr>
              <a:t>психологи</a:t>
            </a:r>
            <a:r>
              <a:rPr dirty="0" sz="1500" spc="-7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40">
                <a:solidFill>
                  <a:srgbClr val="231F20"/>
                </a:solidFill>
                <a:latin typeface="Lucida Sans Unicode"/>
                <a:cs typeface="Lucida Sans Unicode"/>
              </a:rPr>
              <a:t>наголошують:</a:t>
            </a:r>
            <a:r>
              <a:rPr dirty="0" sz="1500" spc="-7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40">
                <a:solidFill>
                  <a:srgbClr val="231F20"/>
                </a:solidFill>
                <a:latin typeface="Lucida Sans Unicode"/>
                <a:cs typeface="Lucida Sans Unicode"/>
              </a:rPr>
              <a:t>ігри</a:t>
            </a:r>
            <a:r>
              <a:rPr dirty="0" sz="1500" spc="-7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50">
                <a:solidFill>
                  <a:srgbClr val="231F20"/>
                </a:solidFill>
                <a:latin typeface="Lucida Sans Unicode"/>
                <a:cs typeface="Lucida Sans Unicode"/>
              </a:rPr>
              <a:t>надворі</a:t>
            </a:r>
            <a:r>
              <a:rPr dirty="0" sz="1500" spc="-7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45">
                <a:solidFill>
                  <a:srgbClr val="231F20"/>
                </a:solidFill>
                <a:latin typeface="Lucida Sans Unicode"/>
                <a:cs typeface="Lucida Sans Unicode"/>
              </a:rPr>
              <a:t>так</a:t>
            </a:r>
            <a:r>
              <a:rPr dirty="0" sz="1500" spc="-7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70">
                <a:solidFill>
                  <a:srgbClr val="231F20"/>
                </a:solidFill>
                <a:latin typeface="Lucida Sans Unicode"/>
                <a:cs typeface="Lucida Sans Unicode"/>
              </a:rPr>
              <a:t>само</a:t>
            </a:r>
            <a:r>
              <a:rPr dirty="0" sz="1500" spc="-7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25">
                <a:solidFill>
                  <a:srgbClr val="231F20"/>
                </a:solidFill>
                <a:latin typeface="Lucida Sans Unicode"/>
                <a:cs typeface="Lucida Sans Unicode"/>
              </a:rPr>
              <a:t>необхідні</a:t>
            </a:r>
            <a:r>
              <a:rPr dirty="0" sz="1500" spc="-7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70">
                <a:solidFill>
                  <a:srgbClr val="231F20"/>
                </a:solidFill>
                <a:latin typeface="Lucida Sans Unicode"/>
                <a:cs typeface="Lucida Sans Unicode"/>
              </a:rPr>
              <a:t>для</a:t>
            </a:r>
            <a:r>
              <a:rPr dirty="0" sz="1500" spc="-7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40">
                <a:solidFill>
                  <a:srgbClr val="231F20"/>
                </a:solidFill>
                <a:latin typeface="Lucida Sans Unicode"/>
                <a:cs typeface="Lucida Sans Unicode"/>
              </a:rPr>
              <a:t>розвитку,</a:t>
            </a:r>
            <a:r>
              <a:rPr dirty="0" sz="1500" spc="-7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120">
                <a:solidFill>
                  <a:srgbClr val="231F20"/>
                </a:solidFill>
                <a:latin typeface="Lucida Sans Unicode"/>
                <a:cs typeface="Lucida Sans Unicode"/>
              </a:rPr>
              <a:t>як</a:t>
            </a:r>
            <a:r>
              <a:rPr dirty="0" sz="1500" spc="-7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65">
                <a:solidFill>
                  <a:srgbClr val="231F20"/>
                </a:solidFill>
                <a:latin typeface="Lucida Sans Unicode"/>
                <a:cs typeface="Lucida Sans Unicode"/>
              </a:rPr>
              <a:t>сон</a:t>
            </a:r>
            <a:r>
              <a:rPr dirty="0" sz="1500" spc="-7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25">
                <a:solidFill>
                  <a:srgbClr val="231F20"/>
                </a:solidFill>
                <a:latin typeface="Lucida Sans Unicode"/>
                <a:cs typeface="Lucida Sans Unicode"/>
              </a:rPr>
              <a:t>та</a:t>
            </a:r>
            <a:r>
              <a:rPr dirty="0" sz="1500" spc="-7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15">
                <a:solidFill>
                  <a:srgbClr val="231F20"/>
                </a:solidFill>
                <a:latin typeface="Lucida Sans Unicode"/>
                <a:cs typeface="Lucida Sans Unicode"/>
              </a:rPr>
              <a:t>їжа.</a:t>
            </a:r>
            <a:endParaRPr sz="1500">
              <a:latin typeface="Lucida Sans Unicode"/>
              <a:cs typeface="Lucida Sans Unicode"/>
            </a:endParaRPr>
          </a:p>
          <a:p>
            <a:pPr marL="23495" marR="797560">
              <a:lnSpc>
                <a:spcPct val="105600"/>
              </a:lnSpc>
              <a:spcBef>
                <a:spcPts val="1135"/>
              </a:spcBef>
            </a:pPr>
            <a:r>
              <a:rPr dirty="0" sz="1500" spc="105" i="1">
                <a:solidFill>
                  <a:srgbClr val="231F20"/>
                </a:solidFill>
                <a:latin typeface="Arial"/>
                <a:cs typeface="Arial"/>
              </a:rPr>
              <a:t>«Ми</a:t>
            </a:r>
            <a:r>
              <a:rPr dirty="0" sz="1500" spc="-1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500" spc="70" i="1">
                <a:solidFill>
                  <a:srgbClr val="231F20"/>
                </a:solidFill>
                <a:latin typeface="Arial"/>
                <a:cs typeface="Arial"/>
              </a:rPr>
              <a:t>ставимося</a:t>
            </a:r>
            <a:r>
              <a:rPr dirty="0" sz="15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500" spc="150" i="1">
                <a:solidFill>
                  <a:srgbClr val="231F20"/>
                </a:solidFill>
                <a:latin typeface="Arial"/>
                <a:cs typeface="Arial"/>
              </a:rPr>
              <a:t>до</a:t>
            </a:r>
            <a:r>
              <a:rPr dirty="0" sz="15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500" spc="165" i="1">
                <a:solidFill>
                  <a:srgbClr val="231F20"/>
                </a:solidFill>
                <a:latin typeface="Arial"/>
                <a:cs typeface="Arial"/>
              </a:rPr>
              <a:t>наших</a:t>
            </a:r>
            <a:r>
              <a:rPr dirty="0" sz="1500" spc="-1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500" i="1">
                <a:solidFill>
                  <a:srgbClr val="231F20"/>
                </a:solidFill>
                <a:latin typeface="Arial"/>
                <a:cs typeface="Arial"/>
              </a:rPr>
              <a:t>дітей</a:t>
            </a:r>
            <a:r>
              <a:rPr dirty="0" sz="15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500" spc="150" i="1">
                <a:solidFill>
                  <a:srgbClr val="231F20"/>
                </a:solidFill>
                <a:latin typeface="Arial"/>
                <a:cs typeface="Arial"/>
              </a:rPr>
              <a:t>як</a:t>
            </a:r>
            <a:r>
              <a:rPr dirty="0" sz="15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500" spc="150" i="1">
                <a:solidFill>
                  <a:srgbClr val="231F20"/>
                </a:solidFill>
                <a:latin typeface="Arial"/>
                <a:cs typeface="Arial"/>
              </a:rPr>
              <a:t>до</a:t>
            </a:r>
            <a:r>
              <a:rPr dirty="0" sz="1500" spc="-1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500" spc="10" i="1">
                <a:solidFill>
                  <a:srgbClr val="231F20"/>
                </a:solidFill>
                <a:latin typeface="Arial"/>
                <a:cs typeface="Arial"/>
              </a:rPr>
              <a:t>хатніх</a:t>
            </a:r>
            <a:r>
              <a:rPr dirty="0" sz="15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500" spc="50" i="1">
                <a:solidFill>
                  <a:srgbClr val="231F20"/>
                </a:solidFill>
                <a:latin typeface="Arial"/>
                <a:cs typeface="Arial"/>
              </a:rPr>
              <a:t>тварин,</a:t>
            </a:r>
            <a:r>
              <a:rPr dirty="0" sz="15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500" spc="140" i="1">
                <a:solidFill>
                  <a:srgbClr val="231F20"/>
                </a:solidFill>
                <a:latin typeface="Arial"/>
                <a:cs typeface="Arial"/>
              </a:rPr>
              <a:t>яких</a:t>
            </a:r>
            <a:r>
              <a:rPr dirty="0" sz="1500" spc="-1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500" spc="145" i="1">
                <a:solidFill>
                  <a:srgbClr val="231F20"/>
                </a:solidFill>
                <a:latin typeface="Arial"/>
                <a:cs typeface="Arial"/>
              </a:rPr>
              <a:t>лише</a:t>
            </a:r>
            <a:r>
              <a:rPr dirty="0" sz="15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500" spc="125" i="1">
                <a:solidFill>
                  <a:srgbClr val="231F20"/>
                </a:solidFill>
                <a:latin typeface="Arial"/>
                <a:cs typeface="Arial"/>
              </a:rPr>
              <a:t>вигулюємо</a:t>
            </a:r>
            <a:r>
              <a:rPr dirty="0" sz="15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500" spc="195" i="1">
                <a:solidFill>
                  <a:srgbClr val="231F20"/>
                </a:solidFill>
                <a:latin typeface="Arial"/>
                <a:cs typeface="Arial"/>
              </a:rPr>
              <a:t>на</a:t>
            </a:r>
            <a:r>
              <a:rPr dirty="0" sz="1500" spc="-1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500" spc="90" i="1">
                <a:solidFill>
                  <a:srgbClr val="231F20"/>
                </a:solidFill>
                <a:latin typeface="Arial"/>
                <a:cs typeface="Arial"/>
              </a:rPr>
              <a:t>повідці»,</a:t>
            </a:r>
            <a:r>
              <a:rPr dirty="0" sz="1500" spc="-1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231F20"/>
                </a:solidFill>
                <a:latin typeface="Lucida Sans Unicode"/>
                <a:cs typeface="Lucida Sans Unicode"/>
              </a:rPr>
              <a:t>— </a:t>
            </a:r>
            <a:r>
              <a:rPr dirty="0" sz="1500" spc="-459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55">
                <a:solidFill>
                  <a:srgbClr val="231F20"/>
                </a:solidFill>
                <a:latin typeface="Lucida Sans Unicode"/>
                <a:cs typeface="Lucida Sans Unicode"/>
              </a:rPr>
              <a:t>говорить</a:t>
            </a:r>
            <a:r>
              <a:rPr dirty="0" sz="1500" spc="-8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55">
                <a:solidFill>
                  <a:srgbClr val="231F20"/>
                </a:solidFill>
                <a:latin typeface="Lucida Sans Unicode"/>
                <a:cs typeface="Lucida Sans Unicode"/>
              </a:rPr>
              <a:t>Палмер.</a:t>
            </a:r>
            <a:endParaRPr sz="1500">
              <a:latin typeface="Lucida Sans Unicode"/>
              <a:cs typeface="Lucida Sans Unicode"/>
            </a:endParaRPr>
          </a:p>
          <a:p>
            <a:pPr marL="23495" marR="5080">
              <a:lnSpc>
                <a:spcPct val="105600"/>
              </a:lnSpc>
              <a:spcBef>
                <a:spcPts val="1135"/>
              </a:spcBef>
            </a:pPr>
            <a:r>
              <a:rPr dirty="0" sz="1500" spc="45">
                <a:solidFill>
                  <a:srgbClr val="231F20"/>
                </a:solidFill>
                <a:latin typeface="Lucida Sans Unicode"/>
                <a:cs typeface="Lucida Sans Unicode"/>
              </a:rPr>
              <a:t>Дослідники </a:t>
            </a:r>
            <a:r>
              <a:rPr dirty="0" sz="1500" spc="15">
                <a:solidFill>
                  <a:srgbClr val="231F20"/>
                </a:solidFill>
                <a:latin typeface="Lucida Sans Unicode"/>
                <a:cs typeface="Lucida Sans Unicode"/>
              </a:rPr>
              <a:t>підрахували: </a:t>
            </a:r>
            <a:r>
              <a:rPr dirty="0" sz="1500" spc="130">
                <a:solidFill>
                  <a:srgbClr val="231F20"/>
                </a:solidFill>
                <a:latin typeface="Lucida Sans Unicode"/>
                <a:cs typeface="Lucida Sans Unicode"/>
              </a:rPr>
              <a:t>в </a:t>
            </a:r>
            <a:r>
              <a:rPr dirty="0" sz="1500" spc="5" b="1">
                <a:solidFill>
                  <a:srgbClr val="615780"/>
                </a:solidFill>
                <a:latin typeface="Tahoma"/>
                <a:cs typeface="Tahoma"/>
              </a:rPr>
              <a:t>Англії</a:t>
            </a:r>
            <a:r>
              <a:rPr dirty="0" sz="1500" spc="5">
                <a:solidFill>
                  <a:srgbClr val="231F20"/>
                </a:solidFill>
                <a:latin typeface="Lucida Sans Unicode"/>
                <a:cs typeface="Lucida Sans Unicode"/>
              </a:rPr>
              <a:t>, </a:t>
            </a:r>
            <a:r>
              <a:rPr dirty="0" sz="1500" spc="40">
                <a:solidFill>
                  <a:srgbClr val="231F20"/>
                </a:solidFill>
                <a:latin typeface="Lucida Sans Unicode"/>
                <a:cs typeface="Lucida Sans Unicode"/>
              </a:rPr>
              <a:t>де </a:t>
            </a:r>
            <a:r>
              <a:rPr dirty="0" sz="1500" spc="-210" b="1">
                <a:solidFill>
                  <a:srgbClr val="615780"/>
                </a:solidFill>
                <a:latin typeface="Tahoma"/>
                <a:cs typeface="Tahoma"/>
              </a:rPr>
              <a:t>25% </a:t>
            </a:r>
            <a:r>
              <a:rPr dirty="0" sz="1500" spc="45" b="1">
                <a:solidFill>
                  <a:srgbClr val="615780"/>
                </a:solidFill>
                <a:latin typeface="Tahoma"/>
                <a:cs typeface="Tahoma"/>
              </a:rPr>
              <a:t>дітей </a:t>
            </a:r>
            <a:r>
              <a:rPr dirty="0" sz="1500" spc="20" b="1">
                <a:solidFill>
                  <a:srgbClr val="615780"/>
                </a:solidFill>
                <a:latin typeface="Tahoma"/>
                <a:cs typeface="Tahoma"/>
              </a:rPr>
              <a:t>мають </a:t>
            </a:r>
            <a:r>
              <a:rPr dirty="0" sz="1500" spc="40" b="1">
                <a:solidFill>
                  <a:srgbClr val="615780"/>
                </a:solidFill>
                <a:latin typeface="Tahoma"/>
                <a:cs typeface="Tahoma"/>
              </a:rPr>
              <a:t>зайву </a:t>
            </a:r>
            <a:r>
              <a:rPr dirty="0" sz="1500" spc="-10" b="1">
                <a:solidFill>
                  <a:srgbClr val="615780"/>
                </a:solidFill>
                <a:latin typeface="Tahoma"/>
                <a:cs typeface="Tahoma"/>
              </a:rPr>
              <a:t>вагу</a:t>
            </a:r>
            <a:r>
              <a:rPr dirty="0" sz="1500" spc="-10">
                <a:solidFill>
                  <a:srgbClr val="231F20"/>
                </a:solidFill>
                <a:latin typeface="Lucida Sans Unicode"/>
                <a:cs typeface="Lucida Sans Unicode"/>
              </a:rPr>
              <a:t>, </a:t>
            </a:r>
            <a:r>
              <a:rPr dirty="0" sz="1500" spc="55">
                <a:solidFill>
                  <a:srgbClr val="231F20"/>
                </a:solidFill>
                <a:latin typeface="Lucida Sans Unicode"/>
                <a:cs typeface="Lucida Sans Unicode"/>
              </a:rPr>
              <a:t>середньостатистична </a:t>
            </a:r>
            <a:r>
              <a:rPr dirty="0" sz="1500" spc="40">
                <a:solidFill>
                  <a:srgbClr val="231F20"/>
                </a:solidFill>
                <a:latin typeface="Lucida Sans Unicode"/>
                <a:cs typeface="Lucida Sans Unicode"/>
              </a:rPr>
              <a:t>дитина </a:t>
            </a:r>
            <a:r>
              <a:rPr dirty="0" sz="1500" spc="4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40">
                <a:solidFill>
                  <a:srgbClr val="231F20"/>
                </a:solidFill>
                <a:latin typeface="Lucida Sans Unicode"/>
                <a:cs typeface="Lucida Sans Unicode"/>
              </a:rPr>
              <a:t>протягом </a:t>
            </a:r>
            <a:r>
              <a:rPr dirty="0" sz="1500" spc="95">
                <a:solidFill>
                  <a:srgbClr val="231F20"/>
                </a:solidFill>
                <a:latin typeface="Lucida Sans Unicode"/>
                <a:cs typeface="Lucida Sans Unicode"/>
              </a:rPr>
              <a:t>тижня </a:t>
            </a:r>
            <a:r>
              <a:rPr dirty="0" sz="1500" spc="70">
                <a:solidFill>
                  <a:srgbClr val="231F20"/>
                </a:solidFill>
                <a:latin typeface="Lucida Sans Unicode"/>
                <a:cs typeface="Lucida Sans Unicode"/>
              </a:rPr>
              <a:t>витрачає </a:t>
            </a:r>
            <a:r>
              <a:rPr dirty="0" sz="1500" spc="-180">
                <a:solidFill>
                  <a:srgbClr val="231F20"/>
                </a:solidFill>
                <a:latin typeface="Lucida Sans Unicode"/>
                <a:cs typeface="Lucida Sans Unicode"/>
              </a:rPr>
              <a:t>10 </a:t>
            </a:r>
            <a:r>
              <a:rPr dirty="0" sz="1500" spc="20">
                <a:solidFill>
                  <a:srgbClr val="231F20"/>
                </a:solidFill>
                <a:latin typeface="Lucida Sans Unicode"/>
                <a:cs typeface="Lucida Sans Unicode"/>
              </a:rPr>
              <a:t>годин </a:t>
            </a:r>
            <a:r>
              <a:rPr dirty="0" sz="1500" spc="60">
                <a:solidFill>
                  <a:srgbClr val="231F20"/>
                </a:solidFill>
                <a:latin typeface="Lucida Sans Unicode"/>
                <a:cs typeface="Lucida Sans Unicode"/>
              </a:rPr>
              <a:t>на </a:t>
            </a:r>
            <a:r>
              <a:rPr dirty="0" sz="1500" spc="75">
                <a:solidFill>
                  <a:srgbClr val="231F20"/>
                </a:solidFill>
                <a:latin typeface="Lucida Sans Unicode"/>
                <a:cs typeface="Lucida Sans Unicode"/>
              </a:rPr>
              <a:t>написання </a:t>
            </a:r>
            <a:r>
              <a:rPr dirty="0" sz="1500" spc="60">
                <a:solidFill>
                  <a:srgbClr val="231F20"/>
                </a:solidFill>
                <a:latin typeface="Lucida Sans Unicode"/>
                <a:cs typeface="Lucida Sans Unicode"/>
              </a:rPr>
              <a:t>SMS, </a:t>
            </a:r>
            <a:r>
              <a:rPr dirty="0" sz="1500" spc="15">
                <a:solidFill>
                  <a:srgbClr val="231F20"/>
                </a:solidFill>
                <a:latin typeface="Lucida Sans Unicode"/>
                <a:cs typeface="Lucida Sans Unicode"/>
              </a:rPr>
              <a:t>8 </a:t>
            </a:r>
            <a:r>
              <a:rPr dirty="0" sz="1500">
                <a:solidFill>
                  <a:srgbClr val="231F20"/>
                </a:solidFill>
                <a:latin typeface="Lucida Sans Unicode"/>
                <a:cs typeface="Lucida Sans Unicode"/>
              </a:rPr>
              <a:t>— </a:t>
            </a:r>
            <a:r>
              <a:rPr dirty="0" sz="1500" spc="60">
                <a:solidFill>
                  <a:srgbClr val="231F20"/>
                </a:solidFill>
                <a:latin typeface="Lucida Sans Unicode"/>
                <a:cs typeface="Lucida Sans Unicode"/>
              </a:rPr>
              <a:t>на </a:t>
            </a:r>
            <a:r>
              <a:rPr dirty="0" sz="1500" spc="35">
                <a:solidFill>
                  <a:srgbClr val="231F20"/>
                </a:solidFill>
                <a:latin typeface="Lucida Sans Unicode"/>
                <a:cs typeface="Lucida Sans Unicode"/>
              </a:rPr>
              <a:t>відеоігри </a:t>
            </a:r>
            <a:r>
              <a:rPr dirty="0" sz="1500" spc="100">
                <a:solidFill>
                  <a:srgbClr val="231F20"/>
                </a:solidFill>
                <a:latin typeface="Lucida Sans Unicode"/>
                <a:cs typeface="Lucida Sans Unicode"/>
              </a:rPr>
              <a:t>й </a:t>
            </a:r>
            <a:r>
              <a:rPr dirty="0" sz="1500" spc="-105">
                <a:solidFill>
                  <a:srgbClr val="231F20"/>
                </a:solidFill>
                <a:latin typeface="Lucida Sans Unicode"/>
                <a:cs typeface="Lucida Sans Unicode"/>
              </a:rPr>
              <a:t>35 </a:t>
            </a:r>
            <a:r>
              <a:rPr dirty="0" sz="1500">
                <a:solidFill>
                  <a:srgbClr val="231F20"/>
                </a:solidFill>
                <a:latin typeface="Lucida Sans Unicode"/>
                <a:cs typeface="Lucida Sans Unicode"/>
              </a:rPr>
              <a:t>— </a:t>
            </a:r>
            <a:r>
              <a:rPr dirty="0" sz="1500" spc="60">
                <a:solidFill>
                  <a:srgbClr val="231F20"/>
                </a:solidFill>
                <a:latin typeface="Lucida Sans Unicode"/>
                <a:cs typeface="Lucida Sans Unicode"/>
              </a:rPr>
              <a:t>на </a:t>
            </a:r>
            <a:r>
              <a:rPr dirty="0" sz="1500" spc="55">
                <a:solidFill>
                  <a:srgbClr val="231F20"/>
                </a:solidFill>
                <a:latin typeface="Lucida Sans Unicode"/>
                <a:cs typeface="Lucida Sans Unicode"/>
              </a:rPr>
              <a:t>перегляд </a:t>
            </a:r>
            <a:r>
              <a:rPr dirty="0" sz="1500" spc="6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35">
                <a:solidFill>
                  <a:srgbClr val="231F20"/>
                </a:solidFill>
                <a:latin typeface="Lucida Sans Unicode"/>
                <a:cs typeface="Lucida Sans Unicode"/>
              </a:rPr>
              <a:t>телевізора.</a:t>
            </a:r>
            <a:r>
              <a:rPr dirty="0" sz="15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85" b="1">
                <a:solidFill>
                  <a:srgbClr val="615780"/>
                </a:solidFill>
                <a:latin typeface="Tahoma"/>
                <a:cs typeface="Tahoma"/>
              </a:rPr>
              <a:t>В</a:t>
            </a:r>
            <a:r>
              <a:rPr dirty="0" sz="1500" spc="-5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35" b="1">
                <a:solidFill>
                  <a:srgbClr val="615780"/>
                </a:solidFill>
                <a:latin typeface="Tahoma"/>
                <a:cs typeface="Tahoma"/>
              </a:rPr>
              <a:t>онлайні</a:t>
            </a:r>
            <a:r>
              <a:rPr dirty="0" sz="1500" spc="-6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70">
                <a:solidFill>
                  <a:srgbClr val="231F20"/>
                </a:solidFill>
                <a:latin typeface="Lucida Sans Unicode"/>
                <a:cs typeface="Lucida Sans Unicode"/>
              </a:rPr>
              <a:t>вона</a:t>
            </a:r>
            <a:r>
              <a:rPr dirty="0" sz="15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50">
                <a:solidFill>
                  <a:srgbClr val="231F20"/>
                </a:solidFill>
                <a:latin typeface="Lucida Sans Unicode"/>
                <a:cs typeface="Lucida Sans Unicode"/>
              </a:rPr>
              <a:t>проводить</a:t>
            </a:r>
            <a:r>
              <a:rPr dirty="0" sz="15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-210" b="1">
                <a:solidFill>
                  <a:srgbClr val="615780"/>
                </a:solidFill>
                <a:latin typeface="Tahoma"/>
                <a:cs typeface="Tahoma"/>
              </a:rPr>
              <a:t>51</a:t>
            </a:r>
            <a:r>
              <a:rPr dirty="0" sz="1500" spc="-5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55" b="1">
                <a:solidFill>
                  <a:srgbClr val="615780"/>
                </a:solidFill>
                <a:latin typeface="Tahoma"/>
                <a:cs typeface="Tahoma"/>
              </a:rPr>
              <a:t>годину</a:t>
            </a:r>
            <a:r>
              <a:rPr dirty="0" sz="1500" spc="-5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35" b="1">
                <a:solidFill>
                  <a:srgbClr val="615780"/>
                </a:solidFill>
                <a:latin typeface="Tahoma"/>
                <a:cs typeface="Tahoma"/>
              </a:rPr>
              <a:t>на</a:t>
            </a:r>
            <a:r>
              <a:rPr dirty="0" sz="1500" spc="-5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45" b="1">
                <a:solidFill>
                  <a:srgbClr val="615780"/>
                </a:solidFill>
                <a:latin typeface="Tahoma"/>
                <a:cs typeface="Tahoma"/>
              </a:rPr>
              <a:t>тиждень,</a:t>
            </a:r>
            <a:r>
              <a:rPr dirty="0" sz="1500" spc="-5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20" b="1">
                <a:solidFill>
                  <a:srgbClr val="615780"/>
                </a:solidFill>
                <a:latin typeface="Tahoma"/>
                <a:cs typeface="Tahoma"/>
              </a:rPr>
              <a:t>а</a:t>
            </a:r>
            <a:r>
              <a:rPr dirty="0" sz="1500" spc="-5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35" b="1">
                <a:solidFill>
                  <a:srgbClr val="615780"/>
                </a:solidFill>
                <a:latin typeface="Tahoma"/>
                <a:cs typeface="Tahoma"/>
              </a:rPr>
              <a:t>на</a:t>
            </a:r>
            <a:r>
              <a:rPr dirty="0" sz="1500" spc="-5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30" b="1">
                <a:solidFill>
                  <a:srgbClr val="615780"/>
                </a:solidFill>
                <a:latin typeface="Tahoma"/>
                <a:cs typeface="Tahoma"/>
              </a:rPr>
              <a:t>вулиці</a:t>
            </a:r>
            <a:r>
              <a:rPr dirty="0" sz="1500" spc="-5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30" b="1">
                <a:solidFill>
                  <a:srgbClr val="615780"/>
                </a:solidFill>
                <a:latin typeface="Tahoma"/>
                <a:cs typeface="Tahoma"/>
              </a:rPr>
              <a:t>гуляє</a:t>
            </a:r>
            <a:r>
              <a:rPr dirty="0" sz="1500" spc="-5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60" b="1">
                <a:solidFill>
                  <a:srgbClr val="615780"/>
                </a:solidFill>
                <a:latin typeface="Tahoma"/>
                <a:cs typeface="Tahoma"/>
              </a:rPr>
              <a:t>лише</a:t>
            </a:r>
            <a:r>
              <a:rPr dirty="0" sz="1500" spc="-5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-65" b="1">
                <a:solidFill>
                  <a:srgbClr val="615780"/>
                </a:solidFill>
                <a:latin typeface="Tahoma"/>
                <a:cs typeface="Tahoma"/>
              </a:rPr>
              <a:t>2,5</a:t>
            </a:r>
            <a:r>
              <a:rPr dirty="0" sz="1500" spc="-5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25" b="1">
                <a:solidFill>
                  <a:srgbClr val="615780"/>
                </a:solidFill>
                <a:latin typeface="Tahoma"/>
                <a:cs typeface="Tahoma"/>
              </a:rPr>
              <a:t>години</a:t>
            </a:r>
            <a:r>
              <a:rPr dirty="0" sz="1500" spc="25">
                <a:solidFill>
                  <a:srgbClr val="231F20"/>
                </a:solidFill>
                <a:latin typeface="Lucida Sans Unicode"/>
                <a:cs typeface="Lucida Sans Unicode"/>
              </a:rPr>
              <a:t>.</a:t>
            </a:r>
            <a:endParaRPr sz="1500">
              <a:latin typeface="Lucida Sans Unicode"/>
              <a:cs typeface="Lucida Sans Unicode"/>
            </a:endParaRPr>
          </a:p>
          <a:p>
            <a:pPr marL="23495" marR="448945">
              <a:lnSpc>
                <a:spcPct val="105600"/>
              </a:lnSpc>
              <a:spcBef>
                <a:spcPts val="1130"/>
              </a:spcBef>
            </a:pPr>
            <a:r>
              <a:rPr dirty="0" sz="1500" spc="65" b="1">
                <a:solidFill>
                  <a:srgbClr val="615780"/>
                </a:solidFill>
                <a:latin typeface="Tahoma"/>
                <a:cs typeface="Tahoma"/>
              </a:rPr>
              <a:t>Американські</a:t>
            </a:r>
            <a:r>
              <a:rPr dirty="0" sz="1500" spc="-5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15">
                <a:solidFill>
                  <a:srgbClr val="231F20"/>
                </a:solidFill>
                <a:latin typeface="Lucida Sans Unicode"/>
                <a:cs typeface="Lucida Sans Unicode"/>
              </a:rPr>
              <a:t>хлопці</a:t>
            </a:r>
            <a:r>
              <a:rPr dirty="0" sz="1500" spc="-7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100">
                <a:solidFill>
                  <a:srgbClr val="231F20"/>
                </a:solidFill>
                <a:latin typeface="Lucida Sans Unicode"/>
                <a:cs typeface="Lucida Sans Unicode"/>
              </a:rPr>
              <a:t>й</a:t>
            </a:r>
            <a:r>
              <a:rPr dirty="0" sz="1500" spc="-6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25">
                <a:solidFill>
                  <a:srgbClr val="231F20"/>
                </a:solidFill>
                <a:latin typeface="Lucida Sans Unicode"/>
                <a:cs typeface="Lucida Sans Unicode"/>
              </a:rPr>
              <a:t>дівчата,</a:t>
            </a:r>
            <a:r>
              <a:rPr dirty="0" sz="1500" spc="-7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65">
                <a:solidFill>
                  <a:srgbClr val="231F20"/>
                </a:solidFill>
                <a:latin typeface="Lucida Sans Unicode"/>
                <a:cs typeface="Lucida Sans Unicode"/>
              </a:rPr>
              <a:t>серед</a:t>
            </a:r>
            <a:r>
              <a:rPr dirty="0" sz="1500" spc="-7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55">
                <a:solidFill>
                  <a:srgbClr val="231F20"/>
                </a:solidFill>
                <a:latin typeface="Lucida Sans Unicode"/>
                <a:cs typeface="Lucida Sans Unicode"/>
              </a:rPr>
              <a:t>яких</a:t>
            </a:r>
            <a:r>
              <a:rPr dirty="0" sz="1500" spc="-6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40" b="1">
                <a:solidFill>
                  <a:srgbClr val="615780"/>
                </a:solidFill>
                <a:latin typeface="Tahoma"/>
                <a:cs typeface="Tahoma"/>
              </a:rPr>
              <a:t>зайву</a:t>
            </a:r>
            <a:r>
              <a:rPr dirty="0" sz="1500" spc="-4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30" b="1">
                <a:solidFill>
                  <a:srgbClr val="615780"/>
                </a:solidFill>
                <a:latin typeface="Tahoma"/>
                <a:cs typeface="Tahoma"/>
              </a:rPr>
              <a:t>вагу</a:t>
            </a:r>
            <a:r>
              <a:rPr dirty="0" sz="1500" spc="-4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20" b="1">
                <a:solidFill>
                  <a:srgbClr val="615780"/>
                </a:solidFill>
                <a:latin typeface="Tahoma"/>
                <a:cs typeface="Tahoma"/>
              </a:rPr>
              <a:t>мають</a:t>
            </a:r>
            <a:r>
              <a:rPr dirty="0" sz="1500" spc="-4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-200" b="1">
                <a:solidFill>
                  <a:srgbClr val="615780"/>
                </a:solidFill>
                <a:latin typeface="Tahoma"/>
                <a:cs typeface="Tahoma"/>
              </a:rPr>
              <a:t>35%</a:t>
            </a:r>
            <a:r>
              <a:rPr dirty="0" sz="1500" spc="-200">
                <a:solidFill>
                  <a:srgbClr val="231F20"/>
                </a:solidFill>
                <a:latin typeface="Lucida Sans Unicode"/>
                <a:cs typeface="Lucida Sans Unicode"/>
              </a:rPr>
              <a:t>,</a:t>
            </a:r>
            <a:r>
              <a:rPr dirty="0" sz="1500" spc="-7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80">
                <a:solidFill>
                  <a:srgbClr val="231F20"/>
                </a:solidFill>
                <a:latin typeface="Lucida Sans Unicode"/>
                <a:cs typeface="Lucida Sans Unicode"/>
              </a:rPr>
              <a:t>пишуть</a:t>
            </a:r>
            <a:r>
              <a:rPr dirty="0" sz="1500" spc="-7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125">
                <a:solidFill>
                  <a:srgbClr val="231F20"/>
                </a:solidFill>
                <a:latin typeface="Lucida Sans Unicode"/>
                <a:cs typeface="Lucida Sans Unicode"/>
              </a:rPr>
              <a:t>SMS</a:t>
            </a:r>
            <a:r>
              <a:rPr dirty="0" sz="1500" spc="-6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55">
                <a:solidFill>
                  <a:srgbClr val="231F20"/>
                </a:solidFill>
                <a:latin typeface="Lucida Sans Unicode"/>
                <a:cs typeface="Lucida Sans Unicode"/>
              </a:rPr>
              <a:t>по</a:t>
            </a:r>
            <a:r>
              <a:rPr dirty="0" sz="1500" spc="-7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-204">
                <a:solidFill>
                  <a:srgbClr val="231F20"/>
                </a:solidFill>
                <a:latin typeface="Lucida Sans Unicode"/>
                <a:cs typeface="Lucida Sans Unicode"/>
              </a:rPr>
              <a:t>1,5</a:t>
            </a:r>
            <a:r>
              <a:rPr dirty="0" sz="1500" spc="-7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40">
                <a:solidFill>
                  <a:srgbClr val="231F20"/>
                </a:solidFill>
                <a:latin typeface="Lucida Sans Unicode"/>
                <a:cs typeface="Lucida Sans Unicode"/>
              </a:rPr>
              <a:t>години </a:t>
            </a:r>
            <a:r>
              <a:rPr dirty="0" sz="1500" spc="-45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500" spc="65">
                <a:solidFill>
                  <a:srgbClr val="231F20"/>
                </a:solidFill>
                <a:latin typeface="Lucida Sans Unicode"/>
                <a:cs typeface="Lucida Sans Unicode"/>
              </a:rPr>
              <a:t>на </a:t>
            </a:r>
            <a:r>
              <a:rPr dirty="0" sz="1500" spc="50">
                <a:solidFill>
                  <a:srgbClr val="231F20"/>
                </a:solidFill>
                <a:latin typeface="Lucida Sans Unicode"/>
                <a:cs typeface="Lucida Sans Unicode"/>
              </a:rPr>
              <a:t>тиждень, </a:t>
            </a:r>
            <a:r>
              <a:rPr dirty="0" sz="1500" spc="60">
                <a:solidFill>
                  <a:srgbClr val="231F20"/>
                </a:solidFill>
                <a:latin typeface="Lucida Sans Unicode"/>
                <a:cs typeface="Lucida Sans Unicode"/>
              </a:rPr>
              <a:t>телевізор </a:t>
            </a:r>
            <a:r>
              <a:rPr dirty="0" sz="1500" spc="85">
                <a:solidFill>
                  <a:srgbClr val="231F20"/>
                </a:solidFill>
                <a:latin typeface="Lucida Sans Unicode"/>
                <a:cs typeface="Lucida Sans Unicode"/>
              </a:rPr>
              <a:t>дивляться </a:t>
            </a:r>
            <a:r>
              <a:rPr dirty="0" sz="1500" spc="-35">
                <a:solidFill>
                  <a:srgbClr val="231F20"/>
                </a:solidFill>
                <a:latin typeface="Lucida Sans Unicode"/>
                <a:cs typeface="Lucida Sans Unicode"/>
              </a:rPr>
              <a:t>28 </a:t>
            </a:r>
            <a:r>
              <a:rPr dirty="0" sz="1500">
                <a:solidFill>
                  <a:srgbClr val="231F20"/>
                </a:solidFill>
                <a:latin typeface="Lucida Sans Unicode"/>
                <a:cs typeface="Lucida Sans Unicode"/>
              </a:rPr>
              <a:t>годин, </a:t>
            </a:r>
            <a:r>
              <a:rPr dirty="0" sz="1500" spc="45">
                <a:solidFill>
                  <a:srgbClr val="231F20"/>
                </a:solidFill>
                <a:latin typeface="Lucida Sans Unicode"/>
                <a:cs typeface="Lucida Sans Unicode"/>
              </a:rPr>
              <a:t>грають </a:t>
            </a:r>
            <a:r>
              <a:rPr dirty="0" sz="1500" spc="65">
                <a:solidFill>
                  <a:srgbClr val="231F20"/>
                </a:solidFill>
                <a:latin typeface="Lucida Sans Unicode"/>
                <a:cs typeface="Lucida Sans Unicode"/>
              </a:rPr>
              <a:t>у </a:t>
            </a:r>
            <a:r>
              <a:rPr dirty="0" sz="1500" spc="45">
                <a:solidFill>
                  <a:srgbClr val="231F20"/>
                </a:solidFill>
                <a:latin typeface="Lucida Sans Unicode"/>
                <a:cs typeface="Lucida Sans Unicode"/>
              </a:rPr>
              <a:t>відеоігри </a:t>
            </a:r>
            <a:r>
              <a:rPr dirty="0" sz="1500">
                <a:solidFill>
                  <a:srgbClr val="231F20"/>
                </a:solidFill>
                <a:latin typeface="Lucida Sans Unicode"/>
                <a:cs typeface="Lucida Sans Unicode"/>
              </a:rPr>
              <a:t>— </a:t>
            </a:r>
            <a:r>
              <a:rPr dirty="0" sz="1500" spc="-175">
                <a:solidFill>
                  <a:srgbClr val="231F20"/>
                </a:solidFill>
                <a:latin typeface="Lucida Sans Unicode"/>
                <a:cs typeface="Lucida Sans Unicode"/>
              </a:rPr>
              <a:t>7,91 </a:t>
            </a:r>
            <a:r>
              <a:rPr dirty="0" sz="1500" spc="15">
                <a:solidFill>
                  <a:srgbClr val="231F20"/>
                </a:solidFill>
                <a:latin typeface="Lucida Sans Unicode"/>
                <a:cs typeface="Lucida Sans Unicode"/>
              </a:rPr>
              <a:t>години. </a:t>
            </a:r>
            <a:r>
              <a:rPr dirty="0" sz="1500" spc="85" b="1">
                <a:solidFill>
                  <a:srgbClr val="615780"/>
                </a:solidFill>
                <a:latin typeface="Tahoma"/>
                <a:cs typeface="Tahoma"/>
              </a:rPr>
              <a:t>В </a:t>
            </a:r>
            <a:r>
              <a:rPr dirty="0" sz="1500" spc="30" b="1">
                <a:solidFill>
                  <a:srgbClr val="615780"/>
                </a:solidFill>
                <a:latin typeface="Tahoma"/>
                <a:cs typeface="Tahoma"/>
              </a:rPr>
              <a:t>онлайні </a:t>
            </a:r>
            <a:r>
              <a:rPr dirty="0" sz="1500" spc="3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60" b="1">
                <a:solidFill>
                  <a:srgbClr val="615780"/>
                </a:solidFill>
                <a:latin typeface="Tahoma"/>
                <a:cs typeface="Tahoma"/>
              </a:rPr>
              <a:t>амери</a:t>
            </a:r>
            <a:r>
              <a:rPr dirty="0" sz="1500" spc="35" b="1">
                <a:solidFill>
                  <a:srgbClr val="615780"/>
                </a:solidFill>
                <a:latin typeface="Tahoma"/>
                <a:cs typeface="Tahoma"/>
              </a:rPr>
              <a:t>к</a:t>
            </a:r>
            <a:r>
              <a:rPr dirty="0" sz="1500" spc="50" b="1">
                <a:solidFill>
                  <a:srgbClr val="615780"/>
                </a:solidFill>
                <a:latin typeface="Tahoma"/>
                <a:cs typeface="Tahoma"/>
              </a:rPr>
              <a:t>ансь</a:t>
            </a:r>
            <a:r>
              <a:rPr dirty="0" sz="1500" spc="35" b="1">
                <a:solidFill>
                  <a:srgbClr val="615780"/>
                </a:solidFill>
                <a:latin typeface="Tahoma"/>
                <a:cs typeface="Tahoma"/>
              </a:rPr>
              <a:t>к</a:t>
            </a:r>
            <a:r>
              <a:rPr dirty="0" sz="1500" spc="20" b="1">
                <a:solidFill>
                  <a:srgbClr val="615780"/>
                </a:solidFill>
                <a:latin typeface="Tahoma"/>
                <a:cs typeface="Tahoma"/>
              </a:rPr>
              <a:t>а</a:t>
            </a:r>
            <a:r>
              <a:rPr dirty="0" sz="1500" spc="-5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50" b="1">
                <a:solidFill>
                  <a:srgbClr val="615780"/>
                </a:solidFill>
                <a:latin typeface="Tahoma"/>
                <a:cs typeface="Tahoma"/>
              </a:rPr>
              <a:t>дитин</a:t>
            </a:r>
            <a:r>
              <a:rPr dirty="0" sz="1500" spc="75" b="1">
                <a:solidFill>
                  <a:srgbClr val="615780"/>
                </a:solidFill>
                <a:latin typeface="Tahoma"/>
                <a:cs typeface="Tahoma"/>
              </a:rPr>
              <a:t>а</a:t>
            </a:r>
            <a:r>
              <a:rPr dirty="0" sz="1500" spc="-5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30" b="1">
                <a:solidFill>
                  <a:srgbClr val="615780"/>
                </a:solidFill>
                <a:latin typeface="Tahoma"/>
                <a:cs typeface="Tahoma"/>
              </a:rPr>
              <a:t>б</a:t>
            </a:r>
            <a:r>
              <a:rPr dirty="0" sz="1500" spc="35" b="1">
                <a:solidFill>
                  <a:srgbClr val="615780"/>
                </a:solidFill>
                <a:latin typeface="Tahoma"/>
                <a:cs typeface="Tahoma"/>
              </a:rPr>
              <a:t>ува</a:t>
            </a:r>
            <a:r>
              <a:rPr dirty="0" sz="1500" spc="55" b="1">
                <a:solidFill>
                  <a:srgbClr val="615780"/>
                </a:solidFill>
                <a:latin typeface="Tahoma"/>
                <a:cs typeface="Tahoma"/>
              </a:rPr>
              <a:t>є</a:t>
            </a:r>
            <a:r>
              <a:rPr dirty="0" sz="1500" spc="-5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-75" b="1">
                <a:solidFill>
                  <a:srgbClr val="615780"/>
                </a:solidFill>
                <a:latin typeface="Tahoma"/>
                <a:cs typeface="Tahoma"/>
              </a:rPr>
              <a:t>5</a:t>
            </a:r>
            <a:r>
              <a:rPr dirty="0" sz="1500" spc="-55" b="1">
                <a:solidFill>
                  <a:srgbClr val="615780"/>
                </a:solidFill>
                <a:latin typeface="Tahoma"/>
                <a:cs typeface="Tahoma"/>
              </a:rPr>
              <a:t>3</a:t>
            </a:r>
            <a:r>
              <a:rPr dirty="0" sz="1500" spc="-5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-15" b="1">
                <a:solidFill>
                  <a:srgbClr val="615780"/>
                </a:solidFill>
                <a:latin typeface="Tahoma"/>
                <a:cs typeface="Tahoma"/>
              </a:rPr>
              <a:t>г</a:t>
            </a:r>
            <a:r>
              <a:rPr dirty="0" sz="1500" spc="25" b="1">
                <a:solidFill>
                  <a:srgbClr val="615780"/>
                </a:solidFill>
                <a:latin typeface="Tahoma"/>
                <a:cs typeface="Tahoma"/>
              </a:rPr>
              <a:t>о</a:t>
            </a:r>
            <a:r>
              <a:rPr dirty="0" sz="1500" spc="70" b="1">
                <a:solidFill>
                  <a:srgbClr val="615780"/>
                </a:solidFill>
                <a:latin typeface="Tahoma"/>
                <a:cs typeface="Tahoma"/>
              </a:rPr>
              <a:t>дин</a:t>
            </a:r>
            <a:r>
              <a:rPr dirty="0" sz="1500" spc="95" b="1">
                <a:solidFill>
                  <a:srgbClr val="615780"/>
                </a:solidFill>
                <a:latin typeface="Tahoma"/>
                <a:cs typeface="Tahoma"/>
              </a:rPr>
              <a:t>и</a:t>
            </a:r>
            <a:r>
              <a:rPr dirty="0" sz="1500" spc="-5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25" b="1">
                <a:solidFill>
                  <a:srgbClr val="615780"/>
                </a:solidFill>
                <a:latin typeface="Tahoma"/>
                <a:cs typeface="Tahoma"/>
              </a:rPr>
              <a:t>н</a:t>
            </a:r>
            <a:r>
              <a:rPr dirty="0" sz="1500" spc="45" b="1">
                <a:solidFill>
                  <a:srgbClr val="615780"/>
                </a:solidFill>
                <a:latin typeface="Tahoma"/>
                <a:cs typeface="Tahoma"/>
              </a:rPr>
              <a:t>а</a:t>
            </a:r>
            <a:r>
              <a:rPr dirty="0" sz="1500" spc="-5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60" b="1">
                <a:solidFill>
                  <a:srgbClr val="615780"/>
                </a:solidFill>
                <a:latin typeface="Tahoma"/>
                <a:cs typeface="Tahoma"/>
              </a:rPr>
              <a:t>тижден</a:t>
            </a:r>
            <a:r>
              <a:rPr dirty="0" sz="1500" spc="45" b="1">
                <a:solidFill>
                  <a:srgbClr val="615780"/>
                </a:solidFill>
                <a:latin typeface="Tahoma"/>
                <a:cs typeface="Tahoma"/>
              </a:rPr>
              <a:t>ь</a:t>
            </a:r>
            <a:r>
              <a:rPr dirty="0" sz="1500" spc="-45" b="1">
                <a:solidFill>
                  <a:srgbClr val="615780"/>
                </a:solidFill>
                <a:latin typeface="Tahoma"/>
                <a:cs typeface="Tahoma"/>
              </a:rPr>
              <a:t>,</a:t>
            </a:r>
            <a:r>
              <a:rPr dirty="0" sz="1500" spc="-5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20" b="1">
                <a:solidFill>
                  <a:srgbClr val="615780"/>
                </a:solidFill>
                <a:latin typeface="Tahoma"/>
                <a:cs typeface="Tahoma"/>
              </a:rPr>
              <a:t>а</a:t>
            </a:r>
            <a:r>
              <a:rPr dirty="0" sz="1500" spc="-5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25" b="1">
                <a:solidFill>
                  <a:srgbClr val="615780"/>
                </a:solidFill>
                <a:latin typeface="Tahoma"/>
                <a:cs typeface="Tahoma"/>
              </a:rPr>
              <a:t>н</a:t>
            </a:r>
            <a:r>
              <a:rPr dirty="0" sz="1500" spc="45" b="1">
                <a:solidFill>
                  <a:srgbClr val="615780"/>
                </a:solidFill>
                <a:latin typeface="Tahoma"/>
                <a:cs typeface="Tahoma"/>
              </a:rPr>
              <a:t>а</a:t>
            </a:r>
            <a:r>
              <a:rPr dirty="0" sz="1500" spc="-5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35" b="1">
                <a:solidFill>
                  <a:srgbClr val="615780"/>
                </a:solidFill>
                <a:latin typeface="Tahoma"/>
                <a:cs typeface="Tahoma"/>
              </a:rPr>
              <a:t>в</a:t>
            </a:r>
            <a:r>
              <a:rPr dirty="0" sz="1500" spc="-30" b="1">
                <a:solidFill>
                  <a:srgbClr val="615780"/>
                </a:solidFill>
                <a:latin typeface="Tahoma"/>
                <a:cs typeface="Tahoma"/>
              </a:rPr>
              <a:t>у</a:t>
            </a:r>
            <a:r>
              <a:rPr dirty="0" sz="1500" spc="45" b="1">
                <a:solidFill>
                  <a:srgbClr val="615780"/>
                </a:solidFill>
                <a:latin typeface="Tahoma"/>
                <a:cs typeface="Tahoma"/>
              </a:rPr>
              <a:t>лиц</a:t>
            </a:r>
            <a:r>
              <a:rPr dirty="0" sz="1500" spc="30" b="1">
                <a:solidFill>
                  <a:srgbClr val="615780"/>
                </a:solidFill>
                <a:latin typeface="Tahoma"/>
                <a:cs typeface="Tahoma"/>
              </a:rPr>
              <a:t>і</a:t>
            </a:r>
            <a:r>
              <a:rPr dirty="0" sz="1500" spc="-15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135" b="1">
                <a:solidFill>
                  <a:srgbClr val="615780"/>
                </a:solidFill>
                <a:latin typeface="Tahoma"/>
                <a:cs typeface="Tahoma"/>
              </a:rPr>
              <a:t>—</a:t>
            </a:r>
            <a:r>
              <a:rPr dirty="0" sz="1500" spc="-15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10" b="1">
                <a:solidFill>
                  <a:srgbClr val="615780"/>
                </a:solidFill>
                <a:latin typeface="Tahoma"/>
                <a:cs typeface="Tahoma"/>
              </a:rPr>
              <a:t>пі</a:t>
            </a:r>
            <a:r>
              <a:rPr dirty="0" sz="1500" spc="45" b="1">
                <a:solidFill>
                  <a:srgbClr val="615780"/>
                </a:solidFill>
                <a:latin typeface="Tahoma"/>
                <a:cs typeface="Tahoma"/>
              </a:rPr>
              <a:t>в</a:t>
            </a:r>
            <a:r>
              <a:rPr dirty="0" sz="1500" spc="-5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500" spc="-15" b="1">
                <a:solidFill>
                  <a:srgbClr val="615780"/>
                </a:solidFill>
                <a:latin typeface="Tahoma"/>
                <a:cs typeface="Tahoma"/>
              </a:rPr>
              <a:t>г</a:t>
            </a:r>
            <a:r>
              <a:rPr dirty="0" sz="1500" spc="25" b="1">
                <a:solidFill>
                  <a:srgbClr val="615780"/>
                </a:solidFill>
                <a:latin typeface="Tahoma"/>
                <a:cs typeface="Tahoma"/>
              </a:rPr>
              <a:t>о</a:t>
            </a:r>
            <a:r>
              <a:rPr dirty="0" sz="1500" spc="45" b="1">
                <a:solidFill>
                  <a:srgbClr val="615780"/>
                </a:solidFill>
                <a:latin typeface="Tahoma"/>
                <a:cs typeface="Tahoma"/>
              </a:rPr>
              <a:t>дини.</a:t>
            </a:r>
            <a:endParaRPr sz="1500">
              <a:latin typeface="Tahoma"/>
              <a:cs typeface="Tahom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5" name="object 5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9544" y="1756823"/>
            <a:ext cx="8841289" cy="452299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4745378" y="1579975"/>
            <a:ext cx="747395" cy="4756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138430">
              <a:lnSpc>
                <a:spcPct val="118000"/>
              </a:lnSpc>
              <a:spcBef>
                <a:spcPts val="95"/>
              </a:spcBef>
            </a:pPr>
            <a:r>
              <a:rPr dirty="0" sz="1250" spc="75">
                <a:solidFill>
                  <a:srgbClr val="231F20"/>
                </a:solidFill>
                <a:latin typeface="Lucida Sans Unicode"/>
                <a:cs typeface="Lucida Sans Unicode"/>
              </a:rPr>
              <a:t>Арон </a:t>
            </a:r>
            <a:r>
              <a:rPr dirty="0" sz="1250" spc="8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250" spc="130">
                <a:solidFill>
                  <a:srgbClr val="231F20"/>
                </a:solidFill>
                <a:latin typeface="Lucida Sans Unicode"/>
                <a:cs typeface="Lucida Sans Unicode"/>
              </a:rPr>
              <a:t>К</a:t>
            </a:r>
            <a:r>
              <a:rPr dirty="0" sz="1250" spc="40">
                <a:solidFill>
                  <a:srgbClr val="231F20"/>
                </a:solidFill>
                <a:latin typeface="Lucida Sans Unicode"/>
                <a:cs typeface="Lucida Sans Unicode"/>
              </a:rPr>
              <a:t>анд</a:t>
            </a:r>
            <a:r>
              <a:rPr dirty="0" sz="1250" spc="30">
                <a:solidFill>
                  <a:srgbClr val="231F20"/>
                </a:solidFill>
                <a:latin typeface="Lucida Sans Unicode"/>
                <a:cs typeface="Lucida Sans Unicode"/>
              </a:rPr>
              <a:t>о</a:t>
            </a:r>
            <a:r>
              <a:rPr dirty="0" sz="1250" spc="65">
                <a:solidFill>
                  <a:srgbClr val="231F20"/>
                </a:solidFill>
                <a:latin typeface="Lucida Sans Unicode"/>
                <a:cs typeface="Lucida Sans Unicode"/>
              </a:rPr>
              <a:t>ла</a:t>
            </a:r>
            <a:endParaRPr sz="125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81761" y="1507831"/>
            <a:ext cx="836294" cy="4756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58115" marR="5080" indent="-146050">
              <a:lnSpc>
                <a:spcPct val="118000"/>
              </a:lnSpc>
              <a:spcBef>
                <a:spcPts val="95"/>
              </a:spcBef>
            </a:pPr>
            <a:r>
              <a:rPr dirty="0" sz="1250" spc="95">
                <a:solidFill>
                  <a:srgbClr val="231F20"/>
                </a:solidFill>
                <a:latin typeface="Lucida Sans Unicode"/>
                <a:cs typeface="Lucida Sans Unicode"/>
              </a:rPr>
              <a:t>А</a:t>
            </a:r>
            <a:r>
              <a:rPr dirty="0" sz="1250" spc="85">
                <a:solidFill>
                  <a:srgbClr val="231F20"/>
                </a:solidFill>
                <a:latin typeface="Lucida Sans Unicode"/>
                <a:cs typeface="Lucida Sans Unicode"/>
              </a:rPr>
              <a:t>льбе</a:t>
            </a:r>
            <a:r>
              <a:rPr dirty="0" sz="1250" spc="65">
                <a:solidFill>
                  <a:srgbClr val="231F20"/>
                </a:solidFill>
                <a:latin typeface="Lucida Sans Unicode"/>
                <a:cs typeface="Lucida Sans Unicode"/>
              </a:rPr>
              <a:t>р</a:t>
            </a:r>
            <a:r>
              <a:rPr dirty="0" sz="1250" spc="-25">
                <a:solidFill>
                  <a:srgbClr val="231F20"/>
                </a:solidFill>
                <a:latin typeface="Lucida Sans Unicode"/>
                <a:cs typeface="Lucida Sans Unicode"/>
              </a:rPr>
              <a:t>т</a:t>
            </a:r>
            <a:r>
              <a:rPr dirty="0" sz="1250" spc="25">
                <a:solidFill>
                  <a:srgbClr val="231F20"/>
                </a:solidFill>
                <a:latin typeface="Lucida Sans Unicode"/>
                <a:cs typeface="Lucida Sans Unicode"/>
              </a:rPr>
              <a:t>о  </a:t>
            </a:r>
            <a:r>
              <a:rPr dirty="0" sz="1250" spc="60">
                <a:solidFill>
                  <a:srgbClr val="231F20"/>
                </a:solidFill>
                <a:latin typeface="Lucida Sans Unicode"/>
                <a:cs typeface="Lucida Sans Unicode"/>
              </a:rPr>
              <a:t>Поссо</a:t>
            </a:r>
            <a:endParaRPr sz="125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98730" y="1706864"/>
            <a:ext cx="798195" cy="4756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83185">
              <a:lnSpc>
                <a:spcPct val="118000"/>
              </a:lnSpc>
              <a:spcBef>
                <a:spcPts val="95"/>
              </a:spcBef>
            </a:pPr>
            <a:r>
              <a:rPr dirty="0" sz="1250" spc="75">
                <a:solidFill>
                  <a:srgbClr val="231F20"/>
                </a:solidFill>
                <a:latin typeface="Lucida Sans Unicode"/>
                <a:cs typeface="Lucida Sans Unicode"/>
              </a:rPr>
              <a:t>Галина </a:t>
            </a:r>
            <a:r>
              <a:rPr dirty="0" sz="1250" spc="8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250" spc="65">
                <a:solidFill>
                  <a:srgbClr val="231F20"/>
                </a:solidFill>
                <a:latin typeface="Lucida Sans Unicode"/>
                <a:cs typeface="Lucida Sans Unicode"/>
              </a:rPr>
              <a:t>Пилягіна</a:t>
            </a:r>
            <a:endParaRPr sz="125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731531" y="5863975"/>
            <a:ext cx="644525" cy="4756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111760">
              <a:lnSpc>
                <a:spcPct val="118000"/>
              </a:lnSpc>
              <a:spcBef>
                <a:spcPts val="95"/>
              </a:spcBef>
            </a:pPr>
            <a:r>
              <a:rPr dirty="0" sz="1250" spc="50">
                <a:solidFill>
                  <a:srgbClr val="231F20"/>
                </a:solidFill>
                <a:latin typeface="Lucida Sans Unicode"/>
                <a:cs typeface="Lucida Sans Unicode"/>
              </a:rPr>
              <a:t>Таня </a:t>
            </a:r>
            <a:r>
              <a:rPr dirty="0" sz="1250" spc="5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250" spc="114">
                <a:solidFill>
                  <a:srgbClr val="231F20"/>
                </a:solidFill>
                <a:latin typeface="Lucida Sans Unicode"/>
                <a:cs typeface="Lucida Sans Unicode"/>
              </a:rPr>
              <a:t>Бек</a:t>
            </a:r>
            <a:r>
              <a:rPr dirty="0" sz="1250" spc="85">
                <a:solidFill>
                  <a:srgbClr val="231F20"/>
                </a:solidFill>
                <a:latin typeface="Lucida Sans Unicode"/>
                <a:cs typeface="Lucida Sans Unicode"/>
              </a:rPr>
              <a:t>к</a:t>
            </a:r>
            <a:r>
              <a:rPr dirty="0" sz="1250" spc="90">
                <a:solidFill>
                  <a:srgbClr val="231F20"/>
                </a:solidFill>
                <a:latin typeface="Lucida Sans Unicode"/>
                <a:cs typeface="Lucida Sans Unicode"/>
              </a:rPr>
              <a:t>ер</a:t>
            </a:r>
            <a:endParaRPr sz="125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483038" y="4720042"/>
            <a:ext cx="799465" cy="7004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700" marR="5080">
              <a:lnSpc>
                <a:spcPct val="118000"/>
              </a:lnSpc>
              <a:spcBef>
                <a:spcPts val="95"/>
              </a:spcBef>
            </a:pPr>
            <a:r>
              <a:rPr dirty="0" sz="1250" spc="105">
                <a:solidFill>
                  <a:srgbClr val="231F20"/>
                </a:solidFill>
                <a:latin typeface="Lucida Sans Unicode"/>
                <a:cs typeface="Lucida Sans Unicode"/>
              </a:rPr>
              <a:t>Шон</a:t>
            </a:r>
            <a:r>
              <a:rPr dirty="0" sz="1250" spc="-6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250" spc="-35">
                <a:solidFill>
                  <a:srgbClr val="231F20"/>
                </a:solidFill>
                <a:latin typeface="Lucida Sans Unicode"/>
                <a:cs typeface="Lucida Sans Unicode"/>
              </a:rPr>
              <a:t>Ґ</a:t>
            </a:r>
            <a:r>
              <a:rPr dirty="0" sz="1250" spc="40">
                <a:solidFill>
                  <a:srgbClr val="231F20"/>
                </a:solidFill>
                <a:latin typeface="Lucida Sans Unicode"/>
                <a:cs typeface="Lucida Sans Unicode"/>
              </a:rPr>
              <a:t>рін  </a:t>
            </a:r>
            <a:r>
              <a:rPr dirty="0" sz="125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250" spc="-5">
                <a:solidFill>
                  <a:srgbClr val="231F20"/>
                </a:solidFill>
                <a:latin typeface="Lucida Sans Unicode"/>
                <a:cs typeface="Lucida Sans Unicode"/>
              </a:rPr>
              <a:t>і </a:t>
            </a:r>
            <a:r>
              <a:rPr dirty="0" sz="1250" spc="50">
                <a:solidFill>
                  <a:srgbClr val="231F20"/>
                </a:solidFill>
                <a:latin typeface="Lucida Sans Unicode"/>
                <a:cs typeface="Lucida Sans Unicode"/>
              </a:rPr>
              <a:t>Дафна </a:t>
            </a:r>
            <a:r>
              <a:rPr dirty="0" sz="1250" spc="5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250" spc="95">
                <a:solidFill>
                  <a:srgbClr val="231F20"/>
                </a:solidFill>
                <a:latin typeface="Lucida Sans Unicode"/>
                <a:cs typeface="Lucida Sans Unicode"/>
              </a:rPr>
              <a:t>Бавальє</a:t>
            </a:r>
            <a:endParaRPr sz="125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32145" y="1965623"/>
            <a:ext cx="259905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100">
                <a:solidFill>
                  <a:srgbClr val="231F20"/>
                </a:solidFill>
                <a:latin typeface="Lucida Sans Unicode"/>
                <a:cs typeface="Lucida Sans Unicode"/>
              </a:rPr>
              <a:t>Якщо</a:t>
            </a:r>
            <a:r>
              <a:rPr dirty="0" sz="16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-25">
                <a:solidFill>
                  <a:srgbClr val="231F20"/>
                </a:solidFill>
                <a:latin typeface="Lucida Sans Unicode"/>
                <a:cs typeface="Lucida Sans Unicode"/>
              </a:rPr>
              <a:t>20</a:t>
            </a:r>
            <a:r>
              <a:rPr dirty="0" sz="16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70">
                <a:solidFill>
                  <a:srgbClr val="231F20"/>
                </a:solidFill>
                <a:latin typeface="Lucida Sans Unicode"/>
                <a:cs typeface="Lucida Sans Unicode"/>
              </a:rPr>
              <a:t>років</a:t>
            </a:r>
            <a:r>
              <a:rPr dirty="0" sz="16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45">
                <a:solidFill>
                  <a:srgbClr val="231F20"/>
                </a:solidFill>
                <a:latin typeface="Lucida Sans Unicode"/>
                <a:cs typeface="Lucida Sans Unicode"/>
              </a:rPr>
              <a:t>тому</a:t>
            </a:r>
            <a:r>
              <a:rPr dirty="0" sz="16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20">
                <a:solidFill>
                  <a:srgbClr val="231F20"/>
                </a:solidFill>
                <a:latin typeface="Lucida Sans Unicode"/>
                <a:cs typeface="Lucida Sans Unicode"/>
              </a:rPr>
              <a:t>діти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32074" y="2209463"/>
            <a:ext cx="3074670" cy="3657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dirty="0" sz="1600" spc="75">
                <a:solidFill>
                  <a:srgbClr val="231F20"/>
                </a:solidFill>
                <a:latin typeface="Lucida Sans Unicode"/>
                <a:cs typeface="Lucida Sans Unicode"/>
              </a:rPr>
              <a:t>проводили </a:t>
            </a:r>
            <a:r>
              <a:rPr dirty="0" sz="1600" spc="90">
                <a:solidFill>
                  <a:srgbClr val="231F20"/>
                </a:solidFill>
                <a:latin typeface="Lucida Sans Unicode"/>
                <a:cs typeface="Lucida Sans Unicode"/>
              </a:rPr>
              <a:t>вільний </a:t>
            </a:r>
            <a:r>
              <a:rPr dirty="0" sz="1600" spc="95">
                <a:solidFill>
                  <a:srgbClr val="231F20"/>
                </a:solidFill>
                <a:latin typeface="Lucida Sans Unicode"/>
                <a:cs typeface="Lucida Sans Unicode"/>
              </a:rPr>
              <a:t>час </a:t>
            </a:r>
            <a:r>
              <a:rPr dirty="0" sz="1600" spc="70">
                <a:solidFill>
                  <a:srgbClr val="231F20"/>
                </a:solidFill>
                <a:latin typeface="Lucida Sans Unicode"/>
                <a:cs typeface="Lucida Sans Unicode"/>
              </a:rPr>
              <a:t>на </a:t>
            </a:r>
            <a:r>
              <a:rPr dirty="0" sz="1600" spc="7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60">
                <a:solidFill>
                  <a:srgbClr val="231F20"/>
                </a:solidFill>
                <a:latin typeface="Lucida Sans Unicode"/>
                <a:cs typeface="Lucida Sans Unicode"/>
              </a:rPr>
              <a:t>вулиці</a:t>
            </a:r>
            <a:r>
              <a:rPr dirty="0" sz="16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80">
                <a:solidFill>
                  <a:srgbClr val="231F20"/>
                </a:solidFill>
                <a:latin typeface="Lucida Sans Unicode"/>
                <a:cs typeface="Lucida Sans Unicode"/>
              </a:rPr>
              <a:t>за</a:t>
            </a:r>
            <a:r>
              <a:rPr dirty="0" sz="16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85">
                <a:solidFill>
                  <a:srgbClr val="231F20"/>
                </a:solidFill>
                <a:latin typeface="Lucida Sans Unicode"/>
                <a:cs typeface="Lucida Sans Unicode"/>
              </a:rPr>
              <a:t>активними</a:t>
            </a:r>
            <a:r>
              <a:rPr dirty="0" sz="16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25">
                <a:solidFill>
                  <a:srgbClr val="231F20"/>
                </a:solidFill>
                <a:latin typeface="Lucida Sans Unicode"/>
                <a:cs typeface="Lucida Sans Unicode"/>
              </a:rPr>
              <a:t>іграми, </a:t>
            </a:r>
            <a:r>
              <a:rPr dirty="0" sz="1600" spc="-4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>
                <a:solidFill>
                  <a:srgbClr val="231F20"/>
                </a:solidFill>
                <a:latin typeface="Lucida Sans Unicode"/>
                <a:cs typeface="Lucida Sans Unicode"/>
              </a:rPr>
              <a:t>то </a:t>
            </a:r>
            <a:r>
              <a:rPr dirty="0" sz="1600" spc="75">
                <a:solidFill>
                  <a:srgbClr val="231F20"/>
                </a:solidFill>
                <a:latin typeface="Lucida Sans Unicode"/>
                <a:cs typeface="Lucida Sans Unicode"/>
              </a:rPr>
              <a:t>зараз </a:t>
            </a:r>
            <a:r>
              <a:rPr dirty="0" sz="1600" spc="15">
                <a:solidFill>
                  <a:srgbClr val="231F20"/>
                </a:solidFill>
                <a:latin typeface="Lucida Sans Unicode"/>
                <a:cs typeface="Lucida Sans Unicode"/>
              </a:rPr>
              <a:t>їхнє </a:t>
            </a:r>
            <a:r>
              <a:rPr dirty="0" sz="1600" spc="70">
                <a:solidFill>
                  <a:srgbClr val="231F20"/>
                </a:solidFill>
                <a:latin typeface="Lucida Sans Unicode"/>
                <a:cs typeface="Lucida Sans Unicode"/>
              </a:rPr>
              <a:t>дозвілля </a:t>
            </a:r>
            <a:r>
              <a:rPr dirty="0" sz="1600" spc="7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95">
                <a:solidFill>
                  <a:srgbClr val="231F20"/>
                </a:solidFill>
                <a:latin typeface="Lucida Sans Unicode"/>
                <a:cs typeface="Lucida Sans Unicode"/>
              </a:rPr>
              <a:t>минає </a:t>
            </a:r>
            <a:r>
              <a:rPr dirty="0" sz="1600" spc="100">
                <a:solidFill>
                  <a:srgbClr val="231F20"/>
                </a:solidFill>
                <a:latin typeface="Lucida Sans Unicode"/>
                <a:cs typeface="Lucida Sans Unicode"/>
              </a:rPr>
              <a:t>переважно </a:t>
            </a:r>
            <a:r>
              <a:rPr dirty="0" sz="1600" spc="70">
                <a:solidFill>
                  <a:srgbClr val="231F20"/>
                </a:solidFill>
                <a:latin typeface="Lucida Sans Unicode"/>
                <a:cs typeface="Lucida Sans Unicode"/>
              </a:rPr>
              <a:t>перед </a:t>
            </a:r>
            <a:r>
              <a:rPr dirty="0" sz="1600" spc="7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60">
                <a:solidFill>
                  <a:srgbClr val="231F20"/>
                </a:solidFill>
                <a:latin typeface="Lucida Sans Unicode"/>
                <a:cs typeface="Lucida Sans Unicode"/>
              </a:rPr>
              <a:t>екранами. </a:t>
            </a:r>
            <a:r>
              <a:rPr dirty="0" sz="1600" spc="-20">
                <a:solidFill>
                  <a:srgbClr val="231F20"/>
                </a:solidFill>
                <a:latin typeface="Lucida Sans Unicode"/>
                <a:cs typeface="Lucida Sans Unicode"/>
              </a:rPr>
              <a:t>Так, </a:t>
            </a:r>
            <a:r>
              <a:rPr dirty="0" sz="1600" spc="40">
                <a:solidFill>
                  <a:srgbClr val="231F20"/>
                </a:solidFill>
                <a:latin typeface="Lucida Sans Unicode"/>
                <a:cs typeface="Lucida Sans Unicode"/>
              </a:rPr>
              <a:t>підлітки </a:t>
            </a:r>
            <a:r>
              <a:rPr dirty="0" sz="1600" spc="100">
                <a:solidFill>
                  <a:srgbClr val="231F20"/>
                </a:solidFill>
                <a:latin typeface="Lucida Sans Unicode"/>
                <a:cs typeface="Lucida Sans Unicode"/>
              </a:rPr>
              <a:t>з </a:t>
            </a:r>
            <a:r>
              <a:rPr dirty="0" sz="1600" spc="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30">
                <a:solidFill>
                  <a:srgbClr val="231F20"/>
                </a:solidFill>
                <a:latin typeface="Lucida Sans Unicode"/>
                <a:cs typeface="Lucida Sans Unicode"/>
              </a:rPr>
              <a:t>Англії</a:t>
            </a:r>
            <a:r>
              <a:rPr dirty="0" sz="16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25">
                <a:solidFill>
                  <a:srgbClr val="231F20"/>
                </a:solidFill>
                <a:latin typeface="Lucida Sans Unicode"/>
                <a:cs typeface="Lucida Sans Unicode"/>
              </a:rPr>
              <a:t>та</a:t>
            </a:r>
            <a:r>
              <a:rPr dirty="0" sz="16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125">
                <a:solidFill>
                  <a:srgbClr val="231F20"/>
                </a:solidFill>
                <a:latin typeface="Lucida Sans Unicode"/>
                <a:cs typeface="Lucida Sans Unicode"/>
              </a:rPr>
              <a:t>США</a:t>
            </a:r>
            <a:r>
              <a:rPr dirty="0" sz="16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140">
                <a:solidFill>
                  <a:srgbClr val="231F20"/>
                </a:solidFill>
                <a:latin typeface="Lucida Sans Unicode"/>
                <a:cs typeface="Lucida Sans Unicode"/>
              </a:rPr>
              <a:t>в</a:t>
            </a:r>
            <a:r>
              <a:rPr dirty="0" sz="16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75">
                <a:solidFill>
                  <a:srgbClr val="231F20"/>
                </a:solidFill>
                <a:latin typeface="Lucida Sans Unicode"/>
                <a:cs typeface="Lucida Sans Unicode"/>
              </a:rPr>
              <a:t>середньому </a:t>
            </a:r>
            <a:r>
              <a:rPr dirty="0" sz="1600" spc="-4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70">
                <a:solidFill>
                  <a:srgbClr val="231F20"/>
                </a:solidFill>
                <a:latin typeface="Lucida Sans Unicode"/>
                <a:cs typeface="Lucida Sans Unicode"/>
              </a:rPr>
              <a:t>проводять </a:t>
            </a:r>
            <a:r>
              <a:rPr dirty="0" sz="1600" spc="80">
                <a:solidFill>
                  <a:srgbClr val="231F20"/>
                </a:solidFill>
                <a:latin typeface="Lucida Sans Unicode"/>
                <a:cs typeface="Lucida Sans Unicode"/>
              </a:rPr>
              <a:t>за </a:t>
            </a:r>
            <a:r>
              <a:rPr dirty="0" sz="1600" spc="90">
                <a:solidFill>
                  <a:srgbClr val="231F20"/>
                </a:solidFill>
                <a:latin typeface="Lucida Sans Unicode"/>
                <a:cs typeface="Lucida Sans Unicode"/>
              </a:rPr>
              <a:t>екранами </a:t>
            </a:r>
            <a:r>
              <a:rPr dirty="0" sz="1600" spc="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50">
                <a:solidFill>
                  <a:srgbClr val="231F20"/>
                </a:solidFill>
                <a:latin typeface="Lucida Sans Unicode"/>
                <a:cs typeface="Lucida Sans Unicode"/>
              </a:rPr>
              <a:t>понад</a:t>
            </a:r>
            <a:r>
              <a:rPr dirty="0" sz="16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-20">
                <a:solidFill>
                  <a:srgbClr val="231F20"/>
                </a:solidFill>
                <a:latin typeface="Lucida Sans Unicode"/>
                <a:cs typeface="Lucida Sans Unicode"/>
              </a:rPr>
              <a:t>50</a:t>
            </a:r>
            <a:r>
              <a:rPr dirty="0" sz="16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30">
                <a:solidFill>
                  <a:srgbClr val="231F20"/>
                </a:solidFill>
                <a:latin typeface="Lucida Sans Unicode"/>
                <a:cs typeface="Lucida Sans Unicode"/>
              </a:rPr>
              <a:t>годин</a:t>
            </a:r>
            <a:r>
              <a:rPr dirty="0" sz="16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60">
                <a:solidFill>
                  <a:srgbClr val="231F20"/>
                </a:solidFill>
                <a:latin typeface="Lucida Sans Unicode"/>
                <a:cs typeface="Lucida Sans Unicode"/>
              </a:rPr>
              <a:t>щотижня,</a:t>
            </a:r>
            <a:endParaRPr sz="16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600" spc="55">
                <a:solidFill>
                  <a:srgbClr val="231F20"/>
                </a:solidFill>
                <a:latin typeface="Lucida Sans Unicode"/>
                <a:cs typeface="Lucida Sans Unicode"/>
              </a:rPr>
              <a:t>а</a:t>
            </a:r>
            <a:r>
              <a:rPr dirty="0" sz="16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60">
                <a:solidFill>
                  <a:srgbClr val="231F20"/>
                </a:solidFill>
                <a:latin typeface="Lucida Sans Unicode"/>
                <a:cs typeface="Lucida Sans Unicode"/>
              </a:rPr>
              <a:t>гуляють</a:t>
            </a:r>
            <a:r>
              <a:rPr dirty="0" sz="16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70">
                <a:solidFill>
                  <a:srgbClr val="231F20"/>
                </a:solidFill>
                <a:latin typeface="Lucida Sans Unicode"/>
                <a:cs typeface="Lucida Sans Unicode"/>
              </a:rPr>
              <a:t>на</a:t>
            </a:r>
            <a:r>
              <a:rPr dirty="0" sz="16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60">
                <a:solidFill>
                  <a:srgbClr val="231F20"/>
                </a:solidFill>
                <a:latin typeface="Lucida Sans Unicode"/>
                <a:cs typeface="Lucida Sans Unicode"/>
              </a:rPr>
              <a:t>вулиці</a:t>
            </a:r>
            <a:r>
              <a:rPr dirty="0" sz="16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>
                <a:solidFill>
                  <a:srgbClr val="231F20"/>
                </a:solidFill>
                <a:latin typeface="Lucida Sans Unicode"/>
                <a:cs typeface="Lucida Sans Unicode"/>
              </a:rPr>
              <a:t>—</a:t>
            </a:r>
            <a:endParaRPr sz="1600">
              <a:latin typeface="Lucida Sans Unicode"/>
              <a:cs typeface="Lucida Sans Unicode"/>
            </a:endParaRPr>
          </a:p>
          <a:p>
            <a:pPr marL="12700" marR="278130">
              <a:lnSpc>
                <a:spcPct val="114599"/>
              </a:lnSpc>
            </a:pPr>
            <a:r>
              <a:rPr dirty="0" sz="1600" spc="-80">
                <a:solidFill>
                  <a:srgbClr val="231F20"/>
                </a:solidFill>
                <a:latin typeface="Lucida Sans Unicode"/>
                <a:cs typeface="Lucida Sans Unicode"/>
              </a:rPr>
              <a:t>2</a:t>
            </a:r>
            <a:r>
              <a:rPr dirty="0" sz="1600" spc="-120">
                <a:solidFill>
                  <a:srgbClr val="231F20"/>
                </a:solidFill>
                <a:latin typeface="Lucida Sans Unicode"/>
                <a:cs typeface="Lucida Sans Unicode"/>
              </a:rPr>
              <a:t>,5</a:t>
            </a:r>
            <a:r>
              <a:rPr dirty="0" sz="1600" spc="-8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-50">
                <a:solidFill>
                  <a:srgbClr val="231F20"/>
                </a:solidFill>
                <a:latin typeface="Lucida Sans Unicode"/>
                <a:cs typeface="Lucida Sans Unicode"/>
              </a:rPr>
              <a:t>г</a:t>
            </a:r>
            <a:r>
              <a:rPr dirty="0" sz="1600" spc="30">
                <a:solidFill>
                  <a:srgbClr val="231F20"/>
                </a:solidFill>
                <a:latin typeface="Lucida Sans Unicode"/>
                <a:cs typeface="Lucida Sans Unicode"/>
              </a:rPr>
              <a:t>о</a:t>
            </a:r>
            <a:r>
              <a:rPr dirty="0" sz="1600" spc="70">
                <a:solidFill>
                  <a:srgbClr val="231F20"/>
                </a:solidFill>
                <a:latin typeface="Lucida Sans Unicode"/>
                <a:cs typeface="Lucida Sans Unicode"/>
              </a:rPr>
              <a:t>дини</a:t>
            </a:r>
            <a:r>
              <a:rPr dirty="0" sz="1600" spc="-8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65">
                <a:solidFill>
                  <a:srgbClr val="231F20"/>
                </a:solidFill>
                <a:latin typeface="Lucida Sans Unicode"/>
                <a:cs typeface="Lucida Sans Unicode"/>
              </a:rPr>
              <a:t>або</a:t>
            </a:r>
            <a:r>
              <a:rPr dirty="0" sz="1600" spc="-8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100">
                <a:solidFill>
                  <a:srgbClr val="231F20"/>
                </a:solidFill>
                <a:latin typeface="Lucida Sans Unicode"/>
                <a:cs typeface="Lucida Sans Unicode"/>
              </a:rPr>
              <a:t>ще</a:t>
            </a:r>
            <a:r>
              <a:rPr dirty="0" sz="1600" spc="-8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65">
                <a:solidFill>
                  <a:srgbClr val="231F20"/>
                </a:solidFill>
                <a:latin typeface="Lucida Sans Unicode"/>
                <a:cs typeface="Lucida Sans Unicode"/>
              </a:rPr>
              <a:t>менше.  </a:t>
            </a:r>
            <a:r>
              <a:rPr dirty="0" sz="1600" spc="95">
                <a:solidFill>
                  <a:srgbClr val="231F20"/>
                </a:solidFill>
                <a:latin typeface="Lucida Sans Unicode"/>
                <a:cs typeface="Lucida Sans Unicode"/>
              </a:rPr>
              <a:t>Це </a:t>
            </a:r>
            <a:r>
              <a:rPr dirty="0" sz="1600" spc="100">
                <a:solidFill>
                  <a:srgbClr val="231F20"/>
                </a:solidFill>
                <a:latin typeface="Lucida Sans Unicode"/>
                <a:cs typeface="Lucida Sans Unicode"/>
              </a:rPr>
              <a:t>може </a:t>
            </a:r>
            <a:r>
              <a:rPr dirty="0" sz="1600" spc="70">
                <a:solidFill>
                  <a:srgbClr val="231F20"/>
                </a:solidFill>
                <a:latin typeface="Lucida Sans Unicode"/>
                <a:cs typeface="Lucida Sans Unicode"/>
              </a:rPr>
              <a:t>призводити </a:t>
            </a:r>
            <a:r>
              <a:rPr dirty="0" sz="1600" spc="15">
                <a:solidFill>
                  <a:srgbClr val="231F20"/>
                </a:solidFill>
                <a:latin typeface="Lucida Sans Unicode"/>
                <a:cs typeface="Lucida Sans Unicode"/>
              </a:rPr>
              <a:t>до </a:t>
            </a:r>
            <a:r>
              <a:rPr dirty="0" sz="1600" spc="2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85">
                <a:solidFill>
                  <a:srgbClr val="231F20"/>
                </a:solidFill>
                <a:latin typeface="Lucida Sans Unicode"/>
                <a:cs typeface="Lucida Sans Unicode"/>
              </a:rPr>
              <a:t>проблем </a:t>
            </a:r>
            <a:r>
              <a:rPr dirty="0" sz="1600" spc="100">
                <a:solidFill>
                  <a:srgbClr val="231F20"/>
                </a:solidFill>
                <a:latin typeface="Lucida Sans Unicode"/>
                <a:cs typeface="Lucida Sans Unicode"/>
              </a:rPr>
              <a:t>з </a:t>
            </a:r>
            <a:r>
              <a:rPr dirty="0" sz="1600" spc="75">
                <a:solidFill>
                  <a:srgbClr val="231F20"/>
                </a:solidFill>
                <a:latin typeface="Lucida Sans Unicode"/>
                <a:cs typeface="Lucida Sans Unicode"/>
              </a:rPr>
              <a:t>надлишковою </a:t>
            </a:r>
            <a:r>
              <a:rPr dirty="0" sz="1600" spc="-4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55">
                <a:solidFill>
                  <a:srgbClr val="231F20"/>
                </a:solidFill>
                <a:latin typeface="Lucida Sans Unicode"/>
                <a:cs typeface="Lucida Sans Unicode"/>
              </a:rPr>
              <a:t>вагою</a:t>
            </a:r>
            <a:r>
              <a:rPr dirty="0" sz="16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140">
                <a:solidFill>
                  <a:srgbClr val="231F20"/>
                </a:solidFill>
                <a:latin typeface="Lucida Sans Unicode"/>
                <a:cs typeface="Lucida Sans Unicode"/>
              </a:rPr>
              <a:t>в</a:t>
            </a:r>
            <a:r>
              <a:rPr dirty="0" sz="1600" spc="-8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>
                <a:solidFill>
                  <a:srgbClr val="231F20"/>
                </a:solidFill>
                <a:latin typeface="Lucida Sans Unicode"/>
                <a:cs typeface="Lucida Sans Unicode"/>
              </a:rPr>
              <a:t>дітей.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865801" y="693075"/>
            <a:ext cx="296100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80"/>
              <a:t>Сью</a:t>
            </a:r>
            <a:r>
              <a:rPr dirty="0" spc="-250"/>
              <a:t> </a:t>
            </a:r>
            <a:r>
              <a:rPr dirty="0" spc="220"/>
              <a:t>Палмер</a:t>
            </a:r>
          </a:p>
        </p:txBody>
      </p:sp>
      <p:grpSp>
        <p:nvGrpSpPr>
          <p:cNvPr id="11" name="object 11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2" name="object 12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39037" y="2291010"/>
            <a:ext cx="4614545" cy="1384300"/>
          </a:xfrm>
          <a:prstGeom prst="rect"/>
        </p:spPr>
        <p:txBody>
          <a:bodyPr wrap="square" lIns="0" tIns="38100" rIns="0" bIns="0" rtlCol="0" vert="horz">
            <a:spAutoFit/>
          </a:bodyPr>
          <a:lstStyle/>
          <a:p>
            <a:pPr marL="12700" marR="5080" indent="558165">
              <a:lnSpc>
                <a:spcPts val="5300"/>
              </a:lnSpc>
              <a:spcBef>
                <a:spcPts val="300"/>
              </a:spcBef>
            </a:pPr>
            <a:r>
              <a:rPr dirty="0" sz="4500" spc="210">
                <a:solidFill>
                  <a:srgbClr val="58595B"/>
                </a:solidFill>
              </a:rPr>
              <a:t>Спробуймо </a:t>
            </a:r>
            <a:r>
              <a:rPr dirty="0" sz="4500" spc="215">
                <a:solidFill>
                  <a:srgbClr val="58595B"/>
                </a:solidFill>
              </a:rPr>
              <a:t> </a:t>
            </a:r>
            <a:r>
              <a:rPr dirty="0" sz="4500" spc="280">
                <a:solidFill>
                  <a:srgbClr val="58595B"/>
                </a:solidFill>
              </a:rPr>
              <a:t>ще</a:t>
            </a:r>
            <a:r>
              <a:rPr dirty="0" sz="4500" spc="-250">
                <a:solidFill>
                  <a:srgbClr val="58595B"/>
                </a:solidFill>
              </a:rPr>
              <a:t> </a:t>
            </a:r>
            <a:r>
              <a:rPr dirty="0" sz="4500" spc="150">
                <a:solidFill>
                  <a:srgbClr val="58595B"/>
                </a:solidFill>
              </a:rPr>
              <a:t>один</a:t>
            </a:r>
            <a:r>
              <a:rPr dirty="0" sz="4500" spc="-245">
                <a:solidFill>
                  <a:srgbClr val="58595B"/>
                </a:solidFill>
              </a:rPr>
              <a:t> </a:t>
            </a:r>
            <a:r>
              <a:rPr dirty="0" sz="4500" spc="215">
                <a:solidFill>
                  <a:srgbClr val="58595B"/>
                </a:solidFill>
              </a:rPr>
              <a:t>разом</a:t>
            </a:r>
            <a:endParaRPr sz="4500"/>
          </a:p>
        </p:txBody>
      </p:sp>
      <p:grpSp>
        <p:nvGrpSpPr>
          <p:cNvPr id="3" name="object 3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4" name="object 4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8880" y="695514"/>
            <a:ext cx="6155690" cy="467359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900" spc="155"/>
              <a:t>Приєднуємося</a:t>
            </a:r>
            <a:r>
              <a:rPr dirty="0" sz="2900" spc="-155"/>
              <a:t> </a:t>
            </a:r>
            <a:r>
              <a:rPr dirty="0" sz="2900" spc="25"/>
              <a:t>до</a:t>
            </a:r>
            <a:r>
              <a:rPr dirty="0" sz="2900" spc="-155"/>
              <a:t> </a:t>
            </a:r>
            <a:r>
              <a:rPr dirty="0" sz="2900" spc="140"/>
              <a:t>обговорення</a:t>
            </a:r>
            <a:endParaRPr sz="2900"/>
          </a:p>
        </p:txBody>
      </p:sp>
      <p:sp>
        <p:nvSpPr>
          <p:cNvPr id="3" name="object 3"/>
          <p:cNvSpPr txBox="1"/>
          <p:nvPr/>
        </p:nvSpPr>
        <p:spPr>
          <a:xfrm>
            <a:off x="850628" y="5951514"/>
            <a:ext cx="9011920" cy="46735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900" spc="150">
                <a:solidFill>
                  <a:srgbClr val="231F20"/>
                </a:solidFill>
                <a:latin typeface="Lucida Sans Unicode"/>
                <a:cs typeface="Lucida Sans Unicode"/>
              </a:rPr>
              <a:t>Долучаємося</a:t>
            </a:r>
            <a:r>
              <a:rPr dirty="0" sz="2900" spc="-14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900" spc="25">
                <a:solidFill>
                  <a:srgbClr val="231F20"/>
                </a:solidFill>
                <a:latin typeface="Lucida Sans Unicode"/>
                <a:cs typeface="Lucida Sans Unicode"/>
              </a:rPr>
              <a:t>до</a:t>
            </a:r>
            <a:r>
              <a:rPr dirty="0" sz="2900" spc="-14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900" spc="110">
                <a:solidFill>
                  <a:srgbClr val="231F20"/>
                </a:solidFill>
                <a:latin typeface="Lucida Sans Unicode"/>
                <a:cs typeface="Lucida Sans Unicode"/>
              </a:rPr>
              <a:t>обговорення,</a:t>
            </a:r>
            <a:r>
              <a:rPr dirty="0" sz="2900" spc="-14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900" spc="204">
                <a:solidFill>
                  <a:srgbClr val="231F20"/>
                </a:solidFill>
                <a:latin typeface="Lucida Sans Unicode"/>
                <a:cs typeface="Lucida Sans Unicode"/>
              </a:rPr>
              <a:t>яке</a:t>
            </a:r>
            <a:r>
              <a:rPr dirty="0" sz="2900" spc="-14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900" spc="250">
                <a:solidFill>
                  <a:srgbClr val="231F20"/>
                </a:solidFill>
                <a:latin typeface="Lucida Sans Unicode"/>
                <a:cs typeface="Lucida Sans Unicode"/>
              </a:rPr>
              <a:t>вже</a:t>
            </a:r>
            <a:r>
              <a:rPr dirty="0" sz="2900" spc="-14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900" spc="150">
                <a:solidFill>
                  <a:srgbClr val="231F20"/>
                </a:solidFill>
                <a:latin typeface="Lucida Sans Unicode"/>
                <a:cs typeface="Lucida Sans Unicode"/>
              </a:rPr>
              <a:t>триває</a:t>
            </a:r>
            <a:endParaRPr sz="2900">
              <a:latin typeface="Lucida Sans Unicode"/>
              <a:cs typeface="Lucida Sans Unicode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78774" y="1357177"/>
            <a:ext cx="5156603" cy="4479822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0" y="6637508"/>
            <a:ext cx="1058545" cy="543560"/>
          </a:xfrm>
          <a:prstGeom prst="rect">
            <a:avLst/>
          </a:prstGeom>
          <a:solidFill>
            <a:srgbClr val="615780"/>
          </a:solidFill>
        </p:spPr>
        <p:txBody>
          <a:bodyPr wrap="square" lIns="0" tIns="1130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90"/>
              </a:spcBef>
            </a:pPr>
            <a:r>
              <a:rPr dirty="0" sz="2000" spc="-65" b="1">
                <a:solidFill>
                  <a:srgbClr val="FFFFFF"/>
                </a:solidFill>
                <a:latin typeface="Tahoma"/>
                <a:cs typeface="Tahoma"/>
              </a:rPr>
              <a:t>2</a:t>
            </a:r>
            <a:endParaRPr sz="2000">
              <a:latin typeface="Tahoma"/>
              <a:cs typeface="Tahom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058405" y="6615010"/>
            <a:ext cx="9634220" cy="588645"/>
            <a:chOff x="1058405" y="6615010"/>
            <a:chExt cx="9634220" cy="588645"/>
          </a:xfrm>
        </p:grpSpPr>
        <p:sp>
          <p:nvSpPr>
            <p:cNvPr id="7" name="object 7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6528539" y="6767954"/>
            <a:ext cx="101473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140">
                <a:solidFill>
                  <a:srgbClr val="231F20"/>
                </a:solidFill>
                <a:latin typeface="Verdana"/>
                <a:cs typeface="Verdana"/>
              </a:rPr>
              <a:t>М</a:t>
            </a:r>
            <a:r>
              <a:rPr dirty="0" sz="1600" spc="9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1600" spc="15">
                <a:solidFill>
                  <a:srgbClr val="231F20"/>
                </a:solidFill>
                <a:latin typeface="Verdana"/>
                <a:cs typeface="Verdana"/>
              </a:rPr>
              <a:t>д</a:t>
            </a:r>
            <a:r>
              <a:rPr dirty="0" sz="1600" spc="-30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1600" spc="15">
                <a:solidFill>
                  <a:srgbClr val="231F20"/>
                </a:solidFill>
                <a:latin typeface="Verdana"/>
                <a:cs typeface="Verdana"/>
              </a:rPr>
              <a:t>ль</a:t>
            </a:r>
            <a:r>
              <a:rPr dirty="0" sz="1600" spc="-13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1600" spc="-100">
                <a:solidFill>
                  <a:srgbClr val="231F20"/>
                </a:solidFill>
                <a:latin typeface="Verdana"/>
                <a:cs typeface="Verdana"/>
              </a:rPr>
              <a:t>5</a:t>
            </a:r>
            <a:endParaRPr sz="1600">
              <a:latin typeface="Verdana"/>
              <a:cs typeface="Verdana"/>
            </a:endParaRPr>
          </a:p>
        </p:txBody>
      </p:sp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745143" y="6722391"/>
            <a:ext cx="758761" cy="317572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837858" y="6750562"/>
            <a:ext cx="665716" cy="31299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6500" y="678735"/>
            <a:ext cx="4387215" cy="4216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600" spc="180" b="1">
                <a:latin typeface="Yu Gothic UI Semibold"/>
                <a:cs typeface="Yu Gothic UI Semibold"/>
              </a:rPr>
              <a:t>Аро</a:t>
            </a:r>
            <a:r>
              <a:rPr dirty="0" sz="2600" spc="210" b="1">
                <a:latin typeface="Yu Gothic UI Semibold"/>
                <a:cs typeface="Yu Gothic UI Semibold"/>
              </a:rPr>
              <a:t>н</a:t>
            </a:r>
            <a:r>
              <a:rPr dirty="0" sz="2600" spc="-80" b="1">
                <a:latin typeface="Yu Gothic UI Semibold"/>
                <a:cs typeface="Yu Gothic UI Semibold"/>
              </a:rPr>
              <a:t> </a:t>
            </a:r>
            <a:r>
              <a:rPr dirty="0" sz="2600" spc="200" b="1">
                <a:latin typeface="Yu Gothic UI Semibold"/>
                <a:cs typeface="Yu Gothic UI Semibold"/>
              </a:rPr>
              <a:t>К</a:t>
            </a:r>
            <a:r>
              <a:rPr dirty="0" sz="2600" spc="165" b="1">
                <a:latin typeface="Yu Gothic UI Semibold"/>
                <a:cs typeface="Yu Gothic UI Semibold"/>
              </a:rPr>
              <a:t>анд</a:t>
            </a:r>
            <a:r>
              <a:rPr dirty="0" sz="2600" spc="160" b="1">
                <a:latin typeface="Yu Gothic UI Semibold"/>
                <a:cs typeface="Yu Gothic UI Semibold"/>
              </a:rPr>
              <a:t>о</a:t>
            </a:r>
            <a:r>
              <a:rPr dirty="0" sz="2600" spc="175" b="1">
                <a:latin typeface="Yu Gothic UI Semibold"/>
                <a:cs typeface="Yu Gothic UI Semibold"/>
              </a:rPr>
              <a:t>ла</a:t>
            </a:r>
            <a:r>
              <a:rPr dirty="0" sz="2600" spc="-235"/>
              <a:t>,</a:t>
            </a:r>
            <a:r>
              <a:rPr dirty="0" sz="2600" spc="-204"/>
              <a:t> </a:t>
            </a:r>
            <a:r>
              <a:rPr dirty="0" sz="2600" spc="30"/>
              <a:t>до</a:t>
            </a:r>
            <a:r>
              <a:rPr dirty="0" sz="2600" spc="-30"/>
              <a:t>с</a:t>
            </a:r>
            <a:r>
              <a:rPr dirty="0" sz="2600" spc="55"/>
              <a:t>лідник</a:t>
            </a:r>
            <a:endParaRPr sz="2600">
              <a:latin typeface="Yu Gothic UI Semibold"/>
              <a:cs typeface="Yu Gothic UI Semibo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6500" y="1338987"/>
            <a:ext cx="9542145" cy="45580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800" spc="65">
                <a:solidFill>
                  <a:srgbClr val="58595B"/>
                </a:solidFill>
                <a:uFill>
                  <a:solidFill>
                    <a:srgbClr val="58595B"/>
                  </a:solidFill>
                </a:uFill>
                <a:latin typeface="Lucida Sans Unicode"/>
                <a:cs typeface="Lucida Sans Unicode"/>
              </a:rPr>
              <a:t>Джерело</a:t>
            </a:r>
            <a:r>
              <a:rPr dirty="0" sz="1800" spc="65">
                <a:solidFill>
                  <a:srgbClr val="58595B"/>
                </a:solidFill>
                <a:latin typeface="Lucida Sans Unicode"/>
                <a:cs typeface="Lucida Sans Unicode"/>
              </a:rPr>
              <a:t>:</a:t>
            </a:r>
            <a:r>
              <a:rPr dirty="0" sz="1800" spc="-114">
                <a:solidFill>
                  <a:srgbClr val="58595B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85">
                <a:solidFill>
                  <a:srgbClr val="58595B"/>
                </a:solidFill>
                <a:latin typeface="Lucida Sans Unicode"/>
                <a:cs typeface="Lucida Sans Unicode"/>
              </a:rPr>
              <a:t>УП.Життя</a:t>
            </a:r>
            <a:endParaRPr sz="18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800">
              <a:latin typeface="Lucida Sans Unicode"/>
              <a:cs typeface="Lucida Sans Unicode"/>
            </a:endParaRPr>
          </a:p>
          <a:p>
            <a:pPr marL="23495" marR="902335">
              <a:lnSpc>
                <a:spcPct val="102899"/>
              </a:lnSpc>
            </a:pPr>
            <a:r>
              <a:rPr dirty="0" sz="1700" spc="60">
                <a:solidFill>
                  <a:srgbClr val="231F20"/>
                </a:solidFill>
                <a:latin typeface="Lucida Sans Unicode"/>
                <a:cs typeface="Lucida Sans Unicode"/>
              </a:rPr>
              <a:t>Одинадцятирічні</a:t>
            </a:r>
            <a:r>
              <a:rPr dirty="0" sz="1700" spc="-8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50" b="1">
                <a:solidFill>
                  <a:srgbClr val="615780"/>
                </a:solidFill>
                <a:latin typeface="Tahoma"/>
                <a:cs typeface="Tahoma"/>
              </a:rPr>
              <a:t>хлопчики</a:t>
            </a:r>
            <a:r>
              <a:rPr dirty="0" sz="1700" spc="50">
                <a:solidFill>
                  <a:srgbClr val="231F20"/>
                </a:solidFill>
                <a:latin typeface="Lucida Sans Unicode"/>
                <a:cs typeface="Lucida Sans Unicode"/>
              </a:rPr>
              <a:t>,</a:t>
            </a:r>
            <a:r>
              <a:rPr dirty="0" sz="1700" spc="-7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85">
                <a:solidFill>
                  <a:srgbClr val="231F20"/>
                </a:solidFill>
                <a:latin typeface="Lucida Sans Unicode"/>
                <a:cs typeface="Lucida Sans Unicode"/>
              </a:rPr>
              <a:t>які</a:t>
            </a:r>
            <a:r>
              <a:rPr dirty="0" sz="1700" spc="-7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55">
                <a:solidFill>
                  <a:srgbClr val="231F20"/>
                </a:solidFill>
                <a:latin typeface="Lucida Sans Unicode"/>
                <a:cs typeface="Lucida Sans Unicode"/>
              </a:rPr>
              <a:t>постійно</a:t>
            </a:r>
            <a:r>
              <a:rPr dirty="0" sz="1700" spc="-7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50">
                <a:solidFill>
                  <a:srgbClr val="231F20"/>
                </a:solidFill>
                <a:latin typeface="Lucida Sans Unicode"/>
                <a:cs typeface="Lucida Sans Unicode"/>
              </a:rPr>
              <a:t>грають</a:t>
            </a:r>
            <a:r>
              <a:rPr dirty="0" sz="1700" spc="-7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75">
                <a:solidFill>
                  <a:srgbClr val="231F20"/>
                </a:solidFill>
                <a:latin typeface="Lucida Sans Unicode"/>
                <a:cs typeface="Lucida Sans Unicode"/>
              </a:rPr>
              <a:t>у</a:t>
            </a:r>
            <a:r>
              <a:rPr dirty="0" sz="1700" spc="-8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30">
                <a:solidFill>
                  <a:srgbClr val="231F20"/>
                </a:solidFill>
                <a:latin typeface="Lucida Sans Unicode"/>
                <a:cs typeface="Lucida Sans Unicode"/>
              </a:rPr>
              <a:t>відеоігри,</a:t>
            </a:r>
            <a:r>
              <a:rPr dirty="0" sz="1700" spc="-7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95" b="1">
                <a:solidFill>
                  <a:srgbClr val="615780"/>
                </a:solidFill>
                <a:latin typeface="Tahoma"/>
                <a:cs typeface="Tahoma"/>
              </a:rPr>
              <a:t>рідше</a:t>
            </a:r>
            <a:r>
              <a:rPr dirty="0" sz="1700" spc="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700" spc="45" b="1">
                <a:solidFill>
                  <a:srgbClr val="615780"/>
                </a:solidFill>
                <a:latin typeface="Tahoma"/>
                <a:cs typeface="Tahoma"/>
              </a:rPr>
              <a:t>мають </a:t>
            </a:r>
            <a:r>
              <a:rPr dirty="0" sz="1700" spc="5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700" spc="80" b="1">
                <a:solidFill>
                  <a:srgbClr val="615780"/>
                </a:solidFill>
                <a:latin typeface="Tahoma"/>
                <a:cs typeface="Tahoma"/>
              </a:rPr>
              <a:t>депресію </a:t>
            </a:r>
            <a:r>
              <a:rPr dirty="0" sz="1700" spc="110">
                <a:solidFill>
                  <a:srgbClr val="231F20"/>
                </a:solidFill>
                <a:latin typeface="Lucida Sans Unicode"/>
                <a:cs typeface="Lucida Sans Unicode"/>
              </a:rPr>
              <a:t>через </a:t>
            </a:r>
            <a:r>
              <a:rPr dirty="0" sz="1700" spc="70">
                <a:solidFill>
                  <a:srgbClr val="231F20"/>
                </a:solidFill>
                <a:latin typeface="Lucida Sans Unicode"/>
                <a:cs typeface="Lucida Sans Unicode"/>
              </a:rPr>
              <a:t>три </a:t>
            </a:r>
            <a:r>
              <a:rPr dirty="0" sz="1700" spc="40">
                <a:solidFill>
                  <a:srgbClr val="231F20"/>
                </a:solidFill>
                <a:latin typeface="Lucida Sans Unicode"/>
                <a:cs typeface="Lucida Sans Unicode"/>
              </a:rPr>
              <a:t>роки, </a:t>
            </a:r>
            <a:r>
              <a:rPr dirty="0" sz="1700" spc="95">
                <a:solidFill>
                  <a:srgbClr val="231F20"/>
                </a:solidFill>
                <a:latin typeface="Lucida Sans Unicode"/>
                <a:cs typeface="Lucida Sans Unicode"/>
              </a:rPr>
              <a:t>ніж </a:t>
            </a:r>
            <a:r>
              <a:rPr dirty="0" sz="1700" spc="-15">
                <a:solidFill>
                  <a:srgbClr val="231F20"/>
                </a:solidFill>
                <a:latin typeface="Lucida Sans Unicode"/>
                <a:cs typeface="Lucida Sans Unicode"/>
              </a:rPr>
              <a:t>їхні </a:t>
            </a:r>
            <a:r>
              <a:rPr dirty="0" sz="1700" spc="25">
                <a:solidFill>
                  <a:srgbClr val="231F20"/>
                </a:solidFill>
                <a:latin typeface="Lucida Sans Unicode"/>
                <a:cs typeface="Lucida Sans Unicode"/>
              </a:rPr>
              <a:t>однолітки, </a:t>
            </a:r>
            <a:r>
              <a:rPr dirty="0" sz="1700" spc="85">
                <a:solidFill>
                  <a:srgbClr val="231F20"/>
                </a:solidFill>
                <a:latin typeface="Lucida Sans Unicode"/>
                <a:cs typeface="Lucida Sans Unicode"/>
              </a:rPr>
              <a:t>які </a:t>
            </a:r>
            <a:r>
              <a:rPr dirty="0" sz="1700" spc="105">
                <a:solidFill>
                  <a:srgbClr val="231F20"/>
                </a:solidFill>
                <a:latin typeface="Lucida Sans Unicode"/>
                <a:cs typeface="Lucida Sans Unicode"/>
              </a:rPr>
              <a:t>не </a:t>
            </a:r>
            <a:r>
              <a:rPr dirty="0" sz="1700" spc="60">
                <a:solidFill>
                  <a:srgbClr val="231F20"/>
                </a:solidFill>
                <a:latin typeface="Lucida Sans Unicode"/>
                <a:cs typeface="Lucida Sans Unicode"/>
              </a:rPr>
              <a:t>захоплюються </a:t>
            </a:r>
            <a:r>
              <a:rPr dirty="0" sz="1700" spc="30">
                <a:solidFill>
                  <a:srgbClr val="231F20"/>
                </a:solidFill>
                <a:latin typeface="Lucida Sans Unicode"/>
                <a:cs typeface="Lucida Sans Unicode"/>
              </a:rPr>
              <a:t>іграми. </a:t>
            </a:r>
            <a:r>
              <a:rPr dirty="0" sz="1700" spc="-52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114">
                <a:solidFill>
                  <a:srgbClr val="231F20"/>
                </a:solidFill>
                <a:latin typeface="Lucida Sans Unicode"/>
                <a:cs typeface="Lucida Sans Unicode"/>
              </a:rPr>
              <a:t>А</a:t>
            </a:r>
            <a:r>
              <a:rPr dirty="0" sz="17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>
                <a:solidFill>
                  <a:srgbClr val="231F20"/>
                </a:solidFill>
                <a:latin typeface="Lucida Sans Unicode"/>
                <a:cs typeface="Lucida Sans Unicode"/>
              </a:rPr>
              <a:t>от</a:t>
            </a:r>
            <a:r>
              <a:rPr dirty="0" sz="17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35">
                <a:solidFill>
                  <a:srgbClr val="231F20"/>
                </a:solidFill>
                <a:latin typeface="Lucida Sans Unicode"/>
                <a:cs typeface="Lucida Sans Unicode"/>
              </a:rPr>
              <a:t>дівчатка,</a:t>
            </a:r>
            <a:r>
              <a:rPr dirty="0" sz="17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85">
                <a:solidFill>
                  <a:srgbClr val="231F20"/>
                </a:solidFill>
                <a:latin typeface="Lucida Sans Unicode"/>
                <a:cs typeface="Lucida Sans Unicode"/>
              </a:rPr>
              <a:t>які</a:t>
            </a:r>
            <a:r>
              <a:rPr dirty="0" sz="17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150">
                <a:solidFill>
                  <a:srgbClr val="231F20"/>
                </a:solidFill>
                <a:latin typeface="Lucida Sans Unicode"/>
                <a:cs typeface="Lucida Sans Unicode"/>
              </a:rPr>
              <a:t>в</a:t>
            </a:r>
            <a:r>
              <a:rPr dirty="0" sz="17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50">
                <a:solidFill>
                  <a:srgbClr val="231F20"/>
                </a:solidFill>
                <a:latin typeface="Lucida Sans Unicode"/>
                <a:cs typeface="Lucida Sans Unicode"/>
              </a:rPr>
              <a:t>тому</a:t>
            </a:r>
            <a:r>
              <a:rPr dirty="0" sz="17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204">
                <a:solidFill>
                  <a:srgbClr val="231F20"/>
                </a:solidFill>
                <a:latin typeface="Lucida Sans Unicode"/>
                <a:cs typeface="Lucida Sans Unicode"/>
              </a:rPr>
              <a:t>ж</a:t>
            </a:r>
            <a:r>
              <a:rPr dirty="0" sz="17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40">
                <a:solidFill>
                  <a:srgbClr val="231F20"/>
                </a:solidFill>
                <a:latin typeface="Lucida Sans Unicode"/>
                <a:cs typeface="Lucida Sans Unicode"/>
              </a:rPr>
              <a:t>віці</a:t>
            </a:r>
            <a:r>
              <a:rPr dirty="0" sz="17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55">
                <a:solidFill>
                  <a:srgbClr val="231F20"/>
                </a:solidFill>
                <a:latin typeface="Lucida Sans Unicode"/>
                <a:cs typeface="Lucida Sans Unicode"/>
              </a:rPr>
              <a:t>часто</a:t>
            </a:r>
            <a:r>
              <a:rPr dirty="0" sz="17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80">
                <a:solidFill>
                  <a:srgbClr val="231F20"/>
                </a:solidFill>
                <a:latin typeface="Lucida Sans Unicode"/>
                <a:cs typeface="Lucida Sans Unicode"/>
              </a:rPr>
              <a:t>сидять</a:t>
            </a:r>
            <a:r>
              <a:rPr dirty="0" sz="17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75">
                <a:solidFill>
                  <a:srgbClr val="231F20"/>
                </a:solidFill>
                <a:latin typeface="Lucida Sans Unicode"/>
                <a:cs typeface="Lucida Sans Unicode"/>
              </a:rPr>
              <a:t>у</a:t>
            </a:r>
            <a:r>
              <a:rPr dirty="0" sz="17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50">
                <a:solidFill>
                  <a:srgbClr val="231F20"/>
                </a:solidFill>
                <a:latin typeface="Lucida Sans Unicode"/>
                <a:cs typeface="Lucida Sans Unicode"/>
              </a:rPr>
              <a:t>соціальних</a:t>
            </a:r>
            <a:r>
              <a:rPr dirty="0" sz="17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50">
                <a:solidFill>
                  <a:srgbClr val="231F20"/>
                </a:solidFill>
                <a:latin typeface="Lucida Sans Unicode"/>
                <a:cs typeface="Lucida Sans Unicode"/>
              </a:rPr>
              <a:t>мережах,</a:t>
            </a:r>
            <a:r>
              <a:rPr dirty="0" sz="17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65">
                <a:solidFill>
                  <a:srgbClr val="231F20"/>
                </a:solidFill>
                <a:latin typeface="Lucida Sans Unicode"/>
                <a:cs typeface="Lucida Sans Unicode"/>
              </a:rPr>
              <a:t>навпаки, </a:t>
            </a:r>
            <a:r>
              <a:rPr dirty="0" sz="1700" spc="-52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40">
                <a:solidFill>
                  <a:srgbClr val="231F20"/>
                </a:solidFill>
                <a:latin typeface="Lucida Sans Unicode"/>
                <a:cs typeface="Lucida Sans Unicode"/>
              </a:rPr>
              <a:t>потім</a:t>
            </a:r>
            <a:r>
              <a:rPr dirty="0" sz="17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70">
                <a:solidFill>
                  <a:srgbClr val="231F20"/>
                </a:solidFill>
                <a:latin typeface="Lucida Sans Unicode"/>
                <a:cs typeface="Lucida Sans Unicode"/>
              </a:rPr>
              <a:t>мають</a:t>
            </a:r>
            <a:r>
              <a:rPr dirty="0" sz="17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75">
                <a:solidFill>
                  <a:srgbClr val="231F20"/>
                </a:solidFill>
                <a:latin typeface="Lucida Sans Unicode"/>
                <a:cs typeface="Lucida Sans Unicode"/>
              </a:rPr>
              <a:t>більші</a:t>
            </a:r>
            <a:r>
              <a:rPr dirty="0" sz="17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95">
                <a:solidFill>
                  <a:srgbClr val="231F20"/>
                </a:solidFill>
                <a:latin typeface="Lucida Sans Unicode"/>
                <a:cs typeface="Lucida Sans Unicode"/>
              </a:rPr>
              <a:t>проблеми</a:t>
            </a:r>
            <a:r>
              <a:rPr dirty="0" sz="17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105">
                <a:solidFill>
                  <a:srgbClr val="231F20"/>
                </a:solidFill>
                <a:latin typeface="Lucida Sans Unicode"/>
                <a:cs typeface="Lucida Sans Unicode"/>
              </a:rPr>
              <a:t>з</a:t>
            </a:r>
            <a:r>
              <a:rPr dirty="0" sz="17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100">
                <a:solidFill>
                  <a:srgbClr val="231F20"/>
                </a:solidFill>
                <a:latin typeface="Lucida Sans Unicode"/>
                <a:cs typeface="Lucida Sans Unicode"/>
              </a:rPr>
              <a:t>депресивними</a:t>
            </a:r>
            <a:r>
              <a:rPr dirty="0" sz="17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45">
                <a:solidFill>
                  <a:srgbClr val="231F20"/>
                </a:solidFill>
                <a:latin typeface="Lucida Sans Unicode"/>
                <a:cs typeface="Lucida Sans Unicode"/>
              </a:rPr>
              <a:t>станами.</a:t>
            </a:r>
            <a:endParaRPr sz="1700">
              <a:latin typeface="Lucida Sans Unicode"/>
              <a:cs typeface="Lucida Sans Unicode"/>
            </a:endParaRPr>
          </a:p>
          <a:p>
            <a:pPr marL="23495">
              <a:lnSpc>
                <a:spcPct val="100000"/>
              </a:lnSpc>
              <a:spcBef>
                <a:spcPts val="1195"/>
              </a:spcBef>
            </a:pPr>
            <a:r>
              <a:rPr dirty="0" sz="1700" spc="45">
                <a:solidFill>
                  <a:srgbClr val="231F20"/>
                </a:solidFill>
                <a:latin typeface="Lucida Sans Unicode"/>
                <a:cs typeface="Lucida Sans Unicode"/>
              </a:rPr>
              <a:t>До</a:t>
            </a:r>
            <a:r>
              <a:rPr dirty="0" sz="1700" spc="-8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25">
                <a:solidFill>
                  <a:srgbClr val="231F20"/>
                </a:solidFill>
                <a:latin typeface="Lucida Sans Unicode"/>
                <a:cs typeface="Lucida Sans Unicode"/>
              </a:rPr>
              <a:t>такого</a:t>
            </a:r>
            <a:r>
              <a:rPr dirty="0" sz="1700" spc="-8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95">
                <a:solidFill>
                  <a:srgbClr val="231F20"/>
                </a:solidFill>
                <a:latin typeface="Lucida Sans Unicode"/>
                <a:cs typeface="Lucida Sans Unicode"/>
              </a:rPr>
              <a:t>висновку</a:t>
            </a:r>
            <a:r>
              <a:rPr dirty="0" sz="1700" spc="-8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75">
                <a:solidFill>
                  <a:srgbClr val="231F20"/>
                </a:solidFill>
                <a:latin typeface="Lucida Sans Unicode"/>
                <a:cs typeface="Lucida Sans Unicode"/>
              </a:rPr>
              <a:t>дійшли</a:t>
            </a:r>
            <a:r>
              <a:rPr dirty="0" sz="1700" spc="-8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95">
                <a:solidFill>
                  <a:srgbClr val="231F20"/>
                </a:solidFill>
                <a:latin typeface="Lucida Sans Unicode"/>
                <a:cs typeface="Lucida Sans Unicode"/>
              </a:rPr>
              <a:t>вчені</a:t>
            </a:r>
            <a:r>
              <a:rPr dirty="0" sz="1700" spc="-8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150">
                <a:solidFill>
                  <a:srgbClr val="231F20"/>
                </a:solidFill>
                <a:latin typeface="Lucida Sans Unicode"/>
                <a:cs typeface="Lucida Sans Unicode"/>
              </a:rPr>
              <a:t>в</a:t>
            </a:r>
            <a:r>
              <a:rPr dirty="0" sz="1700" spc="-8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65">
                <a:solidFill>
                  <a:srgbClr val="231F20"/>
                </a:solidFill>
                <a:latin typeface="Lucida Sans Unicode"/>
                <a:cs typeface="Lucida Sans Unicode"/>
              </a:rPr>
              <a:t>межах</a:t>
            </a:r>
            <a:r>
              <a:rPr dirty="0" sz="1700" spc="-8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70">
                <a:solidFill>
                  <a:srgbClr val="231F20"/>
                </a:solidFill>
                <a:latin typeface="Lucida Sans Unicode"/>
                <a:cs typeface="Lucida Sans Unicode"/>
              </a:rPr>
              <a:t>дослідження</a:t>
            </a:r>
            <a:endParaRPr sz="1700">
              <a:latin typeface="Lucida Sans Unicode"/>
              <a:cs typeface="Lucida Sans Unicode"/>
            </a:endParaRPr>
          </a:p>
          <a:p>
            <a:pPr marL="23495">
              <a:lnSpc>
                <a:spcPct val="100000"/>
              </a:lnSpc>
              <a:spcBef>
                <a:spcPts val="60"/>
              </a:spcBef>
            </a:pPr>
            <a:r>
              <a:rPr dirty="0" sz="1700" spc="60">
                <a:solidFill>
                  <a:srgbClr val="231F20"/>
                </a:solidFill>
                <a:latin typeface="Lucida Sans Unicode"/>
                <a:cs typeface="Lucida Sans Unicode"/>
              </a:rPr>
              <a:t>«Millennium</a:t>
            </a:r>
            <a:r>
              <a:rPr dirty="0" sz="17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45">
                <a:solidFill>
                  <a:srgbClr val="231F20"/>
                </a:solidFill>
                <a:latin typeface="Lucida Sans Unicode"/>
                <a:cs typeface="Lucida Sans Unicode"/>
              </a:rPr>
              <a:t>Cohort</a:t>
            </a:r>
            <a:r>
              <a:rPr dirty="0" sz="17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35">
                <a:solidFill>
                  <a:srgbClr val="231F20"/>
                </a:solidFill>
                <a:latin typeface="Lucida Sans Unicode"/>
                <a:cs typeface="Lucida Sans Unicode"/>
              </a:rPr>
              <a:t>Study»,</a:t>
            </a:r>
            <a:r>
              <a:rPr dirty="0" sz="17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120">
                <a:solidFill>
                  <a:srgbClr val="231F20"/>
                </a:solidFill>
                <a:latin typeface="Lucida Sans Unicode"/>
                <a:cs typeface="Lucida Sans Unicode"/>
              </a:rPr>
              <a:t>яке</a:t>
            </a:r>
            <a:r>
              <a:rPr dirty="0" sz="17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80">
                <a:solidFill>
                  <a:srgbClr val="231F20"/>
                </a:solidFill>
                <a:latin typeface="Lucida Sans Unicode"/>
                <a:cs typeface="Lucida Sans Unicode"/>
              </a:rPr>
              <a:t>тривало</a:t>
            </a:r>
            <a:r>
              <a:rPr dirty="0" sz="17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75">
                <a:solidFill>
                  <a:srgbClr val="231F20"/>
                </a:solidFill>
                <a:latin typeface="Lucida Sans Unicode"/>
                <a:cs typeface="Lucida Sans Unicode"/>
              </a:rPr>
              <a:t>у</a:t>
            </a:r>
            <a:r>
              <a:rPr dirty="0" sz="17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 spc="-5">
                <a:solidFill>
                  <a:srgbClr val="231F20"/>
                </a:solidFill>
                <a:latin typeface="Lucida Sans Unicode"/>
                <a:cs typeface="Lucida Sans Unicode"/>
              </a:rPr>
              <a:t>2000–2002</a:t>
            </a:r>
            <a:r>
              <a:rPr dirty="0" sz="17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700">
                <a:solidFill>
                  <a:srgbClr val="231F20"/>
                </a:solidFill>
                <a:latin typeface="Lucida Sans Unicode"/>
                <a:cs typeface="Lucida Sans Unicode"/>
              </a:rPr>
              <a:t>роках.</a:t>
            </a:r>
            <a:endParaRPr sz="1700">
              <a:latin typeface="Lucida Sans Unicode"/>
              <a:cs typeface="Lucida Sans Unicode"/>
            </a:endParaRPr>
          </a:p>
          <a:p>
            <a:pPr marL="23495" marR="5080">
              <a:lnSpc>
                <a:spcPct val="102899"/>
              </a:lnSpc>
              <a:spcBef>
                <a:spcPts val="1135"/>
              </a:spcBef>
            </a:pPr>
            <a:r>
              <a:rPr dirty="0" sz="1700" spc="75" i="1">
                <a:solidFill>
                  <a:srgbClr val="231F20"/>
                </a:solidFill>
                <a:latin typeface="Arial"/>
                <a:cs typeface="Arial"/>
              </a:rPr>
              <a:t>«Хоча</a:t>
            </a:r>
            <a:r>
              <a:rPr dirty="0" sz="1700" spc="-1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210" i="1">
                <a:solidFill>
                  <a:srgbClr val="231F20"/>
                </a:solidFill>
                <a:latin typeface="Arial"/>
                <a:cs typeface="Arial"/>
              </a:rPr>
              <a:t>ми</a:t>
            </a:r>
            <a:r>
              <a:rPr dirty="0" sz="17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165" i="1">
                <a:solidFill>
                  <a:srgbClr val="231F20"/>
                </a:solidFill>
                <a:latin typeface="Arial"/>
                <a:cs typeface="Arial"/>
              </a:rPr>
              <a:t>не</a:t>
            </a:r>
            <a:r>
              <a:rPr dirty="0" sz="17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165" i="1">
                <a:solidFill>
                  <a:srgbClr val="231F20"/>
                </a:solidFill>
                <a:latin typeface="Arial"/>
                <a:cs typeface="Arial"/>
              </a:rPr>
              <a:t>можемо</a:t>
            </a:r>
            <a:r>
              <a:rPr dirty="0" sz="17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40" i="1">
                <a:solidFill>
                  <a:srgbClr val="231F20"/>
                </a:solidFill>
                <a:latin typeface="Arial"/>
                <a:cs typeface="Arial"/>
              </a:rPr>
              <a:t>стверджувати,</a:t>
            </a:r>
            <a:r>
              <a:rPr dirty="0" sz="17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170" i="1">
                <a:solidFill>
                  <a:srgbClr val="231F20"/>
                </a:solidFill>
                <a:latin typeface="Arial"/>
                <a:cs typeface="Arial"/>
              </a:rPr>
              <a:t>що</a:t>
            </a:r>
            <a:r>
              <a:rPr dirty="0" sz="17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140" i="1">
                <a:solidFill>
                  <a:srgbClr val="231F20"/>
                </a:solidFill>
                <a:latin typeface="Arial"/>
                <a:cs typeface="Arial"/>
              </a:rPr>
              <a:t>відеоігри</a:t>
            </a:r>
            <a:r>
              <a:rPr dirty="0" sz="1700" spc="-1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100" i="1">
                <a:solidFill>
                  <a:srgbClr val="231F20"/>
                </a:solidFill>
                <a:latin typeface="Arial"/>
                <a:cs typeface="Arial"/>
              </a:rPr>
              <a:t>покращують</a:t>
            </a:r>
            <a:r>
              <a:rPr dirty="0" sz="17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155" i="1">
                <a:solidFill>
                  <a:srgbClr val="231F20"/>
                </a:solidFill>
                <a:latin typeface="Arial"/>
                <a:cs typeface="Arial"/>
              </a:rPr>
              <a:t>психічне</a:t>
            </a:r>
            <a:r>
              <a:rPr dirty="0" sz="17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114" i="1">
                <a:solidFill>
                  <a:srgbClr val="231F20"/>
                </a:solidFill>
                <a:latin typeface="Arial"/>
                <a:cs typeface="Arial"/>
              </a:rPr>
              <a:t>здоров’я, </a:t>
            </a:r>
            <a:r>
              <a:rPr dirty="0" sz="1700" spc="1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155" i="1">
                <a:solidFill>
                  <a:srgbClr val="231F20"/>
                </a:solidFill>
                <a:latin typeface="Arial"/>
                <a:cs typeface="Arial"/>
              </a:rPr>
              <a:t>але</a:t>
            </a:r>
            <a:r>
              <a:rPr dirty="0" sz="1700" spc="-1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155" i="1">
                <a:solidFill>
                  <a:srgbClr val="231F20"/>
                </a:solidFill>
                <a:latin typeface="Arial"/>
                <a:cs typeface="Arial"/>
              </a:rPr>
              <a:t>в</a:t>
            </a:r>
            <a:r>
              <a:rPr dirty="0" sz="17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180" i="1">
                <a:solidFill>
                  <a:srgbClr val="231F20"/>
                </a:solidFill>
                <a:latin typeface="Arial"/>
                <a:cs typeface="Arial"/>
              </a:rPr>
              <a:t>нашому</a:t>
            </a:r>
            <a:r>
              <a:rPr dirty="0" sz="17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160" i="1">
                <a:solidFill>
                  <a:srgbClr val="231F20"/>
                </a:solidFill>
                <a:latin typeface="Arial"/>
                <a:cs typeface="Arial"/>
              </a:rPr>
              <a:t>дослідженні</a:t>
            </a:r>
            <a:r>
              <a:rPr dirty="0" sz="17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125" b="1" i="1">
                <a:solidFill>
                  <a:srgbClr val="615780"/>
                </a:solidFill>
                <a:latin typeface="Arial"/>
                <a:cs typeface="Arial"/>
              </a:rPr>
              <a:t>це</a:t>
            </a:r>
            <a:r>
              <a:rPr dirty="0" sz="1700" spc="25" b="1" i="1">
                <a:solidFill>
                  <a:srgbClr val="615780"/>
                </a:solidFill>
                <a:latin typeface="Arial"/>
                <a:cs typeface="Arial"/>
              </a:rPr>
              <a:t> </a:t>
            </a:r>
            <a:r>
              <a:rPr dirty="0" sz="1700" spc="150" b="1" i="1">
                <a:solidFill>
                  <a:srgbClr val="615780"/>
                </a:solidFill>
                <a:latin typeface="Arial"/>
                <a:cs typeface="Arial"/>
              </a:rPr>
              <a:t>не</a:t>
            </a:r>
            <a:r>
              <a:rPr dirty="0" sz="1700" spc="25" b="1" i="1">
                <a:solidFill>
                  <a:srgbClr val="615780"/>
                </a:solidFill>
                <a:latin typeface="Arial"/>
                <a:cs typeface="Arial"/>
              </a:rPr>
              <a:t> </a:t>
            </a:r>
            <a:r>
              <a:rPr dirty="0" sz="1700" spc="100" b="1" i="1">
                <a:solidFill>
                  <a:srgbClr val="615780"/>
                </a:solidFill>
                <a:latin typeface="Arial"/>
                <a:cs typeface="Arial"/>
              </a:rPr>
              <a:t>виглядає</a:t>
            </a:r>
            <a:r>
              <a:rPr dirty="0" sz="1700" spc="25" b="1" i="1">
                <a:solidFill>
                  <a:srgbClr val="615780"/>
                </a:solidFill>
                <a:latin typeface="Arial"/>
                <a:cs typeface="Arial"/>
              </a:rPr>
              <a:t> </a:t>
            </a:r>
            <a:r>
              <a:rPr dirty="0" sz="1700" spc="145" b="1" i="1">
                <a:solidFill>
                  <a:srgbClr val="615780"/>
                </a:solidFill>
                <a:latin typeface="Arial"/>
                <a:cs typeface="Arial"/>
              </a:rPr>
              <a:t>шкідливим</a:t>
            </a:r>
            <a:r>
              <a:rPr dirty="0" sz="1700" spc="-15" b="1" i="1">
                <a:solidFill>
                  <a:srgbClr val="615780"/>
                </a:solidFill>
                <a:latin typeface="Arial"/>
                <a:cs typeface="Arial"/>
              </a:rPr>
              <a:t> </a:t>
            </a:r>
            <a:r>
              <a:rPr dirty="0" sz="1700" spc="100" i="1">
                <a:solidFill>
                  <a:srgbClr val="231F20"/>
                </a:solidFill>
                <a:latin typeface="Arial"/>
                <a:cs typeface="Arial"/>
              </a:rPr>
              <a:t>і</a:t>
            </a:r>
            <a:r>
              <a:rPr dirty="0" sz="17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35" i="1">
                <a:solidFill>
                  <a:srgbClr val="231F20"/>
                </a:solidFill>
                <a:latin typeface="Arial"/>
                <a:cs typeface="Arial"/>
              </a:rPr>
              <a:t>навіть</a:t>
            </a:r>
            <a:r>
              <a:rPr dirty="0" sz="17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185" i="1">
                <a:solidFill>
                  <a:srgbClr val="231F20"/>
                </a:solidFill>
                <a:latin typeface="Arial"/>
                <a:cs typeface="Arial"/>
              </a:rPr>
              <a:t>має</a:t>
            </a:r>
            <a:r>
              <a:rPr dirty="0" sz="17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135" i="1">
                <a:solidFill>
                  <a:srgbClr val="231F20"/>
                </a:solidFill>
                <a:latin typeface="Arial"/>
                <a:cs typeface="Arial"/>
              </a:rPr>
              <a:t>свої</a:t>
            </a:r>
            <a:r>
              <a:rPr dirty="0" sz="17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130" i="1">
                <a:solidFill>
                  <a:srgbClr val="231F20"/>
                </a:solidFill>
                <a:latin typeface="Arial"/>
                <a:cs typeface="Arial"/>
              </a:rPr>
              <a:t>переваги.</a:t>
            </a:r>
            <a:endParaRPr sz="1700">
              <a:latin typeface="Arial"/>
              <a:cs typeface="Arial"/>
            </a:endParaRPr>
          </a:p>
          <a:p>
            <a:pPr marL="23495" marR="1382395">
              <a:lnSpc>
                <a:spcPct val="102899"/>
              </a:lnSpc>
            </a:pPr>
            <a:r>
              <a:rPr dirty="0" sz="1700" spc="135" i="1">
                <a:solidFill>
                  <a:srgbClr val="231F20"/>
                </a:solidFill>
                <a:latin typeface="Arial"/>
                <a:cs typeface="Arial"/>
              </a:rPr>
              <a:t>Зокрема,</a:t>
            </a:r>
            <a:r>
              <a:rPr dirty="0" sz="17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125" b="1" i="1">
                <a:solidFill>
                  <a:srgbClr val="615780"/>
                </a:solidFill>
                <a:latin typeface="Arial"/>
                <a:cs typeface="Arial"/>
              </a:rPr>
              <a:t>під</a:t>
            </a:r>
            <a:r>
              <a:rPr dirty="0" sz="1700" spc="20" b="1" i="1">
                <a:solidFill>
                  <a:srgbClr val="615780"/>
                </a:solidFill>
                <a:latin typeface="Arial"/>
                <a:cs typeface="Arial"/>
              </a:rPr>
              <a:t> </a:t>
            </a:r>
            <a:r>
              <a:rPr dirty="0" sz="1700" spc="150" b="1" i="1">
                <a:solidFill>
                  <a:srgbClr val="615780"/>
                </a:solidFill>
                <a:latin typeface="Arial"/>
                <a:cs typeface="Arial"/>
              </a:rPr>
              <a:t>час</a:t>
            </a:r>
            <a:r>
              <a:rPr dirty="0" sz="1700" spc="15" b="1" i="1">
                <a:solidFill>
                  <a:srgbClr val="615780"/>
                </a:solidFill>
                <a:latin typeface="Arial"/>
                <a:cs typeface="Arial"/>
              </a:rPr>
              <a:t> </a:t>
            </a:r>
            <a:r>
              <a:rPr dirty="0" sz="1700" spc="140" b="1" i="1">
                <a:solidFill>
                  <a:srgbClr val="615780"/>
                </a:solidFill>
                <a:latin typeface="Arial"/>
                <a:cs typeface="Arial"/>
              </a:rPr>
              <a:t>пандемії</a:t>
            </a:r>
            <a:r>
              <a:rPr dirty="0" sz="1700" spc="20" b="1" i="1">
                <a:solidFill>
                  <a:srgbClr val="615780"/>
                </a:solidFill>
                <a:latin typeface="Arial"/>
                <a:cs typeface="Arial"/>
              </a:rPr>
              <a:t> </a:t>
            </a:r>
            <a:r>
              <a:rPr dirty="0" sz="1700" spc="100" b="1" i="1">
                <a:solidFill>
                  <a:srgbClr val="615780"/>
                </a:solidFill>
                <a:latin typeface="Arial"/>
                <a:cs typeface="Arial"/>
              </a:rPr>
              <a:t>відеоігри</a:t>
            </a:r>
            <a:r>
              <a:rPr dirty="0" sz="1700" spc="-25" b="1" i="1">
                <a:solidFill>
                  <a:srgbClr val="615780"/>
                </a:solidFill>
                <a:latin typeface="Arial"/>
                <a:cs typeface="Arial"/>
              </a:rPr>
              <a:t> </a:t>
            </a:r>
            <a:r>
              <a:rPr dirty="0" sz="1700" spc="20" i="1">
                <a:solidFill>
                  <a:srgbClr val="231F20"/>
                </a:solidFill>
                <a:latin typeface="Arial"/>
                <a:cs typeface="Arial"/>
              </a:rPr>
              <a:t>стали</a:t>
            </a:r>
            <a:r>
              <a:rPr dirty="0" sz="1700" spc="-1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110" b="1" i="1">
                <a:solidFill>
                  <a:srgbClr val="615780"/>
                </a:solidFill>
                <a:latin typeface="Arial"/>
                <a:cs typeface="Arial"/>
              </a:rPr>
              <a:t>соціальною</a:t>
            </a:r>
            <a:r>
              <a:rPr dirty="0" sz="1700" spc="15" b="1" i="1">
                <a:solidFill>
                  <a:srgbClr val="615780"/>
                </a:solidFill>
                <a:latin typeface="Arial"/>
                <a:cs typeface="Arial"/>
              </a:rPr>
              <a:t> </a:t>
            </a:r>
            <a:r>
              <a:rPr dirty="0" sz="1700" spc="40" b="1" i="1">
                <a:solidFill>
                  <a:srgbClr val="615780"/>
                </a:solidFill>
                <a:latin typeface="Arial"/>
                <a:cs typeface="Arial"/>
              </a:rPr>
              <a:t>платформою </a:t>
            </a:r>
            <a:r>
              <a:rPr dirty="0" sz="1700" spc="-455" b="1" i="1">
                <a:solidFill>
                  <a:srgbClr val="615780"/>
                </a:solidFill>
                <a:latin typeface="Arial"/>
                <a:cs typeface="Arial"/>
              </a:rPr>
              <a:t> </a:t>
            </a:r>
            <a:r>
              <a:rPr dirty="0" sz="1700" spc="120" b="1" i="1">
                <a:solidFill>
                  <a:srgbClr val="615780"/>
                </a:solidFill>
                <a:latin typeface="Arial"/>
                <a:cs typeface="Arial"/>
              </a:rPr>
              <a:t>для</a:t>
            </a:r>
            <a:r>
              <a:rPr dirty="0" sz="1700" spc="15" b="1" i="1">
                <a:solidFill>
                  <a:srgbClr val="615780"/>
                </a:solidFill>
                <a:latin typeface="Arial"/>
                <a:cs typeface="Arial"/>
              </a:rPr>
              <a:t> </a:t>
            </a:r>
            <a:r>
              <a:rPr dirty="0" sz="1700" spc="120" b="1" i="1">
                <a:solidFill>
                  <a:srgbClr val="615780"/>
                </a:solidFill>
                <a:latin typeface="Arial"/>
                <a:cs typeface="Arial"/>
              </a:rPr>
              <a:t>молодих</a:t>
            </a:r>
            <a:r>
              <a:rPr dirty="0" sz="1700" spc="20" b="1" i="1">
                <a:solidFill>
                  <a:srgbClr val="615780"/>
                </a:solidFill>
                <a:latin typeface="Arial"/>
                <a:cs typeface="Arial"/>
              </a:rPr>
              <a:t> </a:t>
            </a:r>
            <a:r>
              <a:rPr dirty="0" sz="1700" spc="95" b="1" i="1">
                <a:solidFill>
                  <a:srgbClr val="615780"/>
                </a:solidFill>
                <a:latin typeface="Arial"/>
                <a:cs typeface="Arial"/>
              </a:rPr>
              <a:t>людей</a:t>
            </a:r>
            <a:r>
              <a:rPr dirty="0" sz="1700" spc="95" i="1">
                <a:solidFill>
                  <a:srgbClr val="231F20"/>
                </a:solidFill>
                <a:latin typeface="Arial"/>
                <a:cs typeface="Arial"/>
              </a:rPr>
              <a:t>.</a:t>
            </a:r>
            <a:endParaRPr sz="1700">
              <a:latin typeface="Arial"/>
              <a:cs typeface="Arial"/>
            </a:endParaRPr>
          </a:p>
          <a:p>
            <a:pPr marL="23495" marR="1266825">
              <a:lnSpc>
                <a:spcPct val="102899"/>
              </a:lnSpc>
              <a:spcBef>
                <a:spcPts val="1135"/>
              </a:spcBef>
            </a:pPr>
            <a:r>
              <a:rPr dirty="0" sz="1700" spc="195" i="1">
                <a:solidFill>
                  <a:srgbClr val="231F20"/>
                </a:solidFill>
                <a:latin typeface="Arial"/>
                <a:cs typeface="Arial"/>
              </a:rPr>
              <a:t>Нам </a:t>
            </a:r>
            <a:r>
              <a:rPr dirty="0" sz="1700" spc="80" i="1">
                <a:solidFill>
                  <a:srgbClr val="231F20"/>
                </a:solidFill>
                <a:latin typeface="Arial"/>
                <a:cs typeface="Arial"/>
              </a:rPr>
              <a:t>потрібно </a:t>
            </a:r>
            <a:r>
              <a:rPr dirty="0" sz="1700" spc="15" i="1">
                <a:solidFill>
                  <a:srgbClr val="231F20"/>
                </a:solidFill>
                <a:latin typeface="Arial"/>
                <a:cs typeface="Arial"/>
              </a:rPr>
              <a:t>скоротити </a:t>
            </a:r>
            <a:r>
              <a:rPr dirty="0" sz="1700" spc="114" i="1">
                <a:solidFill>
                  <a:srgbClr val="231F20"/>
                </a:solidFill>
                <a:latin typeface="Arial"/>
                <a:cs typeface="Arial"/>
              </a:rPr>
              <a:t>час, </a:t>
            </a:r>
            <a:r>
              <a:rPr dirty="0" sz="1700" spc="204" i="1">
                <a:solidFill>
                  <a:srgbClr val="231F20"/>
                </a:solidFill>
                <a:latin typeface="Arial"/>
                <a:cs typeface="Arial"/>
              </a:rPr>
              <a:t>який </a:t>
            </a:r>
            <a:r>
              <a:rPr dirty="0" sz="1700" spc="-15" i="1">
                <a:solidFill>
                  <a:srgbClr val="231F20"/>
                </a:solidFill>
                <a:latin typeface="Arial"/>
                <a:cs typeface="Arial"/>
              </a:rPr>
              <a:t>діти </a:t>
            </a:r>
            <a:r>
              <a:rPr dirty="0" sz="1700" spc="235" i="1">
                <a:solidFill>
                  <a:srgbClr val="231F20"/>
                </a:solidFill>
                <a:latin typeface="Arial"/>
                <a:cs typeface="Arial"/>
              </a:rPr>
              <a:t>й </a:t>
            </a:r>
            <a:r>
              <a:rPr dirty="0" sz="1700" spc="150" i="1">
                <a:solidFill>
                  <a:srgbClr val="231F20"/>
                </a:solidFill>
                <a:latin typeface="Arial"/>
                <a:cs typeface="Arial"/>
              </a:rPr>
              <a:t>дорослі </a:t>
            </a:r>
            <a:r>
              <a:rPr dirty="0" sz="1700" spc="80" i="1">
                <a:solidFill>
                  <a:srgbClr val="231F20"/>
                </a:solidFill>
                <a:latin typeface="Arial"/>
                <a:cs typeface="Arial"/>
              </a:rPr>
              <a:t>проводять </a:t>
            </a:r>
            <a:r>
              <a:rPr dirty="0" sz="1700" spc="140" i="1">
                <a:solidFill>
                  <a:srgbClr val="231F20"/>
                </a:solidFill>
                <a:latin typeface="Arial"/>
                <a:cs typeface="Arial"/>
              </a:rPr>
              <a:t>сидячи, </a:t>
            </a:r>
            <a:r>
              <a:rPr dirty="0" sz="1700" spc="14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200" i="1">
                <a:solidFill>
                  <a:srgbClr val="231F20"/>
                </a:solidFill>
                <a:latin typeface="Arial"/>
                <a:cs typeface="Arial"/>
              </a:rPr>
              <a:t>заради</a:t>
            </a:r>
            <a:r>
              <a:rPr dirty="0" sz="17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100" i="1">
                <a:solidFill>
                  <a:srgbClr val="231F20"/>
                </a:solidFill>
                <a:latin typeface="Arial"/>
                <a:cs typeface="Arial"/>
              </a:rPr>
              <a:t>їхнього</a:t>
            </a:r>
            <a:r>
              <a:rPr dirty="0" sz="17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110" i="1">
                <a:solidFill>
                  <a:srgbClr val="231F20"/>
                </a:solidFill>
                <a:latin typeface="Arial"/>
                <a:cs typeface="Arial"/>
              </a:rPr>
              <a:t>фізичного</a:t>
            </a:r>
            <a:r>
              <a:rPr dirty="0" sz="17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-195" i="1">
                <a:solidFill>
                  <a:srgbClr val="231F20"/>
                </a:solidFill>
                <a:latin typeface="Arial"/>
                <a:cs typeface="Arial"/>
              </a:rPr>
              <a:t>та</a:t>
            </a:r>
            <a:r>
              <a:rPr dirty="0" sz="170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140" i="1">
                <a:solidFill>
                  <a:srgbClr val="231F20"/>
                </a:solidFill>
                <a:latin typeface="Arial"/>
                <a:cs typeface="Arial"/>
              </a:rPr>
              <a:t>психічного</a:t>
            </a:r>
            <a:r>
              <a:rPr dirty="0" sz="17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114" i="1">
                <a:solidFill>
                  <a:srgbClr val="231F20"/>
                </a:solidFill>
                <a:latin typeface="Arial"/>
                <a:cs typeface="Arial"/>
              </a:rPr>
              <a:t>здоров’я.</a:t>
            </a:r>
            <a:r>
              <a:rPr dirty="0" sz="17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185" i="1">
                <a:solidFill>
                  <a:srgbClr val="231F20"/>
                </a:solidFill>
                <a:latin typeface="Arial"/>
                <a:cs typeface="Arial"/>
              </a:rPr>
              <a:t>Однак</a:t>
            </a:r>
            <a:r>
              <a:rPr dirty="0" sz="17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155" i="1">
                <a:solidFill>
                  <a:srgbClr val="231F20"/>
                </a:solidFill>
                <a:latin typeface="Arial"/>
                <a:cs typeface="Arial"/>
              </a:rPr>
              <a:t>це</a:t>
            </a:r>
            <a:r>
              <a:rPr dirty="0" sz="170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165" i="1">
                <a:solidFill>
                  <a:srgbClr val="231F20"/>
                </a:solidFill>
                <a:latin typeface="Arial"/>
                <a:cs typeface="Arial"/>
              </a:rPr>
              <a:t>не</a:t>
            </a:r>
            <a:r>
              <a:rPr dirty="0" sz="170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145" i="1">
                <a:solidFill>
                  <a:srgbClr val="231F20"/>
                </a:solidFill>
                <a:latin typeface="Arial"/>
                <a:cs typeface="Arial"/>
              </a:rPr>
              <a:t>означає, </a:t>
            </a:r>
            <a:r>
              <a:rPr dirty="0" sz="1700" spc="-45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170" i="1">
                <a:solidFill>
                  <a:srgbClr val="231F20"/>
                </a:solidFill>
                <a:latin typeface="Arial"/>
                <a:cs typeface="Arial"/>
              </a:rPr>
              <a:t>що</a:t>
            </a:r>
            <a:r>
              <a:rPr dirty="0" sz="1700" spc="-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125" i="1">
                <a:solidFill>
                  <a:srgbClr val="231F20"/>
                </a:solidFill>
                <a:latin typeface="Arial"/>
                <a:cs typeface="Arial"/>
              </a:rPr>
              <a:t>використання</a:t>
            </a:r>
            <a:r>
              <a:rPr dirty="0" sz="1700" spc="-1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204" i="1">
                <a:solidFill>
                  <a:srgbClr val="231F20"/>
                </a:solidFill>
                <a:latin typeface="Arial"/>
                <a:cs typeface="Arial"/>
              </a:rPr>
              <a:t>екрана</a:t>
            </a:r>
            <a:r>
              <a:rPr dirty="0" sz="1700" spc="-1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165" i="1">
                <a:solidFill>
                  <a:srgbClr val="231F20"/>
                </a:solidFill>
                <a:latin typeface="Arial"/>
                <a:cs typeface="Arial"/>
              </a:rPr>
              <a:t>саме</a:t>
            </a:r>
            <a:r>
              <a:rPr dirty="0" sz="1700" spc="-1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165" i="1">
                <a:solidFill>
                  <a:srgbClr val="231F20"/>
                </a:solidFill>
                <a:latin typeface="Arial"/>
                <a:cs typeface="Arial"/>
              </a:rPr>
              <a:t>собою</a:t>
            </a:r>
            <a:r>
              <a:rPr dirty="0" sz="1700" spc="-1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700" spc="110" i="1">
                <a:solidFill>
                  <a:srgbClr val="231F20"/>
                </a:solidFill>
                <a:latin typeface="Arial"/>
                <a:cs typeface="Arial"/>
              </a:rPr>
              <a:t>шкідливе».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5" name="object 5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9544" y="1756823"/>
            <a:ext cx="8841289" cy="452299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4624878" y="5607008"/>
            <a:ext cx="694690" cy="4756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160020">
              <a:lnSpc>
                <a:spcPct val="118000"/>
              </a:lnSpc>
              <a:spcBef>
                <a:spcPts val="95"/>
              </a:spcBef>
            </a:pPr>
            <a:r>
              <a:rPr dirty="0" sz="1250" spc="75">
                <a:solidFill>
                  <a:srgbClr val="231F20"/>
                </a:solidFill>
                <a:latin typeface="Lucida Sans Unicode"/>
                <a:cs typeface="Lucida Sans Unicode"/>
              </a:rPr>
              <a:t>Сью </a:t>
            </a:r>
            <a:r>
              <a:rPr dirty="0" sz="1250" spc="8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250" spc="85">
                <a:solidFill>
                  <a:srgbClr val="231F20"/>
                </a:solidFill>
                <a:latin typeface="Lucida Sans Unicode"/>
                <a:cs typeface="Lucida Sans Unicode"/>
              </a:rPr>
              <a:t>Палмер</a:t>
            </a:r>
            <a:endParaRPr sz="125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81761" y="1507831"/>
            <a:ext cx="836294" cy="4756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58115" marR="5080" indent="-146050">
              <a:lnSpc>
                <a:spcPct val="118000"/>
              </a:lnSpc>
              <a:spcBef>
                <a:spcPts val="95"/>
              </a:spcBef>
            </a:pPr>
            <a:r>
              <a:rPr dirty="0" sz="1250" spc="95">
                <a:solidFill>
                  <a:srgbClr val="231F20"/>
                </a:solidFill>
                <a:latin typeface="Lucida Sans Unicode"/>
                <a:cs typeface="Lucida Sans Unicode"/>
              </a:rPr>
              <a:t>А</a:t>
            </a:r>
            <a:r>
              <a:rPr dirty="0" sz="1250" spc="85">
                <a:solidFill>
                  <a:srgbClr val="231F20"/>
                </a:solidFill>
                <a:latin typeface="Lucida Sans Unicode"/>
                <a:cs typeface="Lucida Sans Unicode"/>
              </a:rPr>
              <a:t>льбе</a:t>
            </a:r>
            <a:r>
              <a:rPr dirty="0" sz="1250" spc="65">
                <a:solidFill>
                  <a:srgbClr val="231F20"/>
                </a:solidFill>
                <a:latin typeface="Lucida Sans Unicode"/>
                <a:cs typeface="Lucida Sans Unicode"/>
              </a:rPr>
              <a:t>р</a:t>
            </a:r>
            <a:r>
              <a:rPr dirty="0" sz="1250" spc="-25">
                <a:solidFill>
                  <a:srgbClr val="231F20"/>
                </a:solidFill>
                <a:latin typeface="Lucida Sans Unicode"/>
                <a:cs typeface="Lucida Sans Unicode"/>
              </a:rPr>
              <a:t>т</a:t>
            </a:r>
            <a:r>
              <a:rPr dirty="0" sz="1250" spc="25">
                <a:solidFill>
                  <a:srgbClr val="231F20"/>
                </a:solidFill>
                <a:latin typeface="Lucida Sans Unicode"/>
                <a:cs typeface="Lucida Sans Unicode"/>
              </a:rPr>
              <a:t>о  </a:t>
            </a:r>
            <a:r>
              <a:rPr dirty="0" sz="1250" spc="60">
                <a:solidFill>
                  <a:srgbClr val="231F20"/>
                </a:solidFill>
                <a:latin typeface="Lucida Sans Unicode"/>
                <a:cs typeface="Lucida Sans Unicode"/>
              </a:rPr>
              <a:t>Поссо</a:t>
            </a:r>
            <a:endParaRPr sz="125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98730" y="1706864"/>
            <a:ext cx="798195" cy="4756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83185">
              <a:lnSpc>
                <a:spcPct val="118000"/>
              </a:lnSpc>
              <a:spcBef>
                <a:spcPts val="95"/>
              </a:spcBef>
            </a:pPr>
            <a:r>
              <a:rPr dirty="0" sz="1250" spc="75">
                <a:solidFill>
                  <a:srgbClr val="231F20"/>
                </a:solidFill>
                <a:latin typeface="Lucida Sans Unicode"/>
                <a:cs typeface="Lucida Sans Unicode"/>
              </a:rPr>
              <a:t>Галина </a:t>
            </a:r>
            <a:r>
              <a:rPr dirty="0" sz="1250" spc="8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250" spc="65">
                <a:solidFill>
                  <a:srgbClr val="231F20"/>
                </a:solidFill>
                <a:latin typeface="Lucida Sans Unicode"/>
                <a:cs typeface="Lucida Sans Unicode"/>
              </a:rPr>
              <a:t>Пилягіна</a:t>
            </a:r>
            <a:endParaRPr sz="125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731531" y="5863975"/>
            <a:ext cx="644525" cy="4756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111760">
              <a:lnSpc>
                <a:spcPct val="118000"/>
              </a:lnSpc>
              <a:spcBef>
                <a:spcPts val="95"/>
              </a:spcBef>
            </a:pPr>
            <a:r>
              <a:rPr dirty="0" sz="1250" spc="50">
                <a:solidFill>
                  <a:srgbClr val="231F20"/>
                </a:solidFill>
                <a:latin typeface="Lucida Sans Unicode"/>
                <a:cs typeface="Lucida Sans Unicode"/>
              </a:rPr>
              <a:t>Таня </a:t>
            </a:r>
            <a:r>
              <a:rPr dirty="0" sz="1250" spc="5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250" spc="114">
                <a:solidFill>
                  <a:srgbClr val="231F20"/>
                </a:solidFill>
                <a:latin typeface="Lucida Sans Unicode"/>
                <a:cs typeface="Lucida Sans Unicode"/>
              </a:rPr>
              <a:t>Бек</a:t>
            </a:r>
            <a:r>
              <a:rPr dirty="0" sz="1250" spc="85">
                <a:solidFill>
                  <a:srgbClr val="231F20"/>
                </a:solidFill>
                <a:latin typeface="Lucida Sans Unicode"/>
                <a:cs typeface="Lucida Sans Unicode"/>
              </a:rPr>
              <a:t>к</a:t>
            </a:r>
            <a:r>
              <a:rPr dirty="0" sz="1250" spc="90">
                <a:solidFill>
                  <a:srgbClr val="231F20"/>
                </a:solidFill>
                <a:latin typeface="Lucida Sans Unicode"/>
                <a:cs typeface="Lucida Sans Unicode"/>
              </a:rPr>
              <a:t>ер</a:t>
            </a:r>
            <a:endParaRPr sz="125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483038" y="4720042"/>
            <a:ext cx="799465" cy="7004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700" marR="5080">
              <a:lnSpc>
                <a:spcPct val="118000"/>
              </a:lnSpc>
              <a:spcBef>
                <a:spcPts val="95"/>
              </a:spcBef>
            </a:pPr>
            <a:r>
              <a:rPr dirty="0" sz="1250" spc="105">
                <a:solidFill>
                  <a:srgbClr val="231F20"/>
                </a:solidFill>
                <a:latin typeface="Lucida Sans Unicode"/>
                <a:cs typeface="Lucida Sans Unicode"/>
              </a:rPr>
              <a:t>Шон</a:t>
            </a:r>
            <a:r>
              <a:rPr dirty="0" sz="1250" spc="-6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250" spc="-35">
                <a:solidFill>
                  <a:srgbClr val="231F20"/>
                </a:solidFill>
                <a:latin typeface="Lucida Sans Unicode"/>
                <a:cs typeface="Lucida Sans Unicode"/>
              </a:rPr>
              <a:t>Ґ</a:t>
            </a:r>
            <a:r>
              <a:rPr dirty="0" sz="1250" spc="40">
                <a:solidFill>
                  <a:srgbClr val="231F20"/>
                </a:solidFill>
                <a:latin typeface="Lucida Sans Unicode"/>
                <a:cs typeface="Lucida Sans Unicode"/>
              </a:rPr>
              <a:t>рін  </a:t>
            </a:r>
            <a:r>
              <a:rPr dirty="0" sz="125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250" spc="-5">
                <a:solidFill>
                  <a:srgbClr val="231F20"/>
                </a:solidFill>
                <a:latin typeface="Lucida Sans Unicode"/>
                <a:cs typeface="Lucida Sans Unicode"/>
              </a:rPr>
              <a:t>і </a:t>
            </a:r>
            <a:r>
              <a:rPr dirty="0" sz="1250" spc="50">
                <a:solidFill>
                  <a:srgbClr val="231F20"/>
                </a:solidFill>
                <a:latin typeface="Lucida Sans Unicode"/>
                <a:cs typeface="Lucida Sans Unicode"/>
              </a:rPr>
              <a:t>Дафна </a:t>
            </a:r>
            <a:r>
              <a:rPr dirty="0" sz="1250" spc="5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250" spc="95">
                <a:solidFill>
                  <a:srgbClr val="231F20"/>
                </a:solidFill>
                <a:latin typeface="Lucida Sans Unicode"/>
                <a:cs typeface="Lucida Sans Unicode"/>
              </a:rPr>
              <a:t>Бавальє</a:t>
            </a:r>
            <a:endParaRPr sz="125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32074" y="1930063"/>
            <a:ext cx="2897505" cy="1981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dirty="0" sz="1600" spc="65">
                <a:solidFill>
                  <a:srgbClr val="231F20"/>
                </a:solidFill>
                <a:latin typeface="Lucida Sans Unicode"/>
                <a:cs typeface="Lucida Sans Unicode"/>
              </a:rPr>
              <a:t>Відеоігри </a:t>
            </a:r>
            <a:r>
              <a:rPr dirty="0" sz="1600" spc="75">
                <a:solidFill>
                  <a:srgbClr val="231F20"/>
                </a:solidFill>
                <a:latin typeface="Lucida Sans Unicode"/>
                <a:cs typeface="Lucida Sans Unicode"/>
              </a:rPr>
              <a:t>позитивно </a:t>
            </a:r>
            <a:r>
              <a:rPr dirty="0" sz="1600" spc="8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85">
                <a:solidFill>
                  <a:srgbClr val="231F20"/>
                </a:solidFill>
                <a:latin typeface="Lucida Sans Unicode"/>
                <a:cs typeface="Lucida Sans Unicode"/>
              </a:rPr>
              <a:t>впливають </a:t>
            </a:r>
            <a:r>
              <a:rPr dirty="0" sz="1600" spc="70">
                <a:solidFill>
                  <a:srgbClr val="231F20"/>
                </a:solidFill>
                <a:latin typeface="Lucida Sans Unicode"/>
                <a:cs typeface="Lucida Sans Unicode"/>
              </a:rPr>
              <a:t>на </a:t>
            </a:r>
            <a:r>
              <a:rPr dirty="0" sz="1600" spc="85">
                <a:solidFill>
                  <a:srgbClr val="231F20"/>
                </a:solidFill>
                <a:latin typeface="Lucida Sans Unicode"/>
                <a:cs typeface="Lucida Sans Unicode"/>
              </a:rPr>
              <a:t>ментальне </a:t>
            </a:r>
            <a:r>
              <a:rPr dirty="0" sz="1600" spc="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50">
                <a:solidFill>
                  <a:srgbClr val="231F20"/>
                </a:solidFill>
                <a:latin typeface="Lucida Sans Unicode"/>
                <a:cs typeface="Lucida Sans Unicode"/>
              </a:rPr>
              <a:t>здоров’я</a:t>
            </a:r>
            <a:r>
              <a:rPr dirty="0" sz="1600" spc="-7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Lucida Sans Unicode"/>
                <a:cs typeface="Lucida Sans Unicode"/>
              </a:rPr>
              <a:t>хлопців-підлітків. </a:t>
            </a:r>
            <a:r>
              <a:rPr dirty="0" sz="1600" spc="-4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35">
                <a:solidFill>
                  <a:srgbClr val="231F20"/>
                </a:solidFill>
                <a:latin typeface="Lucida Sans Unicode"/>
                <a:cs typeface="Lucida Sans Unicode"/>
              </a:rPr>
              <a:t>Під</a:t>
            </a:r>
            <a:r>
              <a:rPr dirty="0" sz="16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95">
                <a:solidFill>
                  <a:srgbClr val="231F20"/>
                </a:solidFill>
                <a:latin typeface="Lucida Sans Unicode"/>
                <a:cs typeface="Lucida Sans Unicode"/>
              </a:rPr>
              <a:t>час</a:t>
            </a:r>
            <a:r>
              <a:rPr dirty="0" sz="16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50">
                <a:solidFill>
                  <a:srgbClr val="231F20"/>
                </a:solidFill>
                <a:latin typeface="Lucida Sans Unicode"/>
                <a:cs typeface="Lucida Sans Unicode"/>
              </a:rPr>
              <a:t>пандемії</a:t>
            </a:r>
            <a:r>
              <a:rPr dirty="0" sz="16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50">
                <a:solidFill>
                  <a:srgbClr val="231F20"/>
                </a:solidFill>
                <a:latin typeface="Lucida Sans Unicode"/>
                <a:cs typeface="Lucida Sans Unicode"/>
              </a:rPr>
              <a:t>відеоігри </a:t>
            </a:r>
            <a:r>
              <a:rPr dirty="0" sz="1600" spc="-4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65">
                <a:solidFill>
                  <a:srgbClr val="231F20"/>
                </a:solidFill>
                <a:latin typeface="Lucida Sans Unicode"/>
                <a:cs typeface="Lucida Sans Unicode"/>
              </a:rPr>
              <a:t>стали </a:t>
            </a:r>
            <a:r>
              <a:rPr dirty="0" sz="1600" spc="60">
                <a:solidFill>
                  <a:srgbClr val="231F20"/>
                </a:solidFill>
                <a:latin typeface="Lucida Sans Unicode"/>
                <a:cs typeface="Lucida Sans Unicode"/>
              </a:rPr>
              <a:t>соціальною </a:t>
            </a:r>
            <a:r>
              <a:rPr dirty="0" sz="1600" spc="6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55">
                <a:solidFill>
                  <a:srgbClr val="231F20"/>
                </a:solidFill>
                <a:latin typeface="Lucida Sans Unicode"/>
                <a:cs typeface="Lucida Sans Unicode"/>
              </a:rPr>
              <a:t>платформою </a:t>
            </a:r>
            <a:r>
              <a:rPr dirty="0" sz="1600" spc="75">
                <a:solidFill>
                  <a:srgbClr val="231F20"/>
                </a:solidFill>
                <a:latin typeface="Lucida Sans Unicode"/>
                <a:cs typeface="Lucida Sans Unicode"/>
              </a:rPr>
              <a:t>для </a:t>
            </a:r>
            <a:r>
              <a:rPr dirty="0" sz="1600" spc="80">
                <a:solidFill>
                  <a:srgbClr val="231F20"/>
                </a:solidFill>
                <a:latin typeface="Lucida Sans Unicode"/>
                <a:cs typeface="Lucida Sans Unicode"/>
              </a:rPr>
              <a:t> спілкування</a:t>
            </a:r>
            <a:r>
              <a:rPr dirty="0" sz="16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Lucida Sans Unicode"/>
                <a:cs typeface="Lucida Sans Unicode"/>
              </a:rPr>
              <a:t>молоді.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659330" y="693075"/>
            <a:ext cx="3373754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80"/>
              <a:t>Арон</a:t>
            </a:r>
            <a:r>
              <a:rPr dirty="0" spc="-229"/>
              <a:t> </a:t>
            </a:r>
            <a:r>
              <a:rPr dirty="0" spc="145"/>
              <a:t>Кандола</a:t>
            </a:r>
          </a:p>
        </p:txBody>
      </p:sp>
      <p:grpSp>
        <p:nvGrpSpPr>
          <p:cNvPr id="10" name="object 10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1" name="object 11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61024" y="1348836"/>
            <a:ext cx="6755751" cy="4896464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99960" y="1664283"/>
            <a:ext cx="2419350" cy="1593850"/>
          </a:xfrm>
          <a:custGeom>
            <a:avLst/>
            <a:gdLst/>
            <a:ahLst/>
            <a:cxnLst/>
            <a:rect l="l" t="t" r="r" b="b"/>
            <a:pathLst>
              <a:path w="2419350" h="1593850">
                <a:moveTo>
                  <a:pt x="2419324" y="647014"/>
                </a:moveTo>
                <a:lnTo>
                  <a:pt x="2106028" y="451789"/>
                </a:lnTo>
                <a:lnTo>
                  <a:pt x="2106028" y="88557"/>
                </a:lnTo>
                <a:lnTo>
                  <a:pt x="2099068" y="54089"/>
                </a:lnTo>
                <a:lnTo>
                  <a:pt x="2080094" y="25933"/>
                </a:lnTo>
                <a:lnTo>
                  <a:pt x="2051939" y="6959"/>
                </a:lnTo>
                <a:lnTo>
                  <a:pt x="2017471" y="0"/>
                </a:lnTo>
                <a:lnTo>
                  <a:pt x="88557" y="0"/>
                </a:lnTo>
                <a:lnTo>
                  <a:pt x="54089" y="6959"/>
                </a:lnTo>
                <a:lnTo>
                  <a:pt x="25933" y="25933"/>
                </a:lnTo>
                <a:lnTo>
                  <a:pt x="6959" y="54089"/>
                </a:lnTo>
                <a:lnTo>
                  <a:pt x="0" y="88557"/>
                </a:lnTo>
                <a:lnTo>
                  <a:pt x="0" y="1505178"/>
                </a:lnTo>
                <a:lnTo>
                  <a:pt x="6959" y="1539646"/>
                </a:lnTo>
                <a:lnTo>
                  <a:pt x="25933" y="1567789"/>
                </a:lnTo>
                <a:lnTo>
                  <a:pt x="54089" y="1586763"/>
                </a:lnTo>
                <a:lnTo>
                  <a:pt x="88557" y="1593723"/>
                </a:lnTo>
                <a:lnTo>
                  <a:pt x="2017471" y="1593723"/>
                </a:lnTo>
                <a:lnTo>
                  <a:pt x="2051939" y="1586763"/>
                </a:lnTo>
                <a:lnTo>
                  <a:pt x="2080094" y="1567789"/>
                </a:lnTo>
                <a:lnTo>
                  <a:pt x="2099068" y="1539646"/>
                </a:lnTo>
                <a:lnTo>
                  <a:pt x="2106028" y="1505178"/>
                </a:lnTo>
                <a:lnTo>
                  <a:pt x="2106028" y="647014"/>
                </a:lnTo>
                <a:lnTo>
                  <a:pt x="2419324" y="647014"/>
                </a:lnTo>
                <a:close/>
              </a:path>
            </a:pathLst>
          </a:custGeom>
          <a:solidFill>
            <a:srgbClr val="9BD3A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19626" y="1765924"/>
            <a:ext cx="1791970" cy="1400175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z="950" spc="100" b="1">
                <a:solidFill>
                  <a:srgbClr val="231F20"/>
                </a:solidFill>
                <a:latin typeface="Yu Gothic UI Semibold"/>
                <a:cs typeface="Yu Gothic UI Semibold"/>
              </a:rPr>
              <a:t>Арон</a:t>
            </a:r>
            <a:r>
              <a:rPr dirty="0" sz="950" spc="-2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950" spc="85" b="1">
                <a:solidFill>
                  <a:srgbClr val="231F20"/>
                </a:solidFill>
                <a:latin typeface="Yu Gothic UI Semibold"/>
                <a:cs typeface="Yu Gothic UI Semibold"/>
              </a:rPr>
              <a:t>Кандола:</a:t>
            </a:r>
            <a:endParaRPr sz="950">
              <a:latin typeface="Yu Gothic UI Semibold"/>
              <a:cs typeface="Yu Gothic UI Semibold"/>
            </a:endParaRPr>
          </a:p>
          <a:p>
            <a:pPr marL="12700" marR="5080">
              <a:lnSpc>
                <a:spcPct val="118700"/>
              </a:lnSpc>
            </a:pPr>
            <a:r>
              <a:rPr dirty="0" sz="950" spc="55">
                <a:solidFill>
                  <a:srgbClr val="231F20"/>
                </a:solidFill>
                <a:latin typeface="Lucida Sans Unicode"/>
                <a:cs typeface="Lucida Sans Unicode"/>
              </a:rPr>
              <a:t>Відеоігри </a:t>
            </a:r>
            <a:r>
              <a:rPr dirty="0" sz="950" spc="65">
                <a:solidFill>
                  <a:srgbClr val="231F20"/>
                </a:solidFill>
                <a:latin typeface="Lucida Sans Unicode"/>
                <a:cs typeface="Lucida Sans Unicode"/>
              </a:rPr>
              <a:t>позитивно </a:t>
            </a:r>
            <a:r>
              <a:rPr dirty="0" sz="950" spc="70">
                <a:solidFill>
                  <a:srgbClr val="231F20"/>
                </a:solidFill>
                <a:latin typeface="Lucida Sans Unicode"/>
                <a:cs typeface="Lucida Sans Unicode"/>
              </a:rPr>
              <a:t> впливають </a:t>
            </a:r>
            <a:r>
              <a:rPr dirty="0" sz="950" spc="65">
                <a:solidFill>
                  <a:srgbClr val="231F20"/>
                </a:solidFill>
                <a:latin typeface="Lucida Sans Unicode"/>
                <a:cs typeface="Lucida Sans Unicode"/>
              </a:rPr>
              <a:t>на </a:t>
            </a:r>
            <a:r>
              <a:rPr dirty="0" sz="950" spc="70">
                <a:solidFill>
                  <a:srgbClr val="231F20"/>
                </a:solidFill>
                <a:latin typeface="Lucida Sans Unicode"/>
                <a:cs typeface="Lucida Sans Unicode"/>
              </a:rPr>
              <a:t>ментальне </a:t>
            </a:r>
            <a:r>
              <a:rPr dirty="0" sz="950" spc="7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50">
                <a:solidFill>
                  <a:srgbClr val="231F20"/>
                </a:solidFill>
                <a:latin typeface="Lucida Sans Unicode"/>
                <a:cs typeface="Lucida Sans Unicode"/>
              </a:rPr>
              <a:t>здоров’я</a:t>
            </a:r>
            <a:r>
              <a:rPr dirty="0" sz="950" spc="-7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20">
                <a:solidFill>
                  <a:srgbClr val="231F20"/>
                </a:solidFill>
                <a:latin typeface="Lucida Sans Unicode"/>
                <a:cs typeface="Lucida Sans Unicode"/>
              </a:rPr>
              <a:t>хлопців-підлітків. </a:t>
            </a:r>
            <a:r>
              <a:rPr dirty="0" sz="950" spc="-2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40">
                <a:solidFill>
                  <a:srgbClr val="231F20"/>
                </a:solidFill>
                <a:latin typeface="Lucida Sans Unicode"/>
                <a:cs typeface="Lucida Sans Unicode"/>
              </a:rPr>
              <a:t>Під</a:t>
            </a:r>
            <a:r>
              <a:rPr dirty="0" sz="950" spc="-5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75">
                <a:solidFill>
                  <a:srgbClr val="231F20"/>
                </a:solidFill>
                <a:latin typeface="Lucida Sans Unicode"/>
                <a:cs typeface="Lucida Sans Unicode"/>
              </a:rPr>
              <a:t>час</a:t>
            </a:r>
            <a:r>
              <a:rPr dirty="0" sz="950" spc="-5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50">
                <a:solidFill>
                  <a:srgbClr val="231F20"/>
                </a:solidFill>
                <a:latin typeface="Lucida Sans Unicode"/>
                <a:cs typeface="Lucida Sans Unicode"/>
              </a:rPr>
              <a:t>пандемії</a:t>
            </a:r>
            <a:r>
              <a:rPr dirty="0" sz="950" spc="-5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45">
                <a:solidFill>
                  <a:srgbClr val="231F20"/>
                </a:solidFill>
                <a:latin typeface="Lucida Sans Unicode"/>
                <a:cs typeface="Lucida Sans Unicode"/>
              </a:rPr>
              <a:t>відеоігри </a:t>
            </a:r>
            <a:r>
              <a:rPr dirty="0" sz="950" spc="-2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55">
                <a:solidFill>
                  <a:srgbClr val="231F20"/>
                </a:solidFill>
                <a:latin typeface="Lucida Sans Unicode"/>
                <a:cs typeface="Lucida Sans Unicode"/>
              </a:rPr>
              <a:t>стали соціальною </a:t>
            </a:r>
            <a:r>
              <a:rPr dirty="0" sz="950" spc="6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55">
                <a:solidFill>
                  <a:srgbClr val="231F20"/>
                </a:solidFill>
                <a:latin typeface="Lucida Sans Unicode"/>
                <a:cs typeface="Lucida Sans Unicode"/>
              </a:rPr>
              <a:t>платформою </a:t>
            </a:r>
            <a:r>
              <a:rPr dirty="0" sz="950" spc="65">
                <a:solidFill>
                  <a:srgbClr val="231F20"/>
                </a:solidFill>
                <a:latin typeface="Lucida Sans Unicode"/>
                <a:cs typeface="Lucida Sans Unicode"/>
              </a:rPr>
              <a:t>для </a:t>
            </a:r>
            <a:r>
              <a:rPr dirty="0" sz="950" spc="7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65">
                <a:solidFill>
                  <a:srgbClr val="231F20"/>
                </a:solidFill>
                <a:latin typeface="Lucida Sans Unicode"/>
                <a:cs typeface="Lucida Sans Unicode"/>
              </a:rPr>
              <a:t>спілкування</a:t>
            </a:r>
            <a:r>
              <a:rPr dirty="0" sz="950" spc="-4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25">
                <a:solidFill>
                  <a:srgbClr val="231F20"/>
                </a:solidFill>
                <a:latin typeface="Lucida Sans Unicode"/>
                <a:cs typeface="Lucida Sans Unicode"/>
              </a:rPr>
              <a:t>молоді.</a:t>
            </a:r>
            <a:endParaRPr sz="95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86271" y="1502090"/>
            <a:ext cx="836294" cy="4756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58115" marR="5080" indent="-146050">
              <a:lnSpc>
                <a:spcPct val="118000"/>
              </a:lnSpc>
              <a:spcBef>
                <a:spcPts val="95"/>
              </a:spcBef>
            </a:pPr>
            <a:r>
              <a:rPr dirty="0" sz="1250" spc="95">
                <a:solidFill>
                  <a:srgbClr val="231F20"/>
                </a:solidFill>
                <a:latin typeface="Lucida Sans Unicode"/>
                <a:cs typeface="Lucida Sans Unicode"/>
              </a:rPr>
              <a:t>А</a:t>
            </a:r>
            <a:r>
              <a:rPr dirty="0" sz="1250" spc="85">
                <a:solidFill>
                  <a:srgbClr val="231F20"/>
                </a:solidFill>
                <a:latin typeface="Lucida Sans Unicode"/>
                <a:cs typeface="Lucida Sans Unicode"/>
              </a:rPr>
              <a:t>льбе</a:t>
            </a:r>
            <a:r>
              <a:rPr dirty="0" sz="1250" spc="65">
                <a:solidFill>
                  <a:srgbClr val="231F20"/>
                </a:solidFill>
                <a:latin typeface="Lucida Sans Unicode"/>
                <a:cs typeface="Lucida Sans Unicode"/>
              </a:rPr>
              <a:t>р</a:t>
            </a:r>
            <a:r>
              <a:rPr dirty="0" sz="1250" spc="-25">
                <a:solidFill>
                  <a:srgbClr val="231F20"/>
                </a:solidFill>
                <a:latin typeface="Lucida Sans Unicode"/>
                <a:cs typeface="Lucida Sans Unicode"/>
              </a:rPr>
              <a:t>т</a:t>
            </a:r>
            <a:r>
              <a:rPr dirty="0" sz="1250" spc="25">
                <a:solidFill>
                  <a:srgbClr val="231F20"/>
                </a:solidFill>
                <a:latin typeface="Lucida Sans Unicode"/>
                <a:cs typeface="Lucida Sans Unicode"/>
              </a:rPr>
              <a:t>о  </a:t>
            </a:r>
            <a:r>
              <a:rPr dirty="0" sz="1250" spc="65">
                <a:solidFill>
                  <a:srgbClr val="231F20"/>
                </a:solidFill>
                <a:latin typeface="Lucida Sans Unicode"/>
                <a:cs typeface="Lucida Sans Unicode"/>
              </a:rPr>
              <a:t>Поссо</a:t>
            </a:r>
            <a:endParaRPr sz="125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676081" y="1817531"/>
            <a:ext cx="798195" cy="4756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83185">
              <a:lnSpc>
                <a:spcPct val="118000"/>
              </a:lnSpc>
              <a:spcBef>
                <a:spcPts val="95"/>
              </a:spcBef>
            </a:pPr>
            <a:r>
              <a:rPr dirty="0" sz="1250" spc="75">
                <a:solidFill>
                  <a:srgbClr val="231F20"/>
                </a:solidFill>
                <a:latin typeface="Lucida Sans Unicode"/>
                <a:cs typeface="Lucida Sans Unicode"/>
              </a:rPr>
              <a:t>Галина </a:t>
            </a:r>
            <a:r>
              <a:rPr dirty="0" sz="1250" spc="8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250" spc="65">
                <a:solidFill>
                  <a:srgbClr val="231F20"/>
                </a:solidFill>
                <a:latin typeface="Lucida Sans Unicode"/>
                <a:cs typeface="Lucida Sans Unicode"/>
              </a:rPr>
              <a:t>Пилягіна</a:t>
            </a:r>
            <a:endParaRPr sz="125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71258" y="3749426"/>
            <a:ext cx="1407795" cy="475615"/>
          </a:xfrm>
          <a:prstGeom prst="rect">
            <a:avLst/>
          </a:prstGeom>
        </p:spPr>
        <p:txBody>
          <a:bodyPr wrap="square" lIns="0" tIns="4635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65"/>
              </a:spcBef>
            </a:pPr>
            <a:r>
              <a:rPr dirty="0" sz="1250" spc="105">
                <a:solidFill>
                  <a:srgbClr val="231F20"/>
                </a:solidFill>
                <a:latin typeface="Lucida Sans Unicode"/>
                <a:cs typeface="Lucida Sans Unicode"/>
              </a:rPr>
              <a:t>Шон</a:t>
            </a:r>
            <a:r>
              <a:rPr dirty="0" sz="1250" spc="-6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250" spc="-35">
                <a:solidFill>
                  <a:srgbClr val="231F20"/>
                </a:solidFill>
                <a:latin typeface="Lucida Sans Unicode"/>
                <a:cs typeface="Lucida Sans Unicode"/>
              </a:rPr>
              <a:t>Ґ</a:t>
            </a:r>
            <a:r>
              <a:rPr dirty="0" sz="1250" spc="50">
                <a:solidFill>
                  <a:srgbClr val="231F20"/>
                </a:solidFill>
                <a:latin typeface="Lucida Sans Unicode"/>
                <a:cs typeface="Lucida Sans Unicode"/>
              </a:rPr>
              <a:t>рін</a:t>
            </a:r>
            <a:endParaRPr sz="1250">
              <a:latin typeface="Lucida Sans Unicode"/>
              <a:cs typeface="Lucida Sans Unicode"/>
            </a:endParaRPr>
          </a:p>
          <a:p>
            <a:pPr algn="ctr">
              <a:lnSpc>
                <a:spcPct val="100000"/>
              </a:lnSpc>
              <a:spcBef>
                <a:spcPts val="270"/>
              </a:spcBef>
            </a:pPr>
            <a:r>
              <a:rPr dirty="0" sz="1250" spc="-5">
                <a:solidFill>
                  <a:srgbClr val="231F20"/>
                </a:solidFill>
                <a:latin typeface="Lucida Sans Unicode"/>
                <a:cs typeface="Lucida Sans Unicode"/>
              </a:rPr>
              <a:t>і</a:t>
            </a:r>
            <a:r>
              <a:rPr dirty="0" sz="125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250" spc="50">
                <a:solidFill>
                  <a:srgbClr val="231F20"/>
                </a:solidFill>
                <a:latin typeface="Lucida Sans Unicode"/>
                <a:cs typeface="Lucida Sans Unicode"/>
              </a:rPr>
              <a:t>Дафна</a:t>
            </a:r>
            <a:r>
              <a:rPr dirty="0" sz="125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250" spc="95">
                <a:solidFill>
                  <a:srgbClr val="231F20"/>
                </a:solidFill>
                <a:latin typeface="Lucida Sans Unicode"/>
                <a:cs typeface="Lucida Sans Unicode"/>
              </a:rPr>
              <a:t>Бавальє</a:t>
            </a:r>
            <a:endParaRPr sz="125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35084" y="5651008"/>
            <a:ext cx="1082040" cy="21844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50" spc="-70">
                <a:solidFill>
                  <a:srgbClr val="231F20"/>
                </a:solidFill>
                <a:latin typeface="Lucida Sans Unicode"/>
                <a:cs typeface="Lucida Sans Unicode"/>
              </a:rPr>
              <a:t>Т</a:t>
            </a:r>
            <a:r>
              <a:rPr dirty="0" sz="1250" spc="85">
                <a:solidFill>
                  <a:srgbClr val="231F20"/>
                </a:solidFill>
                <a:latin typeface="Lucida Sans Unicode"/>
                <a:cs typeface="Lucida Sans Unicode"/>
              </a:rPr>
              <a:t>аня</a:t>
            </a:r>
            <a:r>
              <a:rPr dirty="0" sz="1250" spc="-6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250" spc="114">
                <a:solidFill>
                  <a:srgbClr val="231F20"/>
                </a:solidFill>
                <a:latin typeface="Lucida Sans Unicode"/>
                <a:cs typeface="Lucida Sans Unicode"/>
              </a:rPr>
              <a:t>Бек</a:t>
            </a:r>
            <a:r>
              <a:rPr dirty="0" sz="1250" spc="85">
                <a:solidFill>
                  <a:srgbClr val="231F20"/>
                </a:solidFill>
                <a:latin typeface="Lucida Sans Unicode"/>
                <a:cs typeface="Lucida Sans Unicode"/>
              </a:rPr>
              <a:t>к</a:t>
            </a:r>
            <a:r>
              <a:rPr dirty="0" sz="1250" spc="90">
                <a:solidFill>
                  <a:srgbClr val="231F20"/>
                </a:solidFill>
                <a:latin typeface="Lucida Sans Unicode"/>
                <a:cs typeface="Lucida Sans Unicode"/>
              </a:rPr>
              <a:t>ер</a:t>
            </a:r>
            <a:endParaRPr sz="125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74295" y="421284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887255" y="374341"/>
            <a:ext cx="8383270" cy="82994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95">
                <a:solidFill>
                  <a:srgbClr val="231F20"/>
                </a:solidFill>
                <a:latin typeface="Lucida Sans Unicode"/>
                <a:cs typeface="Lucida Sans Unicode"/>
              </a:rPr>
              <a:t>У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40">
                <a:solidFill>
                  <a:srgbClr val="231F20"/>
                </a:solidFill>
                <a:latin typeface="Lucida Sans Unicode"/>
                <a:cs typeface="Lucida Sans Unicode"/>
              </a:rPr>
              <a:t>парах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Lucida Sans Unicode"/>
                <a:cs typeface="Lucida Sans Unicode"/>
              </a:rPr>
              <a:t>прочитайте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-30">
                <a:solidFill>
                  <a:srgbClr val="231F20"/>
                </a:solidFill>
                <a:latin typeface="Lucida Sans Unicode"/>
                <a:cs typeface="Lucida Sans Unicode"/>
              </a:rPr>
              <a:t>те,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Lucida Sans Unicode"/>
                <a:cs typeface="Lucida Sans Unicode"/>
              </a:rPr>
              <a:t>що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Lucida Sans Unicode"/>
                <a:cs typeface="Lucida Sans Unicode"/>
              </a:rPr>
              <a:t>каже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Lucida Sans Unicode"/>
                <a:cs typeface="Lucida Sans Unicode"/>
              </a:rPr>
              <a:t>кожна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45">
                <a:solidFill>
                  <a:srgbClr val="231F20"/>
                </a:solidFill>
                <a:latin typeface="Lucida Sans Unicode"/>
                <a:cs typeface="Lucida Sans Unicode"/>
              </a:rPr>
              <a:t>людина.</a:t>
            </a:r>
            <a:endParaRPr sz="20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530"/>
              </a:spcBef>
            </a:pPr>
            <a:r>
              <a:rPr dirty="0" sz="2000" spc="290">
                <a:solidFill>
                  <a:srgbClr val="231F20"/>
                </a:solidFill>
                <a:latin typeface="Lucida Sans Unicode"/>
                <a:cs typeface="Lucida Sans Unicode"/>
              </a:rPr>
              <a:t>Р</a:t>
            </a:r>
            <a:r>
              <a:rPr dirty="0" sz="2000" spc="50">
                <a:solidFill>
                  <a:srgbClr val="231F20"/>
                </a:solidFill>
                <a:latin typeface="Lucida Sans Unicode"/>
                <a:cs typeface="Lucida Sans Unicode"/>
              </a:rPr>
              <a:t>а</a:t>
            </a:r>
            <a:r>
              <a:rPr dirty="0" sz="2000" spc="105">
                <a:solidFill>
                  <a:srgbClr val="231F20"/>
                </a:solidFill>
                <a:latin typeface="Lucida Sans Unicode"/>
                <a:cs typeface="Lucida Sans Unicode"/>
              </a:rPr>
              <a:t>зом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Lucida Sans Unicode"/>
                <a:cs typeface="Lucida Sans Unicode"/>
              </a:rPr>
              <a:t>з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Lucida Sans Unicode"/>
                <a:cs typeface="Lucida Sans Unicode"/>
              </a:rPr>
              <a:t>па</a:t>
            </a:r>
            <a:r>
              <a:rPr dirty="0" sz="2000" spc="60">
                <a:solidFill>
                  <a:srgbClr val="231F20"/>
                </a:solidFill>
                <a:latin typeface="Lucida Sans Unicode"/>
                <a:cs typeface="Lucida Sans Unicode"/>
              </a:rPr>
              <a:t>р</a:t>
            </a:r>
            <a:r>
              <a:rPr dirty="0" sz="2000" spc="90">
                <a:solidFill>
                  <a:srgbClr val="231F20"/>
                </a:solidFill>
                <a:latin typeface="Lucida Sans Unicode"/>
                <a:cs typeface="Lucida Sans Unicode"/>
              </a:rPr>
              <a:t>тнером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-345">
                <a:solidFill>
                  <a:srgbClr val="231F20"/>
                </a:solidFill>
                <a:latin typeface="Lucida Sans Unicode"/>
                <a:cs typeface="Lucida Sans Unicode"/>
              </a:rPr>
              <a:t>/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Lucida Sans Unicode"/>
                <a:cs typeface="Lucida Sans Unicode"/>
              </a:rPr>
              <a:t>па</a:t>
            </a:r>
            <a:r>
              <a:rPr dirty="0" sz="2000" spc="55">
                <a:solidFill>
                  <a:srgbClr val="231F20"/>
                </a:solidFill>
                <a:latin typeface="Lucida Sans Unicode"/>
                <a:cs typeface="Lucida Sans Unicode"/>
              </a:rPr>
              <a:t>р</a:t>
            </a:r>
            <a:r>
              <a:rPr dirty="0" sz="2000" spc="95">
                <a:solidFill>
                  <a:srgbClr val="231F20"/>
                </a:solidFill>
                <a:latin typeface="Lucida Sans Unicode"/>
                <a:cs typeface="Lucida Sans Unicode"/>
              </a:rPr>
              <a:t>тнер</a:t>
            </a:r>
            <a:r>
              <a:rPr dirty="0" sz="2000" spc="50">
                <a:solidFill>
                  <a:srgbClr val="231F20"/>
                </a:solidFill>
                <a:latin typeface="Lucida Sans Unicode"/>
                <a:cs typeface="Lucida Sans Unicode"/>
              </a:rPr>
              <a:t>к</a:t>
            </a:r>
            <a:r>
              <a:rPr dirty="0" sz="2000" spc="85">
                <a:solidFill>
                  <a:srgbClr val="231F20"/>
                </a:solidFill>
                <a:latin typeface="Lucida Sans Unicode"/>
                <a:cs typeface="Lucida Sans Unicode"/>
              </a:rPr>
              <a:t>ою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Lucida Sans Unicode"/>
                <a:cs typeface="Lucida Sans Unicode"/>
              </a:rPr>
              <a:t>заповніть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Lucida Sans Unicode"/>
                <a:cs typeface="Lucida Sans Unicode"/>
              </a:rPr>
              <a:t>реш</a:t>
            </a:r>
            <a:r>
              <a:rPr dirty="0" sz="2000" spc="90">
                <a:solidFill>
                  <a:srgbClr val="231F20"/>
                </a:solidFill>
                <a:latin typeface="Lucida Sans Unicode"/>
                <a:cs typeface="Lucida Sans Unicode"/>
              </a:rPr>
              <a:t>т</a:t>
            </a:r>
            <a:r>
              <a:rPr dirty="0" sz="2000" spc="90">
                <a:solidFill>
                  <a:srgbClr val="231F20"/>
                </a:solidFill>
                <a:latin typeface="Lucida Sans Unicode"/>
                <a:cs typeface="Lucida Sans Unicode"/>
              </a:rPr>
              <a:t>у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Lucida Sans Unicode"/>
                <a:cs typeface="Lucida Sans Unicode"/>
              </a:rPr>
              <a:t>б</a:t>
            </a:r>
            <a:r>
              <a:rPr dirty="0" sz="2000" spc="30">
                <a:solidFill>
                  <a:srgbClr val="231F20"/>
                </a:solidFill>
                <a:latin typeface="Lucida Sans Unicode"/>
                <a:cs typeface="Lucida Sans Unicode"/>
              </a:rPr>
              <a:t>у</a:t>
            </a:r>
            <a:r>
              <a:rPr dirty="0" sz="2000" spc="120">
                <a:solidFill>
                  <a:srgbClr val="231F20"/>
                </a:solidFill>
                <a:latin typeface="Lucida Sans Unicode"/>
                <a:cs typeface="Lucida Sans Unicode"/>
              </a:rPr>
              <a:t>ль</a:t>
            </a:r>
            <a:r>
              <a:rPr dirty="0" sz="2000" spc="120">
                <a:solidFill>
                  <a:srgbClr val="231F20"/>
                </a:solidFill>
                <a:latin typeface="Lucida Sans Unicode"/>
                <a:cs typeface="Lucida Sans Unicode"/>
              </a:rPr>
              <a:t>б</a:t>
            </a:r>
            <a:r>
              <a:rPr dirty="0" sz="2000" spc="50">
                <a:solidFill>
                  <a:srgbClr val="231F20"/>
                </a:solidFill>
                <a:latin typeface="Lucida Sans Unicode"/>
                <a:cs typeface="Lucida Sans Unicode"/>
              </a:rPr>
              <a:t>ашок.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74295" y="920899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9960" y="3652367"/>
            <a:ext cx="2419350" cy="2661285"/>
          </a:xfrm>
          <a:custGeom>
            <a:avLst/>
            <a:gdLst/>
            <a:ahLst/>
            <a:cxnLst/>
            <a:rect l="l" t="t" r="r" b="b"/>
            <a:pathLst>
              <a:path w="2419350" h="2661285">
                <a:moveTo>
                  <a:pt x="2419324" y="1446834"/>
                </a:moveTo>
                <a:lnTo>
                  <a:pt x="2106028" y="1251610"/>
                </a:lnTo>
                <a:lnTo>
                  <a:pt x="2106028" y="88557"/>
                </a:lnTo>
                <a:lnTo>
                  <a:pt x="2099068" y="54089"/>
                </a:lnTo>
                <a:lnTo>
                  <a:pt x="2080094" y="25933"/>
                </a:lnTo>
                <a:lnTo>
                  <a:pt x="2051939" y="6959"/>
                </a:lnTo>
                <a:lnTo>
                  <a:pt x="2017471" y="0"/>
                </a:lnTo>
                <a:lnTo>
                  <a:pt x="88557" y="0"/>
                </a:lnTo>
                <a:lnTo>
                  <a:pt x="54089" y="6959"/>
                </a:lnTo>
                <a:lnTo>
                  <a:pt x="25933" y="25933"/>
                </a:lnTo>
                <a:lnTo>
                  <a:pt x="6959" y="54089"/>
                </a:lnTo>
                <a:lnTo>
                  <a:pt x="0" y="88557"/>
                </a:lnTo>
                <a:lnTo>
                  <a:pt x="0" y="2572651"/>
                </a:lnTo>
                <a:lnTo>
                  <a:pt x="6959" y="2607119"/>
                </a:lnTo>
                <a:lnTo>
                  <a:pt x="25933" y="2635275"/>
                </a:lnTo>
                <a:lnTo>
                  <a:pt x="54089" y="2654249"/>
                </a:lnTo>
                <a:lnTo>
                  <a:pt x="88557" y="2661208"/>
                </a:lnTo>
                <a:lnTo>
                  <a:pt x="2017471" y="2661208"/>
                </a:lnTo>
                <a:lnTo>
                  <a:pt x="2051939" y="2654249"/>
                </a:lnTo>
                <a:lnTo>
                  <a:pt x="2080094" y="2635275"/>
                </a:lnTo>
                <a:lnTo>
                  <a:pt x="2099068" y="2607119"/>
                </a:lnTo>
                <a:lnTo>
                  <a:pt x="2106028" y="2572651"/>
                </a:lnTo>
                <a:lnTo>
                  <a:pt x="2106028" y="1446834"/>
                </a:lnTo>
                <a:lnTo>
                  <a:pt x="2419324" y="1446834"/>
                </a:lnTo>
                <a:close/>
              </a:path>
            </a:pathLst>
          </a:custGeom>
          <a:solidFill>
            <a:srgbClr val="9BD3A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719626" y="3754009"/>
            <a:ext cx="1937385" cy="2431415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z="950" spc="85" b="1">
                <a:solidFill>
                  <a:srgbClr val="231F20"/>
                </a:solidFill>
                <a:latin typeface="Yu Gothic UI Semibold"/>
                <a:cs typeface="Yu Gothic UI Semibold"/>
              </a:rPr>
              <a:t>Сью</a:t>
            </a:r>
            <a:r>
              <a:rPr dirty="0" sz="950" spc="-3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950" spc="90" b="1">
                <a:solidFill>
                  <a:srgbClr val="231F20"/>
                </a:solidFill>
                <a:latin typeface="Yu Gothic UI Semibold"/>
                <a:cs typeface="Yu Gothic UI Semibold"/>
              </a:rPr>
              <a:t>Палмер:</a:t>
            </a:r>
            <a:endParaRPr sz="950">
              <a:latin typeface="Yu Gothic UI Semibold"/>
              <a:cs typeface="Yu Gothic UI Semibold"/>
            </a:endParaRPr>
          </a:p>
          <a:p>
            <a:pPr marL="12700" marR="5080">
              <a:lnSpc>
                <a:spcPct val="118700"/>
              </a:lnSpc>
            </a:pPr>
            <a:r>
              <a:rPr dirty="0" sz="950" spc="85">
                <a:solidFill>
                  <a:srgbClr val="231F20"/>
                </a:solidFill>
                <a:latin typeface="Lucida Sans Unicode"/>
                <a:cs typeface="Lucida Sans Unicode"/>
              </a:rPr>
              <a:t>Якщо </a:t>
            </a:r>
            <a:r>
              <a:rPr dirty="0" sz="950" spc="5">
                <a:solidFill>
                  <a:srgbClr val="231F20"/>
                </a:solidFill>
                <a:latin typeface="Lucida Sans Unicode"/>
                <a:cs typeface="Lucida Sans Unicode"/>
              </a:rPr>
              <a:t>20 </a:t>
            </a:r>
            <a:r>
              <a:rPr dirty="0" sz="950" spc="60">
                <a:solidFill>
                  <a:srgbClr val="231F20"/>
                </a:solidFill>
                <a:latin typeface="Lucida Sans Unicode"/>
                <a:cs typeface="Lucida Sans Unicode"/>
              </a:rPr>
              <a:t>років </a:t>
            </a:r>
            <a:r>
              <a:rPr dirty="0" sz="950" spc="45">
                <a:solidFill>
                  <a:srgbClr val="231F20"/>
                </a:solidFill>
                <a:latin typeface="Lucida Sans Unicode"/>
                <a:cs typeface="Lucida Sans Unicode"/>
              </a:rPr>
              <a:t>тому </a:t>
            </a:r>
            <a:r>
              <a:rPr dirty="0" sz="950" spc="30">
                <a:solidFill>
                  <a:srgbClr val="231F20"/>
                </a:solidFill>
                <a:latin typeface="Lucida Sans Unicode"/>
                <a:cs typeface="Lucida Sans Unicode"/>
              </a:rPr>
              <a:t>діти </a:t>
            </a:r>
            <a:r>
              <a:rPr dirty="0" sz="950" spc="3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65">
                <a:solidFill>
                  <a:srgbClr val="231F20"/>
                </a:solidFill>
                <a:latin typeface="Lucida Sans Unicode"/>
                <a:cs typeface="Lucida Sans Unicode"/>
              </a:rPr>
              <a:t>проводили </a:t>
            </a:r>
            <a:r>
              <a:rPr dirty="0" sz="950" spc="70">
                <a:solidFill>
                  <a:srgbClr val="231F20"/>
                </a:solidFill>
                <a:latin typeface="Lucida Sans Unicode"/>
                <a:cs typeface="Lucida Sans Unicode"/>
              </a:rPr>
              <a:t>вільний </a:t>
            </a:r>
            <a:r>
              <a:rPr dirty="0" sz="950" spc="75">
                <a:solidFill>
                  <a:srgbClr val="231F20"/>
                </a:solidFill>
                <a:latin typeface="Lucida Sans Unicode"/>
                <a:cs typeface="Lucida Sans Unicode"/>
              </a:rPr>
              <a:t>час </a:t>
            </a:r>
            <a:r>
              <a:rPr dirty="0" sz="950" spc="65">
                <a:solidFill>
                  <a:srgbClr val="231F20"/>
                </a:solidFill>
                <a:latin typeface="Lucida Sans Unicode"/>
                <a:cs typeface="Lucida Sans Unicode"/>
              </a:rPr>
              <a:t>на </a:t>
            </a:r>
            <a:r>
              <a:rPr dirty="0" sz="950" spc="7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55">
                <a:solidFill>
                  <a:srgbClr val="231F20"/>
                </a:solidFill>
                <a:latin typeface="Lucida Sans Unicode"/>
                <a:cs typeface="Lucida Sans Unicode"/>
              </a:rPr>
              <a:t>вулиці</a:t>
            </a:r>
            <a:r>
              <a:rPr dirty="0" sz="950" spc="-6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65">
                <a:solidFill>
                  <a:srgbClr val="231F20"/>
                </a:solidFill>
                <a:latin typeface="Lucida Sans Unicode"/>
                <a:cs typeface="Lucida Sans Unicode"/>
              </a:rPr>
              <a:t>за</a:t>
            </a:r>
            <a:r>
              <a:rPr dirty="0" sz="950" spc="-5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75">
                <a:solidFill>
                  <a:srgbClr val="231F20"/>
                </a:solidFill>
                <a:latin typeface="Lucida Sans Unicode"/>
                <a:cs typeface="Lucida Sans Unicode"/>
              </a:rPr>
              <a:t>активними</a:t>
            </a:r>
            <a:r>
              <a:rPr dirty="0" sz="950" spc="-6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35">
                <a:solidFill>
                  <a:srgbClr val="231F20"/>
                </a:solidFill>
                <a:latin typeface="Lucida Sans Unicode"/>
                <a:cs typeface="Lucida Sans Unicode"/>
              </a:rPr>
              <a:t>іграми, </a:t>
            </a:r>
            <a:r>
              <a:rPr dirty="0" sz="950" spc="-2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15">
                <a:solidFill>
                  <a:srgbClr val="231F20"/>
                </a:solidFill>
                <a:latin typeface="Lucida Sans Unicode"/>
                <a:cs typeface="Lucida Sans Unicode"/>
              </a:rPr>
              <a:t>то</a:t>
            </a:r>
            <a:r>
              <a:rPr dirty="0" sz="950" spc="-5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65">
                <a:solidFill>
                  <a:srgbClr val="231F20"/>
                </a:solidFill>
                <a:latin typeface="Lucida Sans Unicode"/>
                <a:cs typeface="Lucida Sans Unicode"/>
              </a:rPr>
              <a:t>зараз</a:t>
            </a:r>
            <a:r>
              <a:rPr dirty="0" sz="950" spc="-4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25">
                <a:solidFill>
                  <a:srgbClr val="231F20"/>
                </a:solidFill>
                <a:latin typeface="Lucida Sans Unicode"/>
                <a:cs typeface="Lucida Sans Unicode"/>
              </a:rPr>
              <a:t>їхнє</a:t>
            </a:r>
            <a:r>
              <a:rPr dirty="0" sz="950" spc="-4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60">
                <a:solidFill>
                  <a:srgbClr val="231F20"/>
                </a:solidFill>
                <a:latin typeface="Lucida Sans Unicode"/>
                <a:cs typeface="Lucida Sans Unicode"/>
              </a:rPr>
              <a:t>дозвілля</a:t>
            </a:r>
            <a:r>
              <a:rPr dirty="0" sz="950" spc="-5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75">
                <a:solidFill>
                  <a:srgbClr val="231F20"/>
                </a:solidFill>
                <a:latin typeface="Lucida Sans Unicode"/>
                <a:cs typeface="Lucida Sans Unicode"/>
              </a:rPr>
              <a:t>минає </a:t>
            </a:r>
            <a:r>
              <a:rPr dirty="0" sz="950" spc="-2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80">
                <a:solidFill>
                  <a:srgbClr val="231F20"/>
                </a:solidFill>
                <a:latin typeface="Lucida Sans Unicode"/>
                <a:cs typeface="Lucida Sans Unicode"/>
              </a:rPr>
              <a:t>переважно</a:t>
            </a:r>
            <a:r>
              <a:rPr dirty="0" sz="950" spc="-5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65">
                <a:solidFill>
                  <a:srgbClr val="231F20"/>
                </a:solidFill>
                <a:latin typeface="Lucida Sans Unicode"/>
                <a:cs typeface="Lucida Sans Unicode"/>
              </a:rPr>
              <a:t>перед</a:t>
            </a:r>
            <a:r>
              <a:rPr dirty="0" sz="950" spc="-5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55">
                <a:solidFill>
                  <a:srgbClr val="231F20"/>
                </a:solidFill>
                <a:latin typeface="Lucida Sans Unicode"/>
                <a:cs typeface="Lucida Sans Unicode"/>
              </a:rPr>
              <a:t>екранами. </a:t>
            </a:r>
            <a:r>
              <a:rPr dirty="0" sz="950" spc="-2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>
                <a:solidFill>
                  <a:srgbClr val="231F20"/>
                </a:solidFill>
                <a:latin typeface="Lucida Sans Unicode"/>
                <a:cs typeface="Lucida Sans Unicode"/>
              </a:rPr>
              <a:t>Так,</a:t>
            </a:r>
            <a:r>
              <a:rPr dirty="0" sz="950" spc="-4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40">
                <a:solidFill>
                  <a:srgbClr val="231F20"/>
                </a:solidFill>
                <a:latin typeface="Lucida Sans Unicode"/>
                <a:cs typeface="Lucida Sans Unicode"/>
              </a:rPr>
              <a:t>підлітки</a:t>
            </a:r>
            <a:r>
              <a:rPr dirty="0" sz="950" spc="-4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75">
                <a:solidFill>
                  <a:srgbClr val="231F20"/>
                </a:solidFill>
                <a:latin typeface="Lucida Sans Unicode"/>
                <a:cs typeface="Lucida Sans Unicode"/>
              </a:rPr>
              <a:t>з</a:t>
            </a:r>
            <a:r>
              <a:rPr dirty="0" sz="950" spc="-4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35">
                <a:solidFill>
                  <a:srgbClr val="231F20"/>
                </a:solidFill>
                <a:latin typeface="Lucida Sans Unicode"/>
                <a:cs typeface="Lucida Sans Unicode"/>
              </a:rPr>
              <a:t>Англії</a:t>
            </a:r>
            <a:r>
              <a:rPr dirty="0" sz="950" spc="-4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35">
                <a:solidFill>
                  <a:srgbClr val="231F20"/>
                </a:solidFill>
                <a:latin typeface="Lucida Sans Unicode"/>
                <a:cs typeface="Lucida Sans Unicode"/>
              </a:rPr>
              <a:t>та</a:t>
            </a:r>
            <a:r>
              <a:rPr dirty="0" sz="950" spc="-4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100">
                <a:solidFill>
                  <a:srgbClr val="231F20"/>
                </a:solidFill>
                <a:latin typeface="Lucida Sans Unicode"/>
                <a:cs typeface="Lucida Sans Unicode"/>
              </a:rPr>
              <a:t>США </a:t>
            </a:r>
            <a:r>
              <a:rPr dirty="0" sz="950" spc="-2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105">
                <a:solidFill>
                  <a:srgbClr val="231F20"/>
                </a:solidFill>
                <a:latin typeface="Lucida Sans Unicode"/>
                <a:cs typeface="Lucida Sans Unicode"/>
              </a:rPr>
              <a:t>в</a:t>
            </a:r>
            <a:r>
              <a:rPr dirty="0" sz="950" spc="-4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65">
                <a:solidFill>
                  <a:srgbClr val="231F20"/>
                </a:solidFill>
                <a:latin typeface="Lucida Sans Unicode"/>
                <a:cs typeface="Lucida Sans Unicode"/>
              </a:rPr>
              <a:t>середньому</a:t>
            </a:r>
            <a:r>
              <a:rPr dirty="0" sz="950" spc="-4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60">
                <a:solidFill>
                  <a:srgbClr val="231F20"/>
                </a:solidFill>
                <a:latin typeface="Lucida Sans Unicode"/>
                <a:cs typeface="Lucida Sans Unicode"/>
              </a:rPr>
              <a:t>проводять</a:t>
            </a:r>
            <a:endParaRPr sz="950">
              <a:latin typeface="Lucida Sans Unicode"/>
              <a:cs typeface="Lucida Sans Unicode"/>
            </a:endParaRPr>
          </a:p>
          <a:p>
            <a:pPr marL="12700" marR="183515">
              <a:lnSpc>
                <a:spcPct val="118700"/>
              </a:lnSpc>
            </a:pPr>
            <a:r>
              <a:rPr dirty="0" sz="950" spc="65">
                <a:solidFill>
                  <a:srgbClr val="231F20"/>
                </a:solidFill>
                <a:latin typeface="Lucida Sans Unicode"/>
                <a:cs typeface="Lucida Sans Unicode"/>
              </a:rPr>
              <a:t>за </a:t>
            </a:r>
            <a:r>
              <a:rPr dirty="0" sz="950" spc="75">
                <a:solidFill>
                  <a:srgbClr val="231F20"/>
                </a:solidFill>
                <a:latin typeface="Lucida Sans Unicode"/>
                <a:cs typeface="Lucida Sans Unicode"/>
              </a:rPr>
              <a:t>екранами </a:t>
            </a:r>
            <a:r>
              <a:rPr dirty="0" sz="950" spc="50">
                <a:solidFill>
                  <a:srgbClr val="231F20"/>
                </a:solidFill>
                <a:latin typeface="Lucida Sans Unicode"/>
                <a:cs typeface="Lucida Sans Unicode"/>
              </a:rPr>
              <a:t>понад </a:t>
            </a:r>
            <a:r>
              <a:rPr dirty="0" sz="950" spc="5">
                <a:solidFill>
                  <a:srgbClr val="231F20"/>
                </a:solidFill>
                <a:latin typeface="Lucida Sans Unicode"/>
                <a:cs typeface="Lucida Sans Unicode"/>
              </a:rPr>
              <a:t>50 </a:t>
            </a:r>
            <a:r>
              <a:rPr dirty="0" sz="950" spc="1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40">
                <a:solidFill>
                  <a:srgbClr val="231F20"/>
                </a:solidFill>
                <a:latin typeface="Lucida Sans Unicode"/>
                <a:cs typeface="Lucida Sans Unicode"/>
              </a:rPr>
              <a:t>годин</a:t>
            </a:r>
            <a:r>
              <a:rPr dirty="0" sz="950" spc="-5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55">
                <a:solidFill>
                  <a:srgbClr val="231F20"/>
                </a:solidFill>
                <a:latin typeface="Lucida Sans Unicode"/>
                <a:cs typeface="Lucida Sans Unicode"/>
              </a:rPr>
              <a:t>щотижня,</a:t>
            </a:r>
            <a:r>
              <a:rPr dirty="0" sz="950" spc="-5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50">
                <a:solidFill>
                  <a:srgbClr val="231F20"/>
                </a:solidFill>
                <a:latin typeface="Lucida Sans Unicode"/>
                <a:cs typeface="Lucida Sans Unicode"/>
              </a:rPr>
              <a:t>а</a:t>
            </a:r>
            <a:r>
              <a:rPr dirty="0" sz="950" spc="-5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55">
                <a:solidFill>
                  <a:srgbClr val="231F20"/>
                </a:solidFill>
                <a:latin typeface="Lucida Sans Unicode"/>
                <a:cs typeface="Lucida Sans Unicode"/>
              </a:rPr>
              <a:t>гуляють </a:t>
            </a:r>
            <a:r>
              <a:rPr dirty="0" sz="950" spc="-2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65">
                <a:solidFill>
                  <a:srgbClr val="231F20"/>
                </a:solidFill>
                <a:latin typeface="Lucida Sans Unicode"/>
                <a:cs typeface="Lucida Sans Unicode"/>
              </a:rPr>
              <a:t>на</a:t>
            </a:r>
            <a:r>
              <a:rPr dirty="0" sz="950" spc="-4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80">
                <a:solidFill>
                  <a:srgbClr val="231F20"/>
                </a:solidFill>
                <a:latin typeface="Lucida Sans Unicode"/>
                <a:cs typeface="Lucida Sans Unicode"/>
              </a:rPr>
              <a:t>в</a:t>
            </a:r>
            <a:r>
              <a:rPr dirty="0" sz="950" spc="50">
                <a:solidFill>
                  <a:srgbClr val="231F20"/>
                </a:solidFill>
                <a:latin typeface="Lucida Sans Unicode"/>
                <a:cs typeface="Lucida Sans Unicode"/>
              </a:rPr>
              <a:t>у</a:t>
            </a:r>
            <a:r>
              <a:rPr dirty="0" sz="950" spc="50">
                <a:solidFill>
                  <a:srgbClr val="231F20"/>
                </a:solidFill>
                <a:latin typeface="Lucida Sans Unicode"/>
                <a:cs typeface="Lucida Sans Unicode"/>
              </a:rPr>
              <a:t>лиці</a:t>
            </a:r>
            <a:r>
              <a:rPr dirty="0" sz="950" spc="-4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30">
                <a:solidFill>
                  <a:srgbClr val="231F20"/>
                </a:solidFill>
                <a:latin typeface="Lucida Sans Unicode"/>
                <a:cs typeface="Lucida Sans Unicode"/>
              </a:rPr>
              <a:t>—</a:t>
            </a:r>
            <a:r>
              <a:rPr dirty="0" sz="950" spc="-4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-35">
                <a:solidFill>
                  <a:srgbClr val="231F20"/>
                </a:solidFill>
                <a:latin typeface="Lucida Sans Unicode"/>
                <a:cs typeface="Lucida Sans Unicode"/>
              </a:rPr>
              <a:t>2</a:t>
            </a:r>
            <a:r>
              <a:rPr dirty="0" sz="950" spc="-60">
                <a:solidFill>
                  <a:srgbClr val="231F20"/>
                </a:solidFill>
                <a:latin typeface="Lucida Sans Unicode"/>
                <a:cs typeface="Lucida Sans Unicode"/>
              </a:rPr>
              <a:t>,5</a:t>
            </a:r>
            <a:r>
              <a:rPr dirty="0" sz="950" spc="-4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-15">
                <a:solidFill>
                  <a:srgbClr val="231F20"/>
                </a:solidFill>
                <a:latin typeface="Lucida Sans Unicode"/>
                <a:cs typeface="Lucida Sans Unicode"/>
              </a:rPr>
              <a:t>г</a:t>
            </a:r>
            <a:r>
              <a:rPr dirty="0" sz="950" spc="40">
                <a:solidFill>
                  <a:srgbClr val="231F20"/>
                </a:solidFill>
                <a:latin typeface="Lucida Sans Unicode"/>
                <a:cs typeface="Lucida Sans Unicode"/>
              </a:rPr>
              <a:t>о</a:t>
            </a:r>
            <a:r>
              <a:rPr dirty="0" sz="950" spc="55">
                <a:solidFill>
                  <a:srgbClr val="231F20"/>
                </a:solidFill>
                <a:latin typeface="Lucida Sans Unicode"/>
                <a:cs typeface="Lucida Sans Unicode"/>
              </a:rPr>
              <a:t>дини  </a:t>
            </a:r>
            <a:r>
              <a:rPr dirty="0" sz="950" spc="60">
                <a:solidFill>
                  <a:srgbClr val="231F20"/>
                </a:solidFill>
                <a:latin typeface="Lucida Sans Unicode"/>
                <a:cs typeface="Lucida Sans Unicode"/>
              </a:rPr>
              <a:t>або </a:t>
            </a:r>
            <a:r>
              <a:rPr dirty="0" sz="950" spc="85">
                <a:solidFill>
                  <a:srgbClr val="231F20"/>
                </a:solidFill>
                <a:latin typeface="Lucida Sans Unicode"/>
                <a:cs typeface="Lucida Sans Unicode"/>
              </a:rPr>
              <a:t>ще </a:t>
            </a:r>
            <a:r>
              <a:rPr dirty="0" sz="950" spc="65">
                <a:solidFill>
                  <a:srgbClr val="231F20"/>
                </a:solidFill>
                <a:latin typeface="Lucida Sans Unicode"/>
                <a:cs typeface="Lucida Sans Unicode"/>
              </a:rPr>
              <a:t>менше. </a:t>
            </a:r>
            <a:r>
              <a:rPr dirty="0" sz="950" spc="75">
                <a:solidFill>
                  <a:srgbClr val="231F20"/>
                </a:solidFill>
                <a:latin typeface="Lucida Sans Unicode"/>
                <a:cs typeface="Lucida Sans Unicode"/>
              </a:rPr>
              <a:t>Це </a:t>
            </a:r>
            <a:r>
              <a:rPr dirty="0" sz="950" spc="80">
                <a:solidFill>
                  <a:srgbClr val="231F20"/>
                </a:solidFill>
                <a:latin typeface="Lucida Sans Unicode"/>
                <a:cs typeface="Lucida Sans Unicode"/>
              </a:rPr>
              <a:t>може </a:t>
            </a:r>
            <a:r>
              <a:rPr dirty="0" sz="950" spc="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65">
                <a:solidFill>
                  <a:srgbClr val="231F20"/>
                </a:solidFill>
                <a:latin typeface="Lucida Sans Unicode"/>
                <a:cs typeface="Lucida Sans Unicode"/>
              </a:rPr>
              <a:t>призводити</a:t>
            </a:r>
            <a:r>
              <a:rPr dirty="0" sz="950" spc="-6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30">
                <a:solidFill>
                  <a:srgbClr val="231F20"/>
                </a:solidFill>
                <a:latin typeface="Lucida Sans Unicode"/>
                <a:cs typeface="Lucida Sans Unicode"/>
              </a:rPr>
              <a:t>до</a:t>
            </a:r>
            <a:r>
              <a:rPr dirty="0" sz="950" spc="-6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75">
                <a:solidFill>
                  <a:srgbClr val="231F20"/>
                </a:solidFill>
                <a:latin typeface="Lucida Sans Unicode"/>
                <a:cs typeface="Lucida Sans Unicode"/>
              </a:rPr>
              <a:t>проблем</a:t>
            </a:r>
            <a:r>
              <a:rPr dirty="0" sz="950" spc="-6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75">
                <a:solidFill>
                  <a:srgbClr val="231F20"/>
                </a:solidFill>
                <a:latin typeface="Lucida Sans Unicode"/>
                <a:cs typeface="Lucida Sans Unicode"/>
              </a:rPr>
              <a:t>з</a:t>
            </a:r>
            <a:endParaRPr sz="95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dirty="0" sz="950" spc="70">
                <a:solidFill>
                  <a:srgbClr val="231F20"/>
                </a:solidFill>
                <a:latin typeface="Lucida Sans Unicode"/>
                <a:cs typeface="Lucida Sans Unicode"/>
              </a:rPr>
              <a:t>надлишковою</a:t>
            </a:r>
            <a:r>
              <a:rPr dirty="0" sz="950" spc="-6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55">
                <a:solidFill>
                  <a:srgbClr val="231F20"/>
                </a:solidFill>
                <a:latin typeface="Lucida Sans Unicode"/>
                <a:cs typeface="Lucida Sans Unicode"/>
              </a:rPr>
              <a:t>вагою</a:t>
            </a:r>
            <a:r>
              <a:rPr dirty="0" sz="950" spc="-5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105">
                <a:solidFill>
                  <a:srgbClr val="231F20"/>
                </a:solidFill>
                <a:latin typeface="Lucida Sans Unicode"/>
                <a:cs typeface="Lucida Sans Unicode"/>
              </a:rPr>
              <a:t>в</a:t>
            </a:r>
            <a:r>
              <a:rPr dirty="0" sz="950" spc="-5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950" spc="15">
                <a:solidFill>
                  <a:srgbClr val="231F20"/>
                </a:solidFill>
                <a:latin typeface="Lucida Sans Unicode"/>
                <a:cs typeface="Lucida Sans Unicode"/>
              </a:rPr>
              <a:t>дітей.</a:t>
            </a:r>
            <a:endParaRPr sz="950">
              <a:latin typeface="Lucida Sans Unicode"/>
              <a:cs typeface="Lucida Sans Unicode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5" name="object 15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1113076"/>
            <a:ext cx="3805554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35"/>
              <a:t>Розмовний</a:t>
            </a:r>
            <a:r>
              <a:rPr dirty="0" spc="-245"/>
              <a:t> </a:t>
            </a:r>
            <a:r>
              <a:rPr dirty="0" spc="145"/>
              <a:t>мікс</a:t>
            </a:r>
          </a:p>
        </p:txBody>
      </p:sp>
      <p:sp>
        <p:nvSpPr>
          <p:cNvPr id="3" name="object 3"/>
          <p:cNvSpPr/>
          <p:nvPr/>
        </p:nvSpPr>
        <p:spPr>
          <a:xfrm>
            <a:off x="1666295" y="2354338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979300" y="2307385"/>
            <a:ext cx="4121150" cy="2756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95" b="1">
                <a:solidFill>
                  <a:srgbClr val="231F20"/>
                </a:solidFill>
                <a:latin typeface="Tahoma"/>
                <a:cs typeface="Tahoma"/>
              </a:rPr>
              <a:t>Пройдіться</a:t>
            </a:r>
            <a:r>
              <a:rPr dirty="0" sz="2000" spc="-65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55">
                <a:solidFill>
                  <a:srgbClr val="231F20"/>
                </a:solidFill>
                <a:latin typeface="Lucida Sans Unicode"/>
                <a:cs typeface="Lucida Sans Unicode"/>
              </a:rPr>
              <a:t>класом.</a:t>
            </a:r>
            <a:endParaRPr sz="20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50">
              <a:latin typeface="Lucida Sans Unicode"/>
              <a:cs typeface="Lucida Sans Unicode"/>
            </a:endParaRPr>
          </a:p>
          <a:p>
            <a:pPr marL="12700" marR="355600">
              <a:lnSpc>
                <a:spcPct val="116700"/>
              </a:lnSpc>
            </a:pPr>
            <a:r>
              <a:rPr dirty="0" sz="2000" spc="75" b="1">
                <a:solidFill>
                  <a:srgbClr val="231F20"/>
                </a:solidFill>
                <a:latin typeface="Tahoma"/>
                <a:cs typeface="Tahoma"/>
              </a:rPr>
              <a:t>Поділіться</a:t>
            </a:r>
            <a:r>
              <a:rPr dirty="0" sz="2000" spc="-8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Lucida Sans Unicode"/>
                <a:cs typeface="Lucida Sans Unicode"/>
              </a:rPr>
              <a:t>своїми</a:t>
            </a:r>
            <a:r>
              <a:rPr dirty="0" sz="2000" spc="-12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Lucida Sans Unicode"/>
                <a:cs typeface="Lucida Sans Unicode"/>
              </a:rPr>
              <a:t>думками </a:t>
            </a:r>
            <a:r>
              <a:rPr dirty="0" sz="2000" spc="-62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Lucida Sans Unicode"/>
                <a:cs typeface="Lucida Sans Unicode"/>
              </a:rPr>
              <a:t>як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Lucida Sans Unicode"/>
                <a:cs typeface="Lucida Sans Unicode"/>
              </a:rPr>
              <a:t>мінімум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45">
                <a:solidFill>
                  <a:srgbClr val="231F20"/>
                </a:solidFill>
                <a:latin typeface="Lucida Sans Unicode"/>
                <a:cs typeface="Lucida Sans Unicode"/>
              </a:rPr>
              <a:t>із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Lucida Sans Unicode"/>
                <a:cs typeface="Lucida Sans Unicode"/>
              </a:rPr>
              <a:t>двома</a:t>
            </a:r>
            <a:endParaRPr sz="20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2000" spc="114">
                <a:solidFill>
                  <a:srgbClr val="231F20"/>
                </a:solidFill>
                <a:latin typeface="Lucida Sans Unicode"/>
                <a:cs typeface="Lucida Sans Unicode"/>
              </a:rPr>
              <a:t>іншими</a:t>
            </a:r>
            <a:r>
              <a:rPr dirty="0" sz="2000" spc="-12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Lucida Sans Unicode"/>
                <a:cs typeface="Lucida Sans Unicode"/>
              </a:rPr>
              <a:t>групами.</a:t>
            </a:r>
            <a:endParaRPr sz="20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Lucida Sans Unicode"/>
              <a:cs typeface="Lucida Sans Unicode"/>
            </a:endParaRPr>
          </a:p>
          <a:p>
            <a:pPr marL="12700" marR="5080">
              <a:lnSpc>
                <a:spcPct val="116700"/>
              </a:lnSpc>
              <a:spcBef>
                <a:spcPts val="5"/>
              </a:spcBef>
            </a:pPr>
            <a:r>
              <a:rPr dirty="0" sz="2000" spc="35" b="1">
                <a:solidFill>
                  <a:srgbClr val="231F20"/>
                </a:solidFill>
                <a:latin typeface="Tahoma"/>
                <a:cs typeface="Tahoma"/>
              </a:rPr>
              <a:t>Ревізія</a:t>
            </a:r>
            <a:r>
              <a:rPr dirty="0" sz="2000" spc="35">
                <a:solidFill>
                  <a:srgbClr val="231F20"/>
                </a:solidFill>
                <a:latin typeface="Lucida Sans Unicode"/>
                <a:cs typeface="Lucida Sans Unicode"/>
              </a:rPr>
              <a:t>:</a:t>
            </a:r>
            <a:r>
              <a:rPr dirty="0" sz="20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Lucida Sans Unicode"/>
                <a:cs typeface="Lucida Sans Unicode"/>
              </a:rPr>
              <a:t>чи</a:t>
            </a:r>
            <a:r>
              <a:rPr dirty="0" sz="20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5">
                <a:solidFill>
                  <a:srgbClr val="231F20"/>
                </a:solidFill>
                <a:latin typeface="Lucida Sans Unicode"/>
                <a:cs typeface="Lucida Sans Unicode"/>
              </a:rPr>
              <a:t>хотіли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Lucida Sans Unicode"/>
                <a:cs typeface="Lucida Sans Unicode"/>
              </a:rPr>
              <a:t>б</a:t>
            </a:r>
            <a:r>
              <a:rPr dirty="0" sz="20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Lucida Sans Unicode"/>
                <a:cs typeface="Lucida Sans Unicode"/>
              </a:rPr>
              <a:t>ви</a:t>
            </a:r>
            <a:r>
              <a:rPr dirty="0" sz="20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Lucida Sans Unicode"/>
                <a:cs typeface="Lucida Sans Unicode"/>
              </a:rPr>
              <a:t>змінити </a:t>
            </a:r>
            <a:r>
              <a:rPr dirty="0" sz="2000" spc="-61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Lucida Sans Unicode"/>
                <a:cs typeface="Lucida Sans Unicode"/>
              </a:rPr>
              <a:t>щось</a:t>
            </a:r>
            <a:r>
              <a:rPr dirty="0" sz="20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Lucida Sans Unicode"/>
                <a:cs typeface="Lucida Sans Unicode"/>
              </a:rPr>
              <a:t>у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Lucida Sans Unicode"/>
                <a:cs typeface="Lucida Sans Unicode"/>
              </a:rPr>
              <a:t>ваших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Lucida Sans Unicode"/>
                <a:cs typeface="Lucida Sans Unicode"/>
              </a:rPr>
              <a:t>бульбашках?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66295" y="3033937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666295" y="4424735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45084" y="2272162"/>
            <a:ext cx="3245482" cy="3015683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9" name="object 9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1113076"/>
            <a:ext cx="6282690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300"/>
              <a:t>Чи</a:t>
            </a:r>
            <a:r>
              <a:rPr dirty="0" spc="-190"/>
              <a:t> </a:t>
            </a:r>
            <a:r>
              <a:rPr dirty="0" spc="200"/>
              <a:t>змінилися</a:t>
            </a:r>
            <a:r>
              <a:rPr dirty="0" spc="-190"/>
              <a:t> </a:t>
            </a:r>
            <a:r>
              <a:rPr dirty="0" spc="190"/>
              <a:t>ваші</a:t>
            </a:r>
            <a:r>
              <a:rPr dirty="0" spc="-190"/>
              <a:t> </a:t>
            </a:r>
            <a:r>
              <a:rPr dirty="0" spc="229"/>
              <a:t>думки?</a:t>
            </a:r>
          </a:p>
        </p:txBody>
      </p:sp>
      <p:sp>
        <p:nvSpPr>
          <p:cNvPr id="3" name="object 3"/>
          <p:cNvSpPr/>
          <p:nvPr/>
        </p:nvSpPr>
        <p:spPr>
          <a:xfrm>
            <a:off x="1730818" y="2410297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043777" y="2363341"/>
            <a:ext cx="4910455" cy="34359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125">
                <a:solidFill>
                  <a:srgbClr val="231F20"/>
                </a:solidFill>
                <a:latin typeface="Lucida Sans Unicode"/>
                <a:cs typeface="Lucida Sans Unicode"/>
              </a:rPr>
              <a:t>Якщо</a:t>
            </a:r>
            <a:r>
              <a:rPr dirty="0" sz="2000" spc="-114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>
                <a:solidFill>
                  <a:srgbClr val="231F20"/>
                </a:solidFill>
                <a:latin typeface="Lucida Sans Unicode"/>
                <a:cs typeface="Lucida Sans Unicode"/>
              </a:rPr>
              <a:t>так,</a:t>
            </a:r>
            <a:r>
              <a:rPr dirty="0" sz="2000" spc="-114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>
                <a:solidFill>
                  <a:srgbClr val="231F20"/>
                </a:solidFill>
                <a:latin typeface="Lucida Sans Unicode"/>
                <a:cs typeface="Lucida Sans Unicode"/>
              </a:rPr>
              <a:t>то</a:t>
            </a:r>
            <a:r>
              <a:rPr dirty="0" sz="2000" spc="-11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Lucida Sans Unicode"/>
                <a:cs typeface="Lucida Sans Unicode"/>
              </a:rPr>
              <a:t>чому?</a:t>
            </a:r>
            <a:endParaRPr sz="20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9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</a:pPr>
            <a:r>
              <a:rPr dirty="0" sz="2000" spc="125">
                <a:solidFill>
                  <a:srgbClr val="231F20"/>
                </a:solidFill>
                <a:latin typeface="Lucida Sans Unicode"/>
                <a:cs typeface="Lucida Sans Unicode"/>
              </a:rPr>
              <a:t>Знову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Lucida Sans Unicode"/>
                <a:cs typeface="Lucida Sans Unicode"/>
              </a:rPr>
              <a:t>відкрийте</a:t>
            </a:r>
            <a:r>
              <a:rPr dirty="0" sz="20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Lucida Sans Unicode"/>
                <a:cs typeface="Lucida Sans Unicode"/>
              </a:rPr>
              <a:t>ваш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05" b="1">
                <a:solidFill>
                  <a:srgbClr val="231F20"/>
                </a:solidFill>
                <a:latin typeface="Tahoma"/>
                <a:cs typeface="Tahoma"/>
              </a:rPr>
              <a:t>Трекер</a:t>
            </a:r>
            <a:r>
              <a:rPr dirty="0" sz="2000" spc="-1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125" b="1">
                <a:solidFill>
                  <a:srgbClr val="231F20"/>
                </a:solidFill>
                <a:latin typeface="Tahoma"/>
                <a:cs typeface="Tahoma"/>
              </a:rPr>
              <a:t>думок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2000" spc="-15">
                <a:solidFill>
                  <a:srgbClr val="231F20"/>
                </a:solidFill>
                <a:latin typeface="Lucida Sans Unicode"/>
                <a:cs typeface="Lucida Sans Unicode"/>
              </a:rPr>
              <a:t>і</a:t>
            </a:r>
            <a:r>
              <a:rPr dirty="0" sz="20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70">
                <a:solidFill>
                  <a:srgbClr val="231F20"/>
                </a:solidFill>
                <a:latin typeface="Lucida Sans Unicode"/>
                <a:cs typeface="Lucida Sans Unicode"/>
              </a:rPr>
              <a:t>допишіть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Lucida Sans Unicode"/>
                <a:cs typeface="Lucida Sans Unicode"/>
              </a:rPr>
              <a:t>нові</a:t>
            </a:r>
            <a:r>
              <a:rPr dirty="0" sz="20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45">
                <a:solidFill>
                  <a:srgbClr val="231F20"/>
                </a:solidFill>
                <a:latin typeface="Lucida Sans Unicode"/>
                <a:cs typeface="Lucida Sans Unicode"/>
              </a:rPr>
              <a:t>думки.</a:t>
            </a:r>
            <a:endParaRPr sz="20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50">
              <a:latin typeface="Lucida Sans Unicode"/>
              <a:cs typeface="Lucida Sans Unicode"/>
            </a:endParaRPr>
          </a:p>
          <a:p>
            <a:pPr marL="12700" marR="682625" indent="-635">
              <a:lnSpc>
                <a:spcPct val="116700"/>
              </a:lnSpc>
            </a:pPr>
            <a:r>
              <a:rPr dirty="0" sz="2000" spc="155">
                <a:solidFill>
                  <a:srgbClr val="231F20"/>
                </a:solidFill>
                <a:latin typeface="Lucida Sans Unicode"/>
                <a:cs typeface="Lucida Sans Unicode"/>
              </a:rPr>
              <a:t>Не</a:t>
            </a:r>
            <a:r>
              <a:rPr dirty="0" sz="2000" spc="-11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Lucida Sans Unicode"/>
                <a:cs typeface="Lucida Sans Unicode"/>
              </a:rPr>
              <a:t>забудьте</a:t>
            </a:r>
            <a:r>
              <a:rPr dirty="0" sz="20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Lucida Sans Unicode"/>
                <a:cs typeface="Lucida Sans Unicode"/>
              </a:rPr>
              <a:t>записати</a:t>
            </a:r>
            <a:r>
              <a:rPr dirty="0" sz="20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-30">
                <a:solidFill>
                  <a:srgbClr val="231F20"/>
                </a:solidFill>
                <a:latin typeface="Lucida Sans Unicode"/>
                <a:cs typeface="Lucida Sans Unicode"/>
              </a:rPr>
              <a:t>те,</a:t>
            </a:r>
            <a:r>
              <a:rPr dirty="0" sz="20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Lucida Sans Unicode"/>
                <a:cs typeface="Lucida Sans Unicode"/>
              </a:rPr>
              <a:t>що</a:t>
            </a:r>
            <a:r>
              <a:rPr dirty="0" sz="20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Lucida Sans Unicode"/>
                <a:cs typeface="Lucida Sans Unicode"/>
              </a:rPr>
              <a:t>ви </a:t>
            </a:r>
            <a:r>
              <a:rPr dirty="0" sz="2000" spc="-61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Lucida Sans Unicode"/>
                <a:cs typeface="Lucida Sans Unicode"/>
              </a:rPr>
              <a:t>дізналися</a:t>
            </a:r>
            <a:r>
              <a:rPr dirty="0" sz="2000" spc="-114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20">
                <a:solidFill>
                  <a:srgbClr val="231F20"/>
                </a:solidFill>
                <a:latin typeface="Lucida Sans Unicode"/>
                <a:cs typeface="Lucida Sans Unicode"/>
              </a:rPr>
              <a:t>під</a:t>
            </a:r>
            <a:r>
              <a:rPr dirty="0" sz="2000" spc="-11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Lucida Sans Unicode"/>
                <a:cs typeface="Lucida Sans Unicode"/>
              </a:rPr>
              <a:t>час</a:t>
            </a:r>
            <a:r>
              <a:rPr dirty="0" sz="2000" spc="-114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65">
                <a:solidFill>
                  <a:srgbClr val="231F20"/>
                </a:solidFill>
                <a:latin typeface="Lucida Sans Unicode"/>
                <a:cs typeface="Lucida Sans Unicode"/>
              </a:rPr>
              <a:t>дослідження.</a:t>
            </a:r>
            <a:endParaRPr sz="20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9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</a:pPr>
            <a:r>
              <a:rPr dirty="0" sz="2000" spc="70">
                <a:solidFill>
                  <a:srgbClr val="231F20"/>
                </a:solidFill>
                <a:latin typeface="Lucida Sans Unicode"/>
                <a:cs typeface="Lucida Sans Unicode"/>
              </a:rPr>
              <a:t>Поділіться</a:t>
            </a:r>
            <a:r>
              <a:rPr dirty="0" sz="2000" spc="-13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Lucida Sans Unicode"/>
                <a:cs typeface="Lucida Sans Unicode"/>
              </a:rPr>
              <a:t>думками</a:t>
            </a:r>
            <a:endParaRPr sz="20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2000" spc="125">
                <a:solidFill>
                  <a:srgbClr val="231F20"/>
                </a:solidFill>
                <a:latin typeface="Lucida Sans Unicode"/>
                <a:cs typeface="Lucida Sans Unicode"/>
              </a:rPr>
              <a:t>з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Lucida Sans Unicode"/>
                <a:cs typeface="Lucida Sans Unicode"/>
              </a:rPr>
              <a:t>па</a:t>
            </a:r>
            <a:r>
              <a:rPr dirty="0" sz="2000" spc="60">
                <a:solidFill>
                  <a:srgbClr val="231F20"/>
                </a:solidFill>
                <a:latin typeface="Lucida Sans Unicode"/>
                <a:cs typeface="Lucida Sans Unicode"/>
              </a:rPr>
              <a:t>р</a:t>
            </a:r>
            <a:r>
              <a:rPr dirty="0" sz="2000" spc="90">
                <a:solidFill>
                  <a:srgbClr val="231F20"/>
                </a:solidFill>
                <a:latin typeface="Lucida Sans Unicode"/>
                <a:cs typeface="Lucida Sans Unicode"/>
              </a:rPr>
              <a:t>тнером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-345">
                <a:solidFill>
                  <a:srgbClr val="231F20"/>
                </a:solidFill>
                <a:latin typeface="Lucida Sans Unicode"/>
                <a:cs typeface="Lucida Sans Unicode"/>
              </a:rPr>
              <a:t>/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Lucida Sans Unicode"/>
                <a:cs typeface="Lucida Sans Unicode"/>
              </a:rPr>
              <a:t>па</a:t>
            </a:r>
            <a:r>
              <a:rPr dirty="0" sz="2000" spc="55">
                <a:solidFill>
                  <a:srgbClr val="231F20"/>
                </a:solidFill>
                <a:latin typeface="Lucida Sans Unicode"/>
                <a:cs typeface="Lucida Sans Unicode"/>
              </a:rPr>
              <a:t>р</a:t>
            </a:r>
            <a:r>
              <a:rPr dirty="0" sz="2000" spc="95">
                <a:solidFill>
                  <a:srgbClr val="231F20"/>
                </a:solidFill>
                <a:latin typeface="Lucida Sans Unicode"/>
                <a:cs typeface="Lucida Sans Unicode"/>
              </a:rPr>
              <a:t>тнер</a:t>
            </a:r>
            <a:r>
              <a:rPr dirty="0" sz="2000" spc="50">
                <a:solidFill>
                  <a:srgbClr val="231F20"/>
                </a:solidFill>
                <a:latin typeface="Lucida Sans Unicode"/>
                <a:cs typeface="Lucida Sans Unicode"/>
              </a:rPr>
              <a:t>к</a:t>
            </a:r>
            <a:r>
              <a:rPr dirty="0" sz="2000" spc="75">
                <a:solidFill>
                  <a:srgbClr val="231F20"/>
                </a:solidFill>
                <a:latin typeface="Lucida Sans Unicode"/>
                <a:cs typeface="Lucida Sans Unicode"/>
              </a:rPr>
              <a:t>о</a:t>
            </a:r>
            <a:r>
              <a:rPr dirty="0" sz="2000" spc="75">
                <a:solidFill>
                  <a:srgbClr val="231F20"/>
                </a:solidFill>
                <a:latin typeface="Lucida Sans Unicode"/>
                <a:cs typeface="Lucida Sans Unicode"/>
              </a:rPr>
              <a:t>ю</a:t>
            </a:r>
            <a:r>
              <a:rPr dirty="0" sz="2000" spc="-180">
                <a:solidFill>
                  <a:srgbClr val="231F20"/>
                </a:solidFill>
                <a:latin typeface="Lucida Sans Unicode"/>
                <a:cs typeface="Lucida Sans Unicode"/>
              </a:rPr>
              <a:t>.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30818" y="3089897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730818" y="4125095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30818" y="5160294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89126" y="2617297"/>
            <a:ext cx="1736138" cy="1234652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301518" y="4328305"/>
            <a:ext cx="1677992" cy="1538770"/>
          </a:xfrm>
          <a:prstGeom prst="rect">
            <a:avLst/>
          </a:prstGeom>
        </p:spPr>
      </p:pic>
      <p:grpSp>
        <p:nvGrpSpPr>
          <p:cNvPr id="10" name="object 10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1" name="object 11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2769" y="1525465"/>
            <a:ext cx="9224225" cy="505507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08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pc="150"/>
              <a:t>Долучіться</a:t>
            </a:r>
            <a:r>
              <a:rPr dirty="0" spc="-180"/>
              <a:t> </a:t>
            </a:r>
            <a:r>
              <a:rPr dirty="0" spc="30"/>
              <a:t>до</a:t>
            </a:r>
            <a:r>
              <a:rPr dirty="0" spc="-180"/>
              <a:t> </a:t>
            </a:r>
            <a:r>
              <a:rPr dirty="0" spc="130"/>
              <a:t>обговорення:</a:t>
            </a: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pc="120"/>
              <a:t>«візьміть</a:t>
            </a:r>
            <a:r>
              <a:rPr dirty="0" spc="-175"/>
              <a:t> </a:t>
            </a:r>
            <a:r>
              <a:rPr dirty="0" spc="114"/>
              <a:t>собі</a:t>
            </a:r>
            <a:r>
              <a:rPr dirty="0" spc="-175"/>
              <a:t> </a:t>
            </a:r>
            <a:r>
              <a:rPr dirty="0" spc="100"/>
              <a:t>стілець»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7115175" marR="5080" indent="-245745">
              <a:lnSpc>
                <a:spcPct val="116700"/>
              </a:lnSpc>
              <a:spcBef>
                <a:spcPts val="100"/>
              </a:spcBef>
            </a:pPr>
            <a:r>
              <a:rPr dirty="0" spc="85"/>
              <a:t>«Візьміть</a:t>
            </a:r>
            <a:r>
              <a:rPr dirty="0" spc="-145"/>
              <a:t> </a:t>
            </a:r>
            <a:r>
              <a:rPr dirty="0" spc="65"/>
              <a:t>собі </a:t>
            </a:r>
            <a:r>
              <a:rPr dirty="0" spc="-620"/>
              <a:t> </a:t>
            </a:r>
            <a:r>
              <a:rPr dirty="0" spc="70"/>
              <a:t>стілець</a:t>
            </a:r>
            <a:r>
              <a:rPr dirty="0" spc="-114"/>
              <a:t> </a:t>
            </a:r>
            <a:r>
              <a:rPr dirty="0" spc="100"/>
              <a:t>за</a:t>
            </a:r>
          </a:p>
          <a:p>
            <a:pPr marL="12700">
              <a:lnSpc>
                <a:spcPct val="100000"/>
              </a:lnSpc>
              <a:spcBef>
                <a:spcPts val="400"/>
              </a:spcBef>
              <a:tabLst>
                <a:tab pos="7244715" algn="l"/>
              </a:tabLst>
            </a:pPr>
            <a:r>
              <a:rPr dirty="0" baseline="1388" sz="3000" spc="142" b="1">
                <a:latin typeface="Tahoma"/>
                <a:cs typeface="Tahoma"/>
              </a:rPr>
              <a:t>Ваше</a:t>
            </a:r>
            <a:r>
              <a:rPr dirty="0" baseline="1388" sz="3000" spc="-7" b="1">
                <a:latin typeface="Tahoma"/>
                <a:cs typeface="Tahoma"/>
              </a:rPr>
              <a:t> </a:t>
            </a:r>
            <a:r>
              <a:rPr dirty="0" baseline="1388" sz="3000" spc="22" b="1">
                <a:latin typeface="Tahoma"/>
                <a:cs typeface="Tahoma"/>
              </a:rPr>
              <a:t>ім’я:	</a:t>
            </a:r>
            <a:r>
              <a:rPr dirty="0" sz="2000" spc="50"/>
              <a:t>столом»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00"/>
          </a:p>
          <a:p>
            <a:pPr marL="306070" indent="-294005">
              <a:lnSpc>
                <a:spcPct val="100000"/>
              </a:lnSpc>
              <a:buClr>
                <a:srgbClr val="615780"/>
              </a:buClr>
              <a:buFont typeface="Wingdings"/>
              <a:buChar char=""/>
              <a:tabLst>
                <a:tab pos="306705" algn="l"/>
              </a:tabLst>
            </a:pPr>
            <a:r>
              <a:rPr dirty="0" sz="1800" spc="130"/>
              <a:t>ваше</a:t>
            </a:r>
            <a:r>
              <a:rPr dirty="0" sz="1800" spc="-125"/>
              <a:t> </a:t>
            </a:r>
            <a:r>
              <a:rPr dirty="0" sz="1800" spc="80"/>
              <a:t>твердження;</a:t>
            </a:r>
            <a:endParaRPr sz="1800"/>
          </a:p>
          <a:p>
            <a:pPr marL="306070" marR="5895340" indent="-294005">
              <a:lnSpc>
                <a:spcPct val="129600"/>
              </a:lnSpc>
              <a:spcBef>
                <a:spcPts val="570"/>
              </a:spcBef>
              <a:buClr>
                <a:srgbClr val="615780"/>
              </a:buClr>
              <a:buFont typeface="Wingdings"/>
              <a:buChar char=""/>
              <a:tabLst>
                <a:tab pos="306705" algn="l"/>
              </a:tabLst>
            </a:pPr>
            <a:r>
              <a:rPr dirty="0" sz="1800" spc="65"/>
              <a:t>докази</a:t>
            </a:r>
            <a:r>
              <a:rPr dirty="0" sz="1800" spc="-125"/>
              <a:t> </a:t>
            </a:r>
            <a:r>
              <a:rPr dirty="0" sz="1800" spc="80"/>
              <a:t>на</a:t>
            </a:r>
            <a:r>
              <a:rPr dirty="0" sz="1800" spc="-120"/>
              <a:t> </a:t>
            </a:r>
            <a:r>
              <a:rPr dirty="0" sz="1800" spc="60"/>
              <a:t>підтримку </a:t>
            </a:r>
            <a:r>
              <a:rPr dirty="0" sz="1800" spc="-555"/>
              <a:t> </a:t>
            </a:r>
            <a:r>
              <a:rPr dirty="0" sz="1800" spc="80"/>
              <a:t>твердження.</a:t>
            </a:r>
            <a:endParaRPr sz="1800"/>
          </a:p>
        </p:txBody>
      </p:sp>
      <p:grpSp>
        <p:nvGrpSpPr>
          <p:cNvPr id="5" name="object 5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6" name="object 6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693075"/>
            <a:ext cx="5012690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80"/>
              <a:t>Кілька</a:t>
            </a:r>
            <a:r>
              <a:rPr dirty="0" spc="-204"/>
              <a:t> </a:t>
            </a:r>
            <a:r>
              <a:rPr dirty="0" spc="155"/>
              <a:t>прикладів</a:t>
            </a:r>
            <a:r>
              <a:rPr dirty="0" spc="-200"/>
              <a:t> </a:t>
            </a:r>
            <a:r>
              <a:rPr dirty="0" spc="5"/>
              <a:t>тез:</a:t>
            </a:r>
          </a:p>
        </p:txBody>
      </p:sp>
      <p:sp>
        <p:nvSpPr>
          <p:cNvPr id="3" name="object 3"/>
          <p:cNvSpPr/>
          <p:nvPr/>
        </p:nvSpPr>
        <p:spPr>
          <a:xfrm>
            <a:off x="791984" y="1951850"/>
            <a:ext cx="4318000" cy="2395220"/>
          </a:xfrm>
          <a:custGeom>
            <a:avLst/>
            <a:gdLst/>
            <a:ahLst/>
            <a:cxnLst/>
            <a:rect l="l" t="t" r="r" b="b"/>
            <a:pathLst>
              <a:path w="4318000" h="2395220">
                <a:moveTo>
                  <a:pt x="4317758" y="1006322"/>
                </a:moveTo>
                <a:lnTo>
                  <a:pt x="3424453" y="449668"/>
                </a:lnTo>
                <a:lnTo>
                  <a:pt x="3424453" y="143992"/>
                </a:lnTo>
                <a:lnTo>
                  <a:pt x="3417112" y="98475"/>
                </a:lnTo>
                <a:lnTo>
                  <a:pt x="3396678" y="58940"/>
                </a:lnTo>
                <a:lnTo>
                  <a:pt x="3365500" y="27774"/>
                </a:lnTo>
                <a:lnTo>
                  <a:pt x="3325977" y="7340"/>
                </a:lnTo>
                <a:lnTo>
                  <a:pt x="3280460" y="0"/>
                </a:lnTo>
                <a:lnTo>
                  <a:pt x="144005" y="0"/>
                </a:lnTo>
                <a:lnTo>
                  <a:pt x="98488" y="7340"/>
                </a:lnTo>
                <a:lnTo>
                  <a:pt x="58966" y="27774"/>
                </a:lnTo>
                <a:lnTo>
                  <a:pt x="27787" y="58940"/>
                </a:lnTo>
                <a:lnTo>
                  <a:pt x="7340" y="98475"/>
                </a:lnTo>
                <a:lnTo>
                  <a:pt x="0" y="143992"/>
                </a:lnTo>
                <a:lnTo>
                  <a:pt x="0" y="2251151"/>
                </a:lnTo>
                <a:lnTo>
                  <a:pt x="7340" y="2296668"/>
                </a:lnTo>
                <a:lnTo>
                  <a:pt x="27787" y="2336190"/>
                </a:lnTo>
                <a:lnTo>
                  <a:pt x="58966" y="2367369"/>
                </a:lnTo>
                <a:lnTo>
                  <a:pt x="98488" y="2387816"/>
                </a:lnTo>
                <a:lnTo>
                  <a:pt x="144005" y="2395169"/>
                </a:lnTo>
                <a:lnTo>
                  <a:pt x="3280460" y="2395169"/>
                </a:lnTo>
                <a:lnTo>
                  <a:pt x="3325977" y="2387816"/>
                </a:lnTo>
                <a:lnTo>
                  <a:pt x="3365500" y="2367369"/>
                </a:lnTo>
                <a:lnTo>
                  <a:pt x="3396678" y="2336190"/>
                </a:lnTo>
                <a:lnTo>
                  <a:pt x="3417112" y="2296668"/>
                </a:lnTo>
                <a:lnTo>
                  <a:pt x="3424453" y="2251151"/>
                </a:lnTo>
                <a:lnTo>
                  <a:pt x="3424453" y="1006322"/>
                </a:lnTo>
                <a:lnTo>
                  <a:pt x="4317758" y="1006322"/>
                </a:lnTo>
                <a:close/>
              </a:path>
            </a:pathLst>
          </a:custGeom>
          <a:solidFill>
            <a:srgbClr val="9BD3A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990349" y="1584781"/>
            <a:ext cx="4318000" cy="2618740"/>
          </a:xfrm>
          <a:custGeom>
            <a:avLst/>
            <a:gdLst/>
            <a:ahLst/>
            <a:cxnLst/>
            <a:rect l="l" t="t" r="r" b="b"/>
            <a:pathLst>
              <a:path w="4318000" h="2618740">
                <a:moveTo>
                  <a:pt x="4317758" y="1006322"/>
                </a:moveTo>
                <a:lnTo>
                  <a:pt x="3424453" y="449668"/>
                </a:lnTo>
                <a:lnTo>
                  <a:pt x="3424453" y="143992"/>
                </a:lnTo>
                <a:lnTo>
                  <a:pt x="3417112" y="98488"/>
                </a:lnTo>
                <a:lnTo>
                  <a:pt x="3396678" y="58953"/>
                </a:lnTo>
                <a:lnTo>
                  <a:pt x="3365500" y="27787"/>
                </a:lnTo>
                <a:lnTo>
                  <a:pt x="3325977" y="7340"/>
                </a:lnTo>
                <a:lnTo>
                  <a:pt x="3280460" y="0"/>
                </a:lnTo>
                <a:lnTo>
                  <a:pt x="144005" y="0"/>
                </a:lnTo>
                <a:lnTo>
                  <a:pt x="98488" y="7340"/>
                </a:lnTo>
                <a:lnTo>
                  <a:pt x="58966" y="27787"/>
                </a:lnTo>
                <a:lnTo>
                  <a:pt x="27787" y="58953"/>
                </a:lnTo>
                <a:lnTo>
                  <a:pt x="7340" y="98488"/>
                </a:lnTo>
                <a:lnTo>
                  <a:pt x="0" y="143992"/>
                </a:lnTo>
                <a:lnTo>
                  <a:pt x="0" y="2474214"/>
                </a:lnTo>
                <a:lnTo>
                  <a:pt x="7340" y="2519730"/>
                </a:lnTo>
                <a:lnTo>
                  <a:pt x="27787" y="2559266"/>
                </a:lnTo>
                <a:lnTo>
                  <a:pt x="58966" y="2590444"/>
                </a:lnTo>
                <a:lnTo>
                  <a:pt x="98488" y="2610891"/>
                </a:lnTo>
                <a:lnTo>
                  <a:pt x="144005" y="2618232"/>
                </a:lnTo>
                <a:lnTo>
                  <a:pt x="3280460" y="2618232"/>
                </a:lnTo>
                <a:lnTo>
                  <a:pt x="3325977" y="2610891"/>
                </a:lnTo>
                <a:lnTo>
                  <a:pt x="3365500" y="2590444"/>
                </a:lnTo>
                <a:lnTo>
                  <a:pt x="3396678" y="2559266"/>
                </a:lnTo>
                <a:lnTo>
                  <a:pt x="3417112" y="2519730"/>
                </a:lnTo>
                <a:lnTo>
                  <a:pt x="3424453" y="2474214"/>
                </a:lnTo>
                <a:lnTo>
                  <a:pt x="3424453" y="1006322"/>
                </a:lnTo>
                <a:lnTo>
                  <a:pt x="4317758" y="1006322"/>
                </a:lnTo>
                <a:close/>
              </a:path>
            </a:pathLst>
          </a:custGeom>
          <a:solidFill>
            <a:srgbClr val="9BD3A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291954" y="4681753"/>
            <a:ext cx="4318000" cy="1663700"/>
          </a:xfrm>
          <a:custGeom>
            <a:avLst/>
            <a:gdLst/>
            <a:ahLst/>
            <a:cxnLst/>
            <a:rect l="l" t="t" r="r" b="b"/>
            <a:pathLst>
              <a:path w="4318000" h="1663700">
                <a:moveTo>
                  <a:pt x="4317746" y="1006309"/>
                </a:moveTo>
                <a:lnTo>
                  <a:pt x="3424453" y="449668"/>
                </a:lnTo>
                <a:lnTo>
                  <a:pt x="3424453" y="143992"/>
                </a:lnTo>
                <a:lnTo>
                  <a:pt x="3417112" y="98475"/>
                </a:lnTo>
                <a:lnTo>
                  <a:pt x="3396665" y="58953"/>
                </a:lnTo>
                <a:lnTo>
                  <a:pt x="3365500" y="27774"/>
                </a:lnTo>
                <a:lnTo>
                  <a:pt x="3325965" y="7340"/>
                </a:lnTo>
                <a:lnTo>
                  <a:pt x="3280448" y="0"/>
                </a:lnTo>
                <a:lnTo>
                  <a:pt x="144005" y="0"/>
                </a:lnTo>
                <a:lnTo>
                  <a:pt x="98488" y="7340"/>
                </a:lnTo>
                <a:lnTo>
                  <a:pt x="58953" y="27774"/>
                </a:lnTo>
                <a:lnTo>
                  <a:pt x="27774" y="58953"/>
                </a:lnTo>
                <a:lnTo>
                  <a:pt x="7340" y="98475"/>
                </a:lnTo>
                <a:lnTo>
                  <a:pt x="0" y="143992"/>
                </a:lnTo>
                <a:lnTo>
                  <a:pt x="0" y="1519262"/>
                </a:lnTo>
                <a:lnTo>
                  <a:pt x="7340" y="1564767"/>
                </a:lnTo>
                <a:lnTo>
                  <a:pt x="27774" y="1604302"/>
                </a:lnTo>
                <a:lnTo>
                  <a:pt x="58953" y="1635467"/>
                </a:lnTo>
                <a:lnTo>
                  <a:pt x="98488" y="1655914"/>
                </a:lnTo>
                <a:lnTo>
                  <a:pt x="144005" y="1663255"/>
                </a:lnTo>
                <a:lnTo>
                  <a:pt x="3280448" y="1663255"/>
                </a:lnTo>
                <a:lnTo>
                  <a:pt x="3325965" y="1655914"/>
                </a:lnTo>
                <a:lnTo>
                  <a:pt x="3365500" y="1635467"/>
                </a:lnTo>
                <a:lnTo>
                  <a:pt x="3396665" y="1604302"/>
                </a:lnTo>
                <a:lnTo>
                  <a:pt x="3417112" y="1564767"/>
                </a:lnTo>
                <a:lnTo>
                  <a:pt x="3424453" y="1519262"/>
                </a:lnTo>
                <a:lnTo>
                  <a:pt x="3424453" y="1006309"/>
                </a:lnTo>
                <a:lnTo>
                  <a:pt x="4317746" y="1006309"/>
                </a:lnTo>
                <a:close/>
              </a:path>
            </a:pathLst>
          </a:custGeom>
          <a:solidFill>
            <a:srgbClr val="9BD3A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143299" y="1770706"/>
            <a:ext cx="3131185" cy="2159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9600"/>
              </a:lnSpc>
              <a:spcBef>
                <a:spcPts val="100"/>
              </a:spcBef>
            </a:pPr>
            <a:r>
              <a:rPr dirty="0" sz="1800" spc="65">
                <a:solidFill>
                  <a:srgbClr val="231F20"/>
                </a:solidFill>
                <a:latin typeface="Lucida Sans Unicode"/>
                <a:cs typeface="Lucida Sans Unicode"/>
              </a:rPr>
              <a:t>Треба</a:t>
            </a:r>
            <a:r>
              <a:rPr dirty="0" sz="1800" spc="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95">
                <a:solidFill>
                  <a:srgbClr val="231F20"/>
                </a:solidFill>
                <a:latin typeface="Lucida Sans Unicode"/>
                <a:cs typeface="Lucida Sans Unicode"/>
              </a:rPr>
              <a:t>обмежувати </a:t>
            </a:r>
            <a:r>
              <a:rPr dirty="0" sz="1800" spc="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50">
                <a:solidFill>
                  <a:srgbClr val="231F20"/>
                </a:solidFill>
                <a:latin typeface="Lucida Sans Unicode"/>
                <a:cs typeface="Lucida Sans Unicode"/>
              </a:rPr>
              <a:t>доступ</a:t>
            </a:r>
            <a:r>
              <a:rPr dirty="0" sz="1800" spc="-12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35">
                <a:solidFill>
                  <a:srgbClr val="231F20"/>
                </a:solidFill>
                <a:latin typeface="Lucida Sans Unicode"/>
                <a:cs typeface="Lucida Sans Unicode"/>
              </a:rPr>
              <a:t>дітей</a:t>
            </a:r>
            <a:r>
              <a:rPr dirty="0" sz="1800" spc="-114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5">
                <a:solidFill>
                  <a:srgbClr val="231F20"/>
                </a:solidFill>
                <a:latin typeface="Lucida Sans Unicode"/>
                <a:cs typeface="Lucida Sans Unicode"/>
              </a:rPr>
              <a:t>до</a:t>
            </a:r>
            <a:r>
              <a:rPr dirty="0" sz="1800" spc="-12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20">
                <a:solidFill>
                  <a:srgbClr val="231F20"/>
                </a:solidFill>
                <a:latin typeface="Lucida Sans Unicode"/>
                <a:cs typeface="Lucida Sans Unicode"/>
              </a:rPr>
              <a:t>відеоігор, </a:t>
            </a:r>
            <a:r>
              <a:rPr dirty="0" sz="1800" spc="-55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80">
                <a:solidFill>
                  <a:srgbClr val="231F20"/>
                </a:solidFill>
                <a:latin typeface="Lucida Sans Unicode"/>
                <a:cs typeface="Lucida Sans Unicode"/>
              </a:rPr>
              <a:t>бо </a:t>
            </a:r>
            <a:r>
              <a:rPr dirty="0" sz="1800" spc="105">
                <a:solidFill>
                  <a:srgbClr val="231F20"/>
                </a:solidFill>
                <a:latin typeface="Lucida Sans Unicode"/>
                <a:cs typeface="Lucida Sans Unicode"/>
              </a:rPr>
              <a:t>вони </a:t>
            </a:r>
            <a:r>
              <a:rPr dirty="0" sz="1800" spc="80">
                <a:solidFill>
                  <a:srgbClr val="231F20"/>
                </a:solidFill>
                <a:latin typeface="Lucida Sans Unicode"/>
                <a:cs typeface="Lucida Sans Unicode"/>
              </a:rPr>
              <a:t>шкодять </a:t>
            </a:r>
            <a:r>
              <a:rPr dirty="0" sz="1800" spc="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50">
                <a:solidFill>
                  <a:srgbClr val="231F20"/>
                </a:solidFill>
                <a:latin typeface="Lucida Sans Unicode"/>
                <a:cs typeface="Lucida Sans Unicode"/>
              </a:rPr>
              <a:t>здоров’ю </a:t>
            </a:r>
            <a:r>
              <a:rPr dirty="0" sz="1800" spc="-15">
                <a:solidFill>
                  <a:srgbClr val="231F20"/>
                </a:solidFill>
                <a:latin typeface="Lucida Sans Unicode"/>
                <a:cs typeface="Lucida Sans Unicode"/>
              </a:rPr>
              <a:t>і </a:t>
            </a:r>
            <a:r>
              <a:rPr dirty="0" sz="1800" spc="85">
                <a:solidFill>
                  <a:srgbClr val="231F20"/>
                </a:solidFill>
                <a:latin typeface="Lucida Sans Unicode"/>
                <a:cs typeface="Lucida Sans Unicode"/>
              </a:rPr>
              <a:t>можуть </a:t>
            </a:r>
            <a:r>
              <a:rPr dirty="0" sz="1800" spc="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00">
                <a:solidFill>
                  <a:srgbClr val="231F20"/>
                </a:solidFill>
                <a:latin typeface="Lucida Sans Unicode"/>
                <a:cs typeface="Lucida Sans Unicode"/>
              </a:rPr>
              <a:t>призвести </a:t>
            </a:r>
            <a:r>
              <a:rPr dirty="0" sz="1800" spc="15">
                <a:solidFill>
                  <a:srgbClr val="231F20"/>
                </a:solidFill>
                <a:latin typeface="Lucida Sans Unicode"/>
                <a:cs typeface="Lucida Sans Unicode"/>
              </a:rPr>
              <a:t>до </a:t>
            </a:r>
            <a:r>
              <a:rPr dirty="0" sz="1800" spc="45">
                <a:solidFill>
                  <a:srgbClr val="231F20"/>
                </a:solidFill>
                <a:latin typeface="Lucida Sans Unicode"/>
                <a:cs typeface="Lucida Sans Unicode"/>
              </a:rPr>
              <a:t>ігрової </a:t>
            </a:r>
            <a:r>
              <a:rPr dirty="0" sz="1800" spc="5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55">
                <a:solidFill>
                  <a:srgbClr val="231F20"/>
                </a:solidFill>
                <a:latin typeface="Lucida Sans Unicode"/>
                <a:cs typeface="Lucida Sans Unicode"/>
              </a:rPr>
              <a:t>залежності.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40997" y="2003362"/>
            <a:ext cx="2907665" cy="2159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9600"/>
              </a:lnSpc>
              <a:spcBef>
                <a:spcPts val="100"/>
              </a:spcBef>
            </a:pPr>
            <a:r>
              <a:rPr dirty="0" sz="1800" spc="85">
                <a:solidFill>
                  <a:srgbClr val="231F20"/>
                </a:solidFill>
                <a:latin typeface="Lucida Sans Unicode"/>
                <a:cs typeface="Lucida Sans Unicode"/>
              </a:rPr>
              <a:t>Варто </a:t>
            </a:r>
            <a:r>
              <a:rPr dirty="0" sz="1800" spc="70">
                <a:solidFill>
                  <a:srgbClr val="231F20"/>
                </a:solidFill>
                <a:latin typeface="Lucida Sans Unicode"/>
                <a:cs typeface="Lucida Sans Unicode"/>
              </a:rPr>
              <a:t>підтримувати </a:t>
            </a:r>
            <a:r>
              <a:rPr dirty="0" sz="1800" spc="75">
                <a:solidFill>
                  <a:srgbClr val="231F20"/>
                </a:solidFill>
                <a:latin typeface="Lucida Sans Unicode"/>
                <a:cs typeface="Lucida Sans Unicode"/>
              </a:rPr>
              <a:t> захоплення </a:t>
            </a:r>
            <a:r>
              <a:rPr dirty="0" sz="1800" spc="35">
                <a:solidFill>
                  <a:srgbClr val="231F20"/>
                </a:solidFill>
                <a:latin typeface="Lucida Sans Unicode"/>
                <a:cs typeface="Lucida Sans Unicode"/>
              </a:rPr>
              <a:t>дітей </a:t>
            </a:r>
            <a:r>
              <a:rPr dirty="0" sz="1800" spc="4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45">
                <a:solidFill>
                  <a:srgbClr val="231F20"/>
                </a:solidFill>
                <a:latin typeface="Lucida Sans Unicode"/>
                <a:cs typeface="Lucida Sans Unicode"/>
              </a:rPr>
              <a:t>відеоіграми, </a:t>
            </a:r>
            <a:r>
              <a:rPr dirty="0" sz="1800" spc="80">
                <a:solidFill>
                  <a:srgbClr val="231F20"/>
                </a:solidFill>
                <a:latin typeface="Lucida Sans Unicode"/>
                <a:cs typeface="Lucida Sans Unicode"/>
              </a:rPr>
              <a:t>бо </a:t>
            </a:r>
            <a:r>
              <a:rPr dirty="0" sz="1800" spc="105">
                <a:solidFill>
                  <a:srgbClr val="231F20"/>
                </a:solidFill>
                <a:latin typeface="Lucida Sans Unicode"/>
                <a:cs typeface="Lucida Sans Unicode"/>
              </a:rPr>
              <a:t>вони </a:t>
            </a:r>
            <a:r>
              <a:rPr dirty="0" sz="1800" spc="11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75">
                <a:solidFill>
                  <a:srgbClr val="231F20"/>
                </a:solidFill>
                <a:latin typeface="Lucida Sans Unicode"/>
                <a:cs typeface="Lucida Sans Unicode"/>
              </a:rPr>
              <a:t>тренують </a:t>
            </a:r>
            <a:r>
              <a:rPr dirty="0" sz="1800" spc="85">
                <a:solidFill>
                  <a:srgbClr val="231F20"/>
                </a:solidFill>
                <a:latin typeface="Lucida Sans Unicode"/>
                <a:cs typeface="Lucida Sans Unicode"/>
              </a:rPr>
              <a:t>мозок </a:t>
            </a:r>
            <a:r>
              <a:rPr dirty="0" sz="1800" spc="-15">
                <a:solidFill>
                  <a:srgbClr val="231F20"/>
                </a:solidFill>
                <a:latin typeface="Lucida Sans Unicode"/>
                <a:cs typeface="Lucida Sans Unicode"/>
              </a:rPr>
              <a:t>і </a:t>
            </a:r>
            <a:r>
              <a:rPr dirty="0" sz="1800" spc="-1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85">
                <a:solidFill>
                  <a:srgbClr val="231F20"/>
                </a:solidFill>
                <a:latin typeface="Lucida Sans Unicode"/>
                <a:cs typeface="Lucida Sans Unicode"/>
              </a:rPr>
              <a:t>пок</a:t>
            </a:r>
            <a:r>
              <a:rPr dirty="0" sz="1800" spc="80">
                <a:solidFill>
                  <a:srgbClr val="231F20"/>
                </a:solidFill>
                <a:latin typeface="Lucida Sans Unicode"/>
                <a:cs typeface="Lucida Sans Unicode"/>
              </a:rPr>
              <a:t>р</a:t>
            </a:r>
            <a:r>
              <a:rPr dirty="0" sz="1800" spc="80">
                <a:solidFill>
                  <a:srgbClr val="231F20"/>
                </a:solidFill>
                <a:latin typeface="Lucida Sans Unicode"/>
                <a:cs typeface="Lucida Sans Unicode"/>
              </a:rPr>
              <a:t>ащу</a:t>
            </a:r>
            <a:r>
              <a:rPr dirty="0" sz="1800" spc="65">
                <a:solidFill>
                  <a:srgbClr val="231F20"/>
                </a:solidFill>
                <a:latin typeface="Lucida Sans Unicode"/>
                <a:cs typeface="Lucida Sans Unicode"/>
              </a:rPr>
              <a:t>ю</a:t>
            </a:r>
            <a:r>
              <a:rPr dirty="0" sz="1800" spc="60">
                <a:solidFill>
                  <a:srgbClr val="231F20"/>
                </a:solidFill>
                <a:latin typeface="Lucida Sans Unicode"/>
                <a:cs typeface="Lucida Sans Unicode"/>
              </a:rPr>
              <a:t>ть</a:t>
            </a:r>
            <a:r>
              <a:rPr dirty="0" sz="18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85">
                <a:solidFill>
                  <a:srgbClr val="231F20"/>
                </a:solidFill>
                <a:latin typeface="Lucida Sans Unicode"/>
                <a:cs typeface="Lucida Sans Unicode"/>
              </a:rPr>
              <a:t>ментальне  </a:t>
            </a:r>
            <a:r>
              <a:rPr dirty="0" sz="1800" spc="35">
                <a:solidFill>
                  <a:srgbClr val="231F20"/>
                </a:solidFill>
                <a:latin typeface="Lucida Sans Unicode"/>
                <a:cs typeface="Lucida Sans Unicode"/>
              </a:rPr>
              <a:t>здоров’я.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96299" y="4731492"/>
            <a:ext cx="2813685" cy="144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633095">
              <a:lnSpc>
                <a:spcPct val="129600"/>
              </a:lnSpc>
              <a:spcBef>
                <a:spcPts val="100"/>
              </a:spcBef>
            </a:pPr>
            <a:r>
              <a:rPr dirty="0" sz="1800" spc="70">
                <a:solidFill>
                  <a:srgbClr val="231F20"/>
                </a:solidFill>
                <a:latin typeface="Lucida Sans Unicode"/>
                <a:cs typeface="Lucida Sans Unicode"/>
              </a:rPr>
              <a:t>Дітям</a:t>
            </a:r>
            <a:r>
              <a:rPr dirty="0" sz="1800" spc="-12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55">
                <a:solidFill>
                  <a:srgbClr val="231F20"/>
                </a:solidFill>
                <a:latin typeface="Lucida Sans Unicode"/>
                <a:cs typeface="Lucida Sans Unicode"/>
              </a:rPr>
              <a:t>варто</a:t>
            </a:r>
            <a:r>
              <a:rPr dirty="0" sz="1800" spc="-114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50">
                <a:solidFill>
                  <a:srgbClr val="231F20"/>
                </a:solidFill>
                <a:latin typeface="Lucida Sans Unicode"/>
                <a:cs typeface="Lucida Sans Unicode"/>
              </a:rPr>
              <a:t>грати </a:t>
            </a:r>
            <a:r>
              <a:rPr dirty="0" sz="1800" spc="-55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80">
                <a:solidFill>
                  <a:srgbClr val="231F20"/>
                </a:solidFill>
                <a:latin typeface="Lucida Sans Unicode"/>
                <a:cs typeface="Lucida Sans Unicode"/>
              </a:rPr>
              <a:t>у</a:t>
            </a:r>
            <a:r>
              <a:rPr dirty="0" sz="18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35">
                <a:solidFill>
                  <a:srgbClr val="231F20"/>
                </a:solidFill>
                <a:latin typeface="Lucida Sans Unicode"/>
                <a:cs typeface="Lucida Sans Unicode"/>
              </a:rPr>
              <a:t>відеоігри,</a:t>
            </a:r>
            <a:r>
              <a:rPr dirty="0" sz="18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95">
                <a:solidFill>
                  <a:srgbClr val="231F20"/>
                </a:solidFill>
                <a:latin typeface="Lucida Sans Unicode"/>
                <a:cs typeface="Lucida Sans Unicode"/>
              </a:rPr>
              <a:t>але</a:t>
            </a:r>
            <a:endParaRPr sz="1800">
              <a:latin typeface="Lucida Sans Unicode"/>
              <a:cs typeface="Lucida Sans Unicode"/>
            </a:endParaRPr>
          </a:p>
          <a:p>
            <a:pPr marL="12700" marR="5080">
              <a:lnSpc>
                <a:spcPct val="129600"/>
              </a:lnSpc>
            </a:pPr>
            <a:r>
              <a:rPr dirty="0" sz="1800" spc="100">
                <a:solidFill>
                  <a:srgbClr val="231F20"/>
                </a:solidFill>
                <a:latin typeface="Lucida Sans Unicode"/>
                <a:cs typeface="Lucida Sans Unicode"/>
              </a:rPr>
              <a:t>екранний</a:t>
            </a:r>
            <a:r>
              <a:rPr dirty="0" sz="18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05">
                <a:solidFill>
                  <a:srgbClr val="231F20"/>
                </a:solidFill>
                <a:latin typeface="Lucida Sans Unicode"/>
                <a:cs typeface="Lucida Sans Unicode"/>
              </a:rPr>
              <a:t>час</a:t>
            </a:r>
            <a:r>
              <a:rPr dirty="0" sz="18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05">
                <a:solidFill>
                  <a:srgbClr val="231F20"/>
                </a:solidFill>
                <a:latin typeface="Lucida Sans Unicode"/>
                <a:cs typeface="Lucida Sans Unicode"/>
              </a:rPr>
              <a:t>має</a:t>
            </a:r>
            <a:r>
              <a:rPr dirty="0" sz="18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70">
                <a:solidFill>
                  <a:srgbClr val="231F20"/>
                </a:solidFill>
                <a:latin typeface="Lucida Sans Unicode"/>
                <a:cs typeface="Lucida Sans Unicode"/>
              </a:rPr>
              <a:t>бути </a:t>
            </a:r>
            <a:r>
              <a:rPr dirty="0" sz="1800" spc="-55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85">
                <a:solidFill>
                  <a:srgbClr val="231F20"/>
                </a:solidFill>
                <a:latin typeface="Lucida Sans Unicode"/>
                <a:cs typeface="Lucida Sans Unicode"/>
              </a:rPr>
              <a:t>обмеженим.</a:t>
            </a:r>
            <a:endParaRPr sz="1800">
              <a:latin typeface="Lucida Sans Unicode"/>
              <a:cs typeface="Lucida Sans Unicode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0" name="object 10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654974"/>
            <a:ext cx="6352540" cy="1168400"/>
          </a:xfrm>
          <a:prstGeom prst="rect"/>
        </p:spPr>
        <p:txBody>
          <a:bodyPr wrap="square" lIns="0" tIns="508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pc="150"/>
              <a:t>Долучіться</a:t>
            </a:r>
            <a:r>
              <a:rPr dirty="0" spc="-180"/>
              <a:t> </a:t>
            </a:r>
            <a:r>
              <a:rPr dirty="0" spc="30"/>
              <a:t>до</a:t>
            </a:r>
            <a:r>
              <a:rPr dirty="0" spc="-175"/>
              <a:t> </a:t>
            </a:r>
            <a:r>
              <a:rPr dirty="0" spc="195"/>
              <a:t>розмови</a:t>
            </a:r>
            <a:r>
              <a:rPr dirty="0" spc="-175"/>
              <a:t> </a:t>
            </a:r>
            <a:r>
              <a:rPr dirty="0" spc="235"/>
              <a:t>й</a:t>
            </a: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pc="75"/>
              <a:t>«поговоріть»</a:t>
            </a:r>
            <a:r>
              <a:rPr dirty="0" spc="-195"/>
              <a:t> </a:t>
            </a:r>
            <a:r>
              <a:rPr dirty="0" spc="80"/>
              <a:t>із</a:t>
            </a:r>
            <a:r>
              <a:rPr dirty="0" spc="-190"/>
              <a:t> </a:t>
            </a:r>
            <a:r>
              <a:rPr dirty="0" spc="200"/>
              <a:t>джерелами</a:t>
            </a:r>
          </a:p>
        </p:txBody>
      </p:sp>
      <p:sp>
        <p:nvSpPr>
          <p:cNvPr id="3" name="object 3"/>
          <p:cNvSpPr/>
          <p:nvPr/>
        </p:nvSpPr>
        <p:spPr>
          <a:xfrm>
            <a:off x="1666295" y="2626296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979254" y="2528542"/>
            <a:ext cx="7534909" cy="28073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-635">
              <a:lnSpc>
                <a:spcPct val="116700"/>
              </a:lnSpc>
              <a:spcBef>
                <a:spcPts val="100"/>
              </a:spcBef>
            </a:pPr>
            <a:r>
              <a:rPr dirty="0" sz="2000" spc="135">
                <a:solidFill>
                  <a:srgbClr val="231F20"/>
                </a:solidFill>
                <a:latin typeface="Lucida Sans Unicode"/>
                <a:cs typeface="Lucida Sans Unicode"/>
              </a:rPr>
              <a:t>Базуючись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Lucida Sans Unicode"/>
                <a:cs typeface="Lucida Sans Unicode"/>
              </a:rPr>
              <a:t>на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Lucida Sans Unicode"/>
                <a:cs typeface="Lucida Sans Unicode"/>
              </a:rPr>
              <a:t>своєму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70">
                <a:solidFill>
                  <a:srgbClr val="231F20"/>
                </a:solidFill>
                <a:latin typeface="Lucida Sans Unicode"/>
                <a:cs typeface="Lucida Sans Unicode"/>
              </a:rPr>
              <a:t>твердженні,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Lucida Sans Unicode"/>
                <a:cs typeface="Lucida Sans Unicode"/>
              </a:rPr>
              <a:t>оберіть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Lucida Sans Unicode"/>
                <a:cs typeface="Lucida Sans Unicode"/>
              </a:rPr>
              <a:t>кілька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Lucida Sans Unicode"/>
                <a:cs typeface="Lucida Sans Unicode"/>
              </a:rPr>
              <a:t>людей </a:t>
            </a:r>
            <a:r>
              <a:rPr dirty="0" sz="2000" spc="-62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Lucida Sans Unicode"/>
                <a:cs typeface="Lucida Sans Unicode"/>
              </a:rPr>
              <a:t>або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60">
                <a:solidFill>
                  <a:srgbClr val="231F20"/>
                </a:solidFill>
                <a:latin typeface="Lucida Sans Unicode"/>
                <a:cs typeface="Lucida Sans Unicode"/>
              </a:rPr>
              <a:t>організацій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55">
                <a:solidFill>
                  <a:srgbClr val="231F20"/>
                </a:solidFill>
                <a:latin typeface="Lucida Sans Unicode"/>
                <a:cs typeface="Lucida Sans Unicode"/>
              </a:rPr>
              <a:t>(джерел),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Lucida Sans Unicode"/>
                <a:cs typeface="Lucida Sans Unicode"/>
              </a:rPr>
              <a:t>щоб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65">
                <a:solidFill>
                  <a:srgbClr val="231F20"/>
                </a:solidFill>
                <a:latin typeface="Lucida Sans Unicode"/>
                <a:cs typeface="Lucida Sans Unicode"/>
              </a:rPr>
              <a:t>«поговорити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Lucida Sans Unicode"/>
                <a:cs typeface="Lucida Sans Unicode"/>
              </a:rPr>
              <a:t>з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45">
                <a:solidFill>
                  <a:srgbClr val="231F20"/>
                </a:solidFill>
                <a:latin typeface="Lucida Sans Unicode"/>
                <a:cs typeface="Lucida Sans Unicode"/>
              </a:rPr>
              <a:t>ними».</a:t>
            </a:r>
            <a:endParaRPr sz="20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9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</a:pPr>
            <a:r>
              <a:rPr dirty="0" sz="2000" spc="75">
                <a:solidFill>
                  <a:srgbClr val="231F20"/>
                </a:solidFill>
                <a:latin typeface="Lucida Sans Unicode"/>
                <a:cs typeface="Lucida Sans Unicode"/>
              </a:rPr>
              <a:t>«Займіть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55">
                <a:solidFill>
                  <a:srgbClr val="231F20"/>
                </a:solidFill>
                <a:latin typeface="Lucida Sans Unicode"/>
                <a:cs typeface="Lucida Sans Unicode"/>
              </a:rPr>
              <a:t>стілець»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Lucida Sans Unicode"/>
                <a:cs typeface="Lucida Sans Unicode"/>
              </a:rPr>
              <a:t>поруч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45">
                <a:solidFill>
                  <a:srgbClr val="231F20"/>
                </a:solidFill>
                <a:latin typeface="Lucida Sans Unicode"/>
                <a:cs typeface="Lucida Sans Unicode"/>
              </a:rPr>
              <a:t>із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75">
                <a:solidFill>
                  <a:srgbClr val="231F20"/>
                </a:solidFill>
                <a:latin typeface="Lucida Sans Unicode"/>
                <a:cs typeface="Lucida Sans Unicode"/>
              </a:rPr>
              <a:t>джерелом.</a:t>
            </a:r>
            <a:endParaRPr sz="20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50">
              <a:latin typeface="Lucida Sans Unicode"/>
              <a:cs typeface="Lucida Sans Unicode"/>
            </a:endParaRPr>
          </a:p>
          <a:p>
            <a:pPr marL="12700" marR="1329690" indent="-635">
              <a:lnSpc>
                <a:spcPct val="116700"/>
              </a:lnSpc>
            </a:pPr>
            <a:r>
              <a:rPr dirty="0" sz="2000" spc="50">
                <a:solidFill>
                  <a:srgbClr val="231F20"/>
                </a:solidFill>
                <a:latin typeface="Lucida Sans Unicode"/>
                <a:cs typeface="Lucida Sans Unicode"/>
              </a:rPr>
              <a:t>«Поговоріть» </a:t>
            </a:r>
            <a:r>
              <a:rPr dirty="0" sz="2000" spc="120">
                <a:solidFill>
                  <a:srgbClr val="231F20"/>
                </a:solidFill>
                <a:latin typeface="Lucida Sans Unicode"/>
                <a:cs typeface="Lucida Sans Unicode"/>
              </a:rPr>
              <a:t>щонайменше </a:t>
            </a:r>
            <a:r>
              <a:rPr dirty="0" sz="2000" spc="125">
                <a:solidFill>
                  <a:srgbClr val="231F20"/>
                </a:solidFill>
                <a:latin typeface="Lucida Sans Unicode"/>
                <a:cs typeface="Lucida Sans Unicode"/>
              </a:rPr>
              <a:t>з </a:t>
            </a:r>
            <a:r>
              <a:rPr dirty="0" sz="2000" spc="60">
                <a:solidFill>
                  <a:srgbClr val="231F20"/>
                </a:solidFill>
                <a:latin typeface="Lucida Sans Unicode"/>
                <a:cs typeface="Lucida Sans Unicode"/>
              </a:rPr>
              <a:t>однією </a:t>
            </a:r>
            <a:r>
              <a:rPr dirty="0" sz="2000" spc="6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Lucida Sans Unicode"/>
                <a:cs typeface="Lucida Sans Unicode"/>
              </a:rPr>
              <a:t>людиною-джерелом,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Lucida Sans Unicode"/>
                <a:cs typeface="Lucida Sans Unicode"/>
              </a:rPr>
              <a:t>з</a:t>
            </a:r>
            <a:r>
              <a:rPr dirty="0" sz="20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Lucida Sans Unicode"/>
                <a:cs typeface="Lucida Sans Unicode"/>
              </a:rPr>
              <a:t>якою</a:t>
            </a:r>
            <a:r>
              <a:rPr dirty="0" sz="20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Lucida Sans Unicode"/>
                <a:cs typeface="Lucida Sans Unicode"/>
              </a:rPr>
              <a:t>ви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Lucida Sans Unicode"/>
                <a:cs typeface="Lucida Sans Unicode"/>
              </a:rPr>
              <a:t>погоджуєтеся,</a:t>
            </a:r>
            <a:endParaRPr sz="20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2000" spc="-15">
                <a:solidFill>
                  <a:srgbClr val="231F20"/>
                </a:solidFill>
                <a:latin typeface="Lucida Sans Unicode"/>
                <a:cs typeface="Lucida Sans Unicode"/>
              </a:rPr>
              <a:t>і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Lucida Sans Unicode"/>
                <a:cs typeface="Lucida Sans Unicode"/>
              </a:rPr>
              <a:t>щонайменше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Lucida Sans Unicode"/>
                <a:cs typeface="Lucida Sans Unicode"/>
              </a:rPr>
              <a:t>з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60">
                <a:solidFill>
                  <a:srgbClr val="231F20"/>
                </a:solidFill>
                <a:latin typeface="Lucida Sans Unicode"/>
                <a:cs typeface="Lucida Sans Unicode"/>
              </a:rPr>
              <a:t>однією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>
                <a:solidFill>
                  <a:srgbClr val="231F20"/>
                </a:solidFill>
                <a:latin typeface="Lucida Sans Unicode"/>
                <a:cs typeface="Lucida Sans Unicode"/>
              </a:rPr>
              <a:t>—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Lucida Sans Unicode"/>
                <a:cs typeface="Lucida Sans Unicode"/>
              </a:rPr>
              <a:t>з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Lucida Sans Unicode"/>
                <a:cs typeface="Lucida Sans Unicode"/>
              </a:rPr>
              <a:t>якою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Lucida Sans Unicode"/>
                <a:cs typeface="Lucida Sans Unicode"/>
              </a:rPr>
              <a:t>не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Lucida Sans Unicode"/>
                <a:cs typeface="Lucida Sans Unicode"/>
              </a:rPr>
              <a:t>погоджуєтеся.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66295" y="3661496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666295" y="4341095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7" name="object 7"/>
          <p:cNvGrpSpPr/>
          <p:nvPr/>
        </p:nvGrpSpPr>
        <p:grpSpPr>
          <a:xfrm>
            <a:off x="8622034" y="3384007"/>
            <a:ext cx="863600" cy="1466215"/>
            <a:chOff x="8622034" y="3384007"/>
            <a:chExt cx="863600" cy="1466215"/>
          </a:xfrm>
        </p:grpSpPr>
        <p:sp>
          <p:nvSpPr>
            <p:cNvPr id="8" name="object 8"/>
            <p:cNvSpPr/>
            <p:nvPr/>
          </p:nvSpPr>
          <p:spPr>
            <a:xfrm>
              <a:off x="8658314" y="4125061"/>
              <a:ext cx="781685" cy="720725"/>
            </a:xfrm>
            <a:custGeom>
              <a:avLst/>
              <a:gdLst/>
              <a:ahLst/>
              <a:cxnLst/>
              <a:rect l="l" t="t" r="r" b="b"/>
              <a:pathLst>
                <a:path w="781684" h="720725">
                  <a:moveTo>
                    <a:pt x="400202" y="91592"/>
                  </a:moveTo>
                  <a:lnTo>
                    <a:pt x="395935" y="87312"/>
                  </a:lnTo>
                  <a:lnTo>
                    <a:pt x="385368" y="87312"/>
                  </a:lnTo>
                  <a:lnTo>
                    <a:pt x="381101" y="91592"/>
                  </a:lnTo>
                  <a:lnTo>
                    <a:pt x="381101" y="716076"/>
                  </a:lnTo>
                  <a:lnTo>
                    <a:pt x="385368" y="720344"/>
                  </a:lnTo>
                  <a:lnTo>
                    <a:pt x="390652" y="720344"/>
                  </a:lnTo>
                  <a:lnTo>
                    <a:pt x="395935" y="720344"/>
                  </a:lnTo>
                  <a:lnTo>
                    <a:pt x="400202" y="716076"/>
                  </a:lnTo>
                  <a:lnTo>
                    <a:pt x="400202" y="91592"/>
                  </a:lnTo>
                  <a:close/>
                </a:path>
                <a:path w="781684" h="720725">
                  <a:moveTo>
                    <a:pt x="781316" y="488721"/>
                  </a:moveTo>
                  <a:lnTo>
                    <a:pt x="757732" y="429031"/>
                  </a:lnTo>
                  <a:lnTo>
                    <a:pt x="757821" y="425780"/>
                  </a:lnTo>
                  <a:lnTo>
                    <a:pt x="755459" y="423303"/>
                  </a:lnTo>
                  <a:lnTo>
                    <a:pt x="589178" y="2413"/>
                  </a:lnTo>
                  <a:lnTo>
                    <a:pt x="583628" y="0"/>
                  </a:lnTo>
                  <a:lnTo>
                    <a:pt x="573824" y="3886"/>
                  </a:lnTo>
                  <a:lnTo>
                    <a:pt x="571423" y="9436"/>
                  </a:lnTo>
                  <a:lnTo>
                    <a:pt x="720242" y="386118"/>
                  </a:lnTo>
                  <a:lnTo>
                    <a:pt x="395782" y="43599"/>
                  </a:lnTo>
                  <a:lnTo>
                    <a:pt x="393280" y="42519"/>
                  </a:lnTo>
                  <a:lnTo>
                    <a:pt x="388023" y="42519"/>
                  </a:lnTo>
                  <a:lnTo>
                    <a:pt x="385521" y="43599"/>
                  </a:lnTo>
                  <a:lnTo>
                    <a:pt x="60502" y="387553"/>
                  </a:lnTo>
                  <a:lnTo>
                    <a:pt x="209892" y="9436"/>
                  </a:lnTo>
                  <a:lnTo>
                    <a:pt x="207492" y="3886"/>
                  </a:lnTo>
                  <a:lnTo>
                    <a:pt x="197700" y="0"/>
                  </a:lnTo>
                  <a:lnTo>
                    <a:pt x="192138" y="2413"/>
                  </a:lnTo>
                  <a:lnTo>
                    <a:pt x="25222" y="424891"/>
                  </a:lnTo>
                  <a:lnTo>
                    <a:pt x="22860" y="427380"/>
                  </a:lnTo>
                  <a:lnTo>
                    <a:pt x="22948" y="430631"/>
                  </a:lnTo>
                  <a:lnTo>
                    <a:pt x="0" y="488721"/>
                  </a:lnTo>
                  <a:lnTo>
                    <a:pt x="2413" y="494271"/>
                  </a:lnTo>
                  <a:lnTo>
                    <a:pt x="8458" y="496658"/>
                  </a:lnTo>
                  <a:lnTo>
                    <a:pt x="10820" y="496874"/>
                  </a:lnTo>
                  <a:lnTo>
                    <a:pt x="14630" y="496874"/>
                  </a:lnTo>
                  <a:lnTo>
                    <a:pt x="18211" y="494588"/>
                  </a:lnTo>
                  <a:lnTo>
                    <a:pt x="41617" y="435343"/>
                  </a:lnTo>
                  <a:lnTo>
                    <a:pt x="390664" y="65963"/>
                  </a:lnTo>
                  <a:lnTo>
                    <a:pt x="739076" y="433781"/>
                  </a:lnTo>
                  <a:lnTo>
                    <a:pt x="763104" y="494588"/>
                  </a:lnTo>
                  <a:lnTo>
                    <a:pt x="766686" y="496874"/>
                  </a:lnTo>
                  <a:lnTo>
                    <a:pt x="770496" y="496874"/>
                  </a:lnTo>
                  <a:lnTo>
                    <a:pt x="772858" y="496658"/>
                  </a:lnTo>
                  <a:lnTo>
                    <a:pt x="778903" y="494271"/>
                  </a:lnTo>
                  <a:lnTo>
                    <a:pt x="781316" y="488721"/>
                  </a:lnTo>
                  <a:close/>
                </a:path>
              </a:pathLst>
            </a:custGeom>
            <a:solidFill>
              <a:srgbClr val="44596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8622030" y="3384016"/>
              <a:ext cx="863600" cy="1466215"/>
            </a:xfrm>
            <a:custGeom>
              <a:avLst/>
              <a:gdLst/>
              <a:ahLst/>
              <a:cxnLst/>
              <a:rect l="l" t="t" r="r" b="b"/>
              <a:pathLst>
                <a:path w="863600" h="1466214">
                  <a:moveTo>
                    <a:pt x="80098" y="1172984"/>
                  </a:moveTo>
                  <a:lnTo>
                    <a:pt x="60071" y="1165974"/>
                  </a:lnTo>
                  <a:lnTo>
                    <a:pt x="35039" y="1232217"/>
                  </a:lnTo>
                  <a:lnTo>
                    <a:pt x="34963" y="1234528"/>
                  </a:lnTo>
                  <a:lnTo>
                    <a:pt x="35179" y="1235875"/>
                  </a:lnTo>
                  <a:lnTo>
                    <a:pt x="36880" y="1237589"/>
                  </a:lnTo>
                  <a:lnTo>
                    <a:pt x="42887" y="1241094"/>
                  </a:lnTo>
                  <a:lnTo>
                    <a:pt x="49682" y="1241094"/>
                  </a:lnTo>
                  <a:lnTo>
                    <a:pt x="55384" y="1237780"/>
                  </a:lnTo>
                  <a:lnTo>
                    <a:pt x="56362" y="1236687"/>
                  </a:lnTo>
                  <a:lnTo>
                    <a:pt x="57023" y="1234567"/>
                  </a:lnTo>
                  <a:lnTo>
                    <a:pt x="80098" y="1172984"/>
                  </a:lnTo>
                  <a:close/>
                </a:path>
                <a:path w="863600" h="1466214">
                  <a:moveTo>
                    <a:pt x="437946" y="1404302"/>
                  </a:moveTo>
                  <a:lnTo>
                    <a:pt x="430606" y="1400619"/>
                  </a:lnTo>
                  <a:lnTo>
                    <a:pt x="423265" y="1400619"/>
                  </a:lnTo>
                  <a:lnTo>
                    <a:pt x="415925" y="1404302"/>
                  </a:lnTo>
                  <a:lnTo>
                    <a:pt x="415925" y="1460258"/>
                  </a:lnTo>
                  <a:lnTo>
                    <a:pt x="417004" y="1461884"/>
                  </a:lnTo>
                  <a:lnTo>
                    <a:pt x="423443" y="1465618"/>
                  </a:lnTo>
                  <a:lnTo>
                    <a:pt x="430415" y="1465618"/>
                  </a:lnTo>
                  <a:lnTo>
                    <a:pt x="436867" y="1461884"/>
                  </a:lnTo>
                  <a:lnTo>
                    <a:pt x="437946" y="1460258"/>
                  </a:lnTo>
                  <a:lnTo>
                    <a:pt x="437946" y="1404302"/>
                  </a:lnTo>
                  <a:close/>
                </a:path>
                <a:path w="863600" h="1466214">
                  <a:moveTo>
                    <a:pt x="818908" y="1234528"/>
                  </a:moveTo>
                  <a:lnTo>
                    <a:pt x="818845" y="1232217"/>
                  </a:lnTo>
                  <a:lnTo>
                    <a:pt x="793800" y="1165974"/>
                  </a:lnTo>
                  <a:lnTo>
                    <a:pt x="773772" y="1172984"/>
                  </a:lnTo>
                  <a:lnTo>
                    <a:pt x="796848" y="1234567"/>
                  </a:lnTo>
                  <a:lnTo>
                    <a:pt x="797521" y="1236687"/>
                  </a:lnTo>
                  <a:lnTo>
                    <a:pt x="798487" y="1237780"/>
                  </a:lnTo>
                  <a:lnTo>
                    <a:pt x="804189" y="1241094"/>
                  </a:lnTo>
                  <a:lnTo>
                    <a:pt x="810983" y="1241094"/>
                  </a:lnTo>
                  <a:lnTo>
                    <a:pt x="816991" y="1237589"/>
                  </a:lnTo>
                  <a:lnTo>
                    <a:pt x="818692" y="1235875"/>
                  </a:lnTo>
                  <a:lnTo>
                    <a:pt x="818908" y="1234528"/>
                  </a:lnTo>
                  <a:close/>
                </a:path>
                <a:path w="863600" h="1466214">
                  <a:moveTo>
                    <a:pt x="862977" y="344525"/>
                  </a:moveTo>
                  <a:lnTo>
                    <a:pt x="862799" y="294678"/>
                  </a:lnTo>
                  <a:lnTo>
                    <a:pt x="860704" y="253123"/>
                  </a:lnTo>
                  <a:lnTo>
                    <a:pt x="850011" y="189674"/>
                  </a:lnTo>
                  <a:lnTo>
                    <a:pt x="830910" y="141033"/>
                  </a:lnTo>
                  <a:lnTo>
                    <a:pt x="804672" y="104089"/>
                  </a:lnTo>
                  <a:lnTo>
                    <a:pt x="772541" y="75742"/>
                  </a:lnTo>
                  <a:lnTo>
                    <a:pt x="735774" y="52870"/>
                  </a:lnTo>
                  <a:lnTo>
                    <a:pt x="685876" y="26314"/>
                  </a:lnTo>
                  <a:lnTo>
                    <a:pt x="641108" y="7162"/>
                  </a:lnTo>
                  <a:lnTo>
                    <a:pt x="601446" y="0"/>
                  </a:lnTo>
                  <a:lnTo>
                    <a:pt x="566839" y="9410"/>
                  </a:lnTo>
                  <a:lnTo>
                    <a:pt x="561365" y="12547"/>
                  </a:lnTo>
                  <a:lnTo>
                    <a:pt x="538619" y="25323"/>
                  </a:lnTo>
                  <a:lnTo>
                    <a:pt x="508762" y="55537"/>
                  </a:lnTo>
                  <a:lnTo>
                    <a:pt x="483958" y="111734"/>
                  </a:lnTo>
                  <a:lnTo>
                    <a:pt x="468604" y="164503"/>
                  </a:lnTo>
                  <a:lnTo>
                    <a:pt x="454761" y="217855"/>
                  </a:lnTo>
                  <a:lnTo>
                    <a:pt x="441604" y="270014"/>
                  </a:lnTo>
                  <a:lnTo>
                    <a:pt x="428332" y="319239"/>
                  </a:lnTo>
                  <a:lnTo>
                    <a:pt x="414147" y="363766"/>
                  </a:lnTo>
                  <a:lnTo>
                    <a:pt x="398259" y="401840"/>
                  </a:lnTo>
                  <a:lnTo>
                    <a:pt x="358152" y="451624"/>
                  </a:lnTo>
                  <a:lnTo>
                    <a:pt x="357632" y="451675"/>
                  </a:lnTo>
                  <a:lnTo>
                    <a:pt x="357466" y="452297"/>
                  </a:lnTo>
                  <a:lnTo>
                    <a:pt x="219189" y="529628"/>
                  </a:lnTo>
                  <a:lnTo>
                    <a:pt x="119557" y="586701"/>
                  </a:lnTo>
                  <a:lnTo>
                    <a:pt x="78016" y="611289"/>
                  </a:lnTo>
                  <a:lnTo>
                    <a:pt x="26022" y="645731"/>
                  </a:lnTo>
                  <a:lnTo>
                    <a:pt x="0" y="686612"/>
                  </a:lnTo>
                  <a:lnTo>
                    <a:pt x="38" y="719175"/>
                  </a:lnTo>
                  <a:lnTo>
                    <a:pt x="26060" y="757770"/>
                  </a:lnTo>
                  <a:lnTo>
                    <a:pt x="102489" y="807059"/>
                  </a:lnTo>
                  <a:lnTo>
                    <a:pt x="155308" y="837755"/>
                  </a:lnTo>
                  <a:lnTo>
                    <a:pt x="285648" y="906221"/>
                  </a:lnTo>
                  <a:lnTo>
                    <a:pt x="329717" y="924687"/>
                  </a:lnTo>
                  <a:lnTo>
                    <a:pt x="377482" y="936586"/>
                  </a:lnTo>
                  <a:lnTo>
                    <a:pt x="428853" y="937831"/>
                  </a:lnTo>
                  <a:lnTo>
                    <a:pt x="483755" y="924306"/>
                  </a:lnTo>
                  <a:lnTo>
                    <a:pt x="521347" y="908431"/>
                  </a:lnTo>
                  <a:lnTo>
                    <a:pt x="568553" y="886612"/>
                  </a:lnTo>
                  <a:lnTo>
                    <a:pt x="620725" y="860729"/>
                  </a:lnTo>
                  <a:lnTo>
                    <a:pt x="673163" y="832650"/>
                  </a:lnTo>
                  <a:lnTo>
                    <a:pt x="721220" y="804265"/>
                  </a:lnTo>
                  <a:lnTo>
                    <a:pt x="760209" y="777443"/>
                  </a:lnTo>
                  <a:lnTo>
                    <a:pt x="800823" y="742886"/>
                  </a:lnTo>
                  <a:lnTo>
                    <a:pt x="832713" y="657491"/>
                  </a:lnTo>
                  <a:lnTo>
                    <a:pt x="846213" y="571169"/>
                  </a:lnTo>
                  <a:lnTo>
                    <a:pt x="852830" y="515988"/>
                  </a:lnTo>
                  <a:lnTo>
                    <a:pt x="857910" y="457974"/>
                  </a:lnTo>
                  <a:lnTo>
                    <a:pt x="861314" y="399884"/>
                  </a:lnTo>
                  <a:lnTo>
                    <a:pt x="862977" y="344525"/>
                  </a:lnTo>
                  <a:close/>
                </a:path>
              </a:pathLst>
            </a:custGeom>
            <a:solidFill>
              <a:srgbClr val="72B28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8622034" y="3384007"/>
              <a:ext cx="863600" cy="937894"/>
            </a:xfrm>
            <a:custGeom>
              <a:avLst/>
              <a:gdLst/>
              <a:ahLst/>
              <a:cxnLst/>
              <a:rect l="l" t="t" r="r" b="b"/>
              <a:pathLst>
                <a:path w="863600" h="937895">
                  <a:moveTo>
                    <a:pt x="601450" y="0"/>
                  </a:moveTo>
                  <a:lnTo>
                    <a:pt x="566839" y="9411"/>
                  </a:lnTo>
                  <a:lnTo>
                    <a:pt x="561365" y="12551"/>
                  </a:lnTo>
                  <a:lnTo>
                    <a:pt x="538619" y="25324"/>
                  </a:lnTo>
                  <a:lnTo>
                    <a:pt x="508765" y="55542"/>
                  </a:lnTo>
                  <a:lnTo>
                    <a:pt x="483958" y="111735"/>
                  </a:lnTo>
                  <a:lnTo>
                    <a:pt x="468613" y="164508"/>
                  </a:lnTo>
                  <a:lnTo>
                    <a:pt x="454761" y="217853"/>
                  </a:lnTo>
                  <a:lnTo>
                    <a:pt x="441601" y="270014"/>
                  </a:lnTo>
                  <a:lnTo>
                    <a:pt x="428332" y="319237"/>
                  </a:lnTo>
                  <a:lnTo>
                    <a:pt x="414154" y="363765"/>
                  </a:lnTo>
                  <a:lnTo>
                    <a:pt x="398266" y="401843"/>
                  </a:lnTo>
                  <a:lnTo>
                    <a:pt x="358152" y="451625"/>
                  </a:lnTo>
                  <a:lnTo>
                    <a:pt x="357632" y="451676"/>
                  </a:lnTo>
                  <a:lnTo>
                    <a:pt x="357466" y="452298"/>
                  </a:lnTo>
                  <a:lnTo>
                    <a:pt x="219193" y="529627"/>
                  </a:lnTo>
                  <a:lnTo>
                    <a:pt x="119561" y="586700"/>
                  </a:lnTo>
                  <a:lnTo>
                    <a:pt x="78021" y="611286"/>
                  </a:lnTo>
                  <a:lnTo>
                    <a:pt x="26022" y="645740"/>
                  </a:lnTo>
                  <a:lnTo>
                    <a:pt x="0" y="686613"/>
                  </a:lnTo>
                  <a:lnTo>
                    <a:pt x="38" y="719176"/>
                  </a:lnTo>
                  <a:lnTo>
                    <a:pt x="26060" y="757771"/>
                  </a:lnTo>
                  <a:lnTo>
                    <a:pt x="102493" y="807058"/>
                  </a:lnTo>
                  <a:lnTo>
                    <a:pt x="155306" y="837754"/>
                  </a:lnTo>
                  <a:lnTo>
                    <a:pt x="285652" y="906230"/>
                  </a:lnTo>
                  <a:lnTo>
                    <a:pt x="329722" y="924687"/>
                  </a:lnTo>
                  <a:lnTo>
                    <a:pt x="377482" y="936591"/>
                  </a:lnTo>
                  <a:lnTo>
                    <a:pt x="428853" y="937834"/>
                  </a:lnTo>
                  <a:lnTo>
                    <a:pt x="483755" y="924306"/>
                  </a:lnTo>
                  <a:lnTo>
                    <a:pt x="521346" y="908430"/>
                  </a:lnTo>
                  <a:lnTo>
                    <a:pt x="568560" y="886612"/>
                  </a:lnTo>
                  <a:lnTo>
                    <a:pt x="620725" y="860729"/>
                  </a:lnTo>
                  <a:lnTo>
                    <a:pt x="673169" y="832656"/>
                  </a:lnTo>
                  <a:lnTo>
                    <a:pt x="721221" y="804269"/>
                  </a:lnTo>
                  <a:lnTo>
                    <a:pt x="760209" y="777443"/>
                  </a:lnTo>
                  <a:lnTo>
                    <a:pt x="800823" y="742889"/>
                  </a:lnTo>
                  <a:lnTo>
                    <a:pt x="832713" y="657496"/>
                  </a:lnTo>
                  <a:lnTo>
                    <a:pt x="846212" y="571170"/>
                  </a:lnTo>
                  <a:lnTo>
                    <a:pt x="852838" y="515993"/>
                  </a:lnTo>
                  <a:lnTo>
                    <a:pt x="857910" y="457971"/>
                  </a:lnTo>
                  <a:lnTo>
                    <a:pt x="861318" y="399888"/>
                  </a:lnTo>
                  <a:lnTo>
                    <a:pt x="862977" y="344530"/>
                  </a:lnTo>
                  <a:lnTo>
                    <a:pt x="862801" y="294680"/>
                  </a:lnTo>
                  <a:lnTo>
                    <a:pt x="860704" y="253124"/>
                  </a:lnTo>
                  <a:lnTo>
                    <a:pt x="850007" y="189677"/>
                  </a:lnTo>
                  <a:lnTo>
                    <a:pt x="830913" y="141037"/>
                  </a:lnTo>
                  <a:lnTo>
                    <a:pt x="804674" y="104095"/>
                  </a:lnTo>
                  <a:lnTo>
                    <a:pt x="772544" y="75743"/>
                  </a:lnTo>
                  <a:lnTo>
                    <a:pt x="735774" y="52870"/>
                  </a:lnTo>
                  <a:lnTo>
                    <a:pt x="685875" y="26320"/>
                  </a:lnTo>
                  <a:lnTo>
                    <a:pt x="641115" y="7166"/>
                  </a:lnTo>
                  <a:lnTo>
                    <a:pt x="601450" y="0"/>
                  </a:lnTo>
                  <a:close/>
                </a:path>
                <a:path w="863600" h="937895">
                  <a:moveTo>
                    <a:pt x="846226" y="571081"/>
                  </a:moveTo>
                  <a:close/>
                </a:path>
              </a:pathLst>
            </a:custGeom>
            <a:solidFill>
              <a:srgbClr val="2821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8622579" y="3811450"/>
              <a:ext cx="791210" cy="478155"/>
            </a:xfrm>
            <a:custGeom>
              <a:avLst/>
              <a:gdLst/>
              <a:ahLst/>
              <a:cxnLst/>
              <a:rect l="l" t="t" r="r" b="b"/>
              <a:pathLst>
                <a:path w="791209" h="478154">
                  <a:moveTo>
                    <a:pt x="401907" y="0"/>
                  </a:moveTo>
                  <a:lnTo>
                    <a:pt x="357309" y="24636"/>
                  </a:lnTo>
                  <a:lnTo>
                    <a:pt x="253331" y="82638"/>
                  </a:lnTo>
                  <a:lnTo>
                    <a:pt x="134697" y="150147"/>
                  </a:lnTo>
                  <a:lnTo>
                    <a:pt x="46129" y="203301"/>
                  </a:lnTo>
                  <a:lnTo>
                    <a:pt x="13651" y="229406"/>
                  </a:lnTo>
                  <a:lnTo>
                    <a:pt x="0" y="253388"/>
                  </a:lnTo>
                  <a:lnTo>
                    <a:pt x="4260" y="275873"/>
                  </a:lnTo>
                  <a:lnTo>
                    <a:pt x="56631" y="318511"/>
                  </a:lnTo>
                  <a:lnTo>
                    <a:pt x="101950" y="346771"/>
                  </a:lnTo>
                  <a:lnTo>
                    <a:pt x="154763" y="377468"/>
                  </a:lnTo>
                  <a:lnTo>
                    <a:pt x="208359" y="405803"/>
                  </a:lnTo>
                  <a:lnTo>
                    <a:pt x="244809" y="425041"/>
                  </a:lnTo>
                  <a:lnTo>
                    <a:pt x="285109" y="445943"/>
                  </a:lnTo>
                  <a:lnTo>
                    <a:pt x="329179" y="464400"/>
                  </a:lnTo>
                  <a:lnTo>
                    <a:pt x="376939" y="476305"/>
                  </a:lnTo>
                  <a:lnTo>
                    <a:pt x="428310" y="477547"/>
                  </a:lnTo>
                  <a:lnTo>
                    <a:pt x="483212" y="464019"/>
                  </a:lnTo>
                  <a:lnTo>
                    <a:pt x="523886" y="446494"/>
                  </a:lnTo>
                  <a:lnTo>
                    <a:pt x="574839" y="422030"/>
                  </a:lnTo>
                  <a:lnTo>
                    <a:pt x="630460" y="393083"/>
                  </a:lnTo>
                  <a:lnTo>
                    <a:pt x="685138" y="362113"/>
                  </a:lnTo>
                  <a:lnTo>
                    <a:pt x="733262" y="331574"/>
                  </a:lnTo>
                  <a:lnTo>
                    <a:pt x="769220" y="303925"/>
                  </a:lnTo>
                  <a:lnTo>
                    <a:pt x="791123" y="252533"/>
                  </a:lnTo>
                  <a:lnTo>
                    <a:pt x="752208" y="213501"/>
                  </a:lnTo>
                  <a:lnTo>
                    <a:pt x="634516" y="138124"/>
                  </a:lnTo>
                  <a:lnTo>
                    <a:pt x="401907" y="0"/>
                  </a:lnTo>
                  <a:close/>
                </a:path>
              </a:pathLst>
            </a:custGeom>
            <a:solidFill>
              <a:srgbClr val="72B28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8622579" y="3811450"/>
              <a:ext cx="791210" cy="478155"/>
            </a:xfrm>
            <a:custGeom>
              <a:avLst/>
              <a:gdLst/>
              <a:ahLst/>
              <a:cxnLst/>
              <a:rect l="l" t="t" r="r" b="b"/>
              <a:pathLst>
                <a:path w="791209" h="478154">
                  <a:moveTo>
                    <a:pt x="401907" y="0"/>
                  </a:moveTo>
                  <a:lnTo>
                    <a:pt x="357309" y="24636"/>
                  </a:lnTo>
                  <a:lnTo>
                    <a:pt x="253331" y="82638"/>
                  </a:lnTo>
                  <a:lnTo>
                    <a:pt x="134697" y="150147"/>
                  </a:lnTo>
                  <a:lnTo>
                    <a:pt x="46129" y="203301"/>
                  </a:lnTo>
                  <a:lnTo>
                    <a:pt x="13651" y="229406"/>
                  </a:lnTo>
                  <a:lnTo>
                    <a:pt x="0" y="253388"/>
                  </a:lnTo>
                  <a:lnTo>
                    <a:pt x="4260" y="275873"/>
                  </a:lnTo>
                  <a:lnTo>
                    <a:pt x="56631" y="318511"/>
                  </a:lnTo>
                  <a:lnTo>
                    <a:pt x="101950" y="346771"/>
                  </a:lnTo>
                  <a:lnTo>
                    <a:pt x="154763" y="377468"/>
                  </a:lnTo>
                  <a:lnTo>
                    <a:pt x="208359" y="405803"/>
                  </a:lnTo>
                  <a:lnTo>
                    <a:pt x="244809" y="425041"/>
                  </a:lnTo>
                  <a:lnTo>
                    <a:pt x="285109" y="445943"/>
                  </a:lnTo>
                  <a:lnTo>
                    <a:pt x="329179" y="464400"/>
                  </a:lnTo>
                  <a:lnTo>
                    <a:pt x="376939" y="476305"/>
                  </a:lnTo>
                  <a:lnTo>
                    <a:pt x="428310" y="477547"/>
                  </a:lnTo>
                  <a:lnTo>
                    <a:pt x="483212" y="464019"/>
                  </a:lnTo>
                  <a:lnTo>
                    <a:pt x="523886" y="446494"/>
                  </a:lnTo>
                  <a:lnTo>
                    <a:pt x="574839" y="422030"/>
                  </a:lnTo>
                  <a:lnTo>
                    <a:pt x="630460" y="393083"/>
                  </a:lnTo>
                  <a:lnTo>
                    <a:pt x="685138" y="362113"/>
                  </a:lnTo>
                  <a:lnTo>
                    <a:pt x="733262" y="331574"/>
                  </a:lnTo>
                  <a:lnTo>
                    <a:pt x="769220" y="303925"/>
                  </a:lnTo>
                  <a:lnTo>
                    <a:pt x="791123" y="252533"/>
                  </a:lnTo>
                  <a:lnTo>
                    <a:pt x="752208" y="213501"/>
                  </a:lnTo>
                  <a:lnTo>
                    <a:pt x="634516" y="138124"/>
                  </a:lnTo>
                  <a:lnTo>
                    <a:pt x="401907" y="0"/>
                  </a:lnTo>
                  <a:close/>
                </a:path>
              </a:pathLst>
            </a:custGeom>
            <a:solidFill>
              <a:srgbClr val="2821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9163157" y="3384016"/>
              <a:ext cx="298450" cy="174625"/>
            </a:xfrm>
            <a:custGeom>
              <a:avLst/>
              <a:gdLst/>
              <a:ahLst/>
              <a:cxnLst/>
              <a:rect l="l" t="t" r="r" b="b"/>
              <a:pathLst>
                <a:path w="298450" h="174625">
                  <a:moveTo>
                    <a:pt x="60318" y="0"/>
                  </a:moveTo>
                  <a:lnTo>
                    <a:pt x="25692" y="9406"/>
                  </a:lnTo>
                  <a:lnTo>
                    <a:pt x="0" y="23871"/>
                  </a:lnTo>
                  <a:lnTo>
                    <a:pt x="34190" y="16318"/>
                  </a:lnTo>
                  <a:lnTo>
                    <a:pt x="73177" y="24196"/>
                  </a:lnTo>
                  <a:lnTo>
                    <a:pt x="116993" y="43250"/>
                  </a:lnTo>
                  <a:lnTo>
                    <a:pt x="165671" y="69223"/>
                  </a:lnTo>
                  <a:lnTo>
                    <a:pt x="225301" y="110982"/>
                  </a:lnTo>
                  <a:lnTo>
                    <a:pt x="269138" y="174582"/>
                  </a:lnTo>
                  <a:lnTo>
                    <a:pt x="297916" y="157945"/>
                  </a:lnTo>
                  <a:lnTo>
                    <a:pt x="278372" y="122583"/>
                  </a:lnTo>
                  <a:lnTo>
                    <a:pt x="225982" y="71918"/>
                  </a:lnTo>
                  <a:lnTo>
                    <a:pt x="144758" y="26302"/>
                  </a:lnTo>
                  <a:lnTo>
                    <a:pt x="99991" y="7156"/>
                  </a:lnTo>
                  <a:lnTo>
                    <a:pt x="60318" y="0"/>
                  </a:lnTo>
                  <a:close/>
                </a:path>
              </a:pathLst>
            </a:custGeom>
            <a:solidFill>
              <a:srgbClr val="72B28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9163157" y="3384016"/>
              <a:ext cx="298450" cy="174625"/>
            </a:xfrm>
            <a:custGeom>
              <a:avLst/>
              <a:gdLst/>
              <a:ahLst/>
              <a:cxnLst/>
              <a:rect l="l" t="t" r="r" b="b"/>
              <a:pathLst>
                <a:path w="298450" h="174625">
                  <a:moveTo>
                    <a:pt x="60318" y="0"/>
                  </a:moveTo>
                  <a:lnTo>
                    <a:pt x="25692" y="9406"/>
                  </a:lnTo>
                  <a:lnTo>
                    <a:pt x="0" y="23871"/>
                  </a:lnTo>
                  <a:lnTo>
                    <a:pt x="34190" y="16318"/>
                  </a:lnTo>
                  <a:lnTo>
                    <a:pt x="73177" y="24196"/>
                  </a:lnTo>
                  <a:lnTo>
                    <a:pt x="116993" y="43250"/>
                  </a:lnTo>
                  <a:lnTo>
                    <a:pt x="165671" y="69223"/>
                  </a:lnTo>
                  <a:lnTo>
                    <a:pt x="225301" y="110982"/>
                  </a:lnTo>
                  <a:lnTo>
                    <a:pt x="269138" y="174582"/>
                  </a:lnTo>
                  <a:lnTo>
                    <a:pt x="297916" y="157945"/>
                  </a:lnTo>
                  <a:lnTo>
                    <a:pt x="278372" y="122583"/>
                  </a:lnTo>
                  <a:lnTo>
                    <a:pt x="225982" y="71918"/>
                  </a:lnTo>
                  <a:lnTo>
                    <a:pt x="144758" y="26302"/>
                  </a:lnTo>
                  <a:lnTo>
                    <a:pt x="99991" y="7156"/>
                  </a:lnTo>
                  <a:lnTo>
                    <a:pt x="60318" y="0"/>
                  </a:lnTo>
                  <a:close/>
                </a:path>
              </a:pathLst>
            </a:custGeom>
            <a:solidFill>
              <a:srgbClr val="2821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8971537" y="3401670"/>
              <a:ext cx="484505" cy="705485"/>
            </a:xfrm>
            <a:custGeom>
              <a:avLst/>
              <a:gdLst/>
              <a:ahLst/>
              <a:cxnLst/>
              <a:rect l="l" t="t" r="r" b="b"/>
              <a:pathLst>
                <a:path w="484504" h="705485">
                  <a:moveTo>
                    <a:pt x="239576" y="0"/>
                  </a:moveTo>
                  <a:lnTo>
                    <a:pt x="179682" y="14168"/>
                  </a:lnTo>
                  <a:lnTo>
                    <a:pt x="155246" y="44462"/>
                  </a:lnTo>
                  <a:lnTo>
                    <a:pt x="134453" y="94070"/>
                  </a:lnTo>
                  <a:lnTo>
                    <a:pt x="119111" y="146843"/>
                  </a:lnTo>
                  <a:lnTo>
                    <a:pt x="105260" y="200188"/>
                  </a:lnTo>
                  <a:lnTo>
                    <a:pt x="92101" y="252350"/>
                  </a:lnTo>
                  <a:lnTo>
                    <a:pt x="78833" y="301572"/>
                  </a:lnTo>
                  <a:lnTo>
                    <a:pt x="64655" y="346100"/>
                  </a:lnTo>
                  <a:lnTo>
                    <a:pt x="48767" y="384178"/>
                  </a:lnTo>
                  <a:lnTo>
                    <a:pt x="8659" y="433960"/>
                  </a:lnTo>
                  <a:lnTo>
                    <a:pt x="0" y="436743"/>
                  </a:lnTo>
                  <a:lnTo>
                    <a:pt x="11439" y="450175"/>
                  </a:lnTo>
                  <a:lnTo>
                    <a:pt x="55870" y="485510"/>
                  </a:lnTo>
                  <a:lnTo>
                    <a:pt x="146187" y="554001"/>
                  </a:lnTo>
                  <a:lnTo>
                    <a:pt x="185097" y="580981"/>
                  </a:lnTo>
                  <a:lnTo>
                    <a:pt x="225053" y="605377"/>
                  </a:lnTo>
                  <a:lnTo>
                    <a:pt x="296327" y="646266"/>
                  </a:lnTo>
                  <a:lnTo>
                    <a:pt x="348858" y="675910"/>
                  </a:lnTo>
                  <a:lnTo>
                    <a:pt x="389032" y="695404"/>
                  </a:lnTo>
                  <a:lnTo>
                    <a:pt x="428902" y="705080"/>
                  </a:lnTo>
                  <a:lnTo>
                    <a:pt x="441912" y="684491"/>
                  </a:lnTo>
                  <a:lnTo>
                    <a:pt x="453411" y="647921"/>
                  </a:lnTo>
                  <a:lnTo>
                    <a:pt x="463288" y="599029"/>
                  </a:lnTo>
                  <a:lnTo>
                    <a:pt x="471431" y="541476"/>
                  </a:lnTo>
                  <a:lnTo>
                    <a:pt x="477729" y="478919"/>
                  </a:lnTo>
                  <a:lnTo>
                    <a:pt x="482070" y="415018"/>
                  </a:lnTo>
                  <a:lnTo>
                    <a:pt x="484344" y="353432"/>
                  </a:lnTo>
                  <a:lnTo>
                    <a:pt x="484438" y="297820"/>
                  </a:lnTo>
                  <a:lnTo>
                    <a:pt x="482242" y="251842"/>
                  </a:lnTo>
                  <a:lnTo>
                    <a:pt x="471550" y="188390"/>
                  </a:lnTo>
                  <a:lnTo>
                    <a:pt x="452456" y="139750"/>
                  </a:lnTo>
                  <a:lnTo>
                    <a:pt x="426216" y="102810"/>
                  </a:lnTo>
                  <a:lnTo>
                    <a:pt x="394083" y="74460"/>
                  </a:lnTo>
                  <a:lnTo>
                    <a:pt x="357312" y="51589"/>
                  </a:lnTo>
                  <a:lnTo>
                    <a:pt x="314317" y="28521"/>
                  </a:lnTo>
                  <a:lnTo>
                    <a:pt x="275079" y="10364"/>
                  </a:lnTo>
                  <a:lnTo>
                    <a:pt x="239576" y="0"/>
                  </a:lnTo>
                  <a:close/>
                </a:path>
              </a:pathLst>
            </a:custGeom>
            <a:solidFill>
              <a:srgbClr val="60547C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6" name="object 16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7" name="object 17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2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300" y="522352"/>
            <a:ext cx="8950960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90"/>
              <a:t>Речення</a:t>
            </a:r>
            <a:r>
              <a:rPr dirty="0" spc="-170"/>
              <a:t> </a:t>
            </a:r>
            <a:r>
              <a:rPr dirty="0" spc="170"/>
              <a:t>для</a:t>
            </a:r>
            <a:r>
              <a:rPr dirty="0" spc="-170"/>
              <a:t> </a:t>
            </a:r>
            <a:r>
              <a:rPr dirty="0" spc="135"/>
              <a:t>«розмови»</a:t>
            </a:r>
            <a:r>
              <a:rPr dirty="0" spc="-170"/>
              <a:t> </a:t>
            </a:r>
            <a:r>
              <a:rPr dirty="0" spc="220"/>
              <a:t>з</a:t>
            </a:r>
            <a:r>
              <a:rPr dirty="0" spc="-170"/>
              <a:t> </a:t>
            </a:r>
            <a:r>
              <a:rPr dirty="0" spc="145"/>
              <a:t>джерелами:</a:t>
            </a:r>
          </a:p>
        </p:txBody>
      </p:sp>
      <p:sp>
        <p:nvSpPr>
          <p:cNvPr id="3" name="object 3"/>
          <p:cNvSpPr/>
          <p:nvPr/>
        </p:nvSpPr>
        <p:spPr>
          <a:xfrm>
            <a:off x="574295" y="1384301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317495" y="1384301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060696" y="1384301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74296" y="2743499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74296" y="3634681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53206" y="4964485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53206" y="5572076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06211" y="1337341"/>
            <a:ext cx="8773795" cy="48736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93700">
              <a:lnSpc>
                <a:spcPct val="100000"/>
              </a:lnSpc>
              <a:spcBef>
                <a:spcPts val="100"/>
              </a:spcBef>
              <a:tabLst>
                <a:tab pos="3234055" algn="l"/>
                <a:tab pos="5977255" algn="l"/>
              </a:tabLst>
            </a:pPr>
            <a:r>
              <a:rPr dirty="0" sz="2000" spc="-30">
                <a:solidFill>
                  <a:srgbClr val="231F20"/>
                </a:solidFill>
                <a:latin typeface="Lucida Sans Unicode"/>
                <a:cs typeface="Lucida Sans Unicode"/>
              </a:rPr>
              <a:t>Так,</a:t>
            </a:r>
            <a:r>
              <a:rPr dirty="0" sz="20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-140">
                <a:solidFill>
                  <a:srgbClr val="231F20"/>
                </a:solidFill>
                <a:latin typeface="Lucida Sans Unicode"/>
                <a:cs typeface="Lucida Sans Unicode"/>
              </a:rPr>
              <a:t>і...	</a:t>
            </a:r>
            <a:r>
              <a:rPr dirty="0" sz="2000" spc="-30">
                <a:solidFill>
                  <a:srgbClr val="231F20"/>
                </a:solidFill>
                <a:latin typeface="Lucida Sans Unicode"/>
                <a:cs typeface="Lucida Sans Unicode"/>
              </a:rPr>
              <a:t>Так,</a:t>
            </a:r>
            <a:r>
              <a:rPr dirty="0" sz="20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-40">
                <a:solidFill>
                  <a:srgbClr val="231F20"/>
                </a:solidFill>
                <a:latin typeface="Lucida Sans Unicode"/>
                <a:cs typeface="Lucida Sans Unicode"/>
              </a:rPr>
              <a:t>але...	</a:t>
            </a:r>
            <a:r>
              <a:rPr dirty="0" sz="2000" spc="-10">
                <a:solidFill>
                  <a:srgbClr val="231F20"/>
                </a:solidFill>
                <a:latin typeface="Lucida Sans Unicode"/>
                <a:cs typeface="Lucida Sans Unicode"/>
              </a:rPr>
              <a:t>Ні,</a:t>
            </a:r>
            <a:r>
              <a:rPr dirty="0" sz="2000" spc="-114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55">
                <a:solidFill>
                  <a:srgbClr val="231F20"/>
                </a:solidFill>
                <a:latin typeface="Lucida Sans Unicode"/>
                <a:cs typeface="Lucida Sans Unicode"/>
              </a:rPr>
              <a:t>тому</a:t>
            </a:r>
            <a:r>
              <a:rPr dirty="0" sz="2000" spc="-12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-80">
                <a:solidFill>
                  <a:srgbClr val="231F20"/>
                </a:solidFill>
                <a:latin typeface="Lucida Sans Unicode"/>
                <a:cs typeface="Lucida Sans Unicode"/>
              </a:rPr>
              <a:t>що...</a:t>
            </a:r>
            <a:endParaRPr sz="20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850">
              <a:latin typeface="Lucida Sans Unicode"/>
              <a:cs typeface="Lucida Sans Unicode"/>
            </a:endParaRPr>
          </a:p>
          <a:p>
            <a:pPr marL="33655">
              <a:lnSpc>
                <a:spcPct val="100000"/>
              </a:lnSpc>
            </a:pPr>
            <a:r>
              <a:rPr dirty="0" sz="2600" spc="-965" b="1">
                <a:solidFill>
                  <a:srgbClr val="231F20"/>
                </a:solidFill>
                <a:latin typeface="Yu Gothic"/>
                <a:cs typeface="Yu Gothic"/>
              </a:rPr>
              <a:t>Ввічлива</a:t>
            </a:r>
            <a:r>
              <a:rPr dirty="0" sz="2600" spc="35" b="1">
                <a:solidFill>
                  <a:srgbClr val="231F20"/>
                </a:solidFill>
                <a:latin typeface="Yu Gothic"/>
                <a:cs typeface="Yu Gothic"/>
              </a:rPr>
              <a:t> </a:t>
            </a:r>
            <a:r>
              <a:rPr dirty="0" sz="2600" spc="-1140" b="1">
                <a:solidFill>
                  <a:srgbClr val="231F20"/>
                </a:solidFill>
                <a:latin typeface="Yu Gothic"/>
                <a:cs typeface="Yu Gothic"/>
              </a:rPr>
              <a:t>з</a:t>
            </a:r>
            <a:r>
              <a:rPr dirty="0" sz="2600" spc="-1195" b="1">
                <a:solidFill>
                  <a:srgbClr val="231F20"/>
                </a:solidFill>
                <a:latin typeface="Yu Gothic"/>
                <a:cs typeface="Yu Gothic"/>
              </a:rPr>
              <a:t>г</a:t>
            </a:r>
            <a:r>
              <a:rPr dirty="0" sz="2600" spc="-894" b="1">
                <a:solidFill>
                  <a:srgbClr val="231F20"/>
                </a:solidFill>
                <a:latin typeface="Yu Gothic"/>
                <a:cs typeface="Yu Gothic"/>
              </a:rPr>
              <a:t>о</a:t>
            </a:r>
            <a:r>
              <a:rPr dirty="0" sz="2600" spc="-550" b="1">
                <a:solidFill>
                  <a:srgbClr val="231F20"/>
                </a:solidFill>
                <a:latin typeface="Yu Gothic"/>
                <a:cs typeface="Yu Gothic"/>
              </a:rPr>
              <a:t>да:</a:t>
            </a:r>
            <a:endParaRPr sz="2600">
              <a:latin typeface="Yu Gothic"/>
              <a:cs typeface="Yu Gothic"/>
            </a:endParaRPr>
          </a:p>
          <a:p>
            <a:pPr marL="393700" marR="5080" indent="-635">
              <a:lnSpc>
                <a:spcPct val="116700"/>
              </a:lnSpc>
              <a:spcBef>
                <a:spcPts val="1860"/>
              </a:spcBef>
              <a:tabLst>
                <a:tab pos="4482465" algn="l"/>
                <a:tab pos="8621395" algn="l"/>
                <a:tab pos="8700135" algn="l"/>
              </a:tabLst>
            </a:pPr>
            <a:r>
              <a:rPr dirty="0" sz="2000" spc="220">
                <a:solidFill>
                  <a:srgbClr val="231F20"/>
                </a:solidFill>
                <a:latin typeface="Lucida Sans Unicode"/>
                <a:cs typeface="Lucida Sans Unicode"/>
              </a:rPr>
              <a:t>Я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Lucida Sans Unicode"/>
                <a:cs typeface="Lucida Sans Unicode"/>
              </a:rPr>
              <a:t>по</a:t>
            </a:r>
            <a:r>
              <a:rPr dirty="0" sz="2000" spc="-10">
                <a:solidFill>
                  <a:srgbClr val="231F20"/>
                </a:solidFill>
                <a:latin typeface="Lucida Sans Unicode"/>
                <a:cs typeface="Lucida Sans Unicode"/>
              </a:rPr>
              <a:t>г</a:t>
            </a:r>
            <a:r>
              <a:rPr dirty="0" sz="2000" spc="40">
                <a:solidFill>
                  <a:srgbClr val="231F20"/>
                </a:solidFill>
                <a:latin typeface="Lucida Sans Unicode"/>
                <a:cs typeface="Lucida Sans Unicode"/>
              </a:rPr>
              <a:t>о</a:t>
            </a:r>
            <a:r>
              <a:rPr dirty="0" sz="2000" spc="105">
                <a:solidFill>
                  <a:srgbClr val="231F20"/>
                </a:solidFill>
                <a:latin typeface="Lucida Sans Unicode"/>
                <a:cs typeface="Lucida Sans Unicode"/>
              </a:rPr>
              <a:t>д</a:t>
            </a:r>
            <a:r>
              <a:rPr dirty="0" sz="2000" spc="50">
                <a:solidFill>
                  <a:srgbClr val="231F20"/>
                </a:solidFill>
                <a:latin typeface="Lucida Sans Unicode"/>
                <a:cs typeface="Lucida Sans Unicode"/>
              </a:rPr>
              <a:t>ж</a:t>
            </a:r>
            <a:r>
              <a:rPr dirty="0" sz="2000" spc="120">
                <a:solidFill>
                  <a:srgbClr val="231F20"/>
                </a:solidFill>
                <a:latin typeface="Lucida Sans Unicode"/>
                <a:cs typeface="Lucida Sans Unicode"/>
              </a:rPr>
              <a:t>ую</a:t>
            </a:r>
            <a:r>
              <a:rPr dirty="0" sz="2000" spc="55">
                <a:solidFill>
                  <a:srgbClr val="231F20"/>
                </a:solidFill>
                <a:latin typeface="Lucida Sans Unicode"/>
                <a:cs typeface="Lucida Sans Unicode"/>
              </a:rPr>
              <a:t>с</a:t>
            </a:r>
            <a:r>
              <a:rPr dirty="0" sz="2000" spc="200">
                <a:solidFill>
                  <a:srgbClr val="231F20"/>
                </a:solidFill>
                <a:latin typeface="Lucida Sans Unicode"/>
                <a:cs typeface="Lucida Sans Unicode"/>
              </a:rPr>
              <a:t>я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Lucida Sans Unicode"/>
                <a:cs typeface="Lucida Sans Unicode"/>
              </a:rPr>
              <a:t>з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u="heavy" sz="2000" spc="-9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Lucida Sans Unicode"/>
                <a:cs typeface="Lucida Sans Unicode"/>
              </a:rPr>
              <a:t>	</a:t>
            </a:r>
            <a:r>
              <a:rPr dirty="0" sz="2000" spc="-180">
                <a:solidFill>
                  <a:srgbClr val="231F20"/>
                </a:solidFill>
                <a:latin typeface="Lucida Sans Unicode"/>
                <a:cs typeface="Lucida Sans Unicode"/>
              </a:rPr>
              <a:t>,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-55">
                <a:solidFill>
                  <a:srgbClr val="231F20"/>
                </a:solidFill>
                <a:latin typeface="Lucida Sans Unicode"/>
                <a:cs typeface="Lucida Sans Unicode"/>
              </a:rPr>
              <a:t>т</a:t>
            </a:r>
            <a:r>
              <a:rPr dirty="0" sz="2000" spc="95">
                <a:solidFill>
                  <a:srgbClr val="231F20"/>
                </a:solidFill>
                <a:latin typeface="Lucida Sans Unicode"/>
                <a:cs typeface="Lucida Sans Unicode"/>
              </a:rPr>
              <a:t>ому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Lucida Sans Unicode"/>
                <a:cs typeface="Lucida Sans Unicode"/>
              </a:rPr>
              <a:t>що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u="heavy" sz="2000" spc="-9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Lucida Sans Unicode"/>
                <a:cs typeface="Lucida Sans Unicode"/>
              </a:rPr>
              <a:t>		</a:t>
            </a:r>
            <a:r>
              <a:rPr dirty="0" sz="2000" spc="-180">
                <a:solidFill>
                  <a:srgbClr val="231F20"/>
                </a:solidFill>
                <a:latin typeface="Lucida Sans Unicode"/>
                <a:cs typeface="Lucida Sans Unicode"/>
              </a:rPr>
              <a:t>.  </a:t>
            </a:r>
            <a:r>
              <a:rPr dirty="0" sz="2000" spc="200">
                <a:solidFill>
                  <a:srgbClr val="231F20"/>
                </a:solidFill>
                <a:latin typeface="Lucida Sans Unicode"/>
                <a:cs typeface="Lucida Sans Unicode"/>
              </a:rPr>
              <a:t>З</a:t>
            </a:r>
            <a:r>
              <a:rPr dirty="0" sz="20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55">
                <a:solidFill>
                  <a:srgbClr val="231F20"/>
                </a:solidFill>
                <a:latin typeface="Lucida Sans Unicode"/>
                <a:cs typeface="Lucida Sans Unicode"/>
              </a:rPr>
              <a:t>огляду</a:t>
            </a:r>
            <a:r>
              <a:rPr dirty="0" sz="20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Lucida Sans Unicode"/>
                <a:cs typeface="Lucida Sans Unicode"/>
              </a:rPr>
              <a:t>на</a:t>
            </a:r>
            <a:r>
              <a:rPr dirty="0" sz="20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Lucida Sans Unicode"/>
                <a:cs typeface="Lucida Sans Unicode"/>
              </a:rPr>
              <a:t>це</a:t>
            </a:r>
            <a:r>
              <a:rPr dirty="0" sz="20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200">
                <a:solidFill>
                  <a:srgbClr val="231F20"/>
                </a:solidFill>
                <a:latin typeface="Lucida Sans Unicode"/>
                <a:cs typeface="Lucida Sans Unicode"/>
              </a:rPr>
              <a:t>я</a:t>
            </a:r>
            <a:r>
              <a:rPr dirty="0" sz="20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30">
                <a:solidFill>
                  <a:srgbClr val="231F20"/>
                </a:solidFill>
                <a:latin typeface="Lucida Sans Unicode"/>
                <a:cs typeface="Lucida Sans Unicode"/>
              </a:rPr>
              <a:t>хочу</a:t>
            </a:r>
            <a:r>
              <a:rPr dirty="0" sz="20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35">
                <a:solidFill>
                  <a:srgbClr val="231F20"/>
                </a:solidFill>
                <a:latin typeface="Lucida Sans Unicode"/>
                <a:cs typeface="Lucida Sans Unicode"/>
              </a:rPr>
              <a:t>додати</a:t>
            </a:r>
            <a:r>
              <a:rPr dirty="0" u="heavy" sz="2000" spc="3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Lucida Sans Unicode"/>
                <a:cs typeface="Lucida Sans Unicode"/>
              </a:rPr>
              <a:t>		</a:t>
            </a:r>
            <a:r>
              <a:rPr dirty="0" sz="2000" spc="-180">
                <a:solidFill>
                  <a:srgbClr val="231F20"/>
                </a:solidFill>
                <a:latin typeface="Lucida Sans Unicode"/>
                <a:cs typeface="Lucida Sans Unicode"/>
              </a:rPr>
              <a:t>.</a:t>
            </a:r>
            <a:endParaRPr sz="2000">
              <a:latin typeface="Lucida Sans Unicode"/>
              <a:cs typeface="Lucida Sans Unicode"/>
            </a:endParaRPr>
          </a:p>
          <a:p>
            <a:pPr marL="393700">
              <a:lnSpc>
                <a:spcPct val="100000"/>
              </a:lnSpc>
              <a:spcBef>
                <a:spcPts val="1820"/>
              </a:spcBef>
              <a:tabLst>
                <a:tab pos="3847465" algn="l"/>
                <a:tab pos="8583295" algn="l"/>
              </a:tabLst>
            </a:pPr>
            <a:r>
              <a:rPr dirty="0" sz="2000" spc="220">
                <a:solidFill>
                  <a:srgbClr val="231F20"/>
                </a:solidFill>
                <a:latin typeface="Lucida Sans Unicode"/>
                <a:cs typeface="Lucida Sans Unicode"/>
              </a:rPr>
              <a:t>Я</a:t>
            </a:r>
            <a:r>
              <a:rPr dirty="0" sz="20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75">
                <a:solidFill>
                  <a:srgbClr val="231F20"/>
                </a:solidFill>
                <a:latin typeface="Lucida Sans Unicode"/>
                <a:cs typeface="Lucida Sans Unicode"/>
              </a:rPr>
              <a:t>погоджуюся</a:t>
            </a:r>
            <a:r>
              <a:rPr dirty="0" sz="20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Lucida Sans Unicode"/>
                <a:cs typeface="Lucida Sans Unicode"/>
              </a:rPr>
              <a:t>з</a:t>
            </a:r>
            <a:r>
              <a:rPr dirty="0" u="heavy" sz="2000" spc="12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Lucida Sans Unicode"/>
                <a:cs typeface="Lucida Sans Unicode"/>
              </a:rPr>
              <a:t>	</a:t>
            </a:r>
            <a:r>
              <a:rPr dirty="0" sz="2000" spc="-180">
                <a:solidFill>
                  <a:srgbClr val="231F20"/>
                </a:solidFill>
                <a:latin typeface="Lucida Sans Unicode"/>
                <a:cs typeface="Lucida Sans Unicode"/>
              </a:rPr>
              <a:t>;</a:t>
            </a:r>
            <a:r>
              <a:rPr dirty="0" sz="20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Lucida Sans Unicode"/>
                <a:cs typeface="Lucida Sans Unicode"/>
              </a:rPr>
              <a:t>з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55">
                <a:solidFill>
                  <a:srgbClr val="231F20"/>
                </a:solidFill>
                <a:latin typeface="Lucida Sans Unicode"/>
                <a:cs typeface="Lucida Sans Unicode"/>
              </a:rPr>
              <a:t>іншого</a:t>
            </a:r>
            <a:r>
              <a:rPr dirty="0" sz="20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5">
                <a:solidFill>
                  <a:srgbClr val="231F20"/>
                </a:solidFill>
                <a:latin typeface="Lucida Sans Unicode"/>
                <a:cs typeface="Lucida Sans Unicode"/>
              </a:rPr>
              <a:t>боку,</a:t>
            </a:r>
            <a:r>
              <a:rPr dirty="0" u="heavy" sz="2000" spc="1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Lucida Sans Unicode"/>
                <a:cs typeface="Lucida Sans Unicode"/>
              </a:rPr>
              <a:t>	</a:t>
            </a:r>
            <a:r>
              <a:rPr dirty="0" sz="2000" spc="-180">
                <a:solidFill>
                  <a:srgbClr val="231F20"/>
                </a:solidFill>
                <a:latin typeface="Lucida Sans Unicode"/>
                <a:cs typeface="Lucida Sans Unicode"/>
              </a:rPr>
              <a:t>.</a:t>
            </a:r>
            <a:endParaRPr sz="20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7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</a:pPr>
            <a:r>
              <a:rPr dirty="0" sz="2600" spc="-965" b="1">
                <a:solidFill>
                  <a:srgbClr val="231F20"/>
                </a:solidFill>
                <a:latin typeface="Yu Gothic"/>
                <a:cs typeface="Yu Gothic"/>
              </a:rPr>
              <a:t>Ввічлива</a:t>
            </a:r>
            <a:r>
              <a:rPr dirty="0" sz="2600" spc="35" b="1">
                <a:solidFill>
                  <a:srgbClr val="231F20"/>
                </a:solidFill>
                <a:latin typeface="Yu Gothic"/>
                <a:cs typeface="Yu Gothic"/>
              </a:rPr>
              <a:t> </a:t>
            </a:r>
            <a:r>
              <a:rPr dirty="0" sz="2600" spc="-985" b="1">
                <a:solidFill>
                  <a:srgbClr val="231F20"/>
                </a:solidFill>
                <a:latin typeface="Yu Gothic"/>
                <a:cs typeface="Yu Gothic"/>
              </a:rPr>
              <a:t>нез</a:t>
            </a:r>
            <a:r>
              <a:rPr dirty="0" sz="2600" spc="-1040" b="1">
                <a:solidFill>
                  <a:srgbClr val="231F20"/>
                </a:solidFill>
                <a:latin typeface="Yu Gothic"/>
                <a:cs typeface="Yu Gothic"/>
              </a:rPr>
              <a:t>г</a:t>
            </a:r>
            <a:r>
              <a:rPr dirty="0" sz="2600" spc="-894" b="1">
                <a:solidFill>
                  <a:srgbClr val="231F20"/>
                </a:solidFill>
                <a:latin typeface="Yu Gothic"/>
                <a:cs typeface="Yu Gothic"/>
              </a:rPr>
              <a:t>о</a:t>
            </a:r>
            <a:r>
              <a:rPr dirty="0" sz="2600" spc="-550" b="1">
                <a:solidFill>
                  <a:srgbClr val="231F20"/>
                </a:solidFill>
                <a:latin typeface="Yu Gothic"/>
                <a:cs typeface="Yu Gothic"/>
              </a:rPr>
              <a:t>да:</a:t>
            </a:r>
            <a:endParaRPr sz="2600">
              <a:latin typeface="Yu Gothic"/>
              <a:cs typeface="Yu Gothic"/>
            </a:endParaRPr>
          </a:p>
          <a:p>
            <a:pPr marL="372110">
              <a:lnSpc>
                <a:spcPct val="100000"/>
              </a:lnSpc>
              <a:spcBef>
                <a:spcPts val="2265"/>
              </a:spcBef>
              <a:tabLst>
                <a:tab pos="3973195" algn="l"/>
                <a:tab pos="8571865" algn="l"/>
              </a:tabLst>
            </a:pPr>
            <a:r>
              <a:rPr dirty="0" sz="2000" spc="220">
                <a:solidFill>
                  <a:srgbClr val="231F20"/>
                </a:solidFill>
                <a:latin typeface="Lucida Sans Unicode"/>
                <a:cs typeface="Lucida Sans Unicode"/>
              </a:rPr>
              <a:t>Я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Lucida Sans Unicode"/>
                <a:cs typeface="Lucida Sans Unicode"/>
              </a:rPr>
              <a:t>не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Lucida Sans Unicode"/>
                <a:cs typeface="Lucida Sans Unicode"/>
              </a:rPr>
              <a:t>погоджуюся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Lucida Sans Unicode"/>
                <a:cs typeface="Lucida Sans Unicode"/>
              </a:rPr>
              <a:t>з</a:t>
            </a:r>
            <a:r>
              <a:rPr dirty="0" u="heavy" sz="2000" spc="12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Lucida Sans Unicode"/>
                <a:cs typeface="Lucida Sans Unicode"/>
              </a:rPr>
              <a:t>	</a:t>
            </a:r>
            <a:r>
              <a:rPr dirty="0" sz="2000" spc="-180">
                <a:solidFill>
                  <a:srgbClr val="231F20"/>
                </a:solidFill>
                <a:latin typeface="Lucida Sans Unicode"/>
                <a:cs typeface="Lucida Sans Unicode"/>
              </a:rPr>
              <a:t>,</a:t>
            </a:r>
            <a:r>
              <a:rPr dirty="0" sz="20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55">
                <a:solidFill>
                  <a:srgbClr val="231F20"/>
                </a:solidFill>
                <a:latin typeface="Lucida Sans Unicode"/>
                <a:cs typeface="Lucida Sans Unicode"/>
              </a:rPr>
              <a:t>тому</a:t>
            </a:r>
            <a:r>
              <a:rPr dirty="0" sz="20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Lucida Sans Unicode"/>
                <a:cs typeface="Lucida Sans Unicode"/>
              </a:rPr>
              <a:t>що</a:t>
            </a:r>
            <a:r>
              <a:rPr dirty="0" u="heavy" sz="2000" spc="8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Lucida Sans Unicode"/>
                <a:cs typeface="Lucida Sans Unicode"/>
              </a:rPr>
              <a:t>	</a:t>
            </a:r>
            <a:r>
              <a:rPr dirty="0" sz="2000" spc="-180">
                <a:solidFill>
                  <a:srgbClr val="231F20"/>
                </a:solidFill>
                <a:latin typeface="Lucida Sans Unicode"/>
                <a:cs typeface="Lucida Sans Unicode"/>
              </a:rPr>
              <a:t>.</a:t>
            </a:r>
            <a:endParaRPr sz="2000">
              <a:latin typeface="Lucida Sans Unicode"/>
              <a:cs typeface="Lucida Sans Unicode"/>
            </a:endParaRPr>
          </a:p>
          <a:p>
            <a:pPr marL="372110" marR="99695" indent="-635">
              <a:lnSpc>
                <a:spcPct val="116700"/>
              </a:lnSpc>
              <a:spcBef>
                <a:spcPts val="1980"/>
              </a:spcBef>
              <a:tabLst>
                <a:tab pos="4624070" algn="l"/>
                <a:tab pos="5381625" algn="l"/>
                <a:tab pos="8583295" algn="l"/>
                <a:tab pos="8605520" algn="l"/>
              </a:tabLst>
            </a:pPr>
            <a:r>
              <a:rPr dirty="0" sz="2000" spc="220">
                <a:solidFill>
                  <a:srgbClr val="231F20"/>
                </a:solidFill>
                <a:latin typeface="Lucida Sans Unicode"/>
                <a:cs typeface="Lucida Sans Unicode"/>
              </a:rPr>
              <a:t>Я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Lucida Sans Unicode"/>
                <a:cs typeface="Lucida Sans Unicode"/>
              </a:rPr>
              <a:t>б</a:t>
            </a:r>
            <a:r>
              <a:rPr dirty="0" sz="2000" spc="110">
                <a:solidFill>
                  <a:srgbClr val="231F20"/>
                </a:solidFill>
                <a:latin typeface="Lucida Sans Unicode"/>
                <a:cs typeface="Lucida Sans Unicode"/>
              </a:rPr>
              <a:t>ач</a:t>
            </a:r>
            <a:r>
              <a:rPr dirty="0" sz="2000" spc="35">
                <a:solidFill>
                  <a:srgbClr val="231F20"/>
                </a:solidFill>
                <a:latin typeface="Lucida Sans Unicode"/>
                <a:cs typeface="Lucida Sans Unicode"/>
              </a:rPr>
              <a:t>у</a:t>
            </a:r>
            <a:r>
              <a:rPr dirty="0" sz="2000" spc="-180">
                <a:solidFill>
                  <a:srgbClr val="231F20"/>
                </a:solidFill>
                <a:latin typeface="Lucida Sans Unicode"/>
                <a:cs typeface="Lucida Sans Unicode"/>
              </a:rPr>
              <a:t>,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Lucida Sans Unicode"/>
                <a:cs typeface="Lucida Sans Unicode"/>
              </a:rPr>
              <a:t>що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u="heavy" sz="2000" spc="-9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Lucida Sans Unicode"/>
                <a:cs typeface="Lucida Sans Unicode"/>
              </a:rPr>
              <a:t>	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Lucida Sans Unicode"/>
                <a:cs typeface="Lucida Sans Unicode"/>
              </a:rPr>
              <a:t>к</a:t>
            </a:r>
            <a:r>
              <a:rPr dirty="0" sz="2000" spc="135">
                <a:solidFill>
                  <a:srgbClr val="231F20"/>
                </a:solidFill>
                <a:latin typeface="Lucida Sans Unicode"/>
                <a:cs typeface="Lucida Sans Unicode"/>
              </a:rPr>
              <a:t>а</a:t>
            </a:r>
            <a:r>
              <a:rPr dirty="0" sz="2000" spc="135">
                <a:solidFill>
                  <a:srgbClr val="231F20"/>
                </a:solidFill>
                <a:latin typeface="Lucida Sans Unicode"/>
                <a:cs typeface="Lucida Sans Unicode"/>
              </a:rPr>
              <a:t>ж</a:t>
            </a:r>
            <a:r>
              <a:rPr dirty="0" sz="2000" spc="140">
                <a:solidFill>
                  <a:srgbClr val="231F20"/>
                </a:solidFill>
                <a:latin typeface="Lucida Sans Unicode"/>
                <a:cs typeface="Lucida Sans Unicode"/>
              </a:rPr>
              <a:t>е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u="heavy" sz="2000" spc="-9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Lucida Sans Unicode"/>
                <a:cs typeface="Lucida Sans Unicode"/>
              </a:rPr>
              <a:t>		</a:t>
            </a:r>
            <a:r>
              <a:rPr dirty="0" sz="2000" spc="-180">
                <a:solidFill>
                  <a:srgbClr val="231F20"/>
                </a:solidFill>
                <a:latin typeface="Lucida Sans Unicode"/>
                <a:cs typeface="Lucida Sans Unicode"/>
              </a:rPr>
              <a:t>;  </a:t>
            </a:r>
            <a:r>
              <a:rPr dirty="0" sz="2000" spc="25">
                <a:solidFill>
                  <a:srgbClr val="231F20"/>
                </a:solidFill>
                <a:latin typeface="Lucida Sans Unicode"/>
                <a:cs typeface="Lucida Sans Unicode"/>
              </a:rPr>
              <a:t>однак,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200">
                <a:solidFill>
                  <a:srgbClr val="231F20"/>
                </a:solidFill>
                <a:latin typeface="Lucida Sans Unicode"/>
                <a:cs typeface="Lucida Sans Unicode"/>
              </a:rPr>
              <a:t>я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Lucida Sans Unicode"/>
                <a:cs typeface="Lucida Sans Unicode"/>
              </a:rPr>
              <a:t>не</a:t>
            </a:r>
            <a:r>
              <a:rPr dirty="0" sz="20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Lucida Sans Unicode"/>
                <a:cs typeface="Lucida Sans Unicode"/>
              </a:rPr>
              <a:t>погоджуюся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Lucida Sans Unicode"/>
                <a:cs typeface="Lucida Sans Unicode"/>
              </a:rPr>
              <a:t>з</a:t>
            </a:r>
            <a:r>
              <a:rPr dirty="0" u="heavy" sz="2000" spc="12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Lucida Sans Unicode"/>
                <a:cs typeface="Lucida Sans Unicode"/>
              </a:rPr>
              <a:t>		</a:t>
            </a:r>
            <a:r>
              <a:rPr dirty="0" sz="2000" spc="-180">
                <a:solidFill>
                  <a:srgbClr val="231F20"/>
                </a:solidFill>
                <a:latin typeface="Lucida Sans Unicode"/>
                <a:cs typeface="Lucida Sans Unicode"/>
              </a:rPr>
              <a:t>,</a:t>
            </a:r>
            <a:r>
              <a:rPr dirty="0" sz="20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55">
                <a:solidFill>
                  <a:srgbClr val="231F20"/>
                </a:solidFill>
                <a:latin typeface="Lucida Sans Unicode"/>
                <a:cs typeface="Lucida Sans Unicode"/>
              </a:rPr>
              <a:t>тому</a:t>
            </a:r>
            <a:r>
              <a:rPr dirty="0" sz="20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Lucida Sans Unicode"/>
                <a:cs typeface="Lucida Sans Unicode"/>
              </a:rPr>
              <a:t>що</a:t>
            </a:r>
            <a:r>
              <a:rPr dirty="0" u="heavy" sz="2000" spc="8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Lucida Sans Unicode"/>
                <a:cs typeface="Lucida Sans Unicode"/>
              </a:rPr>
              <a:t>	</a:t>
            </a:r>
            <a:r>
              <a:rPr dirty="0" sz="2000" spc="-180">
                <a:solidFill>
                  <a:srgbClr val="231F20"/>
                </a:solidFill>
                <a:latin typeface="Lucida Sans Unicode"/>
                <a:cs typeface="Lucida Sans Unicode"/>
              </a:rPr>
              <a:t>.</a:t>
            </a:r>
            <a:endParaRPr sz="2000">
              <a:latin typeface="Lucida Sans Unicode"/>
              <a:cs typeface="Lucida Sans Unicode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2" name="object 12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4770" y="350993"/>
            <a:ext cx="9500233" cy="6122962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87299" y="1919240"/>
            <a:ext cx="2897505" cy="2260600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z="1600" spc="130" b="1">
                <a:solidFill>
                  <a:srgbClr val="231F20"/>
                </a:solidFill>
                <a:latin typeface="Yu Gothic UI Semibold"/>
                <a:cs typeface="Yu Gothic UI Semibold"/>
              </a:rPr>
              <a:t>Арон</a:t>
            </a:r>
            <a:r>
              <a:rPr dirty="0" sz="1600" spc="-4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600" spc="114" b="1">
                <a:solidFill>
                  <a:srgbClr val="231F20"/>
                </a:solidFill>
                <a:latin typeface="Yu Gothic UI Semibold"/>
                <a:cs typeface="Yu Gothic UI Semibold"/>
              </a:rPr>
              <a:t>Кандола:</a:t>
            </a:r>
            <a:endParaRPr sz="1600">
              <a:latin typeface="Yu Gothic UI Semibold"/>
              <a:cs typeface="Yu Gothic UI Semibold"/>
            </a:endParaRPr>
          </a:p>
          <a:p>
            <a:pPr marL="12700" marR="5080">
              <a:lnSpc>
                <a:spcPct val="114599"/>
              </a:lnSpc>
            </a:pPr>
            <a:r>
              <a:rPr dirty="0" sz="1600" spc="65">
                <a:solidFill>
                  <a:srgbClr val="231F20"/>
                </a:solidFill>
                <a:latin typeface="Lucida Sans Unicode"/>
                <a:cs typeface="Lucida Sans Unicode"/>
              </a:rPr>
              <a:t>Відеоігри </a:t>
            </a:r>
            <a:r>
              <a:rPr dirty="0" sz="1600" spc="75">
                <a:solidFill>
                  <a:srgbClr val="231F20"/>
                </a:solidFill>
                <a:latin typeface="Lucida Sans Unicode"/>
                <a:cs typeface="Lucida Sans Unicode"/>
              </a:rPr>
              <a:t>позитивно </a:t>
            </a:r>
            <a:r>
              <a:rPr dirty="0" sz="1600" spc="8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85">
                <a:solidFill>
                  <a:srgbClr val="231F20"/>
                </a:solidFill>
                <a:latin typeface="Lucida Sans Unicode"/>
                <a:cs typeface="Lucida Sans Unicode"/>
              </a:rPr>
              <a:t>впливають </a:t>
            </a:r>
            <a:r>
              <a:rPr dirty="0" sz="1600" spc="70">
                <a:solidFill>
                  <a:srgbClr val="231F20"/>
                </a:solidFill>
                <a:latin typeface="Lucida Sans Unicode"/>
                <a:cs typeface="Lucida Sans Unicode"/>
              </a:rPr>
              <a:t>на </a:t>
            </a:r>
            <a:r>
              <a:rPr dirty="0" sz="1600" spc="85">
                <a:solidFill>
                  <a:srgbClr val="231F20"/>
                </a:solidFill>
                <a:latin typeface="Lucida Sans Unicode"/>
                <a:cs typeface="Lucida Sans Unicode"/>
              </a:rPr>
              <a:t>ментальне </a:t>
            </a:r>
            <a:r>
              <a:rPr dirty="0" sz="1600" spc="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50">
                <a:solidFill>
                  <a:srgbClr val="231F20"/>
                </a:solidFill>
                <a:latin typeface="Lucida Sans Unicode"/>
                <a:cs typeface="Lucida Sans Unicode"/>
              </a:rPr>
              <a:t>здоров’я</a:t>
            </a:r>
            <a:r>
              <a:rPr dirty="0" sz="1600" spc="-7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5">
                <a:solidFill>
                  <a:srgbClr val="231F20"/>
                </a:solidFill>
                <a:latin typeface="Lucida Sans Unicode"/>
                <a:cs typeface="Lucida Sans Unicode"/>
              </a:rPr>
              <a:t>хлопців-підлітків. </a:t>
            </a:r>
            <a:r>
              <a:rPr dirty="0" sz="1600" spc="-4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35">
                <a:solidFill>
                  <a:srgbClr val="231F20"/>
                </a:solidFill>
                <a:latin typeface="Lucida Sans Unicode"/>
                <a:cs typeface="Lucida Sans Unicode"/>
              </a:rPr>
              <a:t>Під</a:t>
            </a:r>
            <a:r>
              <a:rPr dirty="0" sz="16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95">
                <a:solidFill>
                  <a:srgbClr val="231F20"/>
                </a:solidFill>
                <a:latin typeface="Lucida Sans Unicode"/>
                <a:cs typeface="Lucida Sans Unicode"/>
              </a:rPr>
              <a:t>час</a:t>
            </a:r>
            <a:r>
              <a:rPr dirty="0" sz="16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50">
                <a:solidFill>
                  <a:srgbClr val="231F20"/>
                </a:solidFill>
                <a:latin typeface="Lucida Sans Unicode"/>
                <a:cs typeface="Lucida Sans Unicode"/>
              </a:rPr>
              <a:t>пандемії</a:t>
            </a:r>
            <a:r>
              <a:rPr dirty="0" sz="16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50">
                <a:solidFill>
                  <a:srgbClr val="231F20"/>
                </a:solidFill>
                <a:latin typeface="Lucida Sans Unicode"/>
                <a:cs typeface="Lucida Sans Unicode"/>
              </a:rPr>
              <a:t>відеоігри </a:t>
            </a:r>
            <a:r>
              <a:rPr dirty="0" sz="1600" spc="-4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65">
                <a:solidFill>
                  <a:srgbClr val="231F20"/>
                </a:solidFill>
                <a:latin typeface="Lucida Sans Unicode"/>
                <a:cs typeface="Lucida Sans Unicode"/>
              </a:rPr>
              <a:t>стали </a:t>
            </a:r>
            <a:r>
              <a:rPr dirty="0" sz="1600" spc="60">
                <a:solidFill>
                  <a:srgbClr val="231F20"/>
                </a:solidFill>
                <a:latin typeface="Lucida Sans Unicode"/>
                <a:cs typeface="Lucida Sans Unicode"/>
              </a:rPr>
              <a:t>соціальною </a:t>
            </a:r>
            <a:r>
              <a:rPr dirty="0" sz="1600" spc="6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55">
                <a:solidFill>
                  <a:srgbClr val="231F20"/>
                </a:solidFill>
                <a:latin typeface="Lucida Sans Unicode"/>
                <a:cs typeface="Lucida Sans Unicode"/>
              </a:rPr>
              <a:t>платформою </a:t>
            </a:r>
            <a:r>
              <a:rPr dirty="0" sz="1600" spc="75">
                <a:solidFill>
                  <a:srgbClr val="231F20"/>
                </a:solidFill>
                <a:latin typeface="Lucida Sans Unicode"/>
                <a:cs typeface="Lucida Sans Unicode"/>
              </a:rPr>
              <a:t>для </a:t>
            </a:r>
            <a:r>
              <a:rPr dirty="0" sz="1600" spc="80">
                <a:solidFill>
                  <a:srgbClr val="231F20"/>
                </a:solidFill>
                <a:latin typeface="Lucida Sans Unicode"/>
                <a:cs typeface="Lucida Sans Unicode"/>
              </a:rPr>
              <a:t> спілкування</a:t>
            </a:r>
            <a:r>
              <a:rPr dirty="0" sz="16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Lucida Sans Unicode"/>
                <a:cs typeface="Lucida Sans Unicode"/>
              </a:rPr>
              <a:t>молоді.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23298" y="530240"/>
            <a:ext cx="2761615" cy="2540000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z="1600" spc="95" b="1">
                <a:solidFill>
                  <a:srgbClr val="231F20"/>
                </a:solidFill>
                <a:latin typeface="Yu Gothic UI Semibold"/>
                <a:cs typeface="Yu Gothic UI Semibold"/>
              </a:rPr>
              <a:t>Я:</a:t>
            </a:r>
            <a:endParaRPr sz="1600">
              <a:latin typeface="Yu Gothic UI Semibold"/>
              <a:cs typeface="Yu Gothic UI Semibold"/>
            </a:endParaRPr>
          </a:p>
          <a:p>
            <a:pPr marL="12700" marR="5080">
              <a:lnSpc>
                <a:spcPct val="114599"/>
              </a:lnSpc>
            </a:pPr>
            <a:r>
              <a:rPr dirty="0" sz="1600" spc="175">
                <a:solidFill>
                  <a:srgbClr val="231F20"/>
                </a:solidFill>
                <a:latin typeface="Lucida Sans Unicode"/>
                <a:cs typeface="Lucida Sans Unicode"/>
              </a:rPr>
              <a:t>Я </a:t>
            </a:r>
            <a:r>
              <a:rPr dirty="0" sz="1600" spc="40">
                <a:solidFill>
                  <a:srgbClr val="231F20"/>
                </a:solidFill>
                <a:latin typeface="Lucida Sans Unicode"/>
                <a:cs typeface="Lucida Sans Unicode"/>
              </a:rPr>
              <a:t>погоджуюся, </a:t>
            </a:r>
            <a:r>
              <a:rPr dirty="0" sz="1600" spc="65">
                <a:solidFill>
                  <a:srgbClr val="231F20"/>
                </a:solidFill>
                <a:latin typeface="Lucida Sans Unicode"/>
                <a:cs typeface="Lucida Sans Unicode"/>
              </a:rPr>
              <a:t>що </a:t>
            </a:r>
            <a:r>
              <a:rPr dirty="0" sz="1600" spc="70">
                <a:solidFill>
                  <a:srgbClr val="231F20"/>
                </a:solidFill>
                <a:latin typeface="Lucida Sans Unicode"/>
                <a:cs typeface="Lucida Sans Unicode"/>
              </a:rPr>
              <a:t>у </a:t>
            </a:r>
            <a:r>
              <a:rPr dirty="0" sz="1600" spc="7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25">
                <a:solidFill>
                  <a:srgbClr val="231F20"/>
                </a:solidFill>
                <a:latin typeface="Lucida Sans Unicode"/>
                <a:cs typeface="Lucida Sans Unicode"/>
              </a:rPr>
              <a:t>відеоіграх </a:t>
            </a:r>
            <a:r>
              <a:rPr dirty="0" sz="1600" spc="105">
                <a:solidFill>
                  <a:srgbClr val="231F20"/>
                </a:solidFill>
                <a:latin typeface="Lucida Sans Unicode"/>
                <a:cs typeface="Lucida Sans Unicode"/>
              </a:rPr>
              <a:t>є </a:t>
            </a:r>
            <a:r>
              <a:rPr dirty="0" sz="1600" spc="80">
                <a:solidFill>
                  <a:srgbClr val="231F20"/>
                </a:solidFill>
                <a:latin typeface="Lucida Sans Unicode"/>
                <a:cs typeface="Lucida Sans Unicode"/>
              </a:rPr>
              <a:t>можливість </a:t>
            </a:r>
            <a:r>
              <a:rPr dirty="0" sz="1600" spc="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75">
                <a:solidFill>
                  <a:srgbClr val="231F20"/>
                </a:solidFill>
                <a:latin typeface="Lucida Sans Unicode"/>
                <a:cs typeface="Lucida Sans Unicode"/>
              </a:rPr>
              <a:t>для</a:t>
            </a:r>
            <a:r>
              <a:rPr dirty="0" sz="16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80">
                <a:solidFill>
                  <a:srgbClr val="231F20"/>
                </a:solidFill>
                <a:latin typeface="Lucida Sans Unicode"/>
                <a:cs typeface="Lucida Sans Unicode"/>
              </a:rPr>
              <a:t>спілкування</a:t>
            </a:r>
            <a:r>
              <a:rPr dirty="0" sz="16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Lucida Sans Unicode"/>
                <a:cs typeface="Lucida Sans Unicode"/>
              </a:rPr>
              <a:t>і</a:t>
            </a:r>
            <a:r>
              <a:rPr dirty="0" sz="16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75">
                <a:solidFill>
                  <a:srgbClr val="231F20"/>
                </a:solidFill>
                <a:latin typeface="Lucida Sans Unicode"/>
                <a:cs typeface="Lucida Sans Unicode"/>
              </a:rPr>
              <a:t>пошуку </a:t>
            </a:r>
            <a:r>
              <a:rPr dirty="0" sz="1600" spc="-4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25">
                <a:solidFill>
                  <a:srgbClr val="231F20"/>
                </a:solidFill>
                <a:latin typeface="Lucida Sans Unicode"/>
                <a:cs typeface="Lucida Sans Unicode"/>
              </a:rPr>
              <a:t>друзів. </a:t>
            </a:r>
            <a:r>
              <a:rPr dirty="0" sz="1600" spc="100">
                <a:solidFill>
                  <a:srgbClr val="231F20"/>
                </a:solidFill>
                <a:latin typeface="Lucida Sans Unicode"/>
                <a:cs typeface="Lucida Sans Unicode"/>
              </a:rPr>
              <a:t>Але </a:t>
            </a:r>
            <a:r>
              <a:rPr dirty="0" sz="1600" spc="70">
                <a:solidFill>
                  <a:srgbClr val="231F20"/>
                </a:solidFill>
                <a:latin typeface="Lucida Sans Unicode"/>
                <a:cs typeface="Lucida Sans Unicode"/>
              </a:rPr>
              <a:t>водночас </a:t>
            </a:r>
            <a:r>
              <a:rPr dirty="0" sz="1600" spc="10">
                <a:solidFill>
                  <a:srgbClr val="231F20"/>
                </a:solidFill>
                <a:latin typeface="Lucida Sans Unicode"/>
                <a:cs typeface="Lucida Sans Unicode"/>
              </a:rPr>
              <a:t>ці </a:t>
            </a:r>
            <a:r>
              <a:rPr dirty="0" sz="1600" spc="1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35">
                <a:solidFill>
                  <a:srgbClr val="231F20"/>
                </a:solidFill>
                <a:latin typeface="Lucida Sans Unicode"/>
                <a:cs typeface="Lucida Sans Unicode"/>
              </a:rPr>
              <a:t>друзі</a:t>
            </a:r>
            <a:r>
              <a:rPr dirty="0" sz="16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55">
                <a:solidFill>
                  <a:srgbClr val="231F20"/>
                </a:solidFill>
                <a:latin typeface="Lucida Sans Unicode"/>
                <a:cs typeface="Lucida Sans Unicode"/>
              </a:rPr>
              <a:t>віртуальні</a:t>
            </a:r>
            <a:r>
              <a:rPr dirty="0" sz="16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105">
                <a:solidFill>
                  <a:srgbClr val="231F20"/>
                </a:solidFill>
                <a:latin typeface="Lucida Sans Unicode"/>
                <a:cs typeface="Lucida Sans Unicode"/>
              </a:rPr>
              <a:t>й</a:t>
            </a:r>
            <a:r>
              <a:rPr dirty="0" sz="16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25">
                <a:solidFill>
                  <a:srgbClr val="231F20"/>
                </a:solidFill>
                <a:latin typeface="Lucida Sans Unicode"/>
                <a:cs typeface="Lucida Sans Unicode"/>
              </a:rPr>
              <a:t>далекі, </a:t>
            </a:r>
            <a:r>
              <a:rPr dirty="0" sz="1600" spc="-4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-10">
                <a:solidFill>
                  <a:srgbClr val="231F20"/>
                </a:solidFill>
                <a:latin typeface="Lucida Sans Unicode"/>
                <a:cs typeface="Lucida Sans Unicode"/>
              </a:rPr>
              <a:t>тоді </a:t>
            </a:r>
            <a:r>
              <a:rPr dirty="0" sz="1600" spc="130">
                <a:solidFill>
                  <a:srgbClr val="231F20"/>
                </a:solidFill>
                <a:latin typeface="Lucida Sans Unicode"/>
                <a:cs typeface="Lucida Sans Unicode"/>
              </a:rPr>
              <a:t>як </a:t>
            </a:r>
            <a:r>
              <a:rPr dirty="0" sz="1600" spc="20">
                <a:solidFill>
                  <a:srgbClr val="231F20"/>
                </a:solidFill>
                <a:latin typeface="Lucida Sans Unicode"/>
                <a:cs typeface="Lucida Sans Unicode"/>
              </a:rPr>
              <a:t>діти </a:t>
            </a:r>
            <a:r>
              <a:rPr dirty="0" sz="1600" spc="70">
                <a:solidFill>
                  <a:srgbClr val="231F20"/>
                </a:solidFill>
                <a:latin typeface="Lucida Sans Unicode"/>
                <a:cs typeface="Lucida Sans Unicode"/>
              </a:rPr>
              <a:t>втрачають </a:t>
            </a:r>
            <a:r>
              <a:rPr dirty="0" sz="1600" spc="7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80">
                <a:solidFill>
                  <a:srgbClr val="231F20"/>
                </a:solidFill>
                <a:latin typeface="Lucida Sans Unicode"/>
                <a:cs typeface="Lucida Sans Unicode"/>
              </a:rPr>
              <a:t>можливість </a:t>
            </a:r>
            <a:r>
              <a:rPr dirty="0" sz="1600" spc="75">
                <a:solidFill>
                  <a:srgbClr val="231F20"/>
                </a:solidFill>
                <a:latin typeface="Lucida Sans Unicode"/>
                <a:cs typeface="Lucida Sans Unicode"/>
              </a:rPr>
              <a:t>спілкуватися </a:t>
            </a:r>
            <a:r>
              <a:rPr dirty="0" sz="1600" spc="-4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65">
                <a:solidFill>
                  <a:srgbClr val="231F20"/>
                </a:solidFill>
                <a:latin typeface="Lucida Sans Unicode"/>
                <a:cs typeface="Lucida Sans Unicode"/>
              </a:rPr>
              <a:t>наживо.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27300" y="693075"/>
            <a:ext cx="277558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20"/>
              <a:t>Наприклад: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7" name="object 7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3900" y="2012010"/>
            <a:ext cx="4173854" cy="1384300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marL="12700" marR="5080">
              <a:lnSpc>
                <a:spcPts val="5300"/>
              </a:lnSpc>
              <a:spcBef>
                <a:spcPts val="300"/>
              </a:spcBef>
            </a:pPr>
            <a:r>
              <a:rPr dirty="0" sz="4500" spc="165">
                <a:solidFill>
                  <a:srgbClr val="58595B"/>
                </a:solidFill>
                <a:latin typeface="Lucida Sans Unicode"/>
                <a:cs typeface="Lucida Sans Unicode"/>
              </a:rPr>
              <a:t>Поговорімо </a:t>
            </a:r>
            <a:r>
              <a:rPr dirty="0" sz="4500" spc="170">
                <a:solidFill>
                  <a:srgbClr val="58595B"/>
                </a:solidFill>
                <a:latin typeface="Lucida Sans Unicode"/>
                <a:cs typeface="Lucida Sans Unicode"/>
              </a:rPr>
              <a:t> </a:t>
            </a:r>
            <a:r>
              <a:rPr dirty="0" sz="4500" spc="200">
                <a:solidFill>
                  <a:srgbClr val="58595B"/>
                </a:solidFill>
                <a:latin typeface="Lucida Sans Unicode"/>
                <a:cs typeface="Lucida Sans Unicode"/>
              </a:rPr>
              <a:t>про</a:t>
            </a:r>
            <a:r>
              <a:rPr dirty="0" sz="4500" spc="-275">
                <a:solidFill>
                  <a:srgbClr val="58595B"/>
                </a:solidFill>
                <a:latin typeface="Lucida Sans Unicode"/>
                <a:cs typeface="Lucida Sans Unicode"/>
              </a:rPr>
              <a:t> </a:t>
            </a:r>
            <a:r>
              <a:rPr dirty="0" sz="4500" spc="140">
                <a:solidFill>
                  <a:srgbClr val="58595B"/>
                </a:solidFill>
                <a:latin typeface="Lucida Sans Unicode"/>
                <a:cs typeface="Lucida Sans Unicode"/>
              </a:rPr>
              <a:t>відеоігри</a:t>
            </a:r>
            <a:endParaRPr sz="4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13899" y="1113076"/>
            <a:ext cx="5178425" cy="558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45">
                <a:solidFill>
                  <a:srgbClr val="231F20"/>
                </a:solidFill>
                <a:latin typeface="Lucida Sans Unicode"/>
                <a:cs typeface="Lucida Sans Unicode"/>
              </a:rPr>
              <a:t>Початок</a:t>
            </a:r>
            <a:r>
              <a:rPr dirty="0" sz="3500" spc="-204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3500" spc="170">
                <a:solidFill>
                  <a:srgbClr val="231F20"/>
                </a:solidFill>
                <a:latin typeface="Lucida Sans Unicode"/>
                <a:cs typeface="Lucida Sans Unicode"/>
              </a:rPr>
              <a:t>обговорення</a:t>
            </a:r>
            <a:endParaRPr sz="3500">
              <a:latin typeface="Lucida Sans Unicode"/>
              <a:cs typeface="Lucida Sans Unicode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000584" y="3555455"/>
            <a:ext cx="3578860" cy="2717800"/>
            <a:chOff x="6000584" y="3555455"/>
            <a:chExt cx="3578860" cy="2717800"/>
          </a:xfrm>
        </p:grpSpPr>
        <p:sp>
          <p:nvSpPr>
            <p:cNvPr id="5" name="object 5"/>
            <p:cNvSpPr/>
            <p:nvPr/>
          </p:nvSpPr>
          <p:spPr>
            <a:xfrm>
              <a:off x="6000572" y="4000639"/>
              <a:ext cx="895350" cy="894715"/>
            </a:xfrm>
            <a:custGeom>
              <a:avLst/>
              <a:gdLst/>
              <a:ahLst/>
              <a:cxnLst/>
              <a:rect l="l" t="t" r="r" b="b"/>
              <a:pathLst>
                <a:path w="895350" h="894714">
                  <a:moveTo>
                    <a:pt x="388213" y="305460"/>
                  </a:moveTo>
                  <a:lnTo>
                    <a:pt x="382943" y="300202"/>
                  </a:lnTo>
                  <a:lnTo>
                    <a:pt x="369963" y="300202"/>
                  </a:lnTo>
                  <a:lnTo>
                    <a:pt x="364693" y="305460"/>
                  </a:lnTo>
                  <a:lnTo>
                    <a:pt x="364693" y="588175"/>
                  </a:lnTo>
                  <a:lnTo>
                    <a:pt x="369963" y="593432"/>
                  </a:lnTo>
                  <a:lnTo>
                    <a:pt x="376453" y="593432"/>
                  </a:lnTo>
                  <a:lnTo>
                    <a:pt x="382943" y="593432"/>
                  </a:lnTo>
                  <a:lnTo>
                    <a:pt x="388213" y="588175"/>
                  </a:lnTo>
                  <a:lnTo>
                    <a:pt x="388213" y="305460"/>
                  </a:lnTo>
                  <a:close/>
                </a:path>
                <a:path w="895350" h="894714">
                  <a:moveTo>
                    <a:pt x="528942" y="305460"/>
                  </a:moveTo>
                  <a:lnTo>
                    <a:pt x="523671" y="300202"/>
                  </a:lnTo>
                  <a:lnTo>
                    <a:pt x="510692" y="300202"/>
                  </a:lnTo>
                  <a:lnTo>
                    <a:pt x="505421" y="305460"/>
                  </a:lnTo>
                  <a:lnTo>
                    <a:pt x="505421" y="588175"/>
                  </a:lnTo>
                  <a:lnTo>
                    <a:pt x="510692" y="593432"/>
                  </a:lnTo>
                  <a:lnTo>
                    <a:pt x="517182" y="593432"/>
                  </a:lnTo>
                  <a:lnTo>
                    <a:pt x="523671" y="593432"/>
                  </a:lnTo>
                  <a:lnTo>
                    <a:pt x="528942" y="588175"/>
                  </a:lnTo>
                  <a:lnTo>
                    <a:pt x="528942" y="305460"/>
                  </a:lnTo>
                  <a:close/>
                </a:path>
                <a:path w="895350" h="894714">
                  <a:moveTo>
                    <a:pt x="895121" y="883691"/>
                  </a:moveTo>
                  <a:lnTo>
                    <a:pt x="890397" y="866051"/>
                  </a:lnTo>
                  <a:lnTo>
                    <a:pt x="835939" y="662800"/>
                  </a:lnTo>
                  <a:lnTo>
                    <a:pt x="857465" y="618540"/>
                  </a:lnTo>
                  <a:lnTo>
                    <a:pt x="873760" y="572846"/>
                  </a:lnTo>
                  <a:lnTo>
                    <a:pt x="884885" y="526135"/>
                  </a:lnTo>
                  <a:lnTo>
                    <a:pt x="890879" y="478815"/>
                  </a:lnTo>
                  <a:lnTo>
                    <a:pt x="891819" y="431342"/>
                  </a:lnTo>
                  <a:lnTo>
                    <a:pt x="887755" y="384124"/>
                  </a:lnTo>
                  <a:lnTo>
                    <a:pt x="878751" y="337578"/>
                  </a:lnTo>
                  <a:lnTo>
                    <a:pt x="868426" y="303847"/>
                  </a:lnTo>
                  <a:lnTo>
                    <a:pt x="868426" y="434670"/>
                  </a:lnTo>
                  <a:lnTo>
                    <a:pt x="867232" y="480009"/>
                  </a:lnTo>
                  <a:lnTo>
                    <a:pt x="861161" y="525170"/>
                  </a:lnTo>
                  <a:lnTo>
                    <a:pt x="850150" y="569722"/>
                  </a:lnTo>
                  <a:lnTo>
                    <a:pt x="834161" y="613257"/>
                  </a:lnTo>
                  <a:lnTo>
                    <a:pt x="813130" y="655370"/>
                  </a:lnTo>
                  <a:lnTo>
                    <a:pt x="811593" y="658075"/>
                  </a:lnTo>
                  <a:lnTo>
                    <a:pt x="811174" y="661276"/>
                  </a:lnTo>
                  <a:lnTo>
                    <a:pt x="866063" y="866051"/>
                  </a:lnTo>
                  <a:lnTo>
                    <a:pt x="753630" y="835926"/>
                  </a:lnTo>
                  <a:lnTo>
                    <a:pt x="663244" y="811707"/>
                  </a:lnTo>
                  <a:lnTo>
                    <a:pt x="662228" y="811580"/>
                  </a:lnTo>
                  <a:lnTo>
                    <a:pt x="659180" y="811580"/>
                  </a:lnTo>
                  <a:lnTo>
                    <a:pt x="657174" y="812101"/>
                  </a:lnTo>
                  <a:lnTo>
                    <a:pt x="655383" y="813130"/>
                  </a:lnTo>
                  <a:lnTo>
                    <a:pt x="613270" y="834161"/>
                  </a:lnTo>
                  <a:lnTo>
                    <a:pt x="569734" y="850150"/>
                  </a:lnTo>
                  <a:lnTo>
                    <a:pt x="525183" y="861148"/>
                  </a:lnTo>
                  <a:lnTo>
                    <a:pt x="480021" y="867219"/>
                  </a:lnTo>
                  <a:lnTo>
                    <a:pt x="434682" y="868413"/>
                  </a:lnTo>
                  <a:lnTo>
                    <a:pt x="389559" y="864781"/>
                  </a:lnTo>
                  <a:lnTo>
                    <a:pt x="345071" y="856386"/>
                  </a:lnTo>
                  <a:lnTo>
                    <a:pt x="301637" y="843280"/>
                  </a:lnTo>
                  <a:lnTo>
                    <a:pt x="259651" y="825512"/>
                  </a:lnTo>
                  <a:lnTo>
                    <a:pt x="219557" y="803148"/>
                  </a:lnTo>
                  <a:lnTo>
                    <a:pt x="181737" y="776236"/>
                  </a:lnTo>
                  <a:lnTo>
                    <a:pt x="146621" y="744829"/>
                  </a:lnTo>
                  <a:lnTo>
                    <a:pt x="113804" y="707974"/>
                  </a:lnTo>
                  <a:lnTo>
                    <a:pt x="86029" y="668413"/>
                  </a:lnTo>
                  <a:lnTo>
                    <a:pt x="63309" y="626592"/>
                  </a:lnTo>
                  <a:lnTo>
                    <a:pt x="45643" y="582955"/>
                  </a:lnTo>
                  <a:lnTo>
                    <a:pt x="33020" y="537972"/>
                  </a:lnTo>
                  <a:lnTo>
                    <a:pt x="25438" y="492074"/>
                  </a:lnTo>
                  <a:lnTo>
                    <a:pt x="22923" y="445719"/>
                  </a:lnTo>
                  <a:lnTo>
                    <a:pt x="25438" y="399376"/>
                  </a:lnTo>
                  <a:lnTo>
                    <a:pt x="33020" y="353479"/>
                  </a:lnTo>
                  <a:lnTo>
                    <a:pt x="45643" y="308483"/>
                  </a:lnTo>
                  <a:lnTo>
                    <a:pt x="63309" y="264845"/>
                  </a:lnTo>
                  <a:lnTo>
                    <a:pt x="86029" y="223024"/>
                  </a:lnTo>
                  <a:lnTo>
                    <a:pt x="113804" y="183464"/>
                  </a:lnTo>
                  <a:lnTo>
                    <a:pt x="146621" y="146608"/>
                  </a:lnTo>
                  <a:lnTo>
                    <a:pt x="183464" y="113792"/>
                  </a:lnTo>
                  <a:lnTo>
                    <a:pt x="223024" y="86017"/>
                  </a:lnTo>
                  <a:lnTo>
                    <a:pt x="264858" y="63296"/>
                  </a:lnTo>
                  <a:lnTo>
                    <a:pt x="308483" y="45631"/>
                  </a:lnTo>
                  <a:lnTo>
                    <a:pt x="353479" y="33007"/>
                  </a:lnTo>
                  <a:lnTo>
                    <a:pt x="399376" y="25438"/>
                  </a:lnTo>
                  <a:lnTo>
                    <a:pt x="445719" y="22910"/>
                  </a:lnTo>
                  <a:lnTo>
                    <a:pt x="492074" y="25438"/>
                  </a:lnTo>
                  <a:lnTo>
                    <a:pt x="537972" y="33007"/>
                  </a:lnTo>
                  <a:lnTo>
                    <a:pt x="582968" y="45631"/>
                  </a:lnTo>
                  <a:lnTo>
                    <a:pt x="626592" y="63309"/>
                  </a:lnTo>
                  <a:lnTo>
                    <a:pt x="668426" y="86017"/>
                  </a:lnTo>
                  <a:lnTo>
                    <a:pt x="707986" y="113792"/>
                  </a:lnTo>
                  <a:lnTo>
                    <a:pt x="744842" y="146608"/>
                  </a:lnTo>
                  <a:lnTo>
                    <a:pt x="776236" y="181724"/>
                  </a:lnTo>
                  <a:lnTo>
                    <a:pt x="803148" y="219544"/>
                  </a:lnTo>
                  <a:lnTo>
                    <a:pt x="825512" y="259638"/>
                  </a:lnTo>
                  <a:lnTo>
                    <a:pt x="843280" y="301625"/>
                  </a:lnTo>
                  <a:lnTo>
                    <a:pt x="856386" y="345059"/>
                  </a:lnTo>
                  <a:lnTo>
                    <a:pt x="864793" y="389547"/>
                  </a:lnTo>
                  <a:lnTo>
                    <a:pt x="868426" y="434670"/>
                  </a:lnTo>
                  <a:lnTo>
                    <a:pt x="868426" y="303847"/>
                  </a:lnTo>
                  <a:lnTo>
                    <a:pt x="846112" y="248246"/>
                  </a:lnTo>
                  <a:lnTo>
                    <a:pt x="822591" y="206298"/>
                  </a:lnTo>
                  <a:lnTo>
                    <a:pt x="794359" y="166738"/>
                  </a:lnTo>
                  <a:lnTo>
                    <a:pt x="761466" y="129984"/>
                  </a:lnTo>
                  <a:lnTo>
                    <a:pt x="725258" y="97485"/>
                  </a:lnTo>
                  <a:lnTo>
                    <a:pt x="686523" y="69634"/>
                  </a:lnTo>
                  <a:lnTo>
                    <a:pt x="645655" y="46418"/>
                  </a:lnTo>
                  <a:lnTo>
                    <a:pt x="603034" y="27851"/>
                  </a:lnTo>
                  <a:lnTo>
                    <a:pt x="587438" y="22910"/>
                  </a:lnTo>
                  <a:lnTo>
                    <a:pt x="559066" y="13919"/>
                  </a:lnTo>
                  <a:lnTo>
                    <a:pt x="514121" y="4635"/>
                  </a:lnTo>
                  <a:lnTo>
                    <a:pt x="468591" y="0"/>
                  </a:lnTo>
                  <a:lnTo>
                    <a:pt x="422871" y="0"/>
                  </a:lnTo>
                  <a:lnTo>
                    <a:pt x="377342" y="4635"/>
                  </a:lnTo>
                  <a:lnTo>
                    <a:pt x="332397" y="13919"/>
                  </a:lnTo>
                  <a:lnTo>
                    <a:pt x="288417" y="27851"/>
                  </a:lnTo>
                  <a:lnTo>
                    <a:pt x="245808" y="46418"/>
                  </a:lnTo>
                  <a:lnTo>
                    <a:pt x="204939" y="69634"/>
                  </a:lnTo>
                  <a:lnTo>
                    <a:pt x="166204" y="97485"/>
                  </a:lnTo>
                  <a:lnTo>
                    <a:pt x="129997" y="129984"/>
                  </a:lnTo>
                  <a:lnTo>
                    <a:pt x="97497" y="166192"/>
                  </a:lnTo>
                  <a:lnTo>
                    <a:pt x="69646" y="204927"/>
                  </a:lnTo>
                  <a:lnTo>
                    <a:pt x="46431" y="245795"/>
                  </a:lnTo>
                  <a:lnTo>
                    <a:pt x="27863" y="288417"/>
                  </a:lnTo>
                  <a:lnTo>
                    <a:pt x="13931" y="332384"/>
                  </a:lnTo>
                  <a:lnTo>
                    <a:pt x="4648" y="377329"/>
                  </a:lnTo>
                  <a:lnTo>
                    <a:pt x="0" y="422859"/>
                  </a:lnTo>
                  <a:lnTo>
                    <a:pt x="0" y="468579"/>
                  </a:lnTo>
                  <a:lnTo>
                    <a:pt x="4648" y="514108"/>
                  </a:lnTo>
                  <a:lnTo>
                    <a:pt x="13931" y="559054"/>
                  </a:lnTo>
                  <a:lnTo>
                    <a:pt x="27863" y="603034"/>
                  </a:lnTo>
                  <a:lnTo>
                    <a:pt x="46431" y="645642"/>
                  </a:lnTo>
                  <a:lnTo>
                    <a:pt x="69646" y="686511"/>
                  </a:lnTo>
                  <a:lnTo>
                    <a:pt x="97497" y="725246"/>
                  </a:lnTo>
                  <a:lnTo>
                    <a:pt x="129997" y="761453"/>
                  </a:lnTo>
                  <a:lnTo>
                    <a:pt x="166751" y="794359"/>
                  </a:lnTo>
                  <a:lnTo>
                    <a:pt x="206298" y="822591"/>
                  </a:lnTo>
                  <a:lnTo>
                    <a:pt x="248246" y="846112"/>
                  </a:lnTo>
                  <a:lnTo>
                    <a:pt x="292150" y="864857"/>
                  </a:lnTo>
                  <a:lnTo>
                    <a:pt x="337578" y="878751"/>
                  </a:lnTo>
                  <a:lnTo>
                    <a:pt x="384124" y="887768"/>
                  </a:lnTo>
                  <a:lnTo>
                    <a:pt x="431342" y="891832"/>
                  </a:lnTo>
                  <a:lnTo>
                    <a:pt x="478828" y="890892"/>
                  </a:lnTo>
                  <a:lnTo>
                    <a:pt x="526135" y="884885"/>
                  </a:lnTo>
                  <a:lnTo>
                    <a:pt x="572858" y="873760"/>
                  </a:lnTo>
                  <a:lnTo>
                    <a:pt x="618553" y="857465"/>
                  </a:lnTo>
                  <a:lnTo>
                    <a:pt x="662813" y="835926"/>
                  </a:lnTo>
                  <a:lnTo>
                    <a:pt x="880643" y="894295"/>
                  </a:lnTo>
                  <a:lnTo>
                    <a:pt x="881659" y="894435"/>
                  </a:lnTo>
                  <a:lnTo>
                    <a:pt x="885761" y="894435"/>
                  </a:lnTo>
                  <a:lnTo>
                    <a:pt x="888758" y="893216"/>
                  </a:lnTo>
                  <a:lnTo>
                    <a:pt x="893965" y="888022"/>
                  </a:lnTo>
                  <a:lnTo>
                    <a:pt x="895121" y="883691"/>
                  </a:lnTo>
                  <a:close/>
                </a:path>
              </a:pathLst>
            </a:custGeom>
            <a:solidFill>
              <a:srgbClr val="07071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762957" y="3555455"/>
              <a:ext cx="2815918" cy="271754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6300775" y="4365345"/>
              <a:ext cx="293370" cy="164465"/>
            </a:xfrm>
            <a:custGeom>
              <a:avLst/>
              <a:gdLst/>
              <a:ahLst/>
              <a:cxnLst/>
              <a:rect l="l" t="t" r="r" b="b"/>
              <a:pathLst>
                <a:path w="293370" h="164464">
                  <a:moveTo>
                    <a:pt x="293243" y="145986"/>
                  </a:moveTo>
                  <a:lnTo>
                    <a:pt x="287972" y="140728"/>
                  </a:lnTo>
                  <a:lnTo>
                    <a:pt x="5270" y="140728"/>
                  </a:lnTo>
                  <a:lnTo>
                    <a:pt x="0" y="145986"/>
                  </a:lnTo>
                  <a:lnTo>
                    <a:pt x="0" y="158978"/>
                  </a:lnTo>
                  <a:lnTo>
                    <a:pt x="5270" y="164236"/>
                  </a:lnTo>
                  <a:lnTo>
                    <a:pt x="11760" y="164236"/>
                  </a:lnTo>
                  <a:lnTo>
                    <a:pt x="287972" y="164236"/>
                  </a:lnTo>
                  <a:lnTo>
                    <a:pt x="293243" y="158978"/>
                  </a:lnTo>
                  <a:lnTo>
                    <a:pt x="293243" y="145986"/>
                  </a:lnTo>
                  <a:close/>
                </a:path>
                <a:path w="293370" h="164464">
                  <a:moveTo>
                    <a:pt x="293243" y="5257"/>
                  </a:moveTo>
                  <a:lnTo>
                    <a:pt x="287972" y="0"/>
                  </a:lnTo>
                  <a:lnTo>
                    <a:pt x="5270" y="0"/>
                  </a:lnTo>
                  <a:lnTo>
                    <a:pt x="0" y="5257"/>
                  </a:lnTo>
                  <a:lnTo>
                    <a:pt x="0" y="18237"/>
                  </a:lnTo>
                  <a:lnTo>
                    <a:pt x="5270" y="23507"/>
                  </a:lnTo>
                  <a:lnTo>
                    <a:pt x="11760" y="23507"/>
                  </a:lnTo>
                  <a:lnTo>
                    <a:pt x="287972" y="23507"/>
                  </a:lnTo>
                  <a:lnTo>
                    <a:pt x="293243" y="18237"/>
                  </a:lnTo>
                  <a:lnTo>
                    <a:pt x="293243" y="5257"/>
                  </a:lnTo>
                  <a:close/>
                </a:path>
              </a:pathLst>
            </a:custGeom>
            <a:solidFill>
              <a:srgbClr val="07071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" name="object 8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9" name="object 9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693074"/>
            <a:ext cx="328993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50"/>
              <a:t>Трекер</a:t>
            </a:r>
            <a:r>
              <a:rPr dirty="0" spc="-250"/>
              <a:t> </a:t>
            </a:r>
            <a:r>
              <a:rPr dirty="0" spc="135"/>
              <a:t>думок</a:t>
            </a:r>
          </a:p>
        </p:txBody>
      </p:sp>
      <p:sp>
        <p:nvSpPr>
          <p:cNvPr id="3" name="object 3"/>
          <p:cNvSpPr/>
          <p:nvPr/>
        </p:nvSpPr>
        <p:spPr>
          <a:xfrm>
            <a:off x="1666295" y="1979663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979254" y="1932704"/>
            <a:ext cx="5349240" cy="16897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90">
                <a:solidFill>
                  <a:srgbClr val="231F20"/>
                </a:solidFill>
                <a:latin typeface="Lucida Sans Unicode"/>
                <a:cs typeface="Lucida Sans Unicode"/>
              </a:rPr>
              <a:t>Перегляньте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Lucida Sans Unicode"/>
                <a:cs typeface="Lucida Sans Unicode"/>
              </a:rPr>
              <a:t>ще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Lucida Sans Unicode"/>
                <a:cs typeface="Lucida Sans Unicode"/>
              </a:rPr>
              <a:t>раз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Lucida Sans Unicode"/>
                <a:cs typeface="Lucida Sans Unicode"/>
              </a:rPr>
              <a:t>свій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Lucida Sans Unicode"/>
                <a:cs typeface="Lucida Sans Unicode"/>
              </a:rPr>
              <a:t>Трекер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35">
                <a:solidFill>
                  <a:srgbClr val="231F20"/>
                </a:solidFill>
                <a:latin typeface="Lucida Sans Unicode"/>
                <a:cs typeface="Lucida Sans Unicode"/>
              </a:rPr>
              <a:t>думок.</a:t>
            </a:r>
            <a:endParaRPr sz="2000">
              <a:latin typeface="Lucida Sans Unicode"/>
              <a:cs typeface="Lucida Sans Unicode"/>
            </a:endParaRPr>
          </a:p>
          <a:p>
            <a:pPr marL="12700" marR="108585">
              <a:lnSpc>
                <a:spcPct val="223000"/>
              </a:lnSpc>
            </a:pPr>
            <a:r>
              <a:rPr dirty="0" sz="2000" spc="80">
                <a:solidFill>
                  <a:srgbClr val="231F20"/>
                </a:solidFill>
                <a:latin typeface="Lucida Sans Unicode"/>
                <a:cs typeface="Lucida Sans Unicode"/>
              </a:rPr>
              <a:t>Допишіть </a:t>
            </a:r>
            <a:r>
              <a:rPr dirty="0" sz="2000" spc="-30">
                <a:solidFill>
                  <a:srgbClr val="231F20"/>
                </a:solidFill>
                <a:latin typeface="Lucida Sans Unicode"/>
                <a:cs typeface="Lucida Sans Unicode"/>
              </a:rPr>
              <a:t>те, </a:t>
            </a:r>
            <a:r>
              <a:rPr dirty="0" sz="2000" spc="80">
                <a:solidFill>
                  <a:srgbClr val="231F20"/>
                </a:solidFill>
                <a:latin typeface="Lucida Sans Unicode"/>
                <a:cs typeface="Lucida Sans Unicode"/>
              </a:rPr>
              <a:t>що </a:t>
            </a:r>
            <a:r>
              <a:rPr dirty="0" sz="2000" spc="155">
                <a:solidFill>
                  <a:srgbClr val="231F20"/>
                </a:solidFill>
                <a:latin typeface="Lucida Sans Unicode"/>
                <a:cs typeface="Lucida Sans Unicode"/>
              </a:rPr>
              <a:t>ви </a:t>
            </a:r>
            <a:r>
              <a:rPr dirty="0" sz="2000" spc="5">
                <a:solidFill>
                  <a:srgbClr val="231F20"/>
                </a:solidFill>
                <a:latin typeface="Lucida Sans Unicode"/>
                <a:cs typeface="Lucida Sans Unicode"/>
              </a:rPr>
              <a:t>хотіли </a:t>
            </a:r>
            <a:r>
              <a:rPr dirty="0" sz="2000" spc="130">
                <a:solidFill>
                  <a:srgbClr val="231F20"/>
                </a:solidFill>
                <a:latin typeface="Lucida Sans Unicode"/>
                <a:cs typeface="Lucida Sans Unicode"/>
              </a:rPr>
              <a:t>б </a:t>
            </a:r>
            <a:r>
              <a:rPr dirty="0" sz="2000" spc="5">
                <a:solidFill>
                  <a:srgbClr val="231F20"/>
                </a:solidFill>
                <a:latin typeface="Lucida Sans Unicode"/>
                <a:cs typeface="Lucida Sans Unicode"/>
              </a:rPr>
              <a:t>додати. </a:t>
            </a:r>
            <a:r>
              <a:rPr dirty="0" sz="2000" spc="1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65">
                <a:solidFill>
                  <a:srgbClr val="231F20"/>
                </a:solidFill>
                <a:latin typeface="Lucida Sans Unicode"/>
                <a:cs typeface="Lucida Sans Unicode"/>
              </a:rPr>
              <a:t>Тепер</a:t>
            </a:r>
            <a:r>
              <a:rPr dirty="0" sz="20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Lucida Sans Unicode"/>
                <a:cs typeface="Lucida Sans Unicode"/>
              </a:rPr>
              <a:t>ми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Lucida Sans Unicode"/>
                <a:cs typeface="Lucida Sans Unicode"/>
              </a:rPr>
              <a:t>напишемо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05">
                <a:solidFill>
                  <a:srgbClr val="231F20"/>
                </a:solidFill>
                <a:latin typeface="Lucida Sans Unicode"/>
                <a:cs typeface="Lucida Sans Unicode"/>
              </a:rPr>
              <a:t>швидку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75">
                <a:solidFill>
                  <a:srgbClr val="231F20"/>
                </a:solidFill>
                <a:latin typeface="Lucida Sans Unicode"/>
                <a:cs typeface="Lucida Sans Unicode"/>
              </a:rPr>
              <a:t>чернетку!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66295" y="2659263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666295" y="3338861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7" name="object 7"/>
          <p:cNvGrpSpPr/>
          <p:nvPr/>
        </p:nvGrpSpPr>
        <p:grpSpPr>
          <a:xfrm>
            <a:off x="4131005" y="4308349"/>
            <a:ext cx="2431415" cy="1729105"/>
            <a:chOff x="4131005" y="4308349"/>
            <a:chExt cx="2431415" cy="1729105"/>
          </a:xfrm>
        </p:grpSpPr>
        <p:sp>
          <p:nvSpPr>
            <p:cNvPr id="8" name="object 8"/>
            <p:cNvSpPr/>
            <p:nvPr/>
          </p:nvSpPr>
          <p:spPr>
            <a:xfrm>
              <a:off x="4130992" y="4322368"/>
              <a:ext cx="2058035" cy="1447800"/>
            </a:xfrm>
            <a:custGeom>
              <a:avLst/>
              <a:gdLst/>
              <a:ahLst/>
              <a:cxnLst/>
              <a:rect l="l" t="t" r="r" b="b"/>
              <a:pathLst>
                <a:path w="2058035" h="1447800">
                  <a:moveTo>
                    <a:pt x="2057463" y="0"/>
                  </a:moveTo>
                  <a:lnTo>
                    <a:pt x="0" y="0"/>
                  </a:lnTo>
                  <a:lnTo>
                    <a:pt x="0" y="1425270"/>
                  </a:lnTo>
                  <a:lnTo>
                    <a:pt x="955065" y="1425270"/>
                  </a:lnTo>
                  <a:lnTo>
                    <a:pt x="955179" y="1425803"/>
                  </a:lnTo>
                  <a:lnTo>
                    <a:pt x="962825" y="1437144"/>
                  </a:lnTo>
                  <a:lnTo>
                    <a:pt x="974178" y="1444802"/>
                  </a:lnTo>
                  <a:lnTo>
                    <a:pt x="988060" y="1447596"/>
                  </a:lnTo>
                  <a:lnTo>
                    <a:pt x="1093622" y="1447596"/>
                  </a:lnTo>
                  <a:lnTo>
                    <a:pt x="1107516" y="1444802"/>
                  </a:lnTo>
                  <a:lnTo>
                    <a:pt x="1118857" y="1437144"/>
                  </a:lnTo>
                  <a:lnTo>
                    <a:pt x="1126515" y="1425803"/>
                  </a:lnTo>
                  <a:lnTo>
                    <a:pt x="1126617" y="1425270"/>
                  </a:lnTo>
                  <a:lnTo>
                    <a:pt x="2057463" y="1425270"/>
                  </a:lnTo>
                  <a:lnTo>
                    <a:pt x="2057463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4190936" y="4379252"/>
              <a:ext cx="1938020" cy="1311910"/>
            </a:xfrm>
            <a:custGeom>
              <a:avLst/>
              <a:gdLst/>
              <a:ahLst/>
              <a:cxnLst/>
              <a:rect l="l" t="t" r="r" b="b"/>
              <a:pathLst>
                <a:path w="1938020" h="1311910">
                  <a:moveTo>
                    <a:pt x="1937588" y="0"/>
                  </a:moveTo>
                  <a:lnTo>
                    <a:pt x="0" y="0"/>
                  </a:lnTo>
                  <a:lnTo>
                    <a:pt x="0" y="1311503"/>
                  </a:lnTo>
                  <a:lnTo>
                    <a:pt x="1937588" y="1311503"/>
                  </a:lnTo>
                  <a:lnTo>
                    <a:pt x="19375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4183293" y="4371620"/>
              <a:ext cx="1953260" cy="1327150"/>
            </a:xfrm>
            <a:custGeom>
              <a:avLst/>
              <a:gdLst/>
              <a:ahLst/>
              <a:cxnLst/>
              <a:rect l="l" t="t" r="r" b="b"/>
              <a:pathLst>
                <a:path w="1953260" h="1327150">
                  <a:moveTo>
                    <a:pt x="1949437" y="0"/>
                  </a:moveTo>
                  <a:lnTo>
                    <a:pt x="3429" y="0"/>
                  </a:lnTo>
                  <a:lnTo>
                    <a:pt x="0" y="3416"/>
                  </a:lnTo>
                  <a:lnTo>
                    <a:pt x="0" y="1323352"/>
                  </a:lnTo>
                  <a:lnTo>
                    <a:pt x="3429" y="1326769"/>
                  </a:lnTo>
                  <a:lnTo>
                    <a:pt x="1949437" y="1326769"/>
                  </a:lnTo>
                  <a:lnTo>
                    <a:pt x="1952866" y="1323352"/>
                  </a:lnTo>
                  <a:lnTo>
                    <a:pt x="1952866" y="1311490"/>
                  </a:lnTo>
                  <a:lnTo>
                    <a:pt x="15278" y="1311490"/>
                  </a:lnTo>
                  <a:lnTo>
                    <a:pt x="15278" y="15278"/>
                  </a:lnTo>
                  <a:lnTo>
                    <a:pt x="1952866" y="15278"/>
                  </a:lnTo>
                  <a:lnTo>
                    <a:pt x="1952866" y="3416"/>
                  </a:lnTo>
                  <a:lnTo>
                    <a:pt x="1949437" y="0"/>
                  </a:lnTo>
                  <a:close/>
                </a:path>
                <a:path w="1953260" h="1327150">
                  <a:moveTo>
                    <a:pt x="1952866" y="15278"/>
                  </a:moveTo>
                  <a:lnTo>
                    <a:pt x="1937575" y="15278"/>
                  </a:lnTo>
                  <a:lnTo>
                    <a:pt x="1937575" y="1311490"/>
                  </a:lnTo>
                  <a:lnTo>
                    <a:pt x="1952866" y="1311490"/>
                  </a:lnTo>
                  <a:lnTo>
                    <a:pt x="1952866" y="15278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83035" y="4308349"/>
              <a:ext cx="2378999" cy="1728825"/>
            </a:xfrm>
            <a:prstGeom prst="rect">
              <a:avLst/>
            </a:prstGeom>
          </p:spPr>
        </p:pic>
      </p:grpSp>
      <p:grpSp>
        <p:nvGrpSpPr>
          <p:cNvPr id="12" name="object 12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3" name="object 13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300" y="693074"/>
            <a:ext cx="8816340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20"/>
              <a:t>Швидка</a:t>
            </a:r>
            <a:r>
              <a:rPr dirty="0" spc="-175"/>
              <a:t> </a:t>
            </a:r>
            <a:r>
              <a:rPr dirty="0" spc="120"/>
              <a:t>чернетка:</a:t>
            </a:r>
            <a:r>
              <a:rPr dirty="0" spc="-175"/>
              <a:t> </a:t>
            </a:r>
            <a:r>
              <a:rPr dirty="0" spc="150"/>
              <a:t>структуроване</a:t>
            </a:r>
            <a:r>
              <a:rPr dirty="0" spc="-170"/>
              <a:t> </a:t>
            </a:r>
            <a:r>
              <a:rPr dirty="0" spc="220"/>
              <a:t>есе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844003" y="3753003"/>
            <a:ext cx="2667635" cy="601980"/>
            <a:chOff x="2844003" y="3753003"/>
            <a:chExt cx="2667635" cy="601980"/>
          </a:xfrm>
        </p:grpSpPr>
        <p:sp>
          <p:nvSpPr>
            <p:cNvPr id="4" name="object 4"/>
            <p:cNvSpPr/>
            <p:nvPr/>
          </p:nvSpPr>
          <p:spPr>
            <a:xfrm>
              <a:off x="2850353" y="3759353"/>
              <a:ext cx="2654935" cy="589280"/>
            </a:xfrm>
            <a:custGeom>
              <a:avLst/>
              <a:gdLst/>
              <a:ahLst/>
              <a:cxnLst/>
              <a:rect l="l" t="t" r="r" b="b"/>
              <a:pathLst>
                <a:path w="2654935" h="589279">
                  <a:moveTo>
                    <a:pt x="2582900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516763"/>
                  </a:lnTo>
                  <a:lnTo>
                    <a:pt x="5657" y="544795"/>
                  </a:lnTo>
                  <a:lnTo>
                    <a:pt x="21086" y="567683"/>
                  </a:lnTo>
                  <a:lnTo>
                    <a:pt x="43971" y="583114"/>
                  </a:lnTo>
                  <a:lnTo>
                    <a:pt x="71996" y="588772"/>
                  </a:lnTo>
                  <a:lnTo>
                    <a:pt x="2582900" y="588772"/>
                  </a:lnTo>
                  <a:lnTo>
                    <a:pt x="2610925" y="583114"/>
                  </a:lnTo>
                  <a:lnTo>
                    <a:pt x="2633810" y="567683"/>
                  </a:lnTo>
                  <a:lnTo>
                    <a:pt x="2649239" y="544795"/>
                  </a:lnTo>
                  <a:lnTo>
                    <a:pt x="2654896" y="516763"/>
                  </a:lnTo>
                  <a:lnTo>
                    <a:pt x="2654896" y="71996"/>
                  </a:lnTo>
                  <a:lnTo>
                    <a:pt x="2649239" y="43971"/>
                  </a:lnTo>
                  <a:lnTo>
                    <a:pt x="2633810" y="21086"/>
                  </a:lnTo>
                  <a:lnTo>
                    <a:pt x="2610925" y="5657"/>
                  </a:lnTo>
                  <a:lnTo>
                    <a:pt x="2582900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850353" y="3759353"/>
              <a:ext cx="2654935" cy="589280"/>
            </a:xfrm>
            <a:custGeom>
              <a:avLst/>
              <a:gdLst/>
              <a:ahLst/>
              <a:cxnLst/>
              <a:rect l="l" t="t" r="r" b="b"/>
              <a:pathLst>
                <a:path w="2654935" h="589279">
                  <a:moveTo>
                    <a:pt x="71996" y="0"/>
                  </a:move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516763"/>
                  </a:lnTo>
                  <a:lnTo>
                    <a:pt x="5657" y="544795"/>
                  </a:lnTo>
                  <a:lnTo>
                    <a:pt x="21086" y="567683"/>
                  </a:lnTo>
                  <a:lnTo>
                    <a:pt x="43971" y="583114"/>
                  </a:lnTo>
                  <a:lnTo>
                    <a:pt x="71996" y="588772"/>
                  </a:lnTo>
                  <a:lnTo>
                    <a:pt x="2582900" y="588772"/>
                  </a:lnTo>
                  <a:lnTo>
                    <a:pt x="2610925" y="583114"/>
                  </a:lnTo>
                  <a:lnTo>
                    <a:pt x="2633810" y="567683"/>
                  </a:lnTo>
                  <a:lnTo>
                    <a:pt x="2649239" y="544795"/>
                  </a:lnTo>
                  <a:lnTo>
                    <a:pt x="2654896" y="516763"/>
                  </a:lnTo>
                  <a:lnTo>
                    <a:pt x="2654896" y="71996"/>
                  </a:lnTo>
                  <a:lnTo>
                    <a:pt x="2649239" y="43971"/>
                  </a:lnTo>
                  <a:lnTo>
                    <a:pt x="2633810" y="21086"/>
                  </a:lnTo>
                  <a:lnTo>
                    <a:pt x="2610925" y="5657"/>
                  </a:lnTo>
                  <a:lnTo>
                    <a:pt x="2582900" y="0"/>
                  </a:lnTo>
                  <a:lnTo>
                    <a:pt x="71996" y="0"/>
                  </a:lnTo>
                  <a:close/>
                </a:path>
              </a:pathLst>
            </a:custGeom>
            <a:ln w="12700">
              <a:solidFill>
                <a:srgbClr val="EDEDE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3081647" y="3810663"/>
            <a:ext cx="2193925" cy="406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00" spc="175" b="1">
                <a:solidFill>
                  <a:srgbClr val="231F20"/>
                </a:solidFill>
                <a:latin typeface="Yu Gothic UI Semibold"/>
                <a:cs typeface="Yu Gothic UI Semibold"/>
              </a:rPr>
              <a:t>Наприклад...</a:t>
            </a:r>
            <a:endParaRPr sz="2500">
              <a:latin typeface="Yu Gothic UI Semibold"/>
              <a:cs typeface="Yu Gothic UI Semibold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29203" y="1790494"/>
            <a:ext cx="2195195" cy="1685925"/>
            <a:chOff x="529203" y="1790494"/>
            <a:chExt cx="2195195" cy="1685925"/>
          </a:xfrm>
        </p:grpSpPr>
        <p:sp>
          <p:nvSpPr>
            <p:cNvPr id="8" name="object 8"/>
            <p:cNvSpPr/>
            <p:nvPr/>
          </p:nvSpPr>
          <p:spPr>
            <a:xfrm>
              <a:off x="1650216" y="2949254"/>
              <a:ext cx="0" cy="501650"/>
            </a:xfrm>
            <a:custGeom>
              <a:avLst/>
              <a:gdLst/>
              <a:ahLst/>
              <a:cxnLst/>
              <a:rect l="l" t="t" r="r" b="b"/>
              <a:pathLst>
                <a:path w="0" h="501650">
                  <a:moveTo>
                    <a:pt x="0" y="0"/>
                  </a:moveTo>
                  <a:lnTo>
                    <a:pt x="0" y="501205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1577696" y="3251192"/>
              <a:ext cx="145415" cy="199390"/>
            </a:xfrm>
            <a:custGeom>
              <a:avLst/>
              <a:gdLst/>
              <a:ahLst/>
              <a:cxnLst/>
              <a:rect l="l" t="t" r="r" b="b"/>
              <a:pathLst>
                <a:path w="145414" h="199389">
                  <a:moveTo>
                    <a:pt x="145034" y="0"/>
                  </a:moveTo>
                  <a:lnTo>
                    <a:pt x="72517" y="199275"/>
                  </a:lnTo>
                  <a:lnTo>
                    <a:pt x="0" y="0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529203" y="1790494"/>
              <a:ext cx="2195195" cy="1158875"/>
            </a:xfrm>
            <a:custGeom>
              <a:avLst/>
              <a:gdLst/>
              <a:ahLst/>
              <a:cxnLst/>
              <a:rect l="l" t="t" r="r" b="b"/>
              <a:pathLst>
                <a:path w="2195195" h="1158875">
                  <a:moveTo>
                    <a:pt x="2122792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086764"/>
                  </a:lnTo>
                  <a:lnTo>
                    <a:pt x="5657" y="1114789"/>
                  </a:lnTo>
                  <a:lnTo>
                    <a:pt x="21086" y="1137673"/>
                  </a:lnTo>
                  <a:lnTo>
                    <a:pt x="43971" y="1153103"/>
                  </a:lnTo>
                  <a:lnTo>
                    <a:pt x="71996" y="1158760"/>
                  </a:lnTo>
                  <a:lnTo>
                    <a:pt x="2122792" y="1158760"/>
                  </a:lnTo>
                  <a:lnTo>
                    <a:pt x="2150819" y="1153103"/>
                  </a:lnTo>
                  <a:lnTo>
                    <a:pt x="2173708" y="1137673"/>
                  </a:lnTo>
                  <a:lnTo>
                    <a:pt x="2189141" y="1114789"/>
                  </a:lnTo>
                  <a:lnTo>
                    <a:pt x="2194801" y="1086764"/>
                  </a:lnTo>
                  <a:lnTo>
                    <a:pt x="2194801" y="71996"/>
                  </a:lnTo>
                  <a:lnTo>
                    <a:pt x="2189141" y="43971"/>
                  </a:lnTo>
                  <a:lnTo>
                    <a:pt x="2173708" y="21086"/>
                  </a:lnTo>
                  <a:lnTo>
                    <a:pt x="2150819" y="5657"/>
                  </a:lnTo>
                  <a:lnTo>
                    <a:pt x="2122792" y="0"/>
                  </a:lnTo>
                  <a:close/>
                </a:path>
              </a:pathLst>
            </a:custGeom>
            <a:solidFill>
              <a:srgbClr val="EDEDEE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/>
          <p:cNvGrpSpPr/>
          <p:nvPr/>
        </p:nvGrpSpPr>
        <p:grpSpPr>
          <a:xfrm>
            <a:off x="529203" y="3524744"/>
            <a:ext cx="2195195" cy="1685925"/>
            <a:chOff x="529203" y="3524744"/>
            <a:chExt cx="2195195" cy="1685925"/>
          </a:xfrm>
        </p:grpSpPr>
        <p:sp>
          <p:nvSpPr>
            <p:cNvPr id="12" name="object 12"/>
            <p:cNvSpPr/>
            <p:nvPr/>
          </p:nvSpPr>
          <p:spPr>
            <a:xfrm>
              <a:off x="1656600" y="4683504"/>
              <a:ext cx="0" cy="501650"/>
            </a:xfrm>
            <a:custGeom>
              <a:avLst/>
              <a:gdLst/>
              <a:ahLst/>
              <a:cxnLst/>
              <a:rect l="l" t="t" r="r" b="b"/>
              <a:pathLst>
                <a:path w="0" h="501650">
                  <a:moveTo>
                    <a:pt x="0" y="0"/>
                  </a:moveTo>
                  <a:lnTo>
                    <a:pt x="0" y="501205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584081" y="4985443"/>
              <a:ext cx="145415" cy="199390"/>
            </a:xfrm>
            <a:custGeom>
              <a:avLst/>
              <a:gdLst/>
              <a:ahLst/>
              <a:cxnLst/>
              <a:rect l="l" t="t" r="r" b="b"/>
              <a:pathLst>
                <a:path w="145414" h="199389">
                  <a:moveTo>
                    <a:pt x="145034" y="0"/>
                  </a:moveTo>
                  <a:lnTo>
                    <a:pt x="72517" y="199275"/>
                  </a:lnTo>
                  <a:lnTo>
                    <a:pt x="0" y="0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529203" y="3524744"/>
              <a:ext cx="2195195" cy="1158875"/>
            </a:xfrm>
            <a:custGeom>
              <a:avLst/>
              <a:gdLst/>
              <a:ahLst/>
              <a:cxnLst/>
              <a:rect l="l" t="t" r="r" b="b"/>
              <a:pathLst>
                <a:path w="2195195" h="1158875">
                  <a:moveTo>
                    <a:pt x="2122792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086764"/>
                  </a:lnTo>
                  <a:lnTo>
                    <a:pt x="5657" y="1114789"/>
                  </a:lnTo>
                  <a:lnTo>
                    <a:pt x="21086" y="1137673"/>
                  </a:lnTo>
                  <a:lnTo>
                    <a:pt x="43971" y="1153103"/>
                  </a:lnTo>
                  <a:lnTo>
                    <a:pt x="71996" y="1158760"/>
                  </a:lnTo>
                  <a:lnTo>
                    <a:pt x="2122792" y="1158760"/>
                  </a:lnTo>
                  <a:lnTo>
                    <a:pt x="2150819" y="1153103"/>
                  </a:lnTo>
                  <a:lnTo>
                    <a:pt x="2173708" y="1137673"/>
                  </a:lnTo>
                  <a:lnTo>
                    <a:pt x="2189141" y="1114789"/>
                  </a:lnTo>
                  <a:lnTo>
                    <a:pt x="2194801" y="1086764"/>
                  </a:lnTo>
                  <a:lnTo>
                    <a:pt x="2194801" y="71996"/>
                  </a:lnTo>
                  <a:lnTo>
                    <a:pt x="2189141" y="43971"/>
                  </a:lnTo>
                  <a:lnTo>
                    <a:pt x="2173708" y="21086"/>
                  </a:lnTo>
                  <a:lnTo>
                    <a:pt x="2150819" y="5657"/>
                  </a:lnTo>
                  <a:lnTo>
                    <a:pt x="2122792" y="0"/>
                  </a:lnTo>
                  <a:close/>
                </a:path>
              </a:pathLst>
            </a:custGeom>
            <a:solidFill>
              <a:srgbClr val="EDEDEE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5" name="object 15"/>
          <p:cNvGrpSpPr/>
          <p:nvPr/>
        </p:nvGrpSpPr>
        <p:grpSpPr>
          <a:xfrm>
            <a:off x="4692003" y="1502492"/>
            <a:ext cx="5460365" cy="2056764"/>
            <a:chOff x="4692003" y="1502492"/>
            <a:chExt cx="5460365" cy="2056764"/>
          </a:xfrm>
        </p:grpSpPr>
        <p:sp>
          <p:nvSpPr>
            <p:cNvPr id="16" name="object 16"/>
            <p:cNvSpPr/>
            <p:nvPr/>
          </p:nvSpPr>
          <p:spPr>
            <a:xfrm>
              <a:off x="7428982" y="3032349"/>
              <a:ext cx="0" cy="501650"/>
            </a:xfrm>
            <a:custGeom>
              <a:avLst/>
              <a:gdLst/>
              <a:ahLst/>
              <a:cxnLst/>
              <a:rect l="l" t="t" r="r" b="b"/>
              <a:pathLst>
                <a:path w="0" h="501650">
                  <a:moveTo>
                    <a:pt x="0" y="0"/>
                  </a:moveTo>
                  <a:lnTo>
                    <a:pt x="0" y="501205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7356463" y="3334287"/>
              <a:ext cx="145415" cy="199390"/>
            </a:xfrm>
            <a:custGeom>
              <a:avLst/>
              <a:gdLst/>
              <a:ahLst/>
              <a:cxnLst/>
              <a:rect l="l" t="t" r="r" b="b"/>
              <a:pathLst>
                <a:path w="145415" h="199389">
                  <a:moveTo>
                    <a:pt x="145033" y="0"/>
                  </a:moveTo>
                  <a:lnTo>
                    <a:pt x="72516" y="199275"/>
                  </a:lnTo>
                  <a:lnTo>
                    <a:pt x="0" y="0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4692003" y="1502492"/>
              <a:ext cx="5460365" cy="1630045"/>
            </a:xfrm>
            <a:custGeom>
              <a:avLst/>
              <a:gdLst/>
              <a:ahLst/>
              <a:cxnLst/>
              <a:rect l="l" t="t" r="r" b="b"/>
              <a:pathLst>
                <a:path w="5460365" h="1630045">
                  <a:moveTo>
                    <a:pt x="5388000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557515"/>
                  </a:lnTo>
                  <a:lnTo>
                    <a:pt x="5657" y="1585540"/>
                  </a:lnTo>
                  <a:lnTo>
                    <a:pt x="21086" y="1608424"/>
                  </a:lnTo>
                  <a:lnTo>
                    <a:pt x="43971" y="1623853"/>
                  </a:lnTo>
                  <a:lnTo>
                    <a:pt x="71996" y="1629511"/>
                  </a:lnTo>
                  <a:lnTo>
                    <a:pt x="5388000" y="1629511"/>
                  </a:lnTo>
                  <a:lnTo>
                    <a:pt x="5416025" y="1623853"/>
                  </a:lnTo>
                  <a:lnTo>
                    <a:pt x="5438909" y="1608424"/>
                  </a:lnTo>
                  <a:lnTo>
                    <a:pt x="5454339" y="1585540"/>
                  </a:lnTo>
                  <a:lnTo>
                    <a:pt x="5459996" y="1557515"/>
                  </a:lnTo>
                  <a:lnTo>
                    <a:pt x="5459996" y="71996"/>
                  </a:lnTo>
                  <a:lnTo>
                    <a:pt x="5454339" y="43971"/>
                  </a:lnTo>
                  <a:lnTo>
                    <a:pt x="5438909" y="21086"/>
                  </a:lnTo>
                  <a:lnTo>
                    <a:pt x="5416025" y="5657"/>
                  </a:lnTo>
                  <a:lnTo>
                    <a:pt x="5388000" y="0"/>
                  </a:lnTo>
                  <a:close/>
                </a:path>
              </a:pathLst>
            </a:custGeom>
            <a:solidFill>
              <a:srgbClr val="EDEDEE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9" name="object 19"/>
          <p:cNvGrpSpPr/>
          <p:nvPr/>
        </p:nvGrpSpPr>
        <p:grpSpPr>
          <a:xfrm>
            <a:off x="5376604" y="3607840"/>
            <a:ext cx="4134485" cy="2820670"/>
            <a:chOff x="5376604" y="3607840"/>
            <a:chExt cx="4134485" cy="2820670"/>
          </a:xfrm>
        </p:grpSpPr>
        <p:sp>
          <p:nvSpPr>
            <p:cNvPr id="20" name="object 20"/>
            <p:cNvSpPr/>
            <p:nvPr/>
          </p:nvSpPr>
          <p:spPr>
            <a:xfrm>
              <a:off x="7428983" y="4649599"/>
              <a:ext cx="0" cy="501650"/>
            </a:xfrm>
            <a:custGeom>
              <a:avLst/>
              <a:gdLst/>
              <a:ahLst/>
              <a:cxnLst/>
              <a:rect l="l" t="t" r="r" b="b"/>
              <a:pathLst>
                <a:path w="0" h="501650">
                  <a:moveTo>
                    <a:pt x="0" y="0"/>
                  </a:moveTo>
                  <a:lnTo>
                    <a:pt x="0" y="501205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7356463" y="4951537"/>
              <a:ext cx="145415" cy="199390"/>
            </a:xfrm>
            <a:custGeom>
              <a:avLst/>
              <a:gdLst/>
              <a:ahLst/>
              <a:cxnLst/>
              <a:rect l="l" t="t" r="r" b="b"/>
              <a:pathLst>
                <a:path w="145415" h="199389">
                  <a:moveTo>
                    <a:pt x="145033" y="0"/>
                  </a:moveTo>
                  <a:lnTo>
                    <a:pt x="72516" y="199275"/>
                  </a:lnTo>
                  <a:lnTo>
                    <a:pt x="0" y="0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5376596" y="3607841"/>
              <a:ext cx="4134485" cy="2820670"/>
            </a:xfrm>
            <a:custGeom>
              <a:avLst/>
              <a:gdLst/>
              <a:ahLst/>
              <a:cxnLst/>
              <a:rect l="l" t="t" r="r" b="b"/>
              <a:pathLst>
                <a:path w="4134484" h="2820670">
                  <a:moveTo>
                    <a:pt x="3863403" y="71996"/>
                  </a:moveTo>
                  <a:lnTo>
                    <a:pt x="3857739" y="43980"/>
                  </a:lnTo>
                  <a:lnTo>
                    <a:pt x="3842308" y="21094"/>
                  </a:lnTo>
                  <a:lnTo>
                    <a:pt x="3819423" y="5664"/>
                  </a:lnTo>
                  <a:lnTo>
                    <a:pt x="3791394" y="0"/>
                  </a:lnTo>
                  <a:lnTo>
                    <a:pt x="275399" y="0"/>
                  </a:lnTo>
                  <a:lnTo>
                    <a:pt x="247370" y="5664"/>
                  </a:lnTo>
                  <a:lnTo>
                    <a:pt x="224485" y="21094"/>
                  </a:lnTo>
                  <a:lnTo>
                    <a:pt x="209054" y="43980"/>
                  </a:lnTo>
                  <a:lnTo>
                    <a:pt x="203403" y="71996"/>
                  </a:lnTo>
                  <a:lnTo>
                    <a:pt x="203403" y="1086764"/>
                  </a:lnTo>
                  <a:lnTo>
                    <a:pt x="209054" y="1114793"/>
                  </a:lnTo>
                  <a:lnTo>
                    <a:pt x="224485" y="1137678"/>
                  </a:lnTo>
                  <a:lnTo>
                    <a:pt x="247370" y="1153109"/>
                  </a:lnTo>
                  <a:lnTo>
                    <a:pt x="275399" y="1158760"/>
                  </a:lnTo>
                  <a:lnTo>
                    <a:pt x="3791394" y="1158760"/>
                  </a:lnTo>
                  <a:lnTo>
                    <a:pt x="3819423" y="1153109"/>
                  </a:lnTo>
                  <a:lnTo>
                    <a:pt x="3842308" y="1137678"/>
                  </a:lnTo>
                  <a:lnTo>
                    <a:pt x="3857739" y="1114793"/>
                  </a:lnTo>
                  <a:lnTo>
                    <a:pt x="3863403" y="1086764"/>
                  </a:lnTo>
                  <a:lnTo>
                    <a:pt x="3863403" y="71996"/>
                  </a:lnTo>
                  <a:close/>
                </a:path>
                <a:path w="4134484" h="2820670">
                  <a:moveTo>
                    <a:pt x="4134078" y="1671497"/>
                  </a:moveTo>
                  <a:lnTo>
                    <a:pt x="4128427" y="1643481"/>
                  </a:lnTo>
                  <a:lnTo>
                    <a:pt x="4112996" y="1620596"/>
                  </a:lnTo>
                  <a:lnTo>
                    <a:pt x="4090111" y="1605165"/>
                  </a:lnTo>
                  <a:lnTo>
                    <a:pt x="4062082" y="1599501"/>
                  </a:lnTo>
                  <a:lnTo>
                    <a:pt x="71996" y="1599501"/>
                  </a:lnTo>
                  <a:lnTo>
                    <a:pt x="43980" y="1605165"/>
                  </a:lnTo>
                  <a:lnTo>
                    <a:pt x="21094" y="1620596"/>
                  </a:lnTo>
                  <a:lnTo>
                    <a:pt x="5664" y="1643481"/>
                  </a:lnTo>
                  <a:lnTo>
                    <a:pt x="0" y="1671497"/>
                  </a:lnTo>
                  <a:lnTo>
                    <a:pt x="0" y="2748254"/>
                  </a:lnTo>
                  <a:lnTo>
                    <a:pt x="5664" y="2776283"/>
                  </a:lnTo>
                  <a:lnTo>
                    <a:pt x="21094" y="2799169"/>
                  </a:lnTo>
                  <a:lnTo>
                    <a:pt x="43980" y="2814612"/>
                  </a:lnTo>
                  <a:lnTo>
                    <a:pt x="71996" y="2820263"/>
                  </a:lnTo>
                  <a:lnTo>
                    <a:pt x="4062082" y="2820263"/>
                  </a:lnTo>
                  <a:lnTo>
                    <a:pt x="4090111" y="2814612"/>
                  </a:lnTo>
                  <a:lnTo>
                    <a:pt x="4112996" y="2799169"/>
                  </a:lnTo>
                  <a:lnTo>
                    <a:pt x="4128427" y="2776283"/>
                  </a:lnTo>
                  <a:lnTo>
                    <a:pt x="4134078" y="2748254"/>
                  </a:lnTo>
                  <a:lnTo>
                    <a:pt x="4134078" y="1671497"/>
                  </a:lnTo>
                  <a:close/>
                </a:path>
              </a:pathLst>
            </a:custGeom>
            <a:solidFill>
              <a:srgbClr val="EDEDE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/>
          <p:cNvSpPr/>
          <p:nvPr/>
        </p:nvSpPr>
        <p:spPr>
          <a:xfrm>
            <a:off x="529203" y="5258995"/>
            <a:ext cx="2195195" cy="1158875"/>
          </a:xfrm>
          <a:custGeom>
            <a:avLst/>
            <a:gdLst/>
            <a:ahLst/>
            <a:cxnLst/>
            <a:rect l="l" t="t" r="r" b="b"/>
            <a:pathLst>
              <a:path w="2195195" h="1158875">
                <a:moveTo>
                  <a:pt x="2122792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086764"/>
                </a:lnTo>
                <a:lnTo>
                  <a:pt x="5657" y="1114789"/>
                </a:lnTo>
                <a:lnTo>
                  <a:pt x="21086" y="1137673"/>
                </a:lnTo>
                <a:lnTo>
                  <a:pt x="43971" y="1153103"/>
                </a:lnTo>
                <a:lnTo>
                  <a:pt x="71996" y="1158760"/>
                </a:lnTo>
                <a:lnTo>
                  <a:pt x="2122792" y="1158760"/>
                </a:lnTo>
                <a:lnTo>
                  <a:pt x="2150819" y="1153103"/>
                </a:lnTo>
                <a:lnTo>
                  <a:pt x="2173708" y="1137673"/>
                </a:lnTo>
                <a:lnTo>
                  <a:pt x="2189141" y="1114789"/>
                </a:lnTo>
                <a:lnTo>
                  <a:pt x="2194801" y="1086764"/>
                </a:lnTo>
                <a:lnTo>
                  <a:pt x="2194801" y="71996"/>
                </a:lnTo>
                <a:lnTo>
                  <a:pt x="2189141" y="43971"/>
                </a:lnTo>
                <a:lnTo>
                  <a:pt x="2173708" y="21086"/>
                </a:lnTo>
                <a:lnTo>
                  <a:pt x="2150819" y="5657"/>
                </a:lnTo>
                <a:lnTo>
                  <a:pt x="2122792" y="0"/>
                </a:lnTo>
                <a:close/>
              </a:path>
            </a:pathLst>
          </a:custGeom>
          <a:solidFill>
            <a:srgbClr val="EDED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792364" y="2000000"/>
            <a:ext cx="1724025" cy="73660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</a:pPr>
            <a:r>
              <a:rPr dirty="0" sz="2000" spc="70">
                <a:solidFill>
                  <a:srgbClr val="231F20"/>
                </a:solidFill>
                <a:latin typeface="Lucida Sans Unicode"/>
                <a:cs typeface="Lucida Sans Unicode"/>
              </a:rPr>
              <a:t>Спочатку</a:t>
            </a:r>
            <a:endParaRPr sz="2000">
              <a:latin typeface="Lucida Sans Unicode"/>
              <a:cs typeface="Lucida Sans Unicode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dirty="0" sz="2000" spc="200">
                <a:solidFill>
                  <a:srgbClr val="231F20"/>
                </a:solidFill>
                <a:latin typeface="Lucida Sans Unicode"/>
                <a:cs typeface="Lucida Sans Unicode"/>
              </a:rPr>
              <a:t>я</a:t>
            </a:r>
            <a:r>
              <a:rPr dirty="0" sz="2000" spc="-12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-70">
                <a:solidFill>
                  <a:srgbClr val="231F20"/>
                </a:solidFill>
                <a:latin typeface="Lucida Sans Unicode"/>
                <a:cs typeface="Lucida Sans Unicode"/>
              </a:rPr>
              <a:t>думав/-ла...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34231" y="3572249"/>
            <a:ext cx="2010410" cy="1092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635">
              <a:lnSpc>
                <a:spcPct val="116700"/>
              </a:lnSpc>
              <a:spcBef>
                <a:spcPts val="100"/>
              </a:spcBef>
            </a:pPr>
            <a:r>
              <a:rPr dirty="0" sz="2000" spc="60">
                <a:solidFill>
                  <a:srgbClr val="231F20"/>
                </a:solidFill>
                <a:latin typeface="Lucida Sans Unicode"/>
                <a:cs typeface="Lucida Sans Unicode"/>
              </a:rPr>
              <a:t>Потім </a:t>
            </a:r>
            <a:r>
              <a:rPr dirty="0" sz="2000" spc="200">
                <a:solidFill>
                  <a:srgbClr val="231F20"/>
                </a:solidFill>
                <a:latin typeface="Lucida Sans Unicode"/>
                <a:cs typeface="Lucida Sans Unicode"/>
              </a:rPr>
              <a:t>я </a:t>
            </a:r>
            <a:r>
              <a:rPr dirty="0" sz="2000" spc="204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-20">
                <a:solidFill>
                  <a:srgbClr val="231F20"/>
                </a:solidFill>
                <a:latin typeface="Lucida Sans Unicode"/>
                <a:cs typeface="Lucida Sans Unicode"/>
              </a:rPr>
              <a:t>д</a:t>
            </a:r>
            <a:r>
              <a:rPr dirty="0" sz="2000" spc="-30">
                <a:solidFill>
                  <a:srgbClr val="231F20"/>
                </a:solidFill>
                <a:latin typeface="Lucida Sans Unicode"/>
                <a:cs typeface="Lucida Sans Unicode"/>
              </a:rPr>
              <a:t>і</a:t>
            </a:r>
            <a:r>
              <a:rPr dirty="0" sz="2000" spc="120">
                <a:solidFill>
                  <a:srgbClr val="231F20"/>
                </a:solidFill>
                <a:latin typeface="Lucida Sans Unicode"/>
                <a:cs typeface="Lucida Sans Unicode"/>
              </a:rPr>
              <a:t>знав</a:t>
            </a:r>
            <a:r>
              <a:rPr dirty="0" sz="2000" spc="80">
                <a:solidFill>
                  <a:srgbClr val="231F20"/>
                </a:solidFill>
                <a:latin typeface="Lucida Sans Unicode"/>
                <a:cs typeface="Lucida Sans Unicode"/>
              </a:rPr>
              <a:t>с</a:t>
            </a:r>
            <a:r>
              <a:rPr dirty="0" sz="2000" spc="200">
                <a:solidFill>
                  <a:srgbClr val="231F20"/>
                </a:solidFill>
                <a:latin typeface="Lucida Sans Unicode"/>
                <a:cs typeface="Lucida Sans Unicode"/>
              </a:rPr>
              <a:t>я</a:t>
            </a:r>
            <a:r>
              <a:rPr dirty="0" sz="2000" spc="-484">
                <a:solidFill>
                  <a:srgbClr val="231F20"/>
                </a:solidFill>
                <a:latin typeface="Lucida Sans Unicode"/>
                <a:cs typeface="Lucida Sans Unicode"/>
              </a:rPr>
              <a:t>/</a:t>
            </a:r>
            <a:r>
              <a:rPr dirty="0" sz="2000" spc="-415">
                <a:solidFill>
                  <a:srgbClr val="231F20"/>
                </a:solidFill>
                <a:latin typeface="Lucida Sans Unicode"/>
                <a:cs typeface="Lucida Sans Unicode"/>
              </a:rPr>
              <a:t>-</a:t>
            </a:r>
            <a:r>
              <a:rPr dirty="0" sz="2000" spc="100">
                <a:solidFill>
                  <a:srgbClr val="231F20"/>
                </a:solidFill>
                <a:latin typeface="Lucida Sans Unicode"/>
                <a:cs typeface="Lucida Sans Unicode"/>
              </a:rPr>
              <a:t>ла</a:t>
            </a:r>
            <a:r>
              <a:rPr dirty="0" sz="2000" spc="55">
                <a:solidFill>
                  <a:srgbClr val="231F20"/>
                </a:solidFill>
                <a:latin typeface="Lucida Sans Unicode"/>
                <a:cs typeface="Lucida Sans Unicode"/>
              </a:rPr>
              <a:t>с</a:t>
            </a:r>
            <a:r>
              <a:rPr dirty="0" sz="2000" spc="10">
                <a:solidFill>
                  <a:srgbClr val="231F20"/>
                </a:solidFill>
                <a:latin typeface="Lucida Sans Unicode"/>
                <a:cs typeface="Lucida Sans Unicode"/>
              </a:rPr>
              <a:t>я,  </a:t>
            </a:r>
            <a:r>
              <a:rPr dirty="0" sz="2000" spc="-80">
                <a:solidFill>
                  <a:srgbClr val="231F20"/>
                </a:solidFill>
                <a:latin typeface="Lucida Sans Unicode"/>
                <a:cs typeface="Lucida Sans Unicode"/>
              </a:rPr>
              <a:t>що...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084699" y="5594499"/>
            <a:ext cx="1083945" cy="736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4604">
              <a:lnSpc>
                <a:spcPct val="116700"/>
              </a:lnSpc>
              <a:spcBef>
                <a:spcPts val="100"/>
              </a:spcBef>
            </a:pPr>
            <a:r>
              <a:rPr dirty="0" sz="2000" spc="-170">
                <a:solidFill>
                  <a:srgbClr val="231F20"/>
                </a:solidFill>
                <a:latin typeface="Lucida Sans Unicode"/>
                <a:cs typeface="Lucida Sans Unicode"/>
              </a:rPr>
              <a:t>Т</a:t>
            </a:r>
            <a:r>
              <a:rPr dirty="0" sz="2000" spc="125">
                <a:solidFill>
                  <a:srgbClr val="231F20"/>
                </a:solidFill>
                <a:latin typeface="Lucida Sans Unicode"/>
                <a:cs typeface="Lucida Sans Unicode"/>
              </a:rPr>
              <a:t>епер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Lucida Sans Unicode"/>
                <a:cs typeface="Lucida Sans Unicode"/>
              </a:rPr>
              <a:t>я  </a:t>
            </a:r>
            <a:r>
              <a:rPr dirty="0" sz="2000" spc="75">
                <a:solidFill>
                  <a:srgbClr val="231F20"/>
                </a:solidFill>
                <a:latin typeface="Lucida Sans Unicode"/>
                <a:cs typeface="Lucida Sans Unicode"/>
              </a:rPr>
              <a:t>дума</a:t>
            </a:r>
            <a:r>
              <a:rPr dirty="0" sz="2000" spc="75">
                <a:solidFill>
                  <a:srgbClr val="231F20"/>
                </a:solidFill>
                <a:latin typeface="Lucida Sans Unicode"/>
                <a:cs typeface="Lucida Sans Unicode"/>
              </a:rPr>
              <a:t>ю</a:t>
            </a:r>
            <a:r>
              <a:rPr dirty="0" sz="2000" spc="-180">
                <a:solidFill>
                  <a:srgbClr val="231F20"/>
                </a:solidFill>
                <a:latin typeface="Lucida Sans Unicode"/>
                <a:cs typeface="Lucida Sans Unicode"/>
              </a:rPr>
              <a:t>...</a:t>
            </a:r>
            <a:endParaRPr sz="20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551571" y="1646613"/>
            <a:ext cx="380746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65">
                <a:solidFill>
                  <a:srgbClr val="231F20"/>
                </a:solidFill>
                <a:latin typeface="Lucida Sans Unicode"/>
                <a:cs typeface="Lucida Sans Unicode"/>
              </a:rPr>
              <a:t>Спочатку</a:t>
            </a:r>
            <a:r>
              <a:rPr dirty="0" sz="18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80">
                <a:solidFill>
                  <a:srgbClr val="231F20"/>
                </a:solidFill>
                <a:latin typeface="Lucida Sans Unicode"/>
                <a:cs typeface="Lucida Sans Unicode"/>
              </a:rPr>
              <a:t>я</a:t>
            </a:r>
            <a:r>
              <a:rPr dirty="0" sz="18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-40">
                <a:solidFill>
                  <a:srgbClr val="231F20"/>
                </a:solidFill>
                <a:latin typeface="Lucida Sans Unicode"/>
                <a:cs typeface="Lucida Sans Unicode"/>
              </a:rPr>
              <a:t>думав/-ла,</a:t>
            </a:r>
            <a:r>
              <a:rPr dirty="0" sz="18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70">
                <a:solidFill>
                  <a:srgbClr val="231F20"/>
                </a:solidFill>
                <a:latin typeface="Lucida Sans Unicode"/>
                <a:cs typeface="Lucida Sans Unicode"/>
              </a:rPr>
              <a:t>що</a:t>
            </a:r>
            <a:r>
              <a:rPr dirty="0" sz="18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80">
                <a:solidFill>
                  <a:srgbClr val="231F20"/>
                </a:solidFill>
                <a:latin typeface="Lucida Sans Unicode"/>
                <a:cs typeface="Lucida Sans Unicode"/>
              </a:rPr>
              <a:t>треба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972418" y="1920933"/>
            <a:ext cx="4965700" cy="1016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635">
              <a:lnSpc>
                <a:spcPct val="120400"/>
              </a:lnSpc>
              <a:spcBef>
                <a:spcPts val="100"/>
              </a:spcBef>
            </a:pPr>
            <a:r>
              <a:rPr dirty="0" sz="1800" spc="95">
                <a:solidFill>
                  <a:srgbClr val="231F20"/>
                </a:solidFill>
                <a:latin typeface="Lucida Sans Unicode"/>
                <a:cs typeface="Lucida Sans Unicode"/>
              </a:rPr>
              <a:t>обмежувати </a:t>
            </a:r>
            <a:r>
              <a:rPr dirty="0" sz="1800" spc="50">
                <a:solidFill>
                  <a:srgbClr val="231F20"/>
                </a:solidFill>
                <a:latin typeface="Lucida Sans Unicode"/>
                <a:cs typeface="Lucida Sans Unicode"/>
              </a:rPr>
              <a:t>доступ </a:t>
            </a:r>
            <a:r>
              <a:rPr dirty="0" sz="1800" spc="35">
                <a:solidFill>
                  <a:srgbClr val="231F20"/>
                </a:solidFill>
                <a:latin typeface="Lucida Sans Unicode"/>
                <a:cs typeface="Lucida Sans Unicode"/>
              </a:rPr>
              <a:t>дітей </a:t>
            </a:r>
            <a:r>
              <a:rPr dirty="0" sz="1800" spc="15">
                <a:solidFill>
                  <a:srgbClr val="231F20"/>
                </a:solidFill>
                <a:latin typeface="Lucida Sans Unicode"/>
                <a:cs typeface="Lucida Sans Unicode"/>
              </a:rPr>
              <a:t>до </a:t>
            </a:r>
            <a:r>
              <a:rPr dirty="0" sz="1800" spc="20">
                <a:solidFill>
                  <a:srgbClr val="231F20"/>
                </a:solidFill>
                <a:latin typeface="Lucida Sans Unicode"/>
                <a:cs typeface="Lucida Sans Unicode"/>
              </a:rPr>
              <a:t>відеоігор, </a:t>
            </a:r>
            <a:r>
              <a:rPr dirty="0" sz="1800" spc="2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80">
                <a:solidFill>
                  <a:srgbClr val="231F20"/>
                </a:solidFill>
                <a:latin typeface="Lucida Sans Unicode"/>
                <a:cs typeface="Lucida Sans Unicode"/>
              </a:rPr>
              <a:t>бо </a:t>
            </a:r>
            <a:r>
              <a:rPr dirty="0" sz="1800" spc="105">
                <a:solidFill>
                  <a:srgbClr val="231F20"/>
                </a:solidFill>
                <a:latin typeface="Lucida Sans Unicode"/>
                <a:cs typeface="Lucida Sans Unicode"/>
              </a:rPr>
              <a:t>вони </a:t>
            </a:r>
            <a:r>
              <a:rPr dirty="0" sz="1800" spc="80">
                <a:solidFill>
                  <a:srgbClr val="231F20"/>
                </a:solidFill>
                <a:latin typeface="Lucida Sans Unicode"/>
                <a:cs typeface="Lucida Sans Unicode"/>
              </a:rPr>
              <a:t>шкодять </a:t>
            </a:r>
            <a:r>
              <a:rPr dirty="0" sz="1800" spc="45">
                <a:solidFill>
                  <a:srgbClr val="231F20"/>
                </a:solidFill>
                <a:latin typeface="Lucida Sans Unicode"/>
                <a:cs typeface="Lucida Sans Unicode"/>
              </a:rPr>
              <a:t>їхньому </a:t>
            </a:r>
            <a:r>
              <a:rPr dirty="0" sz="1800" spc="50">
                <a:solidFill>
                  <a:srgbClr val="231F20"/>
                </a:solidFill>
                <a:latin typeface="Lucida Sans Unicode"/>
                <a:cs typeface="Lucida Sans Unicode"/>
              </a:rPr>
              <a:t>здоров’ю </a:t>
            </a:r>
            <a:r>
              <a:rPr dirty="0" sz="1800" spc="-15">
                <a:solidFill>
                  <a:srgbClr val="231F20"/>
                </a:solidFill>
                <a:latin typeface="Lucida Sans Unicode"/>
                <a:cs typeface="Lucida Sans Unicode"/>
              </a:rPr>
              <a:t>і </a:t>
            </a:r>
            <a:r>
              <a:rPr dirty="0" sz="1800" spc="-1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85">
                <a:solidFill>
                  <a:srgbClr val="231F20"/>
                </a:solidFill>
                <a:latin typeface="Lucida Sans Unicode"/>
                <a:cs typeface="Lucida Sans Unicode"/>
              </a:rPr>
              <a:t>можуть</a:t>
            </a:r>
            <a:r>
              <a:rPr dirty="0" sz="18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00">
                <a:solidFill>
                  <a:srgbClr val="231F20"/>
                </a:solidFill>
                <a:latin typeface="Lucida Sans Unicode"/>
                <a:cs typeface="Lucida Sans Unicode"/>
              </a:rPr>
              <a:t>призвести</a:t>
            </a:r>
            <a:r>
              <a:rPr dirty="0" sz="18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5">
                <a:solidFill>
                  <a:srgbClr val="231F20"/>
                </a:solidFill>
                <a:latin typeface="Lucida Sans Unicode"/>
                <a:cs typeface="Lucida Sans Unicode"/>
              </a:rPr>
              <a:t>до</a:t>
            </a:r>
            <a:r>
              <a:rPr dirty="0" sz="18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45">
                <a:solidFill>
                  <a:srgbClr val="231F20"/>
                </a:solidFill>
                <a:latin typeface="Lucida Sans Unicode"/>
                <a:cs typeface="Lucida Sans Unicode"/>
              </a:rPr>
              <a:t>ігрової</a:t>
            </a:r>
            <a:r>
              <a:rPr dirty="0" sz="18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55">
                <a:solidFill>
                  <a:srgbClr val="231F20"/>
                </a:solidFill>
                <a:latin typeface="Lucida Sans Unicode"/>
                <a:cs typeface="Lucida Sans Unicode"/>
              </a:rPr>
              <a:t>залежності.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717122" y="3687078"/>
            <a:ext cx="3457575" cy="1016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20400"/>
              </a:lnSpc>
              <a:spcBef>
                <a:spcPts val="100"/>
              </a:spcBef>
            </a:pPr>
            <a:r>
              <a:rPr dirty="0" sz="1800" spc="90">
                <a:solidFill>
                  <a:srgbClr val="231F20"/>
                </a:solidFill>
                <a:latin typeface="Lucida Sans Unicode"/>
                <a:cs typeface="Lucida Sans Unicode"/>
              </a:rPr>
              <a:t>Використайте</a:t>
            </a:r>
            <a:r>
              <a:rPr dirty="0" sz="18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70">
                <a:solidFill>
                  <a:srgbClr val="231F20"/>
                </a:solidFill>
                <a:latin typeface="Lucida Sans Unicode"/>
                <a:cs typeface="Lucida Sans Unicode"/>
              </a:rPr>
              <a:t>свої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60">
                <a:solidFill>
                  <a:srgbClr val="231F20"/>
                </a:solidFill>
                <a:latin typeface="Lucida Sans Unicode"/>
                <a:cs typeface="Lucida Sans Unicode"/>
              </a:rPr>
              <a:t>джерела, </a:t>
            </a:r>
            <a:r>
              <a:rPr dirty="0" sz="1800" spc="-55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85">
                <a:solidFill>
                  <a:srgbClr val="231F20"/>
                </a:solidFill>
                <a:latin typeface="Lucida Sans Unicode"/>
                <a:cs typeface="Lucida Sans Unicode"/>
              </a:rPr>
              <a:t>щоб </a:t>
            </a:r>
            <a:r>
              <a:rPr dirty="0" sz="1800" spc="60">
                <a:solidFill>
                  <a:srgbClr val="231F20"/>
                </a:solidFill>
                <a:latin typeface="Lucida Sans Unicode"/>
                <a:cs typeface="Lucida Sans Unicode"/>
              </a:rPr>
              <a:t>пояснити, </a:t>
            </a:r>
            <a:r>
              <a:rPr dirty="0" sz="1800" spc="70">
                <a:solidFill>
                  <a:srgbClr val="231F20"/>
                </a:solidFill>
                <a:latin typeface="Lucida Sans Unicode"/>
                <a:cs typeface="Lucida Sans Unicode"/>
              </a:rPr>
              <a:t>що </a:t>
            </a:r>
            <a:r>
              <a:rPr dirty="0" sz="1800" spc="140">
                <a:solidFill>
                  <a:srgbClr val="231F20"/>
                </a:solidFill>
                <a:latin typeface="Lucida Sans Unicode"/>
                <a:cs typeface="Lucida Sans Unicode"/>
              </a:rPr>
              <a:t>ви </a:t>
            </a:r>
            <a:r>
              <a:rPr dirty="0" sz="1800" spc="14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50">
                <a:solidFill>
                  <a:srgbClr val="231F20"/>
                </a:solidFill>
                <a:latin typeface="Lucida Sans Unicode"/>
                <a:cs typeface="Lucida Sans Unicode"/>
              </a:rPr>
              <a:t>дізналися.</a:t>
            </a:r>
            <a:endParaRPr sz="18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538068" y="5217130"/>
            <a:ext cx="3753485" cy="1016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>
              <a:lnSpc>
                <a:spcPct val="120400"/>
              </a:lnSpc>
              <a:spcBef>
                <a:spcPts val="100"/>
              </a:spcBef>
            </a:pPr>
            <a:r>
              <a:rPr dirty="0" sz="1800" spc="100">
                <a:solidFill>
                  <a:srgbClr val="231F20"/>
                </a:solidFill>
                <a:latin typeface="Lucida Sans Unicode"/>
                <a:cs typeface="Lucida Sans Unicode"/>
              </a:rPr>
              <a:t>Зараз </a:t>
            </a:r>
            <a:r>
              <a:rPr dirty="0" sz="1800" spc="180">
                <a:solidFill>
                  <a:srgbClr val="231F20"/>
                </a:solidFill>
                <a:latin typeface="Lucida Sans Unicode"/>
                <a:cs typeface="Lucida Sans Unicode"/>
              </a:rPr>
              <a:t>я </a:t>
            </a:r>
            <a:r>
              <a:rPr dirty="0" sz="1800" spc="80">
                <a:solidFill>
                  <a:srgbClr val="231F20"/>
                </a:solidFill>
                <a:latin typeface="Lucida Sans Unicode"/>
                <a:cs typeface="Lucida Sans Unicode"/>
              </a:rPr>
              <a:t>вважаю, </a:t>
            </a:r>
            <a:r>
              <a:rPr dirty="0" sz="1800" spc="70">
                <a:solidFill>
                  <a:srgbClr val="231F20"/>
                </a:solidFill>
                <a:latin typeface="Lucida Sans Unicode"/>
                <a:cs typeface="Lucida Sans Unicode"/>
              </a:rPr>
              <a:t>що </a:t>
            </a:r>
            <a:r>
              <a:rPr dirty="0" sz="1800" spc="55">
                <a:solidFill>
                  <a:srgbClr val="231F20"/>
                </a:solidFill>
                <a:latin typeface="Lucida Sans Unicode"/>
                <a:cs typeface="Lucida Sans Unicode"/>
              </a:rPr>
              <a:t>відеоігри </a:t>
            </a:r>
            <a:r>
              <a:rPr dirty="0" sz="1800" spc="-55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85">
                <a:solidFill>
                  <a:srgbClr val="231F20"/>
                </a:solidFill>
                <a:latin typeface="Lucida Sans Unicode"/>
                <a:cs typeface="Lucida Sans Unicode"/>
              </a:rPr>
              <a:t>можуть </a:t>
            </a:r>
            <a:r>
              <a:rPr dirty="0" sz="1800" spc="70">
                <a:solidFill>
                  <a:srgbClr val="231F20"/>
                </a:solidFill>
                <a:latin typeface="Lucida Sans Unicode"/>
                <a:cs typeface="Lucida Sans Unicode"/>
              </a:rPr>
              <a:t>бути </a:t>
            </a:r>
            <a:r>
              <a:rPr dirty="0" sz="1800" spc="100">
                <a:solidFill>
                  <a:srgbClr val="231F20"/>
                </a:solidFill>
                <a:latin typeface="Lucida Sans Unicode"/>
                <a:cs typeface="Lucida Sans Unicode"/>
              </a:rPr>
              <a:t>корисними </a:t>
            </a:r>
            <a:r>
              <a:rPr dirty="0" sz="1800" spc="85">
                <a:solidFill>
                  <a:srgbClr val="231F20"/>
                </a:solidFill>
                <a:latin typeface="Lucida Sans Unicode"/>
                <a:cs typeface="Lucida Sans Unicode"/>
              </a:rPr>
              <a:t>для </a:t>
            </a:r>
            <a:r>
              <a:rPr dirty="0" sz="1800" spc="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80">
                <a:solidFill>
                  <a:srgbClr val="231F20"/>
                </a:solidFill>
                <a:latin typeface="Lucida Sans Unicode"/>
                <a:cs typeface="Lucida Sans Unicode"/>
              </a:rPr>
              <a:t>мозку</a:t>
            </a:r>
            <a:r>
              <a:rPr dirty="0" sz="1800" spc="-114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20">
                <a:solidFill>
                  <a:srgbClr val="231F20"/>
                </a:solidFill>
                <a:latin typeface="Lucida Sans Unicode"/>
                <a:cs typeface="Lucida Sans Unicode"/>
              </a:rPr>
              <a:t>й</a:t>
            </a:r>
            <a:r>
              <a:rPr dirty="0" sz="1800" spc="-11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70">
                <a:solidFill>
                  <a:srgbClr val="231F20"/>
                </a:solidFill>
                <a:latin typeface="Lucida Sans Unicode"/>
                <a:cs typeface="Lucida Sans Unicode"/>
              </a:rPr>
              <a:t>ментального</a:t>
            </a:r>
            <a:r>
              <a:rPr dirty="0" sz="1800" spc="-114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35">
                <a:solidFill>
                  <a:srgbClr val="231F20"/>
                </a:solidFill>
                <a:latin typeface="Lucida Sans Unicode"/>
                <a:cs typeface="Lucida Sans Unicode"/>
              </a:rPr>
              <a:t>здоров’я.</a:t>
            </a:r>
            <a:endParaRPr sz="1800">
              <a:latin typeface="Lucida Sans Unicode"/>
              <a:cs typeface="Lucida Sans Unicode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32" name="object 32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4" name="object 3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2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37" name="object 3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38" name="object 3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39" name="object 3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1123346"/>
            <a:ext cx="462470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55"/>
              <a:t>Поділися</a:t>
            </a:r>
            <a:r>
              <a:rPr dirty="0" spc="-204"/>
              <a:t> </a:t>
            </a:r>
            <a:r>
              <a:rPr dirty="0" spc="220"/>
              <a:t>з</a:t>
            </a:r>
            <a:r>
              <a:rPr dirty="0" spc="-200"/>
              <a:t> </a:t>
            </a:r>
            <a:r>
              <a:rPr dirty="0" spc="150"/>
              <a:t>іншими!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44569" y="2646567"/>
            <a:ext cx="3200770" cy="2775342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5" name="object 5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693075"/>
            <a:ext cx="735520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300"/>
              <a:t>Як</a:t>
            </a:r>
            <a:r>
              <a:rPr dirty="0" spc="-185"/>
              <a:t> </a:t>
            </a:r>
            <a:r>
              <a:rPr dirty="0" spc="135"/>
              <a:t>надавати</a:t>
            </a:r>
            <a:r>
              <a:rPr dirty="0" spc="-180"/>
              <a:t> </a:t>
            </a:r>
            <a:r>
              <a:rPr dirty="0" spc="165"/>
              <a:t>зворотний</a:t>
            </a:r>
            <a:r>
              <a:rPr dirty="0" spc="-180"/>
              <a:t> </a:t>
            </a:r>
            <a:r>
              <a:rPr dirty="0" spc="150"/>
              <a:t>зв’язок</a:t>
            </a:r>
          </a:p>
        </p:txBody>
      </p:sp>
      <p:sp>
        <p:nvSpPr>
          <p:cNvPr id="3" name="object 3"/>
          <p:cNvSpPr/>
          <p:nvPr/>
        </p:nvSpPr>
        <p:spPr>
          <a:xfrm>
            <a:off x="1666295" y="3055665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66295" y="3724648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66295" y="4393656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666295" y="5443663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619299" y="1814911"/>
            <a:ext cx="8504555" cy="4303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243455">
              <a:lnSpc>
                <a:spcPts val="3000"/>
              </a:lnSpc>
              <a:spcBef>
                <a:spcPts val="100"/>
              </a:spcBef>
            </a:pPr>
            <a:r>
              <a:rPr dirty="0" sz="2400" spc="125">
                <a:solidFill>
                  <a:srgbClr val="231F20"/>
                </a:solidFill>
                <a:latin typeface="Lucida Sans Unicode"/>
                <a:cs typeface="Lucida Sans Unicode"/>
              </a:rPr>
              <a:t>Прочитай</a:t>
            </a:r>
            <a:r>
              <a:rPr dirty="0" sz="2400" spc="-12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90">
                <a:solidFill>
                  <a:srgbClr val="231F20"/>
                </a:solidFill>
                <a:latin typeface="Lucida Sans Unicode"/>
                <a:cs typeface="Lucida Sans Unicode"/>
              </a:rPr>
              <a:t>написане.</a:t>
            </a:r>
            <a:r>
              <a:rPr dirty="0" sz="2400" spc="-12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125">
                <a:solidFill>
                  <a:srgbClr val="231F20"/>
                </a:solidFill>
                <a:latin typeface="Lucida Sans Unicode"/>
                <a:cs typeface="Lucida Sans Unicode"/>
              </a:rPr>
              <a:t>Прочитай</a:t>
            </a:r>
            <a:r>
              <a:rPr dirty="0" sz="2400" spc="-12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150">
                <a:solidFill>
                  <a:srgbClr val="231F20"/>
                </a:solidFill>
                <a:latin typeface="Lucida Sans Unicode"/>
                <a:cs typeface="Lucida Sans Unicode"/>
              </a:rPr>
              <a:t>ще</a:t>
            </a:r>
            <a:r>
              <a:rPr dirty="0" sz="2400" spc="-12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30">
                <a:solidFill>
                  <a:srgbClr val="231F20"/>
                </a:solidFill>
                <a:latin typeface="Lucida Sans Unicode"/>
                <a:cs typeface="Lucida Sans Unicode"/>
              </a:rPr>
              <a:t>раз. </a:t>
            </a:r>
            <a:r>
              <a:rPr dirty="0" sz="2400" spc="-74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135">
                <a:solidFill>
                  <a:srgbClr val="231F20"/>
                </a:solidFill>
                <a:latin typeface="Lucida Sans Unicode"/>
                <a:cs typeface="Lucida Sans Unicode"/>
              </a:rPr>
              <a:t>Коли</a:t>
            </a:r>
            <a:r>
              <a:rPr dirty="0" sz="2400" spc="-12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130">
                <a:solidFill>
                  <a:srgbClr val="231F20"/>
                </a:solidFill>
                <a:latin typeface="Lucida Sans Unicode"/>
                <a:cs typeface="Lucida Sans Unicode"/>
              </a:rPr>
              <a:t>читатимеш</a:t>
            </a:r>
            <a:r>
              <a:rPr dirty="0" sz="2400" spc="-114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80">
                <a:solidFill>
                  <a:srgbClr val="231F20"/>
                </a:solidFill>
                <a:latin typeface="Lucida Sans Unicode"/>
                <a:cs typeface="Lucida Sans Unicode"/>
              </a:rPr>
              <a:t>другий</a:t>
            </a:r>
            <a:r>
              <a:rPr dirty="0" sz="2400" spc="-12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30">
                <a:solidFill>
                  <a:srgbClr val="231F20"/>
                </a:solidFill>
                <a:latin typeface="Lucida Sans Unicode"/>
                <a:cs typeface="Lucida Sans Unicode"/>
              </a:rPr>
              <a:t>раз:</a:t>
            </a:r>
            <a:endParaRPr sz="24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</a:pPr>
            <a:endParaRPr sz="1950">
              <a:latin typeface="Lucida Sans Unicode"/>
              <a:cs typeface="Lucida Sans Unicode"/>
            </a:endParaRPr>
          </a:p>
          <a:p>
            <a:pPr marL="372745">
              <a:lnSpc>
                <a:spcPct val="100000"/>
              </a:lnSpc>
            </a:pPr>
            <a:r>
              <a:rPr dirty="0" sz="2400" spc="105">
                <a:solidFill>
                  <a:srgbClr val="231F20"/>
                </a:solidFill>
                <a:latin typeface="Lucida Sans Unicode"/>
                <a:cs typeface="Lucida Sans Unicode"/>
              </a:rPr>
              <a:t>виділи</a:t>
            </a:r>
            <a:r>
              <a:rPr dirty="0" sz="2400" spc="-13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80">
                <a:solidFill>
                  <a:srgbClr val="231F20"/>
                </a:solidFill>
                <a:latin typeface="Lucida Sans Unicode"/>
                <a:cs typeface="Lucida Sans Unicode"/>
              </a:rPr>
              <a:t>тезу</a:t>
            </a:r>
            <a:r>
              <a:rPr dirty="0" sz="2400" spc="-13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100">
                <a:solidFill>
                  <a:srgbClr val="231F20"/>
                </a:solidFill>
                <a:latin typeface="Lucida Sans Unicode"/>
                <a:cs typeface="Lucida Sans Unicode"/>
              </a:rPr>
              <a:t>одним</a:t>
            </a:r>
            <a:r>
              <a:rPr dirty="0" sz="2400" spc="-13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75">
                <a:solidFill>
                  <a:srgbClr val="231F20"/>
                </a:solidFill>
                <a:latin typeface="Lucida Sans Unicode"/>
                <a:cs typeface="Lucida Sans Unicode"/>
              </a:rPr>
              <a:t>кольором;</a:t>
            </a:r>
            <a:endParaRPr sz="2400">
              <a:latin typeface="Lucida Sans Unicode"/>
              <a:cs typeface="Lucida Sans Unicode"/>
            </a:endParaRPr>
          </a:p>
          <a:p>
            <a:pPr marL="372745">
              <a:lnSpc>
                <a:spcPct val="100000"/>
              </a:lnSpc>
              <a:spcBef>
                <a:spcPts val="2390"/>
              </a:spcBef>
            </a:pPr>
            <a:r>
              <a:rPr dirty="0" sz="2400" spc="105">
                <a:solidFill>
                  <a:srgbClr val="231F20"/>
                </a:solidFill>
                <a:latin typeface="Lucida Sans Unicode"/>
                <a:cs typeface="Lucida Sans Unicode"/>
              </a:rPr>
              <a:t>виділи</a:t>
            </a:r>
            <a:r>
              <a:rPr dirty="0" sz="2400" spc="-12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15">
                <a:solidFill>
                  <a:srgbClr val="231F20"/>
                </a:solidFill>
                <a:latin typeface="Lucida Sans Unicode"/>
                <a:cs typeface="Lucida Sans Unicode"/>
              </a:rPr>
              <a:t>будь-які</a:t>
            </a:r>
            <a:r>
              <a:rPr dirty="0" sz="2400" spc="-12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90">
                <a:solidFill>
                  <a:srgbClr val="231F20"/>
                </a:solidFill>
                <a:latin typeface="Lucida Sans Unicode"/>
                <a:cs typeface="Lucida Sans Unicode"/>
              </a:rPr>
              <a:t>докази</a:t>
            </a:r>
            <a:r>
              <a:rPr dirty="0" sz="2400" spc="-12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150">
                <a:solidFill>
                  <a:srgbClr val="231F20"/>
                </a:solidFill>
                <a:latin typeface="Lucida Sans Unicode"/>
                <a:cs typeface="Lucida Sans Unicode"/>
              </a:rPr>
              <a:t>з</a:t>
            </a:r>
            <a:r>
              <a:rPr dirty="0" sz="2400" spc="-12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135">
                <a:solidFill>
                  <a:srgbClr val="231F20"/>
                </a:solidFill>
                <a:latin typeface="Lucida Sans Unicode"/>
                <a:cs typeface="Lucida Sans Unicode"/>
              </a:rPr>
              <a:t>джерел</a:t>
            </a:r>
            <a:r>
              <a:rPr dirty="0" sz="2400" spc="-12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135">
                <a:solidFill>
                  <a:srgbClr val="231F20"/>
                </a:solidFill>
                <a:latin typeface="Lucida Sans Unicode"/>
                <a:cs typeface="Lucida Sans Unicode"/>
              </a:rPr>
              <a:t>іншим</a:t>
            </a:r>
            <a:r>
              <a:rPr dirty="0" sz="2400" spc="-12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75">
                <a:solidFill>
                  <a:srgbClr val="231F20"/>
                </a:solidFill>
                <a:latin typeface="Lucida Sans Unicode"/>
                <a:cs typeface="Lucida Sans Unicode"/>
              </a:rPr>
              <a:t>кольором;</a:t>
            </a:r>
            <a:endParaRPr sz="2400">
              <a:latin typeface="Lucida Sans Unicode"/>
              <a:cs typeface="Lucida Sans Unicode"/>
            </a:endParaRPr>
          </a:p>
          <a:p>
            <a:pPr marL="372110" marR="1952625">
              <a:lnSpc>
                <a:spcPct val="104200"/>
              </a:lnSpc>
              <a:spcBef>
                <a:spcPts val="2265"/>
              </a:spcBef>
            </a:pPr>
            <a:r>
              <a:rPr dirty="0" sz="2400" spc="100">
                <a:solidFill>
                  <a:srgbClr val="231F20"/>
                </a:solidFill>
                <a:latin typeface="Lucida Sans Unicode"/>
                <a:cs typeface="Lucida Sans Unicode"/>
              </a:rPr>
              <a:t>підкресли</a:t>
            </a:r>
            <a:r>
              <a:rPr dirty="0" sz="2400" spc="-114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60">
                <a:solidFill>
                  <a:srgbClr val="231F20"/>
                </a:solidFill>
                <a:latin typeface="Lucida Sans Unicode"/>
                <a:cs typeface="Lucida Sans Unicode"/>
              </a:rPr>
              <a:t>слова,</a:t>
            </a:r>
            <a:r>
              <a:rPr dirty="0" sz="2400" spc="-114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125">
                <a:solidFill>
                  <a:srgbClr val="231F20"/>
                </a:solidFill>
                <a:latin typeface="Lucida Sans Unicode"/>
                <a:cs typeface="Lucida Sans Unicode"/>
              </a:rPr>
              <a:t>які</a:t>
            </a:r>
            <a:r>
              <a:rPr dirty="0" sz="2400" spc="-11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90">
                <a:solidFill>
                  <a:srgbClr val="231F20"/>
                </a:solidFill>
                <a:latin typeface="Lucida Sans Unicode"/>
                <a:cs typeface="Lucida Sans Unicode"/>
              </a:rPr>
              <a:t>сигналізують</a:t>
            </a:r>
            <a:r>
              <a:rPr dirty="0" sz="2400" spc="-114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105">
                <a:solidFill>
                  <a:srgbClr val="231F20"/>
                </a:solidFill>
                <a:latin typeface="Lucida Sans Unicode"/>
                <a:cs typeface="Lucida Sans Unicode"/>
              </a:rPr>
              <a:t>про </a:t>
            </a:r>
            <a:r>
              <a:rPr dirty="0" sz="2400" spc="-74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125">
                <a:solidFill>
                  <a:srgbClr val="231F20"/>
                </a:solidFill>
                <a:latin typeface="Lucida Sans Unicode"/>
                <a:cs typeface="Lucida Sans Unicode"/>
              </a:rPr>
              <a:t>використання</a:t>
            </a:r>
            <a:r>
              <a:rPr dirty="0" sz="2400" spc="-12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90">
                <a:solidFill>
                  <a:srgbClr val="231F20"/>
                </a:solidFill>
                <a:latin typeface="Lucida Sans Unicode"/>
                <a:cs typeface="Lucida Sans Unicode"/>
              </a:rPr>
              <a:t>думок</a:t>
            </a:r>
            <a:r>
              <a:rPr dirty="0" sz="2400" spc="-114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65">
                <a:solidFill>
                  <a:srgbClr val="231F20"/>
                </a:solidFill>
                <a:latin typeface="Lucida Sans Unicode"/>
                <a:cs typeface="Lucida Sans Unicode"/>
              </a:rPr>
              <a:t>інших</a:t>
            </a:r>
            <a:r>
              <a:rPr dirty="0" sz="2400" spc="-114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60">
                <a:solidFill>
                  <a:srgbClr val="231F20"/>
                </a:solidFill>
                <a:latin typeface="Lucida Sans Unicode"/>
                <a:cs typeface="Lucida Sans Unicode"/>
              </a:rPr>
              <a:t>людей;</a:t>
            </a:r>
            <a:endParaRPr sz="2400">
              <a:latin typeface="Lucida Sans Unicode"/>
              <a:cs typeface="Lucida Sans Unicode"/>
            </a:endParaRPr>
          </a:p>
          <a:p>
            <a:pPr marL="372110" marR="549275">
              <a:lnSpc>
                <a:spcPct val="104200"/>
              </a:lnSpc>
              <a:spcBef>
                <a:spcPts val="2270"/>
              </a:spcBef>
            </a:pPr>
            <a:r>
              <a:rPr dirty="0" sz="2400" spc="55">
                <a:solidFill>
                  <a:srgbClr val="231F20"/>
                </a:solidFill>
                <a:latin typeface="Lucida Sans Unicode"/>
                <a:cs typeface="Lucida Sans Unicode"/>
              </a:rPr>
              <a:t>подумай,</a:t>
            </a:r>
            <a:r>
              <a:rPr dirty="0" sz="2400" spc="-11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140">
                <a:solidFill>
                  <a:srgbClr val="231F20"/>
                </a:solidFill>
                <a:latin typeface="Lucida Sans Unicode"/>
                <a:cs typeface="Lucida Sans Unicode"/>
              </a:rPr>
              <a:t>яку</a:t>
            </a:r>
            <a:r>
              <a:rPr dirty="0" sz="2400" spc="-11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30">
                <a:solidFill>
                  <a:srgbClr val="231F20"/>
                </a:solidFill>
                <a:latin typeface="Lucida Sans Unicode"/>
                <a:cs typeface="Lucida Sans Unicode"/>
              </a:rPr>
              <a:t>план-схему</a:t>
            </a:r>
            <a:r>
              <a:rPr dirty="0" sz="24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110">
                <a:solidFill>
                  <a:srgbClr val="231F20"/>
                </a:solidFill>
                <a:latin typeface="Lucida Sans Unicode"/>
                <a:cs typeface="Lucida Sans Unicode"/>
              </a:rPr>
              <a:t>використано</a:t>
            </a:r>
            <a:r>
              <a:rPr dirty="0" sz="2400" spc="-11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114">
                <a:solidFill>
                  <a:srgbClr val="231F20"/>
                </a:solidFill>
                <a:latin typeface="Lucida Sans Unicode"/>
                <a:cs typeface="Lucida Sans Unicode"/>
              </a:rPr>
              <a:t>для</a:t>
            </a:r>
            <a:r>
              <a:rPr dirty="0" sz="24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60">
                <a:solidFill>
                  <a:srgbClr val="231F20"/>
                </a:solidFill>
                <a:latin typeface="Lucida Sans Unicode"/>
                <a:cs typeface="Lucida Sans Unicode"/>
              </a:rPr>
              <a:t>есе. </a:t>
            </a:r>
            <a:r>
              <a:rPr dirty="0" sz="2400" spc="-74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204">
                <a:solidFill>
                  <a:srgbClr val="231F20"/>
                </a:solidFill>
                <a:latin typeface="Lucida Sans Unicode"/>
                <a:cs typeface="Lucida Sans Unicode"/>
              </a:rPr>
              <a:t>Чи</a:t>
            </a:r>
            <a:r>
              <a:rPr dirty="0" sz="2400" spc="-12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80">
                <a:solidFill>
                  <a:srgbClr val="231F20"/>
                </a:solidFill>
                <a:latin typeface="Lucida Sans Unicode"/>
                <a:cs typeface="Lucida Sans Unicode"/>
              </a:rPr>
              <a:t>допомагає</a:t>
            </a:r>
            <a:r>
              <a:rPr dirty="0" sz="2400" spc="-114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120">
                <a:solidFill>
                  <a:srgbClr val="231F20"/>
                </a:solidFill>
                <a:latin typeface="Lucida Sans Unicode"/>
                <a:cs typeface="Lucida Sans Unicode"/>
              </a:rPr>
              <a:t>вона</a:t>
            </a:r>
            <a:r>
              <a:rPr dirty="0" sz="2400" spc="-114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114">
                <a:solidFill>
                  <a:srgbClr val="231F20"/>
                </a:solidFill>
                <a:latin typeface="Lucida Sans Unicode"/>
                <a:cs typeface="Lucida Sans Unicode"/>
              </a:rPr>
              <a:t>розкрити</a:t>
            </a:r>
            <a:r>
              <a:rPr dirty="0" sz="2400" spc="-12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85">
                <a:solidFill>
                  <a:srgbClr val="231F20"/>
                </a:solidFill>
                <a:latin typeface="Lucida Sans Unicode"/>
                <a:cs typeface="Lucida Sans Unicode"/>
              </a:rPr>
              <a:t>зміст</a:t>
            </a:r>
            <a:r>
              <a:rPr dirty="0" sz="2400" spc="-114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155">
                <a:solidFill>
                  <a:srgbClr val="231F20"/>
                </a:solidFill>
                <a:latin typeface="Lucida Sans Unicode"/>
                <a:cs typeface="Lucida Sans Unicode"/>
              </a:rPr>
              <a:t>тези?</a:t>
            </a:r>
            <a:endParaRPr sz="2400">
              <a:latin typeface="Lucida Sans Unicode"/>
              <a:cs typeface="Lucida Sans Unicode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9" name="object 9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300" y="1219390"/>
            <a:ext cx="643953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35"/>
              <a:t>Час</a:t>
            </a:r>
            <a:r>
              <a:rPr dirty="0" spc="-185"/>
              <a:t> </a:t>
            </a:r>
            <a:r>
              <a:rPr dirty="0" spc="160"/>
              <a:t>писати</a:t>
            </a:r>
            <a:r>
              <a:rPr dirty="0" spc="-180"/>
              <a:t> </a:t>
            </a:r>
            <a:r>
              <a:rPr dirty="0" spc="85"/>
              <a:t>другу</a:t>
            </a:r>
            <a:r>
              <a:rPr dirty="0" spc="-180"/>
              <a:t> </a:t>
            </a:r>
            <a:r>
              <a:rPr dirty="0" spc="100"/>
              <a:t>чернетку.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7300" y="2599589"/>
            <a:ext cx="6508750" cy="32092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69215">
              <a:lnSpc>
                <a:spcPct val="105600"/>
              </a:lnSpc>
              <a:spcBef>
                <a:spcPts val="95"/>
              </a:spcBef>
            </a:pPr>
            <a:r>
              <a:rPr dirty="0" sz="3000" spc="254">
                <a:solidFill>
                  <a:srgbClr val="231F20"/>
                </a:solidFill>
                <a:latin typeface="Lucida Sans Unicode"/>
                <a:cs typeface="Lucida Sans Unicode"/>
              </a:rPr>
              <a:t>Як </a:t>
            </a:r>
            <a:r>
              <a:rPr dirty="0" sz="3000" spc="140">
                <a:solidFill>
                  <a:srgbClr val="231F20"/>
                </a:solidFill>
                <a:latin typeface="Lucida Sans Unicode"/>
                <a:cs typeface="Lucida Sans Unicode"/>
              </a:rPr>
              <a:t>зворотний </a:t>
            </a:r>
            <a:r>
              <a:rPr dirty="0" sz="3000" spc="130">
                <a:solidFill>
                  <a:srgbClr val="231F20"/>
                </a:solidFill>
                <a:latin typeface="Lucida Sans Unicode"/>
                <a:cs typeface="Lucida Sans Unicode"/>
              </a:rPr>
              <a:t>зв’язок </a:t>
            </a:r>
            <a:r>
              <a:rPr dirty="0" sz="3000" spc="13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65">
                <a:solidFill>
                  <a:srgbClr val="231F20"/>
                </a:solidFill>
                <a:latin typeface="Lucida Sans Unicode"/>
                <a:cs typeface="Lucida Sans Unicode"/>
              </a:rPr>
              <a:t>о</a:t>
            </a:r>
            <a:r>
              <a:rPr dirty="0" sz="3000" spc="140">
                <a:solidFill>
                  <a:srgbClr val="231F20"/>
                </a:solidFill>
                <a:latin typeface="Lucida Sans Unicode"/>
                <a:cs typeface="Lucida Sans Unicode"/>
              </a:rPr>
              <a:t>днокласни</a:t>
            </a:r>
            <a:r>
              <a:rPr dirty="0" sz="3000" spc="90">
                <a:solidFill>
                  <a:srgbClr val="231F20"/>
                </a:solidFill>
                <a:latin typeface="Lucida Sans Unicode"/>
                <a:cs typeface="Lucida Sans Unicode"/>
              </a:rPr>
              <a:t>к</a:t>
            </a:r>
            <a:r>
              <a:rPr dirty="0" sz="3000" spc="110">
                <a:solidFill>
                  <a:srgbClr val="231F20"/>
                </a:solidFill>
                <a:latin typeface="Lucida Sans Unicode"/>
                <a:cs typeface="Lucida Sans Unicode"/>
              </a:rPr>
              <a:t>а</a:t>
            </a:r>
            <a:r>
              <a:rPr dirty="0" sz="3000" spc="-14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-520">
                <a:solidFill>
                  <a:srgbClr val="231F20"/>
                </a:solidFill>
                <a:latin typeface="Lucida Sans Unicode"/>
                <a:cs typeface="Lucida Sans Unicode"/>
              </a:rPr>
              <a:t>/</a:t>
            </a:r>
            <a:r>
              <a:rPr dirty="0" sz="3000" spc="-14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65">
                <a:solidFill>
                  <a:srgbClr val="231F20"/>
                </a:solidFill>
                <a:latin typeface="Lucida Sans Unicode"/>
                <a:cs typeface="Lucida Sans Unicode"/>
              </a:rPr>
              <a:t>о</a:t>
            </a:r>
            <a:r>
              <a:rPr dirty="0" sz="3000" spc="105">
                <a:solidFill>
                  <a:srgbClr val="231F20"/>
                </a:solidFill>
                <a:latin typeface="Lucida Sans Unicode"/>
                <a:cs typeface="Lucida Sans Unicode"/>
              </a:rPr>
              <a:t>днокласниці  </a:t>
            </a:r>
            <a:r>
              <a:rPr dirty="0" sz="3000" spc="65">
                <a:solidFill>
                  <a:srgbClr val="231F20"/>
                </a:solidFill>
                <a:latin typeface="Lucida Sans Unicode"/>
                <a:cs typeface="Lucida Sans Unicode"/>
              </a:rPr>
              <a:t>допоміг</a:t>
            </a:r>
            <a:r>
              <a:rPr dirty="0" sz="3000" spc="-15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114">
                <a:solidFill>
                  <a:srgbClr val="231F20"/>
                </a:solidFill>
                <a:latin typeface="Lucida Sans Unicode"/>
                <a:cs typeface="Lucida Sans Unicode"/>
              </a:rPr>
              <a:t>поглянути</a:t>
            </a:r>
            <a:r>
              <a:rPr dirty="0" sz="3000" spc="-15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135">
                <a:solidFill>
                  <a:srgbClr val="231F20"/>
                </a:solidFill>
                <a:latin typeface="Lucida Sans Unicode"/>
                <a:cs typeface="Lucida Sans Unicode"/>
              </a:rPr>
              <a:t>на</a:t>
            </a:r>
            <a:r>
              <a:rPr dirty="0" sz="3000" spc="-15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160">
                <a:solidFill>
                  <a:srgbClr val="231F20"/>
                </a:solidFill>
                <a:latin typeface="Lucida Sans Unicode"/>
                <a:cs typeface="Lucida Sans Unicode"/>
              </a:rPr>
              <a:t>написане </a:t>
            </a:r>
            <a:r>
              <a:rPr dirty="0" sz="3000" spc="-93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90">
                <a:solidFill>
                  <a:srgbClr val="231F20"/>
                </a:solidFill>
                <a:latin typeface="Lucida Sans Unicode"/>
                <a:cs typeface="Lucida Sans Unicode"/>
              </a:rPr>
              <a:t>тобою</a:t>
            </a:r>
            <a:r>
              <a:rPr dirty="0" sz="3000" spc="-15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35">
                <a:solidFill>
                  <a:srgbClr val="231F20"/>
                </a:solidFill>
                <a:latin typeface="Lucida Sans Unicode"/>
                <a:cs typeface="Lucida Sans Unicode"/>
              </a:rPr>
              <a:t>під</a:t>
            </a:r>
            <a:r>
              <a:rPr dirty="0" sz="3000" spc="-15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170">
                <a:solidFill>
                  <a:srgbClr val="231F20"/>
                </a:solidFill>
                <a:latin typeface="Lucida Sans Unicode"/>
                <a:cs typeface="Lucida Sans Unicode"/>
              </a:rPr>
              <a:t>іншим</a:t>
            </a:r>
            <a:r>
              <a:rPr dirty="0" sz="3000" spc="-14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155">
                <a:solidFill>
                  <a:srgbClr val="231F20"/>
                </a:solidFill>
                <a:latin typeface="Lucida Sans Unicode"/>
                <a:cs typeface="Lucida Sans Unicode"/>
              </a:rPr>
              <a:t>кутом?</a:t>
            </a:r>
            <a:endParaRPr sz="30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2470"/>
              </a:spcBef>
            </a:pPr>
            <a:r>
              <a:rPr dirty="0" sz="3000" spc="210">
                <a:solidFill>
                  <a:srgbClr val="231F20"/>
                </a:solidFill>
                <a:latin typeface="Lucida Sans Unicode"/>
                <a:cs typeface="Lucida Sans Unicode"/>
              </a:rPr>
              <a:t>Візьми</a:t>
            </a:r>
            <a:r>
              <a:rPr dirty="0" sz="3000" spc="-15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25">
                <a:solidFill>
                  <a:srgbClr val="231F20"/>
                </a:solidFill>
                <a:latin typeface="Lucida Sans Unicode"/>
                <a:cs typeface="Lucida Sans Unicode"/>
              </a:rPr>
              <a:t>до</a:t>
            </a:r>
            <a:r>
              <a:rPr dirty="0" sz="3000" spc="-15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135">
                <a:solidFill>
                  <a:srgbClr val="231F20"/>
                </a:solidFill>
                <a:latin typeface="Lucida Sans Unicode"/>
                <a:cs typeface="Lucida Sans Unicode"/>
              </a:rPr>
              <a:t>уваги</a:t>
            </a:r>
            <a:r>
              <a:rPr dirty="0" sz="3000" spc="-15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114">
                <a:solidFill>
                  <a:srgbClr val="231F20"/>
                </a:solidFill>
                <a:latin typeface="Lucida Sans Unicode"/>
                <a:cs typeface="Lucida Sans Unicode"/>
              </a:rPr>
              <a:t>коментарі</a:t>
            </a:r>
            <a:endParaRPr sz="30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3000" spc="145">
                <a:solidFill>
                  <a:srgbClr val="231F20"/>
                </a:solidFill>
                <a:latin typeface="Lucida Sans Unicode"/>
                <a:cs typeface="Lucida Sans Unicode"/>
              </a:rPr>
              <a:t>для</a:t>
            </a:r>
            <a:r>
              <a:rPr dirty="0" sz="3000" spc="-15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170">
                <a:solidFill>
                  <a:srgbClr val="231F20"/>
                </a:solidFill>
                <a:latin typeface="Lucida Sans Unicode"/>
                <a:cs typeface="Lucida Sans Unicode"/>
              </a:rPr>
              <a:t>написання</a:t>
            </a:r>
            <a:r>
              <a:rPr dirty="0" sz="3000" spc="-15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30">
                <a:solidFill>
                  <a:srgbClr val="231F20"/>
                </a:solidFill>
                <a:latin typeface="Lucida Sans Unicode"/>
                <a:cs typeface="Lucida Sans Unicode"/>
              </a:rPr>
              <a:t>другої</a:t>
            </a:r>
            <a:r>
              <a:rPr dirty="0" sz="3000" spc="-15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3000" spc="114">
                <a:solidFill>
                  <a:srgbClr val="231F20"/>
                </a:solidFill>
                <a:latin typeface="Lucida Sans Unicode"/>
                <a:cs typeface="Lucida Sans Unicode"/>
              </a:rPr>
              <a:t>чернетки.</a:t>
            </a:r>
            <a:endParaRPr sz="3000">
              <a:latin typeface="Lucida Sans Unicode"/>
              <a:cs typeface="Lucida Sans Unicode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307996" y="2376032"/>
            <a:ext cx="2766695" cy="2790825"/>
            <a:chOff x="7307996" y="2376032"/>
            <a:chExt cx="2766695" cy="2790825"/>
          </a:xfrm>
        </p:grpSpPr>
        <p:sp>
          <p:nvSpPr>
            <p:cNvPr id="5" name="object 5"/>
            <p:cNvSpPr/>
            <p:nvPr/>
          </p:nvSpPr>
          <p:spPr>
            <a:xfrm>
              <a:off x="8162952" y="2376032"/>
              <a:ext cx="1292225" cy="2773045"/>
            </a:xfrm>
            <a:custGeom>
              <a:avLst/>
              <a:gdLst/>
              <a:ahLst/>
              <a:cxnLst/>
              <a:rect l="l" t="t" r="r" b="b"/>
              <a:pathLst>
                <a:path w="1292225" h="2773045">
                  <a:moveTo>
                    <a:pt x="416255" y="0"/>
                  </a:moveTo>
                  <a:lnTo>
                    <a:pt x="395913" y="1345"/>
                  </a:lnTo>
                  <a:lnTo>
                    <a:pt x="376526" y="6248"/>
                  </a:lnTo>
                  <a:lnTo>
                    <a:pt x="358372" y="14551"/>
                  </a:lnTo>
                  <a:lnTo>
                    <a:pt x="341731" y="26098"/>
                  </a:lnTo>
                  <a:lnTo>
                    <a:pt x="327247" y="17233"/>
                  </a:lnTo>
                  <a:lnTo>
                    <a:pt x="311794" y="10718"/>
                  </a:lnTo>
                  <a:lnTo>
                    <a:pt x="295536" y="6613"/>
                  </a:lnTo>
                  <a:lnTo>
                    <a:pt x="278637" y="4978"/>
                  </a:lnTo>
                  <a:lnTo>
                    <a:pt x="127952" y="1689"/>
                  </a:lnTo>
                  <a:lnTo>
                    <a:pt x="105201" y="3532"/>
                  </a:lnTo>
                  <a:lnTo>
                    <a:pt x="63617" y="20230"/>
                  </a:lnTo>
                  <a:lnTo>
                    <a:pt x="30938" y="52545"/>
                  </a:lnTo>
                  <a:lnTo>
                    <a:pt x="13016" y="94642"/>
                  </a:lnTo>
                  <a:lnTo>
                    <a:pt x="0" y="622312"/>
                  </a:lnTo>
                  <a:lnTo>
                    <a:pt x="2078" y="671726"/>
                  </a:lnTo>
                  <a:lnTo>
                    <a:pt x="10161" y="719708"/>
                  </a:lnTo>
                  <a:lnTo>
                    <a:pt x="23949" y="765763"/>
                  </a:lnTo>
                  <a:lnTo>
                    <a:pt x="43141" y="809401"/>
                  </a:lnTo>
                  <a:lnTo>
                    <a:pt x="67437" y="850127"/>
                  </a:lnTo>
                  <a:lnTo>
                    <a:pt x="96535" y="887450"/>
                  </a:lnTo>
                  <a:lnTo>
                    <a:pt x="130135" y="920875"/>
                  </a:lnTo>
                  <a:lnTo>
                    <a:pt x="167936" y="949911"/>
                  </a:lnTo>
                  <a:lnTo>
                    <a:pt x="209638" y="974064"/>
                  </a:lnTo>
                  <a:lnTo>
                    <a:pt x="215163" y="2767101"/>
                  </a:lnTo>
                  <a:lnTo>
                    <a:pt x="220433" y="2772448"/>
                  </a:lnTo>
                  <a:lnTo>
                    <a:pt x="233464" y="2772422"/>
                  </a:lnTo>
                  <a:lnTo>
                    <a:pt x="238709" y="2767037"/>
                  </a:lnTo>
                  <a:lnTo>
                    <a:pt x="233146" y="961745"/>
                  </a:lnTo>
                  <a:lnTo>
                    <a:pt x="230466" y="957503"/>
                  </a:lnTo>
                  <a:lnTo>
                    <a:pt x="226313" y="955548"/>
                  </a:lnTo>
                  <a:lnTo>
                    <a:pt x="186049" y="933252"/>
                  </a:lnTo>
                  <a:lnTo>
                    <a:pt x="149526" y="906153"/>
                  </a:lnTo>
                  <a:lnTo>
                    <a:pt x="117043" y="874737"/>
                  </a:lnTo>
                  <a:lnTo>
                    <a:pt x="88894" y="839491"/>
                  </a:lnTo>
                  <a:lnTo>
                    <a:pt x="65376" y="800900"/>
                  </a:lnTo>
                  <a:lnTo>
                    <a:pt x="46786" y="759451"/>
                  </a:lnTo>
                  <a:lnTo>
                    <a:pt x="33420" y="715631"/>
                  </a:lnTo>
                  <a:lnTo>
                    <a:pt x="25574" y="669925"/>
                  </a:lnTo>
                  <a:lnTo>
                    <a:pt x="23545" y="622820"/>
                  </a:lnTo>
                  <a:lnTo>
                    <a:pt x="33870" y="118427"/>
                  </a:lnTo>
                  <a:lnTo>
                    <a:pt x="50328" y="66183"/>
                  </a:lnTo>
                  <a:lnTo>
                    <a:pt x="92292" y="32048"/>
                  </a:lnTo>
                  <a:lnTo>
                    <a:pt x="127444" y="25692"/>
                  </a:lnTo>
                  <a:lnTo>
                    <a:pt x="278129" y="28981"/>
                  </a:lnTo>
                  <a:lnTo>
                    <a:pt x="321972" y="41647"/>
                  </a:lnTo>
                  <a:lnTo>
                    <a:pt x="339293" y="54813"/>
                  </a:lnTo>
                  <a:lnTo>
                    <a:pt x="346113" y="54571"/>
                  </a:lnTo>
                  <a:lnTo>
                    <a:pt x="380620" y="30346"/>
                  </a:lnTo>
                  <a:lnTo>
                    <a:pt x="415747" y="24015"/>
                  </a:lnTo>
                  <a:lnTo>
                    <a:pt x="566419" y="27305"/>
                  </a:lnTo>
                  <a:lnTo>
                    <a:pt x="604669" y="36888"/>
                  </a:lnTo>
                  <a:lnTo>
                    <a:pt x="635546" y="62255"/>
                  </a:lnTo>
                  <a:lnTo>
                    <a:pt x="637552" y="64795"/>
                  </a:lnTo>
                  <a:lnTo>
                    <a:pt x="640473" y="66395"/>
                  </a:lnTo>
                  <a:lnTo>
                    <a:pt x="646823" y="66979"/>
                  </a:lnTo>
                  <a:lnTo>
                    <a:pt x="650011" y="65963"/>
                  </a:lnTo>
                  <a:lnTo>
                    <a:pt x="652424" y="63830"/>
                  </a:lnTo>
                  <a:lnTo>
                    <a:pt x="666093" y="53851"/>
                  </a:lnTo>
                  <a:lnTo>
                    <a:pt x="681131" y="46658"/>
                  </a:lnTo>
                  <a:lnTo>
                    <a:pt x="697128" y="42386"/>
                  </a:lnTo>
                  <a:lnTo>
                    <a:pt x="713676" y="41173"/>
                  </a:lnTo>
                  <a:lnTo>
                    <a:pt x="864361" y="44462"/>
                  </a:lnTo>
                  <a:lnTo>
                    <a:pt x="916370" y="62757"/>
                  </a:lnTo>
                  <a:lnTo>
                    <a:pt x="949032" y="108559"/>
                  </a:lnTo>
                  <a:lnTo>
                    <a:pt x="950620" y="113347"/>
                  </a:lnTo>
                  <a:lnTo>
                    <a:pt x="954976" y="116611"/>
                  </a:lnTo>
                  <a:lnTo>
                    <a:pt x="1080579" y="119329"/>
                  </a:lnTo>
                  <a:lnTo>
                    <a:pt x="1131787" y="136297"/>
                  </a:lnTo>
                  <a:lnTo>
                    <a:pt x="1165272" y="179635"/>
                  </a:lnTo>
                  <a:lnTo>
                    <a:pt x="1171549" y="216077"/>
                  </a:lnTo>
                  <a:lnTo>
                    <a:pt x="1163510" y="629373"/>
                  </a:lnTo>
                  <a:lnTo>
                    <a:pt x="1157958" y="683703"/>
                  </a:lnTo>
                  <a:lnTo>
                    <a:pt x="1143762" y="735912"/>
                  </a:lnTo>
                  <a:lnTo>
                    <a:pt x="1121414" y="784925"/>
                  </a:lnTo>
                  <a:lnTo>
                    <a:pt x="1091405" y="829666"/>
                  </a:lnTo>
                  <a:lnTo>
                    <a:pt x="1054226" y="869061"/>
                  </a:lnTo>
                  <a:lnTo>
                    <a:pt x="1051026" y="871931"/>
                  </a:lnTo>
                  <a:lnTo>
                    <a:pt x="1049604" y="876350"/>
                  </a:lnTo>
                  <a:lnTo>
                    <a:pt x="1060213" y="930902"/>
                  </a:lnTo>
                  <a:lnTo>
                    <a:pt x="1070872" y="993716"/>
                  </a:lnTo>
                  <a:lnTo>
                    <a:pt x="1082341" y="1067838"/>
                  </a:lnTo>
                  <a:lnTo>
                    <a:pt x="1094493" y="1152059"/>
                  </a:lnTo>
                  <a:lnTo>
                    <a:pt x="1107198" y="1245173"/>
                  </a:lnTo>
                  <a:lnTo>
                    <a:pt x="1120329" y="1345970"/>
                  </a:lnTo>
                  <a:lnTo>
                    <a:pt x="1140543" y="1508927"/>
                  </a:lnTo>
                  <a:lnTo>
                    <a:pt x="1160993" y="1682374"/>
                  </a:lnTo>
                  <a:lnTo>
                    <a:pt x="1181246" y="1862232"/>
                  </a:lnTo>
                  <a:lnTo>
                    <a:pt x="1200869" y="2044423"/>
                  </a:lnTo>
                  <a:lnTo>
                    <a:pt x="1219429" y="2224869"/>
                  </a:lnTo>
                  <a:lnTo>
                    <a:pt x="1236492" y="2399491"/>
                  </a:lnTo>
                  <a:lnTo>
                    <a:pt x="1251627" y="2564212"/>
                  </a:lnTo>
                  <a:lnTo>
                    <a:pt x="1260431" y="2666510"/>
                  </a:lnTo>
                  <a:lnTo>
                    <a:pt x="1268539" y="2767672"/>
                  </a:lnTo>
                  <a:lnTo>
                    <a:pt x="1273695" y="2772448"/>
                  </a:lnTo>
                  <a:lnTo>
                    <a:pt x="1279778" y="2772448"/>
                  </a:lnTo>
                  <a:lnTo>
                    <a:pt x="1287195" y="2771889"/>
                  </a:lnTo>
                  <a:lnTo>
                    <a:pt x="1292034" y="2766110"/>
                  </a:lnTo>
                  <a:lnTo>
                    <a:pt x="1283960" y="2665328"/>
                  </a:lnTo>
                  <a:lnTo>
                    <a:pt x="1270469" y="2510691"/>
                  </a:lnTo>
                  <a:lnTo>
                    <a:pt x="1254785" y="2343554"/>
                  </a:lnTo>
                  <a:lnTo>
                    <a:pt x="1237330" y="2167902"/>
                  </a:lnTo>
                  <a:lnTo>
                    <a:pt x="1218528" y="1987720"/>
                  </a:lnTo>
                  <a:lnTo>
                    <a:pt x="1198801" y="1806992"/>
                  </a:lnTo>
                  <a:lnTo>
                    <a:pt x="1178575" y="1629702"/>
                  </a:lnTo>
                  <a:lnTo>
                    <a:pt x="1158271" y="1459837"/>
                  </a:lnTo>
                  <a:lnTo>
                    <a:pt x="1138314" y="1301379"/>
                  </a:lnTo>
                  <a:lnTo>
                    <a:pt x="1125410" y="1204047"/>
                  </a:lnTo>
                  <a:lnTo>
                    <a:pt x="1112974" y="1114737"/>
                  </a:lnTo>
                  <a:lnTo>
                    <a:pt x="1101131" y="1034629"/>
                  </a:lnTo>
                  <a:lnTo>
                    <a:pt x="1090006" y="964905"/>
                  </a:lnTo>
                  <a:lnTo>
                    <a:pt x="1079725" y="906745"/>
                  </a:lnTo>
                  <a:lnTo>
                    <a:pt x="1074940" y="882370"/>
                  </a:lnTo>
                  <a:lnTo>
                    <a:pt x="1107237" y="847834"/>
                  </a:lnTo>
                  <a:lnTo>
                    <a:pt x="1134467" y="809450"/>
                  </a:lnTo>
                  <a:lnTo>
                    <a:pt x="1156349" y="767838"/>
                  </a:lnTo>
                  <a:lnTo>
                    <a:pt x="1172597" y="723621"/>
                  </a:lnTo>
                  <a:lnTo>
                    <a:pt x="1182927" y="677420"/>
                  </a:lnTo>
                  <a:lnTo>
                    <a:pt x="1187056" y="629856"/>
                  </a:lnTo>
                  <a:lnTo>
                    <a:pt x="1195095" y="216560"/>
                  </a:lnTo>
                  <a:lnTo>
                    <a:pt x="1193342" y="193170"/>
                  </a:lnTo>
                  <a:lnTo>
                    <a:pt x="1176950" y="150309"/>
                  </a:lnTo>
                  <a:lnTo>
                    <a:pt x="1145254" y="116594"/>
                  </a:lnTo>
                  <a:lnTo>
                    <a:pt x="1103936" y="98099"/>
                  </a:lnTo>
                  <a:lnTo>
                    <a:pt x="968387" y="92900"/>
                  </a:lnTo>
                  <a:lnTo>
                    <a:pt x="951171" y="63707"/>
                  </a:lnTo>
                  <a:lnTo>
                    <a:pt x="927034" y="41038"/>
                  </a:lnTo>
                  <a:lnTo>
                    <a:pt x="897694" y="26186"/>
                  </a:lnTo>
                  <a:lnTo>
                    <a:pt x="864869" y="20446"/>
                  </a:lnTo>
                  <a:lnTo>
                    <a:pt x="714184" y="17170"/>
                  </a:lnTo>
                  <a:lnTo>
                    <a:pt x="696232" y="18294"/>
                  </a:lnTo>
                  <a:lnTo>
                    <a:pt x="678657" y="22258"/>
                  </a:lnTo>
                  <a:lnTo>
                    <a:pt x="661847" y="28977"/>
                  </a:lnTo>
                  <a:lnTo>
                    <a:pt x="646188" y="38366"/>
                  </a:lnTo>
                  <a:lnTo>
                    <a:pt x="629175" y="23795"/>
                  </a:lnTo>
                  <a:lnTo>
                    <a:pt x="609939" y="12912"/>
                  </a:lnTo>
                  <a:lnTo>
                    <a:pt x="589013" y="5987"/>
                  </a:lnTo>
                  <a:lnTo>
                    <a:pt x="566927" y="3289"/>
                  </a:lnTo>
                  <a:lnTo>
                    <a:pt x="41625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9862362" y="2561018"/>
              <a:ext cx="24130" cy="373380"/>
            </a:xfrm>
            <a:custGeom>
              <a:avLst/>
              <a:gdLst/>
              <a:ahLst/>
              <a:cxnLst/>
              <a:rect l="l" t="t" r="r" b="b"/>
              <a:pathLst>
                <a:path w="24129" h="373380">
                  <a:moveTo>
                    <a:pt x="23545" y="0"/>
                  </a:moveTo>
                  <a:lnTo>
                    <a:pt x="0" y="0"/>
                  </a:lnTo>
                  <a:lnTo>
                    <a:pt x="0" y="372783"/>
                  </a:lnTo>
                  <a:lnTo>
                    <a:pt x="23545" y="372783"/>
                  </a:lnTo>
                  <a:lnTo>
                    <a:pt x="23545" y="0"/>
                  </a:lnTo>
                  <a:close/>
                </a:path>
              </a:pathLst>
            </a:custGeom>
            <a:solidFill>
              <a:srgbClr val="1F2A3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7759522" y="2561026"/>
              <a:ext cx="2315210" cy="376555"/>
            </a:xfrm>
            <a:custGeom>
              <a:avLst/>
              <a:gdLst/>
              <a:ahLst/>
              <a:cxnLst/>
              <a:rect l="l" t="t" r="r" b="b"/>
              <a:pathLst>
                <a:path w="2315209" h="376555">
                  <a:moveTo>
                    <a:pt x="2214841" y="0"/>
                  </a:moveTo>
                  <a:lnTo>
                    <a:pt x="0" y="0"/>
                  </a:lnTo>
                  <a:lnTo>
                    <a:pt x="0" y="376313"/>
                  </a:lnTo>
                  <a:lnTo>
                    <a:pt x="2214841" y="376313"/>
                  </a:lnTo>
                  <a:lnTo>
                    <a:pt x="2253857" y="366456"/>
                  </a:lnTo>
                  <a:lnTo>
                    <a:pt x="2285715" y="339574"/>
                  </a:lnTo>
                  <a:lnTo>
                    <a:pt x="2307194" y="299702"/>
                  </a:lnTo>
                  <a:lnTo>
                    <a:pt x="2315070" y="250875"/>
                  </a:lnTo>
                  <a:lnTo>
                    <a:pt x="2315070" y="125437"/>
                  </a:lnTo>
                  <a:lnTo>
                    <a:pt x="2307194" y="76611"/>
                  </a:lnTo>
                  <a:lnTo>
                    <a:pt x="2285715" y="36739"/>
                  </a:lnTo>
                  <a:lnTo>
                    <a:pt x="2253857" y="9857"/>
                  </a:lnTo>
                  <a:lnTo>
                    <a:pt x="2214841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9899665" y="2573030"/>
              <a:ext cx="163195" cy="352425"/>
            </a:xfrm>
            <a:custGeom>
              <a:avLst/>
              <a:gdLst/>
              <a:ahLst/>
              <a:cxnLst/>
              <a:rect l="l" t="t" r="r" b="b"/>
              <a:pathLst>
                <a:path w="163195" h="352425">
                  <a:moveTo>
                    <a:pt x="74701" y="0"/>
                  </a:moveTo>
                  <a:lnTo>
                    <a:pt x="0" y="0"/>
                  </a:lnTo>
                  <a:lnTo>
                    <a:pt x="0" y="352310"/>
                  </a:lnTo>
                  <a:lnTo>
                    <a:pt x="74701" y="352310"/>
                  </a:lnTo>
                  <a:lnTo>
                    <a:pt x="109101" y="343382"/>
                  </a:lnTo>
                  <a:lnTo>
                    <a:pt x="137221" y="319047"/>
                  </a:lnTo>
                  <a:lnTo>
                    <a:pt x="156195" y="282985"/>
                  </a:lnTo>
                  <a:lnTo>
                    <a:pt x="163156" y="238874"/>
                  </a:lnTo>
                  <a:lnTo>
                    <a:pt x="163156" y="113436"/>
                  </a:lnTo>
                  <a:lnTo>
                    <a:pt x="156195" y="69324"/>
                  </a:lnTo>
                  <a:lnTo>
                    <a:pt x="137221" y="33262"/>
                  </a:lnTo>
                  <a:lnTo>
                    <a:pt x="109101" y="8928"/>
                  </a:lnTo>
                  <a:lnTo>
                    <a:pt x="7470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7307999" y="2561030"/>
              <a:ext cx="2766695" cy="376555"/>
            </a:xfrm>
            <a:custGeom>
              <a:avLst/>
              <a:gdLst/>
              <a:ahLst/>
              <a:cxnLst/>
              <a:rect l="l" t="t" r="r" b="b"/>
              <a:pathLst>
                <a:path w="2766695" h="376555">
                  <a:moveTo>
                    <a:pt x="452170" y="673"/>
                  </a:moveTo>
                  <a:lnTo>
                    <a:pt x="428625" y="10439"/>
                  </a:lnTo>
                  <a:lnTo>
                    <a:pt x="428625" y="36347"/>
                  </a:lnTo>
                  <a:lnTo>
                    <a:pt x="428625" y="339979"/>
                  </a:lnTo>
                  <a:lnTo>
                    <a:pt x="62496" y="188163"/>
                  </a:lnTo>
                  <a:lnTo>
                    <a:pt x="428625" y="36347"/>
                  </a:lnTo>
                  <a:lnTo>
                    <a:pt x="428625" y="10439"/>
                  </a:lnTo>
                  <a:lnTo>
                    <a:pt x="0" y="188163"/>
                  </a:lnTo>
                  <a:lnTo>
                    <a:pt x="452170" y="375666"/>
                  </a:lnTo>
                  <a:lnTo>
                    <a:pt x="452170" y="339979"/>
                  </a:lnTo>
                  <a:lnTo>
                    <a:pt x="452170" y="36347"/>
                  </a:lnTo>
                  <a:lnTo>
                    <a:pt x="452170" y="673"/>
                  </a:lnTo>
                  <a:close/>
                </a:path>
                <a:path w="2766695" h="376555">
                  <a:moveTo>
                    <a:pt x="2766593" y="125437"/>
                  </a:moveTo>
                  <a:lnTo>
                    <a:pt x="2758719" y="76619"/>
                  </a:lnTo>
                  <a:lnTo>
                    <a:pt x="2743047" y="47536"/>
                  </a:lnTo>
                  <a:lnTo>
                    <a:pt x="2743047" y="125437"/>
                  </a:lnTo>
                  <a:lnTo>
                    <a:pt x="2743047" y="250875"/>
                  </a:lnTo>
                  <a:lnTo>
                    <a:pt x="2737015" y="290322"/>
                  </a:lnTo>
                  <a:lnTo>
                    <a:pt x="2720556" y="322567"/>
                  </a:lnTo>
                  <a:lnTo>
                    <a:pt x="2696184" y="344335"/>
                  </a:lnTo>
                  <a:lnTo>
                    <a:pt x="2666365" y="352310"/>
                  </a:lnTo>
                  <a:lnTo>
                    <a:pt x="2603436" y="352310"/>
                  </a:lnTo>
                  <a:lnTo>
                    <a:pt x="2603436" y="24003"/>
                  </a:lnTo>
                  <a:lnTo>
                    <a:pt x="2666365" y="24003"/>
                  </a:lnTo>
                  <a:lnTo>
                    <a:pt x="2696184" y="31991"/>
                  </a:lnTo>
                  <a:lnTo>
                    <a:pt x="2720556" y="53746"/>
                  </a:lnTo>
                  <a:lnTo>
                    <a:pt x="2737015" y="85991"/>
                  </a:lnTo>
                  <a:lnTo>
                    <a:pt x="2743047" y="125437"/>
                  </a:lnTo>
                  <a:lnTo>
                    <a:pt x="2743047" y="47536"/>
                  </a:lnTo>
                  <a:lnTo>
                    <a:pt x="2737231" y="36741"/>
                  </a:lnTo>
                  <a:lnTo>
                    <a:pt x="2722143" y="24003"/>
                  </a:lnTo>
                  <a:lnTo>
                    <a:pt x="2705379" y="9867"/>
                  </a:lnTo>
                  <a:lnTo>
                    <a:pt x="2666365" y="0"/>
                  </a:lnTo>
                  <a:lnTo>
                    <a:pt x="2579890" y="0"/>
                  </a:lnTo>
                  <a:lnTo>
                    <a:pt x="2579890" y="376313"/>
                  </a:lnTo>
                  <a:lnTo>
                    <a:pt x="2666365" y="376313"/>
                  </a:lnTo>
                  <a:lnTo>
                    <a:pt x="2705379" y="366458"/>
                  </a:lnTo>
                  <a:lnTo>
                    <a:pt x="2722130" y="352310"/>
                  </a:lnTo>
                  <a:lnTo>
                    <a:pt x="2737231" y="339572"/>
                  </a:lnTo>
                  <a:lnTo>
                    <a:pt x="2758719" y="299707"/>
                  </a:lnTo>
                  <a:lnTo>
                    <a:pt x="2766593" y="250875"/>
                  </a:lnTo>
                  <a:lnTo>
                    <a:pt x="2766593" y="12543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7307996" y="2657397"/>
              <a:ext cx="221615" cy="184150"/>
            </a:xfrm>
            <a:custGeom>
              <a:avLst/>
              <a:gdLst/>
              <a:ahLst/>
              <a:cxnLst/>
              <a:rect l="l" t="t" r="r" b="b"/>
              <a:pathLst>
                <a:path w="221615" h="184150">
                  <a:moveTo>
                    <a:pt x="221360" y="0"/>
                  </a:moveTo>
                  <a:lnTo>
                    <a:pt x="0" y="91782"/>
                  </a:lnTo>
                  <a:lnTo>
                    <a:pt x="221360" y="183578"/>
                  </a:lnTo>
                  <a:lnTo>
                    <a:pt x="221360" y="0"/>
                  </a:lnTo>
                  <a:close/>
                </a:path>
              </a:pathLst>
            </a:custGeom>
            <a:solidFill>
              <a:srgbClr val="00031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09841" y="2911566"/>
              <a:ext cx="121221" cy="85013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185078" y="2398572"/>
              <a:ext cx="1085850" cy="966469"/>
            </a:xfrm>
            <a:custGeom>
              <a:avLst/>
              <a:gdLst/>
              <a:ahLst/>
              <a:cxnLst/>
              <a:rect l="l" t="t" r="r" b="b"/>
              <a:pathLst>
                <a:path w="1085850" h="966470">
                  <a:moveTo>
                    <a:pt x="103352" y="1689"/>
                  </a:moveTo>
                  <a:lnTo>
                    <a:pt x="38404" y="29298"/>
                  </a:lnTo>
                  <a:lnTo>
                    <a:pt x="10337" y="95846"/>
                  </a:lnTo>
                  <a:lnTo>
                    <a:pt x="0" y="600240"/>
                  </a:lnTo>
                  <a:lnTo>
                    <a:pt x="2085" y="648019"/>
                  </a:lnTo>
                  <a:lnTo>
                    <a:pt x="10070" y="694037"/>
                  </a:lnTo>
                  <a:lnTo>
                    <a:pt x="23570" y="737880"/>
                  </a:lnTo>
                  <a:lnTo>
                    <a:pt x="42197" y="779130"/>
                  </a:lnTo>
                  <a:lnTo>
                    <a:pt x="65566" y="817372"/>
                  </a:lnTo>
                  <a:lnTo>
                    <a:pt x="93291" y="852190"/>
                  </a:lnTo>
                  <a:lnTo>
                    <a:pt x="124984" y="883167"/>
                  </a:lnTo>
                  <a:lnTo>
                    <a:pt x="160261" y="909888"/>
                  </a:lnTo>
                  <a:lnTo>
                    <a:pt x="198735" y="931936"/>
                  </a:lnTo>
                  <a:lnTo>
                    <a:pt x="240020" y="948896"/>
                  </a:lnTo>
                  <a:lnTo>
                    <a:pt x="283728" y="960351"/>
                  </a:lnTo>
                  <a:lnTo>
                    <a:pt x="329476" y="965885"/>
                  </a:lnTo>
                  <a:lnTo>
                    <a:pt x="329653" y="958316"/>
                  </a:lnTo>
                  <a:lnTo>
                    <a:pt x="437625" y="956641"/>
                  </a:lnTo>
                  <a:lnTo>
                    <a:pt x="526051" y="954110"/>
                  </a:lnTo>
                  <a:lnTo>
                    <a:pt x="605104" y="950795"/>
                  </a:lnTo>
                  <a:lnTo>
                    <a:pt x="674926" y="946864"/>
                  </a:lnTo>
                  <a:lnTo>
                    <a:pt x="735658" y="942488"/>
                  </a:lnTo>
                  <a:lnTo>
                    <a:pt x="787439" y="937838"/>
                  </a:lnTo>
                  <a:lnTo>
                    <a:pt x="830411" y="933085"/>
                  </a:lnTo>
                  <a:lnTo>
                    <a:pt x="890488" y="923949"/>
                  </a:lnTo>
                  <a:lnTo>
                    <a:pt x="966406" y="544957"/>
                  </a:lnTo>
                  <a:lnTo>
                    <a:pt x="969009" y="531253"/>
                  </a:lnTo>
                  <a:lnTo>
                    <a:pt x="1017954" y="526377"/>
                  </a:lnTo>
                  <a:lnTo>
                    <a:pt x="1052161" y="505094"/>
                  </a:lnTo>
                  <a:lnTo>
                    <a:pt x="1072431" y="472453"/>
                  </a:lnTo>
                  <a:lnTo>
                    <a:pt x="1079563" y="433501"/>
                  </a:lnTo>
                  <a:lnTo>
                    <a:pt x="1085761" y="131330"/>
                  </a:lnTo>
                  <a:lnTo>
                    <a:pt x="933208" y="128308"/>
                  </a:lnTo>
                  <a:lnTo>
                    <a:pt x="933335" y="117843"/>
                  </a:lnTo>
                  <a:lnTo>
                    <a:pt x="926524" y="80597"/>
                  </a:lnTo>
                  <a:lnTo>
                    <a:pt x="907107" y="49850"/>
                  </a:lnTo>
                  <a:lnTo>
                    <a:pt x="903654" y="47345"/>
                  </a:lnTo>
                  <a:lnTo>
                    <a:pt x="621245" y="47345"/>
                  </a:lnTo>
                  <a:lnTo>
                    <a:pt x="614527" y="38811"/>
                  </a:lnTo>
                  <a:lnTo>
                    <a:pt x="609165" y="33337"/>
                  </a:lnTo>
                  <a:lnTo>
                    <a:pt x="320624" y="33337"/>
                  </a:lnTo>
                  <a:lnTo>
                    <a:pt x="313461" y="27178"/>
                  </a:lnTo>
                  <a:lnTo>
                    <a:pt x="300569" y="17851"/>
                  </a:lnTo>
                  <a:lnTo>
                    <a:pt x="286565" y="10993"/>
                  </a:lnTo>
                  <a:lnTo>
                    <a:pt x="271652" y="6680"/>
                  </a:lnTo>
                  <a:lnTo>
                    <a:pt x="256031" y="4991"/>
                  </a:lnTo>
                  <a:lnTo>
                    <a:pt x="103352" y="1689"/>
                  </a:lnTo>
                  <a:close/>
                </a:path>
                <a:path w="1085850" h="966470">
                  <a:moveTo>
                    <a:pt x="689597" y="17170"/>
                  </a:moveTo>
                  <a:lnTo>
                    <a:pt x="642796" y="30329"/>
                  </a:lnTo>
                  <a:lnTo>
                    <a:pt x="621245" y="47345"/>
                  </a:lnTo>
                  <a:lnTo>
                    <a:pt x="903654" y="47345"/>
                  </a:lnTo>
                  <a:lnTo>
                    <a:pt x="878035" y="28757"/>
                  </a:lnTo>
                  <a:lnTo>
                    <a:pt x="842263" y="20472"/>
                  </a:lnTo>
                  <a:lnTo>
                    <a:pt x="689597" y="17170"/>
                  </a:lnTo>
                  <a:close/>
                </a:path>
                <a:path w="1085850" h="966470">
                  <a:moveTo>
                    <a:pt x="391655" y="0"/>
                  </a:moveTo>
                  <a:lnTo>
                    <a:pt x="341352" y="15259"/>
                  </a:lnTo>
                  <a:lnTo>
                    <a:pt x="320624" y="33337"/>
                  </a:lnTo>
                  <a:lnTo>
                    <a:pt x="609165" y="33337"/>
                  </a:lnTo>
                  <a:lnTo>
                    <a:pt x="564382" y="6023"/>
                  </a:lnTo>
                  <a:lnTo>
                    <a:pt x="3916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8162404" y="2412326"/>
              <a:ext cx="1123950" cy="798830"/>
            </a:xfrm>
            <a:custGeom>
              <a:avLst/>
              <a:gdLst/>
              <a:ahLst/>
              <a:cxnLst/>
              <a:rect l="l" t="t" r="r" b="b"/>
              <a:pathLst>
                <a:path w="1123950" h="798830">
                  <a:moveTo>
                    <a:pt x="1123696" y="267322"/>
                  </a:moveTo>
                  <a:lnTo>
                    <a:pt x="1118425" y="261937"/>
                  </a:lnTo>
                  <a:lnTo>
                    <a:pt x="1105408" y="261937"/>
                  </a:lnTo>
                  <a:lnTo>
                    <a:pt x="1100150" y="267322"/>
                  </a:lnTo>
                  <a:lnTo>
                    <a:pt x="1100150" y="414261"/>
                  </a:lnTo>
                  <a:lnTo>
                    <a:pt x="1092593" y="452335"/>
                  </a:lnTo>
                  <a:lnTo>
                    <a:pt x="1071981" y="483463"/>
                  </a:lnTo>
                  <a:lnTo>
                    <a:pt x="1041450" y="504456"/>
                  </a:lnTo>
                  <a:lnTo>
                    <a:pt x="1004112" y="512165"/>
                  </a:lnTo>
                  <a:lnTo>
                    <a:pt x="966774" y="504456"/>
                  </a:lnTo>
                  <a:lnTo>
                    <a:pt x="936244" y="483463"/>
                  </a:lnTo>
                  <a:lnTo>
                    <a:pt x="915631" y="452335"/>
                  </a:lnTo>
                  <a:lnTo>
                    <a:pt x="908075" y="414261"/>
                  </a:lnTo>
                  <a:lnTo>
                    <a:pt x="908075" y="200875"/>
                  </a:lnTo>
                  <a:lnTo>
                    <a:pt x="916762" y="138709"/>
                  </a:lnTo>
                  <a:lnTo>
                    <a:pt x="942174" y="81508"/>
                  </a:lnTo>
                  <a:lnTo>
                    <a:pt x="945667" y="75920"/>
                  </a:lnTo>
                  <a:lnTo>
                    <a:pt x="944041" y="68503"/>
                  </a:lnTo>
                  <a:lnTo>
                    <a:pt x="933069" y="61379"/>
                  </a:lnTo>
                  <a:lnTo>
                    <a:pt x="925804" y="63030"/>
                  </a:lnTo>
                  <a:lnTo>
                    <a:pt x="922299" y="68630"/>
                  </a:lnTo>
                  <a:lnTo>
                    <a:pt x="905979" y="99390"/>
                  </a:lnTo>
                  <a:lnTo>
                    <a:pt x="894156" y="132003"/>
                  </a:lnTo>
                  <a:lnTo>
                    <a:pt x="886955" y="165976"/>
                  </a:lnTo>
                  <a:lnTo>
                    <a:pt x="884529" y="200875"/>
                  </a:lnTo>
                  <a:lnTo>
                    <a:pt x="884529" y="414261"/>
                  </a:lnTo>
                  <a:lnTo>
                    <a:pt x="885355" y="418477"/>
                  </a:lnTo>
                  <a:lnTo>
                    <a:pt x="884555" y="419303"/>
                  </a:lnTo>
                  <a:lnTo>
                    <a:pt x="884555" y="441756"/>
                  </a:lnTo>
                  <a:lnTo>
                    <a:pt x="875588" y="488391"/>
                  </a:lnTo>
                  <a:lnTo>
                    <a:pt x="851128" y="526503"/>
                  </a:lnTo>
                  <a:lnTo>
                    <a:pt x="814882" y="552221"/>
                  </a:lnTo>
                  <a:lnTo>
                    <a:pt x="770547" y="561657"/>
                  </a:lnTo>
                  <a:lnTo>
                    <a:pt x="726211" y="552221"/>
                  </a:lnTo>
                  <a:lnTo>
                    <a:pt x="689965" y="526503"/>
                  </a:lnTo>
                  <a:lnTo>
                    <a:pt x="665505" y="488391"/>
                  </a:lnTo>
                  <a:lnTo>
                    <a:pt x="656526" y="441756"/>
                  </a:lnTo>
                  <a:lnTo>
                    <a:pt x="656526" y="400329"/>
                  </a:lnTo>
                  <a:lnTo>
                    <a:pt x="668248" y="382397"/>
                  </a:lnTo>
                  <a:lnTo>
                    <a:pt x="681405" y="351574"/>
                  </a:lnTo>
                  <a:lnTo>
                    <a:pt x="685431" y="331927"/>
                  </a:lnTo>
                  <a:lnTo>
                    <a:pt x="684809" y="312331"/>
                  </a:lnTo>
                  <a:lnTo>
                    <a:pt x="679665" y="293433"/>
                  </a:lnTo>
                  <a:lnTo>
                    <a:pt x="670090" y="275894"/>
                  </a:lnTo>
                  <a:lnTo>
                    <a:pt x="656805" y="261099"/>
                  </a:lnTo>
                  <a:lnTo>
                    <a:pt x="656539" y="260921"/>
                  </a:lnTo>
                  <a:lnTo>
                    <a:pt x="656539" y="10617"/>
                  </a:lnTo>
                  <a:lnTo>
                    <a:pt x="651268" y="5245"/>
                  </a:lnTo>
                  <a:lnTo>
                    <a:pt x="638263" y="5245"/>
                  </a:lnTo>
                  <a:lnTo>
                    <a:pt x="632993" y="10617"/>
                  </a:lnTo>
                  <a:lnTo>
                    <a:pt x="632993" y="247192"/>
                  </a:lnTo>
                  <a:lnTo>
                    <a:pt x="622782" y="243344"/>
                  </a:lnTo>
                  <a:lnTo>
                    <a:pt x="603224" y="241007"/>
                  </a:lnTo>
                  <a:lnTo>
                    <a:pt x="353656" y="241007"/>
                  </a:lnTo>
                  <a:lnTo>
                    <a:pt x="353656" y="5372"/>
                  </a:lnTo>
                  <a:lnTo>
                    <a:pt x="348386" y="0"/>
                  </a:lnTo>
                  <a:lnTo>
                    <a:pt x="335368" y="0"/>
                  </a:lnTo>
                  <a:lnTo>
                    <a:pt x="330111" y="5372"/>
                  </a:lnTo>
                  <a:lnTo>
                    <a:pt x="330111" y="241007"/>
                  </a:lnTo>
                  <a:lnTo>
                    <a:pt x="90563" y="241007"/>
                  </a:lnTo>
                  <a:lnTo>
                    <a:pt x="86182" y="244081"/>
                  </a:lnTo>
                  <a:lnTo>
                    <a:pt x="0" y="474738"/>
                  </a:lnTo>
                  <a:lnTo>
                    <a:pt x="3048" y="481672"/>
                  </a:lnTo>
                  <a:lnTo>
                    <a:pt x="15176" y="486384"/>
                  </a:lnTo>
                  <a:lnTo>
                    <a:pt x="21996" y="483285"/>
                  </a:lnTo>
                  <a:lnTo>
                    <a:pt x="103568" y="265010"/>
                  </a:lnTo>
                  <a:lnTo>
                    <a:pt x="603224" y="265010"/>
                  </a:lnTo>
                  <a:lnTo>
                    <a:pt x="641489" y="279361"/>
                  </a:lnTo>
                  <a:lnTo>
                    <a:pt x="661504" y="315950"/>
                  </a:lnTo>
                  <a:lnTo>
                    <a:pt x="661936" y="329958"/>
                  </a:lnTo>
                  <a:lnTo>
                    <a:pt x="659066" y="343979"/>
                  </a:lnTo>
                  <a:lnTo>
                    <a:pt x="647573" y="370903"/>
                  </a:lnTo>
                  <a:lnTo>
                    <a:pt x="633590" y="392290"/>
                  </a:lnTo>
                  <a:lnTo>
                    <a:pt x="632980" y="392912"/>
                  </a:lnTo>
                  <a:lnTo>
                    <a:pt x="632980" y="393230"/>
                  </a:lnTo>
                  <a:lnTo>
                    <a:pt x="631723" y="395147"/>
                  </a:lnTo>
                  <a:lnTo>
                    <a:pt x="611936" y="416191"/>
                  </a:lnTo>
                  <a:lnTo>
                    <a:pt x="588657" y="433476"/>
                  </a:lnTo>
                  <a:lnTo>
                    <a:pt x="498856" y="488391"/>
                  </a:lnTo>
                  <a:lnTo>
                    <a:pt x="494957" y="484759"/>
                  </a:lnTo>
                  <a:lnTo>
                    <a:pt x="441934" y="453212"/>
                  </a:lnTo>
                  <a:lnTo>
                    <a:pt x="375437" y="430580"/>
                  </a:lnTo>
                  <a:lnTo>
                    <a:pt x="369125" y="429094"/>
                  </a:lnTo>
                  <a:lnTo>
                    <a:pt x="362775" y="433108"/>
                  </a:lnTo>
                  <a:lnTo>
                    <a:pt x="359841" y="446024"/>
                  </a:lnTo>
                  <a:lnTo>
                    <a:pt x="363791" y="452475"/>
                  </a:lnTo>
                  <a:lnTo>
                    <a:pt x="370128" y="453961"/>
                  </a:lnTo>
                  <a:lnTo>
                    <a:pt x="436968" y="477227"/>
                  </a:lnTo>
                  <a:lnTo>
                    <a:pt x="488975" y="509917"/>
                  </a:lnTo>
                  <a:lnTo>
                    <a:pt x="527977" y="549300"/>
                  </a:lnTo>
                  <a:lnTo>
                    <a:pt x="555815" y="592658"/>
                  </a:lnTo>
                  <a:lnTo>
                    <a:pt x="574294" y="637311"/>
                  </a:lnTo>
                  <a:lnTo>
                    <a:pt x="585241" y="680516"/>
                  </a:lnTo>
                  <a:lnTo>
                    <a:pt x="590499" y="719582"/>
                  </a:lnTo>
                  <a:lnTo>
                    <a:pt x="591870" y="751789"/>
                  </a:lnTo>
                  <a:lnTo>
                    <a:pt x="591197" y="774433"/>
                  </a:lnTo>
                  <a:lnTo>
                    <a:pt x="590308" y="784809"/>
                  </a:lnTo>
                  <a:lnTo>
                    <a:pt x="589534" y="791375"/>
                  </a:lnTo>
                  <a:lnTo>
                    <a:pt x="594118" y="797369"/>
                  </a:lnTo>
                  <a:lnTo>
                    <a:pt x="602005" y="798258"/>
                  </a:lnTo>
                  <a:lnTo>
                    <a:pt x="607872" y="798258"/>
                  </a:lnTo>
                  <a:lnTo>
                    <a:pt x="612952" y="793800"/>
                  </a:lnTo>
                  <a:lnTo>
                    <a:pt x="614311" y="780186"/>
                  </a:lnTo>
                  <a:lnTo>
                    <a:pt x="614984" y="760704"/>
                  </a:lnTo>
                  <a:lnTo>
                    <a:pt x="614210" y="731608"/>
                  </a:lnTo>
                  <a:lnTo>
                    <a:pt x="602310" y="653808"/>
                  </a:lnTo>
                  <a:lnTo>
                    <a:pt x="588175" y="609752"/>
                  </a:lnTo>
                  <a:lnTo>
                    <a:pt x="566559" y="565353"/>
                  </a:lnTo>
                  <a:lnTo>
                    <a:pt x="535990" y="522909"/>
                  </a:lnTo>
                  <a:lnTo>
                    <a:pt x="517029" y="505282"/>
                  </a:lnTo>
                  <a:lnTo>
                    <a:pt x="600773" y="454063"/>
                  </a:lnTo>
                  <a:lnTo>
                    <a:pt x="627430" y="434276"/>
                  </a:lnTo>
                  <a:lnTo>
                    <a:pt x="632980" y="428383"/>
                  </a:lnTo>
                  <a:lnTo>
                    <a:pt x="632980" y="441756"/>
                  </a:lnTo>
                  <a:lnTo>
                    <a:pt x="640003" y="487197"/>
                  </a:lnTo>
                  <a:lnTo>
                    <a:pt x="659561" y="526694"/>
                  </a:lnTo>
                  <a:lnTo>
                    <a:pt x="689356" y="557860"/>
                  </a:lnTo>
                  <a:lnTo>
                    <a:pt x="727113" y="578319"/>
                  </a:lnTo>
                  <a:lnTo>
                    <a:pt x="770547" y="585660"/>
                  </a:lnTo>
                  <a:lnTo>
                    <a:pt x="813981" y="578319"/>
                  </a:lnTo>
                  <a:lnTo>
                    <a:pt x="851738" y="557860"/>
                  </a:lnTo>
                  <a:lnTo>
                    <a:pt x="881532" y="526694"/>
                  </a:lnTo>
                  <a:lnTo>
                    <a:pt x="901077" y="487197"/>
                  </a:lnTo>
                  <a:lnTo>
                    <a:pt x="902919" y="475246"/>
                  </a:lnTo>
                  <a:lnTo>
                    <a:pt x="919594" y="500418"/>
                  </a:lnTo>
                  <a:lnTo>
                    <a:pt x="957605" y="526567"/>
                  </a:lnTo>
                  <a:lnTo>
                    <a:pt x="1004112" y="536168"/>
                  </a:lnTo>
                  <a:lnTo>
                    <a:pt x="1050620" y="526567"/>
                  </a:lnTo>
                  <a:lnTo>
                    <a:pt x="1088631" y="500418"/>
                  </a:lnTo>
                  <a:lnTo>
                    <a:pt x="1114285" y="461670"/>
                  </a:lnTo>
                  <a:lnTo>
                    <a:pt x="1123696" y="414261"/>
                  </a:lnTo>
                  <a:lnTo>
                    <a:pt x="1123696" y="267322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8174884" y="2540200"/>
              <a:ext cx="9525" cy="442595"/>
            </a:xfrm>
            <a:custGeom>
              <a:avLst/>
              <a:gdLst/>
              <a:ahLst/>
              <a:cxnLst/>
              <a:rect l="l" t="t" r="r" b="b"/>
              <a:pathLst>
                <a:path w="9525" h="442594">
                  <a:moveTo>
                    <a:pt x="9461" y="0"/>
                  </a:moveTo>
                  <a:lnTo>
                    <a:pt x="0" y="442226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8162965" y="2528205"/>
              <a:ext cx="33655" cy="466725"/>
            </a:xfrm>
            <a:custGeom>
              <a:avLst/>
              <a:gdLst/>
              <a:ahLst/>
              <a:cxnLst/>
              <a:rect l="l" t="t" r="r" b="b"/>
              <a:pathLst>
                <a:path w="33654" h="466725">
                  <a:moveTo>
                    <a:pt x="21640" y="0"/>
                  </a:moveTo>
                  <a:lnTo>
                    <a:pt x="15138" y="254"/>
                  </a:lnTo>
                  <a:lnTo>
                    <a:pt x="9753" y="5118"/>
                  </a:lnTo>
                  <a:lnTo>
                    <a:pt x="0" y="460590"/>
                  </a:lnTo>
                  <a:lnTo>
                    <a:pt x="5156" y="466077"/>
                  </a:lnTo>
                  <a:lnTo>
                    <a:pt x="11912" y="466229"/>
                  </a:lnTo>
                  <a:lnTo>
                    <a:pt x="18300" y="466229"/>
                  </a:lnTo>
                  <a:lnTo>
                    <a:pt x="23545" y="461022"/>
                  </a:lnTo>
                  <a:lnTo>
                    <a:pt x="33299" y="5626"/>
                  </a:lnTo>
                  <a:lnTo>
                    <a:pt x="28143" y="139"/>
                  </a:lnTo>
                  <a:lnTo>
                    <a:pt x="2164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7666317" y="3614965"/>
              <a:ext cx="983615" cy="1102360"/>
            </a:xfrm>
            <a:custGeom>
              <a:avLst/>
              <a:gdLst/>
              <a:ahLst/>
              <a:cxnLst/>
              <a:rect l="l" t="t" r="r" b="b"/>
              <a:pathLst>
                <a:path w="983615" h="1102360">
                  <a:moveTo>
                    <a:pt x="983132" y="703935"/>
                  </a:moveTo>
                  <a:lnTo>
                    <a:pt x="980097" y="653973"/>
                  </a:lnTo>
                  <a:lnTo>
                    <a:pt x="971207" y="605866"/>
                  </a:lnTo>
                  <a:lnTo>
                    <a:pt x="956843" y="559981"/>
                  </a:lnTo>
                  <a:lnTo>
                    <a:pt x="937361" y="516699"/>
                  </a:lnTo>
                  <a:lnTo>
                    <a:pt x="913130" y="476377"/>
                  </a:lnTo>
                  <a:lnTo>
                    <a:pt x="884529" y="439407"/>
                  </a:lnTo>
                  <a:lnTo>
                    <a:pt x="851916" y="406158"/>
                  </a:lnTo>
                  <a:lnTo>
                    <a:pt x="815644" y="376999"/>
                  </a:lnTo>
                  <a:lnTo>
                    <a:pt x="776097" y="352298"/>
                  </a:lnTo>
                  <a:lnTo>
                    <a:pt x="742061" y="336397"/>
                  </a:lnTo>
                  <a:lnTo>
                    <a:pt x="715086" y="294970"/>
                  </a:lnTo>
                  <a:lnTo>
                    <a:pt x="678472" y="244805"/>
                  </a:lnTo>
                  <a:lnTo>
                    <a:pt x="627773" y="178574"/>
                  </a:lnTo>
                  <a:lnTo>
                    <a:pt x="608558" y="150241"/>
                  </a:lnTo>
                  <a:lnTo>
                    <a:pt x="614553" y="143852"/>
                  </a:lnTo>
                  <a:lnTo>
                    <a:pt x="639483" y="143421"/>
                  </a:lnTo>
                  <a:lnTo>
                    <a:pt x="650557" y="134924"/>
                  </a:lnTo>
                  <a:lnTo>
                    <a:pt x="614616" y="90106"/>
                  </a:lnTo>
                  <a:lnTo>
                    <a:pt x="570788" y="61963"/>
                  </a:lnTo>
                  <a:lnTo>
                    <a:pt x="511873" y="35458"/>
                  </a:lnTo>
                  <a:lnTo>
                    <a:pt x="439445" y="14693"/>
                  </a:lnTo>
                  <a:lnTo>
                    <a:pt x="370801" y="3746"/>
                  </a:lnTo>
                  <a:lnTo>
                    <a:pt x="294576" y="0"/>
                  </a:lnTo>
                  <a:lnTo>
                    <a:pt x="255435" y="2070"/>
                  </a:lnTo>
                  <a:lnTo>
                    <a:pt x="216585" y="7429"/>
                  </a:lnTo>
                  <a:lnTo>
                    <a:pt x="178752" y="16598"/>
                  </a:lnTo>
                  <a:lnTo>
                    <a:pt x="142671" y="30048"/>
                  </a:lnTo>
                  <a:lnTo>
                    <a:pt x="109054" y="48285"/>
                  </a:lnTo>
                  <a:lnTo>
                    <a:pt x="78638" y="71818"/>
                  </a:lnTo>
                  <a:lnTo>
                    <a:pt x="52146" y="101130"/>
                  </a:lnTo>
                  <a:lnTo>
                    <a:pt x="30314" y="136728"/>
                  </a:lnTo>
                  <a:lnTo>
                    <a:pt x="13855" y="179120"/>
                  </a:lnTo>
                  <a:lnTo>
                    <a:pt x="3505" y="228777"/>
                  </a:lnTo>
                  <a:lnTo>
                    <a:pt x="0" y="286232"/>
                  </a:lnTo>
                  <a:lnTo>
                    <a:pt x="2374" y="325513"/>
                  </a:lnTo>
                  <a:lnTo>
                    <a:pt x="9093" y="366242"/>
                  </a:lnTo>
                  <a:lnTo>
                    <a:pt x="19837" y="408012"/>
                  </a:lnTo>
                  <a:lnTo>
                    <a:pt x="25196" y="423760"/>
                  </a:lnTo>
                  <a:lnTo>
                    <a:pt x="25882" y="426593"/>
                  </a:lnTo>
                  <a:lnTo>
                    <a:pt x="27444" y="430390"/>
                  </a:lnTo>
                  <a:lnTo>
                    <a:pt x="34290" y="450469"/>
                  </a:lnTo>
                  <a:lnTo>
                    <a:pt x="52120" y="493229"/>
                  </a:lnTo>
                  <a:lnTo>
                    <a:pt x="73025" y="535914"/>
                  </a:lnTo>
                  <a:lnTo>
                    <a:pt x="96685" y="578167"/>
                  </a:lnTo>
                  <a:lnTo>
                    <a:pt x="122783" y="619582"/>
                  </a:lnTo>
                  <a:lnTo>
                    <a:pt x="151003" y="659803"/>
                  </a:lnTo>
                  <a:lnTo>
                    <a:pt x="181013" y="698436"/>
                  </a:lnTo>
                  <a:lnTo>
                    <a:pt x="202946" y="724001"/>
                  </a:lnTo>
                  <a:lnTo>
                    <a:pt x="204774" y="753910"/>
                  </a:lnTo>
                  <a:lnTo>
                    <a:pt x="213664" y="802017"/>
                  </a:lnTo>
                  <a:lnTo>
                    <a:pt x="228028" y="847902"/>
                  </a:lnTo>
                  <a:lnTo>
                    <a:pt x="247510" y="891184"/>
                  </a:lnTo>
                  <a:lnTo>
                    <a:pt x="271729" y="931494"/>
                  </a:lnTo>
                  <a:lnTo>
                    <a:pt x="300329" y="968463"/>
                  </a:lnTo>
                  <a:lnTo>
                    <a:pt x="332955" y="1001725"/>
                  </a:lnTo>
                  <a:lnTo>
                    <a:pt x="369214" y="1030884"/>
                  </a:lnTo>
                  <a:lnTo>
                    <a:pt x="408762" y="1055573"/>
                  </a:lnTo>
                  <a:lnTo>
                    <a:pt x="451218" y="1075436"/>
                  </a:lnTo>
                  <a:lnTo>
                    <a:pt x="496227" y="1090079"/>
                  </a:lnTo>
                  <a:lnTo>
                    <a:pt x="543420" y="1099134"/>
                  </a:lnTo>
                  <a:lnTo>
                    <a:pt x="592429" y="1102233"/>
                  </a:lnTo>
                  <a:lnTo>
                    <a:pt x="641438" y="1099134"/>
                  </a:lnTo>
                  <a:lnTo>
                    <a:pt x="688632" y="1090079"/>
                  </a:lnTo>
                  <a:lnTo>
                    <a:pt x="733640" y="1075436"/>
                  </a:lnTo>
                  <a:lnTo>
                    <a:pt x="776097" y="1055573"/>
                  </a:lnTo>
                  <a:lnTo>
                    <a:pt x="815644" y="1030884"/>
                  </a:lnTo>
                  <a:lnTo>
                    <a:pt x="851916" y="1001725"/>
                  </a:lnTo>
                  <a:lnTo>
                    <a:pt x="884529" y="968463"/>
                  </a:lnTo>
                  <a:lnTo>
                    <a:pt x="913130" y="931494"/>
                  </a:lnTo>
                  <a:lnTo>
                    <a:pt x="937361" y="891184"/>
                  </a:lnTo>
                  <a:lnTo>
                    <a:pt x="956843" y="847902"/>
                  </a:lnTo>
                  <a:lnTo>
                    <a:pt x="971207" y="802017"/>
                  </a:lnTo>
                  <a:lnTo>
                    <a:pt x="980097" y="753910"/>
                  </a:lnTo>
                  <a:lnTo>
                    <a:pt x="983132" y="703935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7464565" y="3827338"/>
              <a:ext cx="1203960" cy="1327150"/>
            </a:xfrm>
            <a:custGeom>
              <a:avLst/>
              <a:gdLst/>
              <a:ahLst/>
              <a:cxnLst/>
              <a:rect l="l" t="t" r="r" b="b"/>
              <a:pathLst>
                <a:path w="1203959" h="1327150">
                  <a:moveTo>
                    <a:pt x="520413" y="0"/>
                  </a:moveTo>
                  <a:lnTo>
                    <a:pt x="475345" y="3911"/>
                  </a:lnTo>
                  <a:lnTo>
                    <a:pt x="431009" y="12015"/>
                  </a:lnTo>
                  <a:lnTo>
                    <a:pt x="387692" y="24202"/>
                  </a:lnTo>
                  <a:lnTo>
                    <a:pt x="345681" y="40360"/>
                  </a:lnTo>
                  <a:lnTo>
                    <a:pt x="305263" y="60379"/>
                  </a:lnTo>
                  <a:lnTo>
                    <a:pt x="266724" y="84150"/>
                  </a:lnTo>
                  <a:lnTo>
                    <a:pt x="230353" y="111562"/>
                  </a:lnTo>
                  <a:lnTo>
                    <a:pt x="196435" y="142503"/>
                  </a:lnTo>
                  <a:lnTo>
                    <a:pt x="165259" y="176865"/>
                  </a:lnTo>
                  <a:lnTo>
                    <a:pt x="137110" y="214536"/>
                  </a:lnTo>
                  <a:lnTo>
                    <a:pt x="112277" y="255407"/>
                  </a:lnTo>
                  <a:lnTo>
                    <a:pt x="91045" y="299366"/>
                  </a:lnTo>
                  <a:lnTo>
                    <a:pt x="31089" y="440374"/>
                  </a:lnTo>
                  <a:lnTo>
                    <a:pt x="14914" y="485868"/>
                  </a:lnTo>
                  <a:lnTo>
                    <a:pt x="4625" y="531799"/>
                  </a:lnTo>
                  <a:lnTo>
                    <a:pt x="0" y="577736"/>
                  </a:lnTo>
                  <a:lnTo>
                    <a:pt x="814" y="623245"/>
                  </a:lnTo>
                  <a:lnTo>
                    <a:pt x="6844" y="667892"/>
                  </a:lnTo>
                  <a:lnTo>
                    <a:pt x="17869" y="711246"/>
                  </a:lnTo>
                  <a:lnTo>
                    <a:pt x="33664" y="752874"/>
                  </a:lnTo>
                  <a:lnTo>
                    <a:pt x="54007" y="792341"/>
                  </a:lnTo>
                  <a:lnTo>
                    <a:pt x="78673" y="829216"/>
                  </a:lnTo>
                  <a:lnTo>
                    <a:pt x="107441" y="863066"/>
                  </a:lnTo>
                  <a:lnTo>
                    <a:pt x="140087" y="893457"/>
                  </a:lnTo>
                  <a:lnTo>
                    <a:pt x="176388" y="919957"/>
                  </a:lnTo>
                  <a:lnTo>
                    <a:pt x="216121" y="942133"/>
                  </a:lnTo>
                  <a:lnTo>
                    <a:pt x="259063" y="959551"/>
                  </a:lnTo>
                  <a:lnTo>
                    <a:pt x="304990" y="971780"/>
                  </a:lnTo>
                  <a:lnTo>
                    <a:pt x="348093" y="980416"/>
                  </a:lnTo>
                  <a:lnTo>
                    <a:pt x="348093" y="1327024"/>
                  </a:lnTo>
                  <a:lnTo>
                    <a:pt x="954620" y="1327024"/>
                  </a:lnTo>
                  <a:lnTo>
                    <a:pt x="949576" y="1074717"/>
                  </a:lnTo>
                  <a:lnTo>
                    <a:pt x="948178" y="940247"/>
                  </a:lnTo>
                  <a:lnTo>
                    <a:pt x="950680" y="878284"/>
                  </a:lnTo>
                  <a:lnTo>
                    <a:pt x="957338" y="843497"/>
                  </a:lnTo>
                  <a:lnTo>
                    <a:pt x="959446" y="834798"/>
                  </a:lnTo>
                  <a:lnTo>
                    <a:pt x="974794" y="848188"/>
                  </a:lnTo>
                  <a:lnTo>
                    <a:pt x="992006" y="859367"/>
                  </a:lnTo>
                  <a:lnTo>
                    <a:pt x="1010928" y="868054"/>
                  </a:lnTo>
                  <a:lnTo>
                    <a:pt x="1031404" y="873965"/>
                  </a:lnTo>
                  <a:lnTo>
                    <a:pt x="1077502" y="875961"/>
                  </a:lnTo>
                  <a:lnTo>
                    <a:pt x="1120367" y="863637"/>
                  </a:lnTo>
                  <a:lnTo>
                    <a:pt x="1157197" y="838876"/>
                  </a:lnTo>
                  <a:lnTo>
                    <a:pt x="1185191" y="803561"/>
                  </a:lnTo>
                  <a:lnTo>
                    <a:pt x="1201546" y="759576"/>
                  </a:lnTo>
                  <a:lnTo>
                    <a:pt x="1203506" y="712579"/>
                  </a:lnTo>
                  <a:lnTo>
                    <a:pt x="1191417" y="668880"/>
                  </a:lnTo>
                  <a:lnTo>
                    <a:pt x="1167127" y="631333"/>
                  </a:lnTo>
                  <a:lnTo>
                    <a:pt x="1132486" y="602794"/>
                  </a:lnTo>
                  <a:lnTo>
                    <a:pt x="1089342" y="586119"/>
                  </a:lnTo>
                  <a:lnTo>
                    <a:pt x="1052718" y="583314"/>
                  </a:lnTo>
                  <a:lnTo>
                    <a:pt x="1034942" y="585421"/>
                  </a:lnTo>
                  <a:lnTo>
                    <a:pt x="1017752" y="589700"/>
                  </a:lnTo>
                  <a:lnTo>
                    <a:pt x="1024293" y="542239"/>
                  </a:lnTo>
                  <a:lnTo>
                    <a:pt x="1026330" y="494989"/>
                  </a:lnTo>
                  <a:lnTo>
                    <a:pt x="1023993" y="448231"/>
                  </a:lnTo>
                  <a:lnTo>
                    <a:pt x="1017411" y="402249"/>
                  </a:lnTo>
                  <a:lnTo>
                    <a:pt x="1006714" y="357325"/>
                  </a:lnTo>
                  <a:lnTo>
                    <a:pt x="992033" y="313741"/>
                  </a:lnTo>
                  <a:lnTo>
                    <a:pt x="973495" y="271780"/>
                  </a:lnTo>
                  <a:lnTo>
                    <a:pt x="951233" y="231723"/>
                  </a:lnTo>
                  <a:lnTo>
                    <a:pt x="925374" y="193854"/>
                  </a:lnTo>
                  <a:lnTo>
                    <a:pt x="896049" y="158453"/>
                  </a:lnTo>
                  <a:lnTo>
                    <a:pt x="863388" y="125805"/>
                  </a:lnTo>
                  <a:lnTo>
                    <a:pt x="827520" y="96191"/>
                  </a:lnTo>
                  <a:lnTo>
                    <a:pt x="788575" y="69893"/>
                  </a:lnTo>
                  <a:lnTo>
                    <a:pt x="746683" y="47195"/>
                  </a:lnTo>
                  <a:lnTo>
                    <a:pt x="702262" y="28487"/>
                  </a:lnTo>
                  <a:lnTo>
                    <a:pt x="657137" y="14524"/>
                  </a:lnTo>
                  <a:lnTo>
                    <a:pt x="611596" y="5196"/>
                  </a:lnTo>
                  <a:lnTo>
                    <a:pt x="565925" y="391"/>
                  </a:lnTo>
                  <a:lnTo>
                    <a:pt x="52041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7452629" y="3815154"/>
              <a:ext cx="1228725" cy="1351280"/>
            </a:xfrm>
            <a:custGeom>
              <a:avLst/>
              <a:gdLst/>
              <a:ahLst/>
              <a:cxnLst/>
              <a:rect l="l" t="t" r="r" b="b"/>
              <a:pathLst>
                <a:path w="1228725" h="1351279">
                  <a:moveTo>
                    <a:pt x="570544" y="0"/>
                  </a:moveTo>
                  <a:lnTo>
                    <a:pt x="521031" y="538"/>
                  </a:lnTo>
                  <a:lnTo>
                    <a:pt x="471620" y="6168"/>
                  </a:lnTo>
                  <a:lnTo>
                    <a:pt x="422609" y="16901"/>
                  </a:lnTo>
                  <a:lnTo>
                    <a:pt x="374297" y="32751"/>
                  </a:lnTo>
                  <a:lnTo>
                    <a:pt x="327748" y="53384"/>
                  </a:lnTo>
                  <a:lnTo>
                    <a:pt x="283991" y="78329"/>
                  </a:lnTo>
                  <a:lnTo>
                    <a:pt x="243241" y="107376"/>
                  </a:lnTo>
                  <a:lnTo>
                    <a:pt x="205716" y="140314"/>
                  </a:lnTo>
                  <a:lnTo>
                    <a:pt x="171630" y="176933"/>
                  </a:lnTo>
                  <a:lnTo>
                    <a:pt x="141202" y="217024"/>
                  </a:lnTo>
                  <a:lnTo>
                    <a:pt x="114646" y="260376"/>
                  </a:lnTo>
                  <a:lnTo>
                    <a:pt x="92179" y="306779"/>
                  </a:lnTo>
                  <a:lnTo>
                    <a:pt x="32210" y="447775"/>
                  </a:lnTo>
                  <a:lnTo>
                    <a:pt x="15165" y="496075"/>
                  </a:lnTo>
                  <a:lnTo>
                    <a:pt x="4435" y="545538"/>
                  </a:lnTo>
                  <a:lnTo>
                    <a:pt x="0" y="595603"/>
                  </a:lnTo>
                  <a:lnTo>
                    <a:pt x="1838" y="645710"/>
                  </a:lnTo>
                  <a:lnTo>
                    <a:pt x="9931" y="695298"/>
                  </a:lnTo>
                  <a:lnTo>
                    <a:pt x="24257" y="743806"/>
                  </a:lnTo>
                  <a:lnTo>
                    <a:pt x="44795" y="790675"/>
                  </a:lnTo>
                  <a:lnTo>
                    <a:pt x="71005" y="834504"/>
                  </a:lnTo>
                  <a:lnTo>
                    <a:pt x="102065" y="874048"/>
                  </a:lnTo>
                  <a:lnTo>
                    <a:pt x="137532" y="908970"/>
                  </a:lnTo>
                  <a:lnTo>
                    <a:pt x="176966" y="938935"/>
                  </a:lnTo>
                  <a:lnTo>
                    <a:pt x="219926" y="963609"/>
                  </a:lnTo>
                  <a:lnTo>
                    <a:pt x="265970" y="982656"/>
                  </a:lnTo>
                  <a:lnTo>
                    <a:pt x="314658" y="995741"/>
                  </a:lnTo>
                  <a:lnTo>
                    <a:pt x="348262" y="1002485"/>
                  </a:lnTo>
                  <a:lnTo>
                    <a:pt x="348262" y="1345842"/>
                  </a:lnTo>
                  <a:lnTo>
                    <a:pt x="353520" y="1351214"/>
                  </a:lnTo>
                  <a:lnTo>
                    <a:pt x="360035" y="1351214"/>
                  </a:lnTo>
                  <a:lnTo>
                    <a:pt x="366537" y="1351214"/>
                  </a:lnTo>
                  <a:lnTo>
                    <a:pt x="371808" y="1345842"/>
                  </a:lnTo>
                  <a:lnTo>
                    <a:pt x="371808" y="986864"/>
                  </a:lnTo>
                  <a:lnTo>
                    <a:pt x="367833" y="981937"/>
                  </a:lnTo>
                  <a:lnTo>
                    <a:pt x="319204" y="972183"/>
                  </a:lnTo>
                  <a:lnTo>
                    <a:pt x="273456" y="959888"/>
                  </a:lnTo>
                  <a:lnTo>
                    <a:pt x="230190" y="941991"/>
                  </a:lnTo>
                  <a:lnTo>
                    <a:pt x="189823" y="918807"/>
                  </a:lnTo>
                  <a:lnTo>
                    <a:pt x="152769" y="890652"/>
                  </a:lnTo>
                  <a:lnTo>
                    <a:pt x="119443" y="857841"/>
                  </a:lnTo>
                  <a:lnTo>
                    <a:pt x="90260" y="820689"/>
                  </a:lnTo>
                  <a:lnTo>
                    <a:pt x="65636" y="779511"/>
                  </a:lnTo>
                  <a:lnTo>
                    <a:pt x="46341" y="735474"/>
                  </a:lnTo>
                  <a:lnTo>
                    <a:pt x="32881" y="689895"/>
                  </a:lnTo>
                  <a:lnTo>
                    <a:pt x="25278" y="643303"/>
                  </a:lnTo>
                  <a:lnTo>
                    <a:pt x="23551" y="596224"/>
                  </a:lnTo>
                  <a:lnTo>
                    <a:pt x="27719" y="549185"/>
                  </a:lnTo>
                  <a:lnTo>
                    <a:pt x="37804" y="502714"/>
                  </a:lnTo>
                  <a:lnTo>
                    <a:pt x="53825" y="457338"/>
                  </a:lnTo>
                  <a:lnTo>
                    <a:pt x="113795" y="316330"/>
                  </a:lnTo>
                  <a:lnTo>
                    <a:pt x="135200" y="272111"/>
                  </a:lnTo>
                  <a:lnTo>
                    <a:pt x="160502" y="230802"/>
                  </a:lnTo>
                  <a:lnTo>
                    <a:pt x="189494" y="192600"/>
                  </a:lnTo>
                  <a:lnTo>
                    <a:pt x="221972" y="157707"/>
                  </a:lnTo>
                  <a:lnTo>
                    <a:pt x="257727" y="126320"/>
                  </a:lnTo>
                  <a:lnTo>
                    <a:pt x="296555" y="98642"/>
                  </a:lnTo>
                  <a:lnTo>
                    <a:pt x="338249" y="74870"/>
                  </a:lnTo>
                  <a:lnTo>
                    <a:pt x="382603" y="55205"/>
                  </a:lnTo>
                  <a:lnTo>
                    <a:pt x="428637" y="40105"/>
                  </a:lnTo>
                  <a:lnTo>
                    <a:pt x="475339" y="29879"/>
                  </a:lnTo>
                  <a:lnTo>
                    <a:pt x="522424" y="24516"/>
                  </a:lnTo>
                  <a:lnTo>
                    <a:pt x="569606" y="24004"/>
                  </a:lnTo>
                  <a:lnTo>
                    <a:pt x="616600" y="28332"/>
                  </a:lnTo>
                  <a:lnTo>
                    <a:pt x="663122" y="37488"/>
                  </a:lnTo>
                  <a:lnTo>
                    <a:pt x="708886" y="51462"/>
                  </a:lnTo>
                  <a:lnTo>
                    <a:pt x="753608" y="70242"/>
                  </a:lnTo>
                  <a:lnTo>
                    <a:pt x="797310" y="94121"/>
                  </a:lnTo>
                  <a:lnTo>
                    <a:pt x="837739" y="122046"/>
                  </a:lnTo>
                  <a:lnTo>
                    <a:pt x="874725" y="153679"/>
                  </a:lnTo>
                  <a:lnTo>
                    <a:pt x="908100" y="188684"/>
                  </a:lnTo>
                  <a:lnTo>
                    <a:pt x="937694" y="226720"/>
                  </a:lnTo>
                  <a:lnTo>
                    <a:pt x="963340" y="267452"/>
                  </a:lnTo>
                  <a:lnTo>
                    <a:pt x="984868" y="310541"/>
                  </a:lnTo>
                  <a:lnTo>
                    <a:pt x="1002110" y="355649"/>
                  </a:lnTo>
                  <a:lnTo>
                    <a:pt x="1014897" y="402438"/>
                  </a:lnTo>
                  <a:lnTo>
                    <a:pt x="1023061" y="450571"/>
                  </a:lnTo>
                  <a:lnTo>
                    <a:pt x="1026432" y="499710"/>
                  </a:lnTo>
                  <a:lnTo>
                    <a:pt x="1024843" y="549517"/>
                  </a:lnTo>
                  <a:lnTo>
                    <a:pt x="1018123" y="599654"/>
                  </a:lnTo>
                  <a:lnTo>
                    <a:pt x="1017361" y="603794"/>
                  </a:lnTo>
                  <a:lnTo>
                    <a:pt x="1018771" y="608036"/>
                  </a:lnTo>
                  <a:lnTo>
                    <a:pt x="1024931" y="613662"/>
                  </a:lnTo>
                  <a:lnTo>
                    <a:pt x="1029249" y="614614"/>
                  </a:lnTo>
                  <a:lnTo>
                    <a:pt x="1033198" y="613357"/>
                  </a:lnTo>
                  <a:lnTo>
                    <a:pt x="1049331" y="609375"/>
                  </a:lnTo>
                  <a:lnTo>
                    <a:pt x="1065815" y="607493"/>
                  </a:lnTo>
                  <a:lnTo>
                    <a:pt x="1082419" y="607721"/>
                  </a:lnTo>
                  <a:lnTo>
                    <a:pt x="1098908" y="610068"/>
                  </a:lnTo>
                  <a:lnTo>
                    <a:pt x="1138479" y="625376"/>
                  </a:lnTo>
                  <a:lnTo>
                    <a:pt x="1170279" y="651602"/>
                  </a:lnTo>
                  <a:lnTo>
                    <a:pt x="1192597" y="686102"/>
                  </a:lnTo>
                  <a:lnTo>
                    <a:pt x="1203722" y="726233"/>
                  </a:lnTo>
                  <a:lnTo>
                    <a:pt x="1201943" y="769351"/>
                  </a:lnTo>
                  <a:lnTo>
                    <a:pt x="1181960" y="817906"/>
                  </a:lnTo>
                  <a:lnTo>
                    <a:pt x="1145174" y="854860"/>
                  </a:lnTo>
                  <a:lnTo>
                    <a:pt x="1097365" y="874780"/>
                  </a:lnTo>
                  <a:lnTo>
                    <a:pt x="1071708" y="877185"/>
                  </a:lnTo>
                  <a:lnTo>
                    <a:pt x="1045708" y="874393"/>
                  </a:lnTo>
                  <a:lnTo>
                    <a:pt x="994148" y="851038"/>
                  </a:lnTo>
                  <a:lnTo>
                    <a:pt x="976620" y="835404"/>
                  </a:lnTo>
                  <a:lnTo>
                    <a:pt x="972226" y="834236"/>
                  </a:lnTo>
                  <a:lnTo>
                    <a:pt x="954834" y="877947"/>
                  </a:lnTo>
                  <a:lnTo>
                    <a:pt x="952882" y="920665"/>
                  </a:lnTo>
                  <a:lnTo>
                    <a:pt x="951820" y="976328"/>
                  </a:lnTo>
                  <a:lnTo>
                    <a:pt x="951476" y="1040304"/>
                  </a:lnTo>
                  <a:lnTo>
                    <a:pt x="951675" y="1107965"/>
                  </a:lnTo>
                  <a:lnTo>
                    <a:pt x="952247" y="1174679"/>
                  </a:lnTo>
                  <a:lnTo>
                    <a:pt x="953017" y="1235816"/>
                  </a:lnTo>
                  <a:lnTo>
                    <a:pt x="954928" y="1346007"/>
                  </a:lnTo>
                  <a:lnTo>
                    <a:pt x="960173" y="1351214"/>
                  </a:lnTo>
                  <a:lnTo>
                    <a:pt x="973305" y="1351075"/>
                  </a:lnTo>
                  <a:lnTo>
                    <a:pt x="978474" y="1345588"/>
                  </a:lnTo>
                  <a:lnTo>
                    <a:pt x="976657" y="1242128"/>
                  </a:lnTo>
                  <a:lnTo>
                    <a:pt x="975324" y="1119324"/>
                  </a:lnTo>
                  <a:lnTo>
                    <a:pt x="975051" y="1056316"/>
                  </a:lnTo>
                  <a:lnTo>
                    <a:pt x="975182" y="996576"/>
                  </a:lnTo>
                  <a:lnTo>
                    <a:pt x="975823" y="943358"/>
                  </a:lnTo>
                  <a:lnTo>
                    <a:pt x="977080" y="899916"/>
                  </a:lnTo>
                  <a:lnTo>
                    <a:pt x="979058" y="869503"/>
                  </a:lnTo>
                  <a:lnTo>
                    <a:pt x="993277" y="879177"/>
                  </a:lnTo>
                  <a:lnTo>
                    <a:pt x="1008419" y="887180"/>
                  </a:lnTo>
                  <a:lnTo>
                    <a:pt x="1024359" y="893447"/>
                  </a:lnTo>
                  <a:lnTo>
                    <a:pt x="1040971" y="897913"/>
                  </a:lnTo>
                  <a:lnTo>
                    <a:pt x="1071605" y="901210"/>
                  </a:lnTo>
                  <a:lnTo>
                    <a:pt x="1101821" y="898375"/>
                  </a:lnTo>
                  <a:lnTo>
                    <a:pt x="1158128" y="874901"/>
                  </a:lnTo>
                  <a:lnTo>
                    <a:pt x="1201475" y="831368"/>
                  </a:lnTo>
                  <a:lnTo>
                    <a:pt x="1225019" y="774177"/>
                  </a:lnTo>
                  <a:lnTo>
                    <a:pt x="1228247" y="742950"/>
                  </a:lnTo>
                  <a:lnTo>
                    <a:pt x="1225468" y="712146"/>
                  </a:lnTo>
                  <a:lnTo>
                    <a:pt x="1202439" y="654734"/>
                  </a:lnTo>
                  <a:lnTo>
                    <a:pt x="1159738" y="610555"/>
                  </a:lnTo>
                  <a:lnTo>
                    <a:pt x="1103645" y="586560"/>
                  </a:lnTo>
                  <a:lnTo>
                    <a:pt x="1073984" y="583330"/>
                  </a:lnTo>
                  <a:lnTo>
                    <a:pt x="1059097" y="583894"/>
                  </a:lnTo>
                  <a:lnTo>
                    <a:pt x="1044324" y="585900"/>
                  </a:lnTo>
                  <a:lnTo>
                    <a:pt x="1049231" y="538398"/>
                  </a:lnTo>
                  <a:lnTo>
                    <a:pt x="1049776" y="491252"/>
                  </a:lnTo>
                  <a:lnTo>
                    <a:pt x="1046089" y="444724"/>
                  </a:lnTo>
                  <a:lnTo>
                    <a:pt x="1038300" y="399075"/>
                  </a:lnTo>
                  <a:lnTo>
                    <a:pt x="1026541" y="354567"/>
                  </a:lnTo>
                  <a:lnTo>
                    <a:pt x="1010942" y="311461"/>
                  </a:lnTo>
                  <a:lnTo>
                    <a:pt x="991634" y="270021"/>
                  </a:lnTo>
                  <a:lnTo>
                    <a:pt x="968749" y="230506"/>
                  </a:lnTo>
                  <a:lnTo>
                    <a:pt x="942417" y="193179"/>
                  </a:lnTo>
                  <a:lnTo>
                    <a:pt x="912768" y="158302"/>
                  </a:lnTo>
                  <a:lnTo>
                    <a:pt x="879934" y="126136"/>
                  </a:lnTo>
                  <a:lnTo>
                    <a:pt x="844045" y="96944"/>
                  </a:lnTo>
                  <a:lnTo>
                    <a:pt x="805233" y="70986"/>
                  </a:lnTo>
                  <a:lnTo>
                    <a:pt x="763628" y="48525"/>
                  </a:lnTo>
                  <a:lnTo>
                    <a:pt x="716699" y="28816"/>
                  </a:lnTo>
                  <a:lnTo>
                    <a:pt x="668677" y="14151"/>
                  </a:lnTo>
                  <a:lnTo>
                    <a:pt x="619858" y="4541"/>
                  </a:lnTo>
                  <a:lnTo>
                    <a:pt x="570544" y="0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443763" y="4485856"/>
              <a:ext cx="151333" cy="108358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7652985" y="3939124"/>
              <a:ext cx="197485" cy="325120"/>
            </a:xfrm>
            <a:custGeom>
              <a:avLst/>
              <a:gdLst/>
              <a:ahLst/>
              <a:cxnLst/>
              <a:rect l="l" t="t" r="r" b="b"/>
              <a:pathLst>
                <a:path w="197484" h="325120">
                  <a:moveTo>
                    <a:pt x="107500" y="0"/>
                  </a:moveTo>
                  <a:lnTo>
                    <a:pt x="64780" y="434"/>
                  </a:lnTo>
                  <a:lnTo>
                    <a:pt x="7632" y="22848"/>
                  </a:lnTo>
                  <a:lnTo>
                    <a:pt x="1981" y="26138"/>
                  </a:lnTo>
                  <a:lnTo>
                    <a:pt x="0" y="33466"/>
                  </a:lnTo>
                  <a:lnTo>
                    <a:pt x="6426" y="44972"/>
                  </a:lnTo>
                  <a:lnTo>
                    <a:pt x="13627" y="46991"/>
                  </a:lnTo>
                  <a:lnTo>
                    <a:pt x="19291" y="43714"/>
                  </a:lnTo>
                  <a:lnTo>
                    <a:pt x="67930" y="24297"/>
                  </a:lnTo>
                  <a:lnTo>
                    <a:pt x="124307" y="31088"/>
                  </a:lnTo>
                  <a:lnTo>
                    <a:pt x="159238" y="68564"/>
                  </a:lnTo>
                  <a:lnTo>
                    <a:pt x="172402" y="110326"/>
                  </a:lnTo>
                  <a:lnTo>
                    <a:pt x="173378" y="137519"/>
                  </a:lnTo>
                  <a:lnTo>
                    <a:pt x="169200" y="164153"/>
                  </a:lnTo>
                  <a:lnTo>
                    <a:pt x="160095" y="189338"/>
                  </a:lnTo>
                  <a:lnTo>
                    <a:pt x="146291" y="212180"/>
                  </a:lnTo>
                  <a:lnTo>
                    <a:pt x="72034" y="310922"/>
                  </a:lnTo>
                  <a:lnTo>
                    <a:pt x="73012" y="318454"/>
                  </a:lnTo>
                  <a:lnTo>
                    <a:pt x="80314" y="324156"/>
                  </a:lnTo>
                  <a:lnTo>
                    <a:pt x="82842" y="324969"/>
                  </a:lnTo>
                  <a:lnTo>
                    <a:pt x="85331" y="324969"/>
                  </a:lnTo>
                  <a:lnTo>
                    <a:pt x="88874" y="324969"/>
                  </a:lnTo>
                  <a:lnTo>
                    <a:pt x="164985" y="226785"/>
                  </a:lnTo>
                  <a:lnTo>
                    <a:pt x="191950" y="170308"/>
                  </a:lnTo>
                  <a:lnTo>
                    <a:pt x="196875" y="139017"/>
                  </a:lnTo>
                  <a:lnTo>
                    <a:pt x="195732" y="107087"/>
                  </a:lnTo>
                  <a:lnTo>
                    <a:pt x="179714" y="56697"/>
                  </a:lnTo>
                  <a:lnTo>
                    <a:pt x="147942" y="18784"/>
                  </a:lnTo>
                  <a:lnTo>
                    <a:pt x="135364" y="9974"/>
                  </a:lnTo>
                  <a:lnTo>
                    <a:pt x="107500" y="0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87943" y="4100848"/>
              <a:ext cx="81559" cy="99384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681734" y="4034509"/>
              <a:ext cx="81675" cy="99399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7692914" y="4351427"/>
              <a:ext cx="271780" cy="241935"/>
            </a:xfrm>
            <a:custGeom>
              <a:avLst/>
              <a:gdLst/>
              <a:ahLst/>
              <a:cxnLst/>
              <a:rect l="l" t="t" r="r" b="b"/>
              <a:pathLst>
                <a:path w="271779" h="241935">
                  <a:moveTo>
                    <a:pt x="0" y="0"/>
                  </a:moveTo>
                  <a:lnTo>
                    <a:pt x="74776" y="180901"/>
                  </a:lnTo>
                  <a:lnTo>
                    <a:pt x="127965" y="241346"/>
                  </a:lnTo>
                  <a:lnTo>
                    <a:pt x="185001" y="181463"/>
                  </a:lnTo>
                  <a:lnTo>
                    <a:pt x="271322" y="1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7680523" y="4339179"/>
              <a:ext cx="296545" cy="167640"/>
            </a:xfrm>
            <a:custGeom>
              <a:avLst/>
              <a:gdLst/>
              <a:ahLst/>
              <a:cxnLst/>
              <a:rect l="l" t="t" r="r" b="b"/>
              <a:pathLst>
                <a:path w="296545" h="167639">
                  <a:moveTo>
                    <a:pt x="8851" y="0"/>
                  </a:moveTo>
                  <a:lnTo>
                    <a:pt x="4864" y="2184"/>
                  </a:lnTo>
                  <a:lnTo>
                    <a:pt x="457" y="8775"/>
                  </a:lnTo>
                  <a:lnTo>
                    <a:pt x="0" y="12979"/>
                  </a:lnTo>
                  <a:lnTo>
                    <a:pt x="1447" y="16687"/>
                  </a:lnTo>
                  <a:lnTo>
                    <a:pt x="31574" y="81635"/>
                  </a:lnTo>
                  <a:lnTo>
                    <a:pt x="64209" y="128508"/>
                  </a:lnTo>
                  <a:lnTo>
                    <a:pt x="99233" y="157173"/>
                  </a:lnTo>
                  <a:lnTo>
                    <a:pt x="136524" y="167500"/>
                  </a:lnTo>
                  <a:lnTo>
                    <a:pt x="137274" y="167525"/>
                  </a:lnTo>
                  <a:lnTo>
                    <a:pt x="138798" y="167525"/>
                  </a:lnTo>
                  <a:lnTo>
                    <a:pt x="188019" y="152633"/>
                  </a:lnTo>
                  <a:lnTo>
                    <a:pt x="198811" y="143497"/>
                  </a:lnTo>
                  <a:lnTo>
                    <a:pt x="137159" y="143497"/>
                  </a:lnTo>
                  <a:lnTo>
                    <a:pt x="109097" y="135239"/>
                  </a:lnTo>
                  <a:lnTo>
                    <a:pt x="81668" y="112366"/>
                  </a:lnTo>
                  <a:lnTo>
                    <a:pt x="55205" y="75267"/>
                  </a:lnTo>
                  <a:lnTo>
                    <a:pt x="30035" y="24333"/>
                  </a:lnTo>
                  <a:lnTo>
                    <a:pt x="291556" y="24333"/>
                  </a:lnTo>
                  <a:lnTo>
                    <a:pt x="294385" y="18681"/>
                  </a:lnTo>
                  <a:lnTo>
                    <a:pt x="296075" y="14973"/>
                  </a:lnTo>
                  <a:lnTo>
                    <a:pt x="295795" y="10642"/>
                  </a:lnTo>
                  <a:lnTo>
                    <a:pt x="291503" y="3746"/>
                  </a:lnTo>
                  <a:lnTo>
                    <a:pt x="287781" y="1650"/>
                  </a:lnTo>
                  <a:lnTo>
                    <a:pt x="12445" y="241"/>
                  </a:lnTo>
                  <a:lnTo>
                    <a:pt x="8851" y="0"/>
                  </a:lnTo>
                  <a:close/>
                </a:path>
                <a:path w="296545" h="167639">
                  <a:moveTo>
                    <a:pt x="291556" y="24333"/>
                  </a:moveTo>
                  <a:lnTo>
                    <a:pt x="30035" y="24333"/>
                  </a:lnTo>
                  <a:lnTo>
                    <a:pt x="264439" y="25526"/>
                  </a:lnTo>
                  <a:lnTo>
                    <a:pt x="244180" y="59629"/>
                  </a:lnTo>
                  <a:lnTo>
                    <a:pt x="214544" y="98828"/>
                  </a:lnTo>
                  <a:lnTo>
                    <a:pt x="178035" y="130868"/>
                  </a:lnTo>
                  <a:lnTo>
                    <a:pt x="137159" y="143497"/>
                  </a:lnTo>
                  <a:lnTo>
                    <a:pt x="198811" y="143497"/>
                  </a:lnTo>
                  <a:lnTo>
                    <a:pt x="230232" y="116895"/>
                  </a:lnTo>
                  <a:lnTo>
                    <a:pt x="263393" y="73719"/>
                  </a:lnTo>
                  <a:lnTo>
                    <a:pt x="285459" y="36512"/>
                  </a:lnTo>
                  <a:lnTo>
                    <a:pt x="291556" y="24333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8222094" y="3880656"/>
              <a:ext cx="267970" cy="516890"/>
            </a:xfrm>
            <a:custGeom>
              <a:avLst/>
              <a:gdLst/>
              <a:ahLst/>
              <a:cxnLst/>
              <a:rect l="l" t="t" r="r" b="b"/>
              <a:pathLst>
                <a:path w="267970" h="516889">
                  <a:moveTo>
                    <a:pt x="627" y="0"/>
                  </a:moveTo>
                  <a:lnTo>
                    <a:pt x="0" y="48961"/>
                  </a:lnTo>
                  <a:lnTo>
                    <a:pt x="3977" y="97498"/>
                  </a:lnTo>
                  <a:lnTo>
                    <a:pt x="12405" y="145414"/>
                  </a:lnTo>
                  <a:lnTo>
                    <a:pt x="25129" y="192512"/>
                  </a:lnTo>
                  <a:lnTo>
                    <a:pt x="41996" y="238596"/>
                  </a:lnTo>
                  <a:lnTo>
                    <a:pt x="62852" y="283470"/>
                  </a:lnTo>
                  <a:lnTo>
                    <a:pt x="87543" y="326936"/>
                  </a:lnTo>
                  <a:lnTo>
                    <a:pt x="115914" y="368797"/>
                  </a:lnTo>
                  <a:lnTo>
                    <a:pt x="147812" y="408858"/>
                  </a:lnTo>
                  <a:lnTo>
                    <a:pt x="183082" y="446921"/>
                  </a:lnTo>
                  <a:lnTo>
                    <a:pt x="221570" y="482789"/>
                  </a:lnTo>
                  <a:lnTo>
                    <a:pt x="263123" y="516267"/>
                  </a:lnTo>
                  <a:lnTo>
                    <a:pt x="267798" y="467759"/>
                  </a:lnTo>
                  <a:lnTo>
                    <a:pt x="267822" y="419613"/>
                  </a:lnTo>
                  <a:lnTo>
                    <a:pt x="263333" y="372131"/>
                  </a:lnTo>
                  <a:lnTo>
                    <a:pt x="254470" y="325614"/>
                  </a:lnTo>
                  <a:lnTo>
                    <a:pt x="241371" y="280362"/>
                  </a:lnTo>
                  <a:lnTo>
                    <a:pt x="224173" y="236675"/>
                  </a:lnTo>
                  <a:lnTo>
                    <a:pt x="203015" y="194856"/>
                  </a:lnTo>
                  <a:lnTo>
                    <a:pt x="178035" y="155205"/>
                  </a:lnTo>
                  <a:lnTo>
                    <a:pt x="149370" y="118023"/>
                  </a:lnTo>
                  <a:lnTo>
                    <a:pt x="117159" y="83610"/>
                  </a:lnTo>
                  <a:lnTo>
                    <a:pt x="81539" y="52268"/>
                  </a:lnTo>
                  <a:lnTo>
                    <a:pt x="42649" y="24298"/>
                  </a:lnTo>
                  <a:lnTo>
                    <a:pt x="627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7970274" y="3980249"/>
              <a:ext cx="257175" cy="194945"/>
            </a:xfrm>
            <a:custGeom>
              <a:avLst/>
              <a:gdLst/>
              <a:ahLst/>
              <a:cxnLst/>
              <a:rect l="l" t="t" r="r" b="b"/>
              <a:pathLst>
                <a:path w="257175" h="194945">
                  <a:moveTo>
                    <a:pt x="6553" y="0"/>
                  </a:moveTo>
                  <a:lnTo>
                    <a:pt x="977" y="4991"/>
                  </a:lnTo>
                  <a:lnTo>
                    <a:pt x="0" y="18199"/>
                  </a:lnTo>
                  <a:lnTo>
                    <a:pt x="4864" y="23964"/>
                  </a:lnTo>
                  <a:lnTo>
                    <a:pt x="11353" y="24460"/>
                  </a:lnTo>
                  <a:lnTo>
                    <a:pt x="25169" y="26308"/>
                  </a:lnTo>
                  <a:lnTo>
                    <a:pt x="105463" y="50407"/>
                  </a:lnTo>
                  <a:lnTo>
                    <a:pt x="155294" y="79144"/>
                  </a:lnTo>
                  <a:lnTo>
                    <a:pt x="200482" y="123329"/>
                  </a:lnTo>
                  <a:lnTo>
                    <a:pt x="232702" y="186207"/>
                  </a:lnTo>
                  <a:lnTo>
                    <a:pt x="234289" y="191300"/>
                  </a:lnTo>
                  <a:lnTo>
                    <a:pt x="238925" y="194563"/>
                  </a:lnTo>
                  <a:lnTo>
                    <a:pt x="243916" y="194563"/>
                  </a:lnTo>
                  <a:lnTo>
                    <a:pt x="246303" y="194373"/>
                  </a:lnTo>
                  <a:lnTo>
                    <a:pt x="253695" y="191973"/>
                  </a:lnTo>
                  <a:lnTo>
                    <a:pt x="257098" y="185216"/>
                  </a:lnTo>
                  <a:lnTo>
                    <a:pt x="255130" y="178904"/>
                  </a:lnTo>
                  <a:lnTo>
                    <a:pt x="225827" y="117957"/>
                  </a:lnTo>
                  <a:lnTo>
                    <a:pt x="185263" y="72629"/>
                  </a:lnTo>
                  <a:lnTo>
                    <a:pt x="139140" y="40641"/>
                  </a:lnTo>
                  <a:lnTo>
                    <a:pt x="93160" y="19715"/>
                  </a:lnTo>
                  <a:lnTo>
                    <a:pt x="53024" y="7572"/>
                  </a:lnTo>
                  <a:lnTo>
                    <a:pt x="13093" y="520"/>
                  </a:lnTo>
                  <a:lnTo>
                    <a:pt x="6553" y="0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7" name="object 2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60142" y="3898728"/>
              <a:ext cx="162951" cy="165520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7800315" y="4682070"/>
              <a:ext cx="349250" cy="139700"/>
            </a:xfrm>
            <a:custGeom>
              <a:avLst/>
              <a:gdLst/>
              <a:ahLst/>
              <a:cxnLst/>
              <a:rect l="l" t="t" r="r" b="b"/>
              <a:pathLst>
                <a:path w="349250" h="139700">
                  <a:moveTo>
                    <a:pt x="340029" y="88"/>
                  </a:moveTo>
                  <a:lnTo>
                    <a:pt x="332587" y="0"/>
                  </a:lnTo>
                  <a:lnTo>
                    <a:pt x="327901" y="4622"/>
                  </a:lnTo>
                  <a:lnTo>
                    <a:pt x="319735" y="12034"/>
                  </a:lnTo>
                  <a:lnTo>
                    <a:pt x="261523" y="53905"/>
                  </a:lnTo>
                  <a:lnTo>
                    <a:pt x="214042" y="78930"/>
                  </a:lnTo>
                  <a:lnTo>
                    <a:pt x="156023" y="100389"/>
                  </a:lnTo>
                  <a:lnTo>
                    <a:pt x="88748" y="113565"/>
                  </a:lnTo>
                  <a:lnTo>
                    <a:pt x="13500" y="113741"/>
                  </a:lnTo>
                  <a:lnTo>
                    <a:pt x="6972" y="113004"/>
                  </a:lnTo>
                  <a:lnTo>
                    <a:pt x="1270" y="117919"/>
                  </a:lnTo>
                  <a:lnTo>
                    <a:pt x="51155" y="139636"/>
                  </a:lnTo>
                  <a:lnTo>
                    <a:pt x="121582" y="133377"/>
                  </a:lnTo>
                  <a:lnTo>
                    <a:pt x="184015" y="117171"/>
                  </a:lnTo>
                  <a:lnTo>
                    <a:pt x="237542" y="94869"/>
                  </a:lnTo>
                  <a:lnTo>
                    <a:pt x="281252" y="70326"/>
                  </a:lnTo>
                  <a:lnTo>
                    <a:pt x="314235" y="47394"/>
                  </a:lnTo>
                  <a:lnTo>
                    <a:pt x="344373" y="21780"/>
                  </a:lnTo>
                  <a:lnTo>
                    <a:pt x="349097" y="9563"/>
                  </a:lnTo>
                  <a:lnTo>
                    <a:pt x="340029" y="88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9" name="object 29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30" name="object 30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2" name="object 3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35" name="object 3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36" name="object 3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37" name="object 3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10300" y="1125352"/>
            <a:ext cx="517842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45"/>
              <a:t>Початок</a:t>
            </a:r>
            <a:r>
              <a:rPr dirty="0" spc="-204"/>
              <a:t> </a:t>
            </a:r>
            <a:r>
              <a:rPr dirty="0" spc="170"/>
              <a:t>обговорення</a:t>
            </a:r>
          </a:p>
        </p:txBody>
      </p:sp>
      <p:sp>
        <p:nvSpPr>
          <p:cNvPr id="3" name="object 3"/>
          <p:cNvSpPr/>
          <p:nvPr/>
        </p:nvSpPr>
        <p:spPr>
          <a:xfrm>
            <a:off x="4063295" y="4276132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063295" y="4919738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063295" y="5563345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010300" y="1836552"/>
            <a:ext cx="5958840" cy="4010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55">
                <a:solidFill>
                  <a:srgbClr val="231F20"/>
                </a:solidFill>
                <a:latin typeface="Lucida Sans Unicode"/>
                <a:cs typeface="Lucida Sans Unicode"/>
              </a:rPr>
              <a:t>Нотатник.</a:t>
            </a:r>
            <a:r>
              <a:rPr dirty="0" sz="2400" spc="-12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100">
                <a:solidFill>
                  <a:srgbClr val="231F20"/>
                </a:solidFill>
                <a:latin typeface="Lucida Sans Unicode"/>
                <a:cs typeface="Lucida Sans Unicode"/>
              </a:rPr>
              <a:t>Трекер</a:t>
            </a:r>
            <a:r>
              <a:rPr dirty="0" sz="2400" spc="-12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40">
                <a:solidFill>
                  <a:srgbClr val="231F20"/>
                </a:solidFill>
                <a:latin typeface="Lucida Sans Unicode"/>
                <a:cs typeface="Lucida Sans Unicode"/>
              </a:rPr>
              <a:t>думок.</a:t>
            </a:r>
            <a:r>
              <a:rPr dirty="0" sz="2400" spc="-114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150">
                <a:solidFill>
                  <a:srgbClr val="231F20"/>
                </a:solidFill>
                <a:latin typeface="Lucida Sans Unicode"/>
                <a:cs typeface="Lucida Sans Unicode"/>
              </a:rPr>
              <a:t>Письмо</a:t>
            </a:r>
            <a:r>
              <a:rPr dirty="0" sz="2400" spc="-12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-5">
                <a:solidFill>
                  <a:srgbClr val="231F20"/>
                </a:solidFill>
                <a:latin typeface="Lucida Sans Unicode"/>
                <a:cs typeface="Lucida Sans Unicode"/>
              </a:rPr>
              <a:t>№1</a:t>
            </a:r>
            <a:endParaRPr sz="24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00">
              <a:latin typeface="Lucida Sans Unicode"/>
              <a:cs typeface="Lucida Sans Unicode"/>
            </a:endParaRPr>
          </a:p>
          <a:p>
            <a:pPr marL="1128395">
              <a:lnSpc>
                <a:spcPct val="100000"/>
              </a:lnSpc>
            </a:pPr>
            <a:r>
              <a:rPr dirty="0" sz="2000" spc="-120">
                <a:solidFill>
                  <a:srgbClr val="231F20"/>
                </a:solidFill>
                <a:latin typeface="Lucida Sans Unicode"/>
                <a:cs typeface="Lucida Sans Unicode"/>
              </a:rPr>
              <a:t>5</a:t>
            </a:r>
            <a:r>
              <a:rPr dirty="0" sz="20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Lucida Sans Unicode"/>
                <a:cs typeface="Lucida Sans Unicode"/>
              </a:rPr>
              <a:t>хвилин</a:t>
            </a:r>
            <a:endParaRPr sz="2000">
              <a:latin typeface="Lucida Sans Unicode"/>
              <a:cs typeface="Lucida Sans Unicode"/>
            </a:endParaRPr>
          </a:p>
          <a:p>
            <a:pPr marL="1128395" marR="2016125">
              <a:lnSpc>
                <a:spcPct val="100000"/>
              </a:lnSpc>
              <a:spcBef>
                <a:spcPts val="335"/>
              </a:spcBef>
            </a:pPr>
            <a:r>
              <a:rPr dirty="0" sz="2000" spc="185">
                <a:solidFill>
                  <a:srgbClr val="231F20"/>
                </a:solidFill>
                <a:latin typeface="Lucida Sans Unicode"/>
                <a:cs typeface="Lucida Sans Unicode"/>
              </a:rPr>
              <a:t>Вам </a:t>
            </a:r>
            <a:r>
              <a:rPr dirty="0" sz="2000" spc="60">
                <a:solidFill>
                  <a:srgbClr val="231F20"/>
                </a:solidFill>
                <a:latin typeface="Lucida Sans Unicode"/>
                <a:cs typeface="Lucida Sans Unicode"/>
              </a:rPr>
              <a:t>потрібно </a:t>
            </a:r>
            <a:r>
              <a:rPr dirty="0" sz="2000" spc="140">
                <a:solidFill>
                  <a:srgbClr val="231F20"/>
                </a:solidFill>
                <a:latin typeface="Lucida Sans Unicode"/>
                <a:cs typeface="Lucida Sans Unicode"/>
              </a:rPr>
              <a:t>лише </a:t>
            </a:r>
            <a:r>
              <a:rPr dirty="0" sz="2000" spc="14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Lucida Sans Unicode"/>
                <a:cs typeface="Lucida Sans Unicode"/>
              </a:rPr>
              <a:t>записати</a:t>
            </a:r>
            <a:r>
              <a:rPr dirty="0" sz="2000" spc="-13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Lucida Sans Unicode"/>
                <a:cs typeface="Lucida Sans Unicode"/>
              </a:rPr>
              <a:t>свої</a:t>
            </a:r>
            <a:r>
              <a:rPr dirty="0" sz="2000" spc="-12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45">
                <a:solidFill>
                  <a:srgbClr val="231F20"/>
                </a:solidFill>
                <a:latin typeface="Lucida Sans Unicode"/>
                <a:cs typeface="Lucida Sans Unicode"/>
              </a:rPr>
              <a:t>думки.</a:t>
            </a:r>
            <a:endParaRPr sz="20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00">
              <a:latin typeface="Lucida Sans Unicode"/>
              <a:cs typeface="Lucida Sans Unicode"/>
            </a:endParaRPr>
          </a:p>
          <a:p>
            <a:pPr marL="378460" marR="1713230">
              <a:lnSpc>
                <a:spcPct val="211200"/>
              </a:lnSpc>
            </a:pPr>
            <a:r>
              <a:rPr dirty="0" sz="2000" spc="145">
                <a:solidFill>
                  <a:srgbClr val="231F20"/>
                </a:solidFill>
                <a:latin typeface="Lucida Sans Unicode"/>
                <a:cs typeface="Lucida Sans Unicode"/>
              </a:rPr>
              <a:t>Що</a:t>
            </a:r>
            <a:r>
              <a:rPr dirty="0" sz="2000" spc="-114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Lucida Sans Unicode"/>
                <a:cs typeface="Lucida Sans Unicode"/>
              </a:rPr>
              <a:t>ви</a:t>
            </a:r>
            <a:r>
              <a:rPr dirty="0" sz="2000" spc="-114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Lucida Sans Unicode"/>
                <a:cs typeface="Lucida Sans Unicode"/>
              </a:rPr>
              <a:t>знаєте</a:t>
            </a:r>
            <a:r>
              <a:rPr dirty="0" sz="2000" spc="-114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Lucida Sans Unicode"/>
                <a:cs typeface="Lucida Sans Unicode"/>
              </a:rPr>
              <a:t>про</a:t>
            </a:r>
            <a:r>
              <a:rPr dirty="0" sz="2000" spc="-11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Lucida Sans Unicode"/>
                <a:cs typeface="Lucida Sans Unicode"/>
              </a:rPr>
              <a:t>відеоігри? </a:t>
            </a:r>
            <a:r>
              <a:rPr dirty="0" sz="2000" spc="-62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Lucida Sans Unicode"/>
                <a:cs typeface="Lucida Sans Unicode"/>
              </a:rPr>
              <a:t>Чи</a:t>
            </a:r>
            <a:r>
              <a:rPr dirty="0" sz="20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60">
                <a:solidFill>
                  <a:srgbClr val="231F20"/>
                </a:solidFill>
                <a:latin typeface="Lucida Sans Unicode"/>
                <a:cs typeface="Lucida Sans Unicode"/>
              </a:rPr>
              <a:t>граєте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Lucida Sans Unicode"/>
                <a:cs typeface="Lucida Sans Unicode"/>
              </a:rPr>
              <a:t>ви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Lucida Sans Unicode"/>
                <a:cs typeface="Lucida Sans Unicode"/>
              </a:rPr>
              <a:t>у</a:t>
            </a:r>
            <a:r>
              <a:rPr dirty="0" sz="20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Lucida Sans Unicode"/>
                <a:cs typeface="Lucida Sans Unicode"/>
              </a:rPr>
              <a:t>відеоігри?</a:t>
            </a:r>
            <a:endParaRPr sz="20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700">
              <a:latin typeface="Lucida Sans Unicode"/>
              <a:cs typeface="Lucida Sans Unicode"/>
            </a:endParaRPr>
          </a:p>
          <a:p>
            <a:pPr marL="378460">
              <a:lnSpc>
                <a:spcPct val="100000"/>
              </a:lnSpc>
            </a:pPr>
            <a:r>
              <a:rPr dirty="0" sz="2000" spc="170">
                <a:solidFill>
                  <a:srgbClr val="231F20"/>
                </a:solidFill>
                <a:latin typeface="Lucida Sans Unicode"/>
                <a:cs typeface="Lucida Sans Unicode"/>
              </a:rPr>
              <a:t>Чи</a:t>
            </a:r>
            <a:r>
              <a:rPr dirty="0" sz="20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Lucida Sans Unicode"/>
                <a:cs typeface="Lucida Sans Unicode"/>
              </a:rPr>
              <a:t>знаєте</a:t>
            </a:r>
            <a:r>
              <a:rPr dirty="0" sz="20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Lucida Sans Unicode"/>
                <a:cs typeface="Lucida Sans Unicode"/>
              </a:rPr>
              <a:t>ви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25">
                <a:solidFill>
                  <a:srgbClr val="231F20"/>
                </a:solidFill>
                <a:latin typeface="Lucida Sans Unicode"/>
                <a:cs typeface="Lucida Sans Unicode"/>
              </a:rPr>
              <a:t>когось,</a:t>
            </a:r>
            <a:r>
              <a:rPr dirty="0" sz="20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-55">
                <a:solidFill>
                  <a:srgbClr val="231F20"/>
                </a:solidFill>
                <a:latin typeface="Lucida Sans Unicode"/>
                <a:cs typeface="Lucida Sans Unicode"/>
              </a:rPr>
              <a:t>хто</a:t>
            </a:r>
            <a:r>
              <a:rPr dirty="0" sz="20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75">
                <a:solidFill>
                  <a:srgbClr val="231F20"/>
                </a:solidFill>
                <a:latin typeface="Lucida Sans Unicode"/>
                <a:cs typeface="Lucida Sans Unicode"/>
              </a:rPr>
              <a:t>грає</a:t>
            </a:r>
            <a:r>
              <a:rPr dirty="0" sz="20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Lucida Sans Unicode"/>
                <a:cs typeface="Lucida Sans Unicode"/>
              </a:rPr>
              <a:t>у</a:t>
            </a:r>
            <a:r>
              <a:rPr dirty="0" sz="20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Lucida Sans Unicode"/>
                <a:cs typeface="Lucida Sans Unicode"/>
              </a:rPr>
              <a:t>відеоігри?</a:t>
            </a:r>
            <a:endParaRPr sz="2000">
              <a:latin typeface="Lucida Sans Unicode"/>
              <a:cs typeface="Lucida Sans Unicode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022994" y="2754247"/>
            <a:ext cx="710565" cy="705485"/>
            <a:chOff x="4022994" y="2754247"/>
            <a:chExt cx="710565" cy="705485"/>
          </a:xfrm>
        </p:grpSpPr>
        <p:sp>
          <p:nvSpPr>
            <p:cNvPr id="8" name="object 8"/>
            <p:cNvSpPr/>
            <p:nvPr/>
          </p:nvSpPr>
          <p:spPr>
            <a:xfrm>
              <a:off x="4022994" y="2764925"/>
              <a:ext cx="694055" cy="694690"/>
            </a:xfrm>
            <a:custGeom>
              <a:avLst/>
              <a:gdLst/>
              <a:ahLst/>
              <a:cxnLst/>
              <a:rect l="l" t="t" r="r" b="b"/>
              <a:pathLst>
                <a:path w="694054" h="694689">
                  <a:moveTo>
                    <a:pt x="346748" y="0"/>
                  </a:moveTo>
                  <a:lnTo>
                    <a:pt x="299696" y="3169"/>
                  </a:lnTo>
                  <a:lnTo>
                    <a:pt x="254568" y="12401"/>
                  </a:lnTo>
                  <a:lnTo>
                    <a:pt x="211778" y="27282"/>
                  </a:lnTo>
                  <a:lnTo>
                    <a:pt x="171737" y="47399"/>
                  </a:lnTo>
                  <a:lnTo>
                    <a:pt x="134860" y="72337"/>
                  </a:lnTo>
                  <a:lnTo>
                    <a:pt x="101560" y="101684"/>
                  </a:lnTo>
                  <a:lnTo>
                    <a:pt x="72249" y="135025"/>
                  </a:lnTo>
                  <a:lnTo>
                    <a:pt x="47341" y="171946"/>
                  </a:lnTo>
                  <a:lnTo>
                    <a:pt x="27249" y="212035"/>
                  </a:lnTo>
                  <a:lnTo>
                    <a:pt x="12386" y="254877"/>
                  </a:lnTo>
                  <a:lnTo>
                    <a:pt x="3165" y="300059"/>
                  </a:lnTo>
                  <a:lnTo>
                    <a:pt x="0" y="347167"/>
                  </a:lnTo>
                  <a:lnTo>
                    <a:pt x="3165" y="394274"/>
                  </a:lnTo>
                  <a:lnTo>
                    <a:pt x="12386" y="439455"/>
                  </a:lnTo>
                  <a:lnTo>
                    <a:pt x="27249" y="482296"/>
                  </a:lnTo>
                  <a:lnTo>
                    <a:pt x="47341" y="522384"/>
                  </a:lnTo>
                  <a:lnTo>
                    <a:pt x="72249" y="559304"/>
                  </a:lnTo>
                  <a:lnTo>
                    <a:pt x="101560" y="592643"/>
                  </a:lnTo>
                  <a:lnTo>
                    <a:pt x="134860" y="621988"/>
                  </a:lnTo>
                  <a:lnTo>
                    <a:pt x="171737" y="646925"/>
                  </a:lnTo>
                  <a:lnTo>
                    <a:pt x="211778" y="667041"/>
                  </a:lnTo>
                  <a:lnTo>
                    <a:pt x="254568" y="681921"/>
                  </a:lnTo>
                  <a:lnTo>
                    <a:pt x="299696" y="691152"/>
                  </a:lnTo>
                  <a:lnTo>
                    <a:pt x="346748" y="694321"/>
                  </a:lnTo>
                  <a:lnTo>
                    <a:pt x="393799" y="691152"/>
                  </a:lnTo>
                  <a:lnTo>
                    <a:pt x="438927" y="681921"/>
                  </a:lnTo>
                  <a:lnTo>
                    <a:pt x="481717" y="667041"/>
                  </a:lnTo>
                  <a:lnTo>
                    <a:pt x="521758" y="646925"/>
                  </a:lnTo>
                  <a:lnTo>
                    <a:pt x="558635" y="621988"/>
                  </a:lnTo>
                  <a:lnTo>
                    <a:pt x="591935" y="592643"/>
                  </a:lnTo>
                  <a:lnTo>
                    <a:pt x="621246" y="559304"/>
                  </a:lnTo>
                  <a:lnTo>
                    <a:pt x="646154" y="522384"/>
                  </a:lnTo>
                  <a:lnTo>
                    <a:pt x="666246" y="482296"/>
                  </a:lnTo>
                  <a:lnTo>
                    <a:pt x="681109" y="439455"/>
                  </a:lnTo>
                  <a:lnTo>
                    <a:pt x="690330" y="394274"/>
                  </a:lnTo>
                  <a:lnTo>
                    <a:pt x="693496" y="347167"/>
                  </a:lnTo>
                  <a:lnTo>
                    <a:pt x="690330" y="300059"/>
                  </a:lnTo>
                  <a:lnTo>
                    <a:pt x="681109" y="254877"/>
                  </a:lnTo>
                  <a:lnTo>
                    <a:pt x="666246" y="212035"/>
                  </a:lnTo>
                  <a:lnTo>
                    <a:pt x="646154" y="171946"/>
                  </a:lnTo>
                  <a:lnTo>
                    <a:pt x="621246" y="135025"/>
                  </a:lnTo>
                  <a:lnTo>
                    <a:pt x="591935" y="101684"/>
                  </a:lnTo>
                  <a:lnTo>
                    <a:pt x="558635" y="72337"/>
                  </a:lnTo>
                  <a:lnTo>
                    <a:pt x="521758" y="47399"/>
                  </a:lnTo>
                  <a:lnTo>
                    <a:pt x="481717" y="27282"/>
                  </a:lnTo>
                  <a:lnTo>
                    <a:pt x="438927" y="12401"/>
                  </a:lnTo>
                  <a:lnTo>
                    <a:pt x="393799" y="3169"/>
                  </a:lnTo>
                  <a:lnTo>
                    <a:pt x="346748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4046832" y="2764925"/>
              <a:ext cx="669925" cy="673735"/>
            </a:xfrm>
            <a:custGeom>
              <a:avLst/>
              <a:gdLst/>
              <a:ahLst/>
              <a:cxnLst/>
              <a:rect l="l" t="t" r="r" b="b"/>
              <a:pathLst>
                <a:path w="669925" h="673735">
                  <a:moveTo>
                    <a:pt x="322910" y="0"/>
                  </a:moveTo>
                  <a:lnTo>
                    <a:pt x="274215" y="3399"/>
                  </a:lnTo>
                  <a:lnTo>
                    <a:pt x="227602" y="13288"/>
                  </a:lnTo>
                  <a:lnTo>
                    <a:pt x="183528" y="29206"/>
                  </a:lnTo>
                  <a:lnTo>
                    <a:pt x="142450" y="50691"/>
                  </a:lnTo>
                  <a:lnTo>
                    <a:pt x="104825" y="77279"/>
                  </a:lnTo>
                  <a:lnTo>
                    <a:pt x="74611" y="110821"/>
                  </a:lnTo>
                  <a:lnTo>
                    <a:pt x="48912" y="148104"/>
                  </a:lnTo>
                  <a:lnTo>
                    <a:pt x="28167" y="188691"/>
                  </a:lnTo>
                  <a:lnTo>
                    <a:pt x="12809" y="232150"/>
                  </a:lnTo>
                  <a:lnTo>
                    <a:pt x="3274" y="278046"/>
                  </a:lnTo>
                  <a:lnTo>
                    <a:pt x="0" y="325945"/>
                  </a:lnTo>
                  <a:lnTo>
                    <a:pt x="3165" y="373053"/>
                  </a:lnTo>
                  <a:lnTo>
                    <a:pt x="12386" y="418235"/>
                  </a:lnTo>
                  <a:lnTo>
                    <a:pt x="27249" y="461077"/>
                  </a:lnTo>
                  <a:lnTo>
                    <a:pt x="47341" y="501165"/>
                  </a:lnTo>
                  <a:lnTo>
                    <a:pt x="72249" y="538087"/>
                  </a:lnTo>
                  <a:lnTo>
                    <a:pt x="101560" y="571428"/>
                  </a:lnTo>
                  <a:lnTo>
                    <a:pt x="134860" y="600775"/>
                  </a:lnTo>
                  <a:lnTo>
                    <a:pt x="171737" y="625713"/>
                  </a:lnTo>
                  <a:lnTo>
                    <a:pt x="211778" y="645830"/>
                  </a:lnTo>
                  <a:lnTo>
                    <a:pt x="254568" y="660711"/>
                  </a:lnTo>
                  <a:lnTo>
                    <a:pt x="299696" y="669943"/>
                  </a:lnTo>
                  <a:lnTo>
                    <a:pt x="346748" y="673112"/>
                  </a:lnTo>
                  <a:lnTo>
                    <a:pt x="395442" y="669713"/>
                  </a:lnTo>
                  <a:lnTo>
                    <a:pt x="442056" y="659823"/>
                  </a:lnTo>
                  <a:lnTo>
                    <a:pt x="486130" y="643905"/>
                  </a:lnTo>
                  <a:lnTo>
                    <a:pt x="527207" y="622421"/>
                  </a:lnTo>
                  <a:lnTo>
                    <a:pt x="564832" y="595833"/>
                  </a:lnTo>
                  <a:lnTo>
                    <a:pt x="595047" y="562285"/>
                  </a:lnTo>
                  <a:lnTo>
                    <a:pt x="620745" y="525000"/>
                  </a:lnTo>
                  <a:lnTo>
                    <a:pt x="641491" y="484411"/>
                  </a:lnTo>
                  <a:lnTo>
                    <a:pt x="656849" y="440953"/>
                  </a:lnTo>
                  <a:lnTo>
                    <a:pt x="666383" y="395060"/>
                  </a:lnTo>
                  <a:lnTo>
                    <a:pt x="669658" y="347167"/>
                  </a:lnTo>
                  <a:lnTo>
                    <a:pt x="666492" y="300059"/>
                  </a:lnTo>
                  <a:lnTo>
                    <a:pt x="657272" y="254877"/>
                  </a:lnTo>
                  <a:lnTo>
                    <a:pt x="642409" y="212035"/>
                  </a:lnTo>
                  <a:lnTo>
                    <a:pt x="622316" y="171946"/>
                  </a:lnTo>
                  <a:lnTo>
                    <a:pt x="597408" y="135025"/>
                  </a:lnTo>
                  <a:lnTo>
                    <a:pt x="568097" y="101684"/>
                  </a:lnTo>
                  <a:lnTo>
                    <a:pt x="534797" y="72337"/>
                  </a:lnTo>
                  <a:lnTo>
                    <a:pt x="497920" y="47399"/>
                  </a:lnTo>
                  <a:lnTo>
                    <a:pt x="457880" y="27282"/>
                  </a:lnTo>
                  <a:lnTo>
                    <a:pt x="415089" y="12401"/>
                  </a:lnTo>
                  <a:lnTo>
                    <a:pt x="369961" y="3169"/>
                  </a:lnTo>
                  <a:lnTo>
                    <a:pt x="322910" y="0"/>
                  </a:lnTo>
                  <a:close/>
                </a:path>
              </a:pathLst>
            </a:custGeom>
            <a:solidFill>
              <a:srgbClr val="A7D9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4098709" y="2807030"/>
              <a:ext cx="582295" cy="582295"/>
            </a:xfrm>
            <a:custGeom>
              <a:avLst/>
              <a:gdLst/>
              <a:ahLst/>
              <a:cxnLst/>
              <a:rect l="l" t="t" r="r" b="b"/>
              <a:pathLst>
                <a:path w="582295" h="582295">
                  <a:moveTo>
                    <a:pt x="77889" y="284175"/>
                  </a:moveTo>
                  <a:lnTo>
                    <a:pt x="72326" y="278612"/>
                  </a:lnTo>
                  <a:lnTo>
                    <a:pt x="12407" y="278612"/>
                  </a:lnTo>
                  <a:lnTo>
                    <a:pt x="5549" y="278612"/>
                  </a:lnTo>
                  <a:lnTo>
                    <a:pt x="0" y="284175"/>
                  </a:lnTo>
                  <a:lnTo>
                    <a:pt x="0" y="297878"/>
                  </a:lnTo>
                  <a:lnTo>
                    <a:pt x="5549" y="303441"/>
                  </a:lnTo>
                  <a:lnTo>
                    <a:pt x="72326" y="303441"/>
                  </a:lnTo>
                  <a:lnTo>
                    <a:pt x="77889" y="297878"/>
                  </a:lnTo>
                  <a:lnTo>
                    <a:pt x="77889" y="284175"/>
                  </a:lnTo>
                  <a:close/>
                </a:path>
                <a:path w="582295" h="582295">
                  <a:moveTo>
                    <a:pt x="86893" y="416814"/>
                  </a:moveTo>
                  <a:lnTo>
                    <a:pt x="83464" y="410870"/>
                  </a:lnTo>
                  <a:lnTo>
                    <a:pt x="80035" y="404926"/>
                  </a:lnTo>
                  <a:lnTo>
                    <a:pt x="72440" y="402894"/>
                  </a:lnTo>
                  <a:lnTo>
                    <a:pt x="37592" y="423024"/>
                  </a:lnTo>
                  <a:lnTo>
                    <a:pt x="35560" y="430618"/>
                  </a:lnTo>
                  <a:lnTo>
                    <a:pt x="41287" y="440537"/>
                  </a:lnTo>
                  <a:lnTo>
                    <a:pt x="45453" y="442760"/>
                  </a:lnTo>
                  <a:lnTo>
                    <a:pt x="51854" y="442760"/>
                  </a:lnTo>
                  <a:lnTo>
                    <a:pt x="53987" y="442226"/>
                  </a:lnTo>
                  <a:lnTo>
                    <a:pt x="84861" y="424395"/>
                  </a:lnTo>
                  <a:lnTo>
                    <a:pt x="86893" y="416814"/>
                  </a:lnTo>
                  <a:close/>
                </a:path>
                <a:path w="582295" h="582295">
                  <a:moveTo>
                    <a:pt x="86893" y="165265"/>
                  </a:moveTo>
                  <a:lnTo>
                    <a:pt x="84861" y="157670"/>
                  </a:lnTo>
                  <a:lnTo>
                    <a:pt x="49999" y="137541"/>
                  </a:lnTo>
                  <a:lnTo>
                    <a:pt x="42418" y="139573"/>
                  </a:lnTo>
                  <a:lnTo>
                    <a:pt x="35560" y="151447"/>
                  </a:lnTo>
                  <a:lnTo>
                    <a:pt x="37592" y="159042"/>
                  </a:lnTo>
                  <a:lnTo>
                    <a:pt x="68465" y="176872"/>
                  </a:lnTo>
                  <a:lnTo>
                    <a:pt x="70599" y="177406"/>
                  </a:lnTo>
                  <a:lnTo>
                    <a:pt x="76987" y="177406"/>
                  </a:lnTo>
                  <a:lnTo>
                    <a:pt x="81165" y="175171"/>
                  </a:lnTo>
                  <a:lnTo>
                    <a:pt x="83464" y="171196"/>
                  </a:lnTo>
                  <a:lnTo>
                    <a:pt x="86893" y="165265"/>
                  </a:lnTo>
                  <a:close/>
                </a:path>
                <a:path w="582295" h="582295">
                  <a:moveTo>
                    <a:pt x="179158" y="509612"/>
                  </a:moveTo>
                  <a:lnTo>
                    <a:pt x="177126" y="502018"/>
                  </a:lnTo>
                  <a:lnTo>
                    <a:pt x="165252" y="495160"/>
                  </a:lnTo>
                  <a:lnTo>
                    <a:pt x="157657" y="497205"/>
                  </a:lnTo>
                  <a:lnTo>
                    <a:pt x="154228" y="503135"/>
                  </a:lnTo>
                  <a:lnTo>
                    <a:pt x="137528" y="532053"/>
                  </a:lnTo>
                  <a:lnTo>
                    <a:pt x="139573" y="539648"/>
                  </a:lnTo>
                  <a:lnTo>
                    <a:pt x="147459" y="544195"/>
                  </a:lnTo>
                  <a:lnTo>
                    <a:pt x="149593" y="544741"/>
                  </a:lnTo>
                  <a:lnTo>
                    <a:pt x="155994" y="544741"/>
                  </a:lnTo>
                  <a:lnTo>
                    <a:pt x="160159" y="542505"/>
                  </a:lnTo>
                  <a:lnTo>
                    <a:pt x="179158" y="509612"/>
                  </a:lnTo>
                  <a:close/>
                </a:path>
                <a:path w="582295" h="582295">
                  <a:moveTo>
                    <a:pt x="179158" y="72453"/>
                  </a:moveTo>
                  <a:lnTo>
                    <a:pt x="159029" y="37604"/>
                  </a:lnTo>
                  <a:lnTo>
                    <a:pt x="151447" y="35560"/>
                  </a:lnTo>
                  <a:lnTo>
                    <a:pt x="139573" y="42418"/>
                  </a:lnTo>
                  <a:lnTo>
                    <a:pt x="137528" y="50012"/>
                  </a:lnTo>
                  <a:lnTo>
                    <a:pt x="154228" y="78930"/>
                  </a:lnTo>
                  <a:lnTo>
                    <a:pt x="156527" y="82918"/>
                  </a:lnTo>
                  <a:lnTo>
                    <a:pt x="160705" y="85140"/>
                  </a:lnTo>
                  <a:lnTo>
                    <a:pt x="167093" y="85140"/>
                  </a:lnTo>
                  <a:lnTo>
                    <a:pt x="169227" y="84607"/>
                  </a:lnTo>
                  <a:lnTo>
                    <a:pt x="177126" y="80048"/>
                  </a:lnTo>
                  <a:lnTo>
                    <a:pt x="179158" y="72453"/>
                  </a:lnTo>
                  <a:close/>
                </a:path>
                <a:path w="582295" h="582295">
                  <a:moveTo>
                    <a:pt x="303441" y="509714"/>
                  </a:moveTo>
                  <a:lnTo>
                    <a:pt x="297878" y="504164"/>
                  </a:lnTo>
                  <a:lnTo>
                    <a:pt x="284175" y="504164"/>
                  </a:lnTo>
                  <a:lnTo>
                    <a:pt x="278612" y="509714"/>
                  </a:lnTo>
                  <a:lnTo>
                    <a:pt x="278612" y="516572"/>
                  </a:lnTo>
                  <a:lnTo>
                    <a:pt x="278612" y="576491"/>
                  </a:lnTo>
                  <a:lnTo>
                    <a:pt x="284175" y="582053"/>
                  </a:lnTo>
                  <a:lnTo>
                    <a:pt x="297878" y="582053"/>
                  </a:lnTo>
                  <a:lnTo>
                    <a:pt x="303441" y="576491"/>
                  </a:lnTo>
                  <a:lnTo>
                    <a:pt x="303441" y="509714"/>
                  </a:lnTo>
                  <a:close/>
                </a:path>
                <a:path w="582295" h="582295">
                  <a:moveTo>
                    <a:pt x="303441" y="5549"/>
                  </a:moveTo>
                  <a:lnTo>
                    <a:pt x="297878" y="0"/>
                  </a:lnTo>
                  <a:lnTo>
                    <a:pt x="284175" y="0"/>
                  </a:lnTo>
                  <a:lnTo>
                    <a:pt x="278612" y="5549"/>
                  </a:lnTo>
                  <a:lnTo>
                    <a:pt x="278612" y="72339"/>
                  </a:lnTo>
                  <a:lnTo>
                    <a:pt x="284175" y="77889"/>
                  </a:lnTo>
                  <a:lnTo>
                    <a:pt x="297878" y="77889"/>
                  </a:lnTo>
                  <a:lnTo>
                    <a:pt x="303441" y="72339"/>
                  </a:lnTo>
                  <a:lnTo>
                    <a:pt x="303441" y="65481"/>
                  </a:lnTo>
                  <a:lnTo>
                    <a:pt x="303441" y="5549"/>
                  </a:lnTo>
                  <a:close/>
                </a:path>
                <a:path w="582295" h="582295">
                  <a:moveTo>
                    <a:pt x="444512" y="532053"/>
                  </a:moveTo>
                  <a:lnTo>
                    <a:pt x="424383" y="497192"/>
                  </a:lnTo>
                  <a:lnTo>
                    <a:pt x="416788" y="495160"/>
                  </a:lnTo>
                  <a:lnTo>
                    <a:pt x="410857" y="498589"/>
                  </a:lnTo>
                  <a:lnTo>
                    <a:pt x="404926" y="502018"/>
                  </a:lnTo>
                  <a:lnTo>
                    <a:pt x="402882" y="509612"/>
                  </a:lnTo>
                  <a:lnTo>
                    <a:pt x="421881" y="542505"/>
                  </a:lnTo>
                  <a:lnTo>
                    <a:pt x="426046" y="544728"/>
                  </a:lnTo>
                  <a:lnTo>
                    <a:pt x="432447" y="544728"/>
                  </a:lnTo>
                  <a:lnTo>
                    <a:pt x="434581" y="544195"/>
                  </a:lnTo>
                  <a:lnTo>
                    <a:pt x="442468" y="539635"/>
                  </a:lnTo>
                  <a:lnTo>
                    <a:pt x="444512" y="532053"/>
                  </a:lnTo>
                  <a:close/>
                </a:path>
                <a:path w="582295" h="582295">
                  <a:moveTo>
                    <a:pt x="444512" y="50012"/>
                  </a:moveTo>
                  <a:lnTo>
                    <a:pt x="442480" y="42430"/>
                  </a:lnTo>
                  <a:lnTo>
                    <a:pt x="430606" y="35572"/>
                  </a:lnTo>
                  <a:lnTo>
                    <a:pt x="423011" y="37604"/>
                  </a:lnTo>
                  <a:lnTo>
                    <a:pt x="402894" y="72453"/>
                  </a:lnTo>
                  <a:lnTo>
                    <a:pt x="404926" y="80048"/>
                  </a:lnTo>
                  <a:lnTo>
                    <a:pt x="412813" y="84607"/>
                  </a:lnTo>
                  <a:lnTo>
                    <a:pt x="414947" y="85140"/>
                  </a:lnTo>
                  <a:lnTo>
                    <a:pt x="417055" y="85140"/>
                  </a:lnTo>
                  <a:lnTo>
                    <a:pt x="421347" y="85140"/>
                  </a:lnTo>
                  <a:lnTo>
                    <a:pt x="425513" y="82918"/>
                  </a:lnTo>
                  <a:lnTo>
                    <a:pt x="444512" y="50012"/>
                  </a:lnTo>
                  <a:close/>
                </a:path>
                <a:path w="582295" h="582295">
                  <a:moveTo>
                    <a:pt x="546493" y="430606"/>
                  </a:moveTo>
                  <a:lnTo>
                    <a:pt x="544461" y="423024"/>
                  </a:lnTo>
                  <a:lnTo>
                    <a:pt x="515543" y="406323"/>
                  </a:lnTo>
                  <a:lnTo>
                    <a:pt x="509600" y="402894"/>
                  </a:lnTo>
                  <a:lnTo>
                    <a:pt x="502018" y="404926"/>
                  </a:lnTo>
                  <a:lnTo>
                    <a:pt x="495160" y="416801"/>
                  </a:lnTo>
                  <a:lnTo>
                    <a:pt x="497192" y="424395"/>
                  </a:lnTo>
                  <a:lnTo>
                    <a:pt x="528066" y="442214"/>
                  </a:lnTo>
                  <a:lnTo>
                    <a:pt x="530199" y="442760"/>
                  </a:lnTo>
                  <a:lnTo>
                    <a:pt x="536600" y="442760"/>
                  </a:lnTo>
                  <a:lnTo>
                    <a:pt x="540766" y="440524"/>
                  </a:lnTo>
                  <a:lnTo>
                    <a:pt x="546493" y="430606"/>
                  </a:lnTo>
                  <a:close/>
                </a:path>
                <a:path w="582295" h="582295">
                  <a:moveTo>
                    <a:pt x="546493" y="151447"/>
                  </a:moveTo>
                  <a:lnTo>
                    <a:pt x="539635" y="139573"/>
                  </a:lnTo>
                  <a:lnTo>
                    <a:pt x="532041" y="137541"/>
                  </a:lnTo>
                  <a:lnTo>
                    <a:pt x="526110" y="140970"/>
                  </a:lnTo>
                  <a:lnTo>
                    <a:pt x="497192" y="157670"/>
                  </a:lnTo>
                  <a:lnTo>
                    <a:pt x="495160" y="165252"/>
                  </a:lnTo>
                  <a:lnTo>
                    <a:pt x="500888" y="175171"/>
                  </a:lnTo>
                  <a:lnTo>
                    <a:pt x="505053" y="177406"/>
                  </a:lnTo>
                  <a:lnTo>
                    <a:pt x="511454" y="177406"/>
                  </a:lnTo>
                  <a:lnTo>
                    <a:pt x="513588" y="176860"/>
                  </a:lnTo>
                  <a:lnTo>
                    <a:pt x="544461" y="159042"/>
                  </a:lnTo>
                  <a:lnTo>
                    <a:pt x="546493" y="151447"/>
                  </a:lnTo>
                  <a:close/>
                </a:path>
                <a:path w="582295" h="582295">
                  <a:moveTo>
                    <a:pt x="582053" y="284175"/>
                  </a:moveTo>
                  <a:lnTo>
                    <a:pt x="576491" y="278625"/>
                  </a:lnTo>
                  <a:lnTo>
                    <a:pt x="509714" y="278625"/>
                  </a:lnTo>
                  <a:lnTo>
                    <a:pt x="504164" y="284175"/>
                  </a:lnTo>
                  <a:lnTo>
                    <a:pt x="504164" y="297891"/>
                  </a:lnTo>
                  <a:lnTo>
                    <a:pt x="509714" y="303441"/>
                  </a:lnTo>
                  <a:lnTo>
                    <a:pt x="576491" y="303441"/>
                  </a:lnTo>
                  <a:lnTo>
                    <a:pt x="582053" y="297891"/>
                  </a:lnTo>
                  <a:lnTo>
                    <a:pt x="582053" y="291033"/>
                  </a:lnTo>
                  <a:lnTo>
                    <a:pt x="582053" y="2841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49314" y="3058087"/>
              <a:ext cx="80860" cy="79438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4045928" y="2754248"/>
              <a:ext cx="687705" cy="688340"/>
            </a:xfrm>
            <a:custGeom>
              <a:avLst/>
              <a:gdLst/>
              <a:ahLst/>
              <a:cxnLst/>
              <a:rect l="l" t="t" r="r" b="b"/>
              <a:pathLst>
                <a:path w="687704" h="688339">
                  <a:moveTo>
                    <a:pt x="572655" y="94157"/>
                  </a:moveTo>
                  <a:lnTo>
                    <a:pt x="525386" y="51562"/>
                  </a:lnTo>
                  <a:lnTo>
                    <a:pt x="480326" y="27952"/>
                  </a:lnTo>
                  <a:lnTo>
                    <a:pt x="432409" y="11315"/>
                  </a:lnTo>
                  <a:lnTo>
                    <a:pt x="382346" y="1905"/>
                  </a:lnTo>
                  <a:lnTo>
                    <a:pt x="330898" y="0"/>
                  </a:lnTo>
                  <a:lnTo>
                    <a:pt x="279438" y="5778"/>
                  </a:lnTo>
                  <a:lnTo>
                    <a:pt x="229946" y="19024"/>
                  </a:lnTo>
                  <a:lnTo>
                    <a:pt x="183146" y="39446"/>
                  </a:lnTo>
                  <a:lnTo>
                    <a:pt x="139750" y="66700"/>
                  </a:lnTo>
                  <a:lnTo>
                    <a:pt x="100495" y="100495"/>
                  </a:lnTo>
                  <a:lnTo>
                    <a:pt x="66700" y="139763"/>
                  </a:lnTo>
                  <a:lnTo>
                    <a:pt x="39433" y="183146"/>
                  </a:lnTo>
                  <a:lnTo>
                    <a:pt x="19024" y="229958"/>
                  </a:lnTo>
                  <a:lnTo>
                    <a:pt x="5778" y="279450"/>
                  </a:lnTo>
                  <a:lnTo>
                    <a:pt x="0" y="330898"/>
                  </a:lnTo>
                  <a:lnTo>
                    <a:pt x="1905" y="382358"/>
                  </a:lnTo>
                  <a:lnTo>
                    <a:pt x="11303" y="432409"/>
                  </a:lnTo>
                  <a:lnTo>
                    <a:pt x="27940" y="480339"/>
                  </a:lnTo>
                  <a:lnTo>
                    <a:pt x="51549" y="525386"/>
                  </a:lnTo>
                  <a:lnTo>
                    <a:pt x="81876" y="566826"/>
                  </a:lnTo>
                  <a:lnTo>
                    <a:pt x="87820" y="571182"/>
                  </a:lnTo>
                  <a:lnTo>
                    <a:pt x="94183" y="571182"/>
                  </a:lnTo>
                  <a:lnTo>
                    <a:pt x="97040" y="570204"/>
                  </a:lnTo>
                  <a:lnTo>
                    <a:pt x="104597" y="563765"/>
                  </a:lnTo>
                  <a:lnTo>
                    <a:pt x="105206" y="555929"/>
                  </a:lnTo>
                  <a:lnTo>
                    <a:pt x="100761" y="550710"/>
                  </a:lnTo>
                  <a:lnTo>
                    <a:pt x="72631" y="512267"/>
                  </a:lnTo>
                  <a:lnTo>
                    <a:pt x="50723" y="470471"/>
                  </a:lnTo>
                  <a:lnTo>
                    <a:pt x="35293" y="426008"/>
                  </a:lnTo>
                  <a:lnTo>
                    <a:pt x="26568" y="379564"/>
                  </a:lnTo>
                  <a:lnTo>
                    <a:pt x="24803" y="331812"/>
                  </a:lnTo>
                  <a:lnTo>
                    <a:pt x="30162" y="284086"/>
                  </a:lnTo>
                  <a:lnTo>
                    <a:pt x="42456" y="238163"/>
                  </a:lnTo>
                  <a:lnTo>
                    <a:pt x="61391" y="194741"/>
                  </a:lnTo>
                  <a:lnTo>
                    <a:pt x="86690" y="154482"/>
                  </a:lnTo>
                  <a:lnTo>
                    <a:pt x="118046" y="118046"/>
                  </a:lnTo>
                  <a:lnTo>
                    <a:pt x="154470" y="86690"/>
                  </a:lnTo>
                  <a:lnTo>
                    <a:pt x="194729" y="61404"/>
                  </a:lnTo>
                  <a:lnTo>
                    <a:pt x="238150" y="42456"/>
                  </a:lnTo>
                  <a:lnTo>
                    <a:pt x="284073" y="30162"/>
                  </a:lnTo>
                  <a:lnTo>
                    <a:pt x="331812" y="24803"/>
                  </a:lnTo>
                  <a:lnTo>
                    <a:pt x="379552" y="26581"/>
                  </a:lnTo>
                  <a:lnTo>
                    <a:pt x="426008" y="35306"/>
                  </a:lnTo>
                  <a:lnTo>
                    <a:pt x="470471" y="50736"/>
                  </a:lnTo>
                  <a:lnTo>
                    <a:pt x="512267" y="72631"/>
                  </a:lnTo>
                  <a:lnTo>
                    <a:pt x="550710" y="100761"/>
                  </a:lnTo>
                  <a:lnTo>
                    <a:pt x="555929" y="105219"/>
                  </a:lnTo>
                  <a:lnTo>
                    <a:pt x="563765" y="104597"/>
                  </a:lnTo>
                  <a:lnTo>
                    <a:pt x="572655" y="94157"/>
                  </a:lnTo>
                  <a:close/>
                </a:path>
                <a:path w="687704" h="688339">
                  <a:moveTo>
                    <a:pt x="687628" y="356717"/>
                  </a:moveTo>
                  <a:lnTo>
                    <a:pt x="685711" y="305269"/>
                  </a:lnTo>
                  <a:lnTo>
                    <a:pt x="676313" y="255219"/>
                  </a:lnTo>
                  <a:lnTo>
                    <a:pt x="659676" y="207289"/>
                  </a:lnTo>
                  <a:lnTo>
                    <a:pt x="636066" y="162242"/>
                  </a:lnTo>
                  <a:lnTo>
                    <a:pt x="605739" y="120789"/>
                  </a:lnTo>
                  <a:lnTo>
                    <a:pt x="593458" y="114947"/>
                  </a:lnTo>
                  <a:lnTo>
                    <a:pt x="583018" y="123850"/>
                  </a:lnTo>
                  <a:lnTo>
                    <a:pt x="582409" y="131686"/>
                  </a:lnTo>
                  <a:lnTo>
                    <a:pt x="586854" y="136906"/>
                  </a:lnTo>
                  <a:lnTo>
                    <a:pt x="614984" y="175361"/>
                  </a:lnTo>
                  <a:lnTo>
                    <a:pt x="636892" y="217157"/>
                  </a:lnTo>
                  <a:lnTo>
                    <a:pt x="652322" y="261620"/>
                  </a:lnTo>
                  <a:lnTo>
                    <a:pt x="661035" y="308063"/>
                  </a:lnTo>
                  <a:lnTo>
                    <a:pt x="662813" y="355803"/>
                  </a:lnTo>
                  <a:lnTo>
                    <a:pt x="657453" y="403542"/>
                  </a:lnTo>
                  <a:lnTo>
                    <a:pt x="645160" y="449453"/>
                  </a:lnTo>
                  <a:lnTo>
                    <a:pt x="626211" y="492887"/>
                  </a:lnTo>
                  <a:lnTo>
                    <a:pt x="600925" y="533146"/>
                  </a:lnTo>
                  <a:lnTo>
                    <a:pt x="569569" y="569569"/>
                  </a:lnTo>
                  <a:lnTo>
                    <a:pt x="533146" y="600925"/>
                  </a:lnTo>
                  <a:lnTo>
                    <a:pt x="492887" y="626224"/>
                  </a:lnTo>
                  <a:lnTo>
                    <a:pt x="449453" y="645160"/>
                  </a:lnTo>
                  <a:lnTo>
                    <a:pt x="403542" y="657466"/>
                  </a:lnTo>
                  <a:lnTo>
                    <a:pt x="355803" y="662813"/>
                  </a:lnTo>
                  <a:lnTo>
                    <a:pt x="308063" y="661047"/>
                  </a:lnTo>
                  <a:lnTo>
                    <a:pt x="261620" y="652322"/>
                  </a:lnTo>
                  <a:lnTo>
                    <a:pt x="217144" y="636892"/>
                  </a:lnTo>
                  <a:lnTo>
                    <a:pt x="175348" y="614997"/>
                  </a:lnTo>
                  <a:lnTo>
                    <a:pt x="136906" y="586854"/>
                  </a:lnTo>
                  <a:lnTo>
                    <a:pt x="131699" y="582396"/>
                  </a:lnTo>
                  <a:lnTo>
                    <a:pt x="123850" y="583018"/>
                  </a:lnTo>
                  <a:lnTo>
                    <a:pt x="114960" y="593445"/>
                  </a:lnTo>
                  <a:lnTo>
                    <a:pt x="115582" y="601281"/>
                  </a:lnTo>
                  <a:lnTo>
                    <a:pt x="120789" y="605739"/>
                  </a:lnTo>
                  <a:lnTo>
                    <a:pt x="160070" y="634720"/>
                  </a:lnTo>
                  <a:lnTo>
                    <a:pt x="202653" y="657644"/>
                  </a:lnTo>
                  <a:lnTo>
                    <a:pt x="247904" y="674281"/>
                  </a:lnTo>
                  <a:lnTo>
                    <a:pt x="295173" y="684428"/>
                  </a:lnTo>
                  <a:lnTo>
                    <a:pt x="343839" y="687857"/>
                  </a:lnTo>
                  <a:lnTo>
                    <a:pt x="356730" y="687616"/>
                  </a:lnTo>
                  <a:lnTo>
                    <a:pt x="408178" y="681850"/>
                  </a:lnTo>
                  <a:lnTo>
                    <a:pt x="457669" y="668604"/>
                  </a:lnTo>
                  <a:lnTo>
                    <a:pt x="504469" y="648182"/>
                  </a:lnTo>
                  <a:lnTo>
                    <a:pt x="547865" y="620928"/>
                  </a:lnTo>
                  <a:lnTo>
                    <a:pt x="587121" y="587121"/>
                  </a:lnTo>
                  <a:lnTo>
                    <a:pt x="620915" y="547865"/>
                  </a:lnTo>
                  <a:lnTo>
                    <a:pt x="648169" y="504469"/>
                  </a:lnTo>
                  <a:lnTo>
                    <a:pt x="668591" y="457657"/>
                  </a:lnTo>
                  <a:lnTo>
                    <a:pt x="681850" y="408178"/>
                  </a:lnTo>
                  <a:lnTo>
                    <a:pt x="687628" y="35671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4375616" y="3083930"/>
              <a:ext cx="28575" cy="27940"/>
            </a:xfrm>
            <a:custGeom>
              <a:avLst/>
              <a:gdLst/>
              <a:ahLst/>
              <a:cxnLst/>
              <a:rect l="l" t="t" r="r" b="b"/>
              <a:pathLst>
                <a:path w="28575" h="27939">
                  <a:moveTo>
                    <a:pt x="21907" y="0"/>
                  </a:moveTo>
                  <a:lnTo>
                    <a:pt x="6337" y="0"/>
                  </a:lnTo>
                  <a:lnTo>
                    <a:pt x="0" y="6223"/>
                  </a:lnTo>
                  <a:lnTo>
                    <a:pt x="0" y="21526"/>
                  </a:lnTo>
                  <a:lnTo>
                    <a:pt x="6337" y="27749"/>
                  </a:lnTo>
                  <a:lnTo>
                    <a:pt x="14122" y="27749"/>
                  </a:lnTo>
                  <a:lnTo>
                    <a:pt x="21907" y="27749"/>
                  </a:lnTo>
                  <a:lnTo>
                    <a:pt x="28244" y="21526"/>
                  </a:lnTo>
                  <a:lnTo>
                    <a:pt x="28244" y="6223"/>
                  </a:lnTo>
                  <a:lnTo>
                    <a:pt x="219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4375696" y="2862338"/>
              <a:ext cx="208279" cy="247650"/>
            </a:xfrm>
            <a:custGeom>
              <a:avLst/>
              <a:gdLst/>
              <a:ahLst/>
              <a:cxnLst/>
              <a:rect l="l" t="t" r="r" b="b"/>
              <a:pathLst>
                <a:path w="208279" h="247650">
                  <a:moveTo>
                    <a:pt x="26250" y="5702"/>
                  </a:moveTo>
                  <a:lnTo>
                    <a:pt x="20739" y="101"/>
                  </a:lnTo>
                  <a:lnTo>
                    <a:pt x="7023" y="0"/>
                  </a:lnTo>
                  <a:lnTo>
                    <a:pt x="1435" y="5511"/>
                  </a:lnTo>
                  <a:lnTo>
                    <a:pt x="0" y="200621"/>
                  </a:lnTo>
                  <a:lnTo>
                    <a:pt x="24828" y="200799"/>
                  </a:lnTo>
                  <a:lnTo>
                    <a:pt x="26250" y="5702"/>
                  </a:lnTo>
                  <a:close/>
                </a:path>
                <a:path w="208279" h="247650">
                  <a:moveTo>
                    <a:pt x="207975" y="227799"/>
                  </a:moveTo>
                  <a:lnTo>
                    <a:pt x="202463" y="222211"/>
                  </a:lnTo>
                  <a:lnTo>
                    <a:pt x="41262" y="220776"/>
                  </a:lnTo>
                  <a:lnTo>
                    <a:pt x="41084" y="245605"/>
                  </a:lnTo>
                  <a:lnTo>
                    <a:pt x="202285" y="247027"/>
                  </a:lnTo>
                  <a:lnTo>
                    <a:pt x="207886" y="241515"/>
                  </a:lnTo>
                  <a:lnTo>
                    <a:pt x="207975" y="22779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5" name="object 15"/>
          <p:cNvGrpSpPr/>
          <p:nvPr/>
        </p:nvGrpSpPr>
        <p:grpSpPr>
          <a:xfrm>
            <a:off x="0" y="12"/>
            <a:ext cx="10692130" cy="7203440"/>
            <a:chOff x="0" y="12"/>
            <a:chExt cx="10692130" cy="7203440"/>
          </a:xfrm>
        </p:grpSpPr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2"/>
              <a:ext cx="3576662" cy="6621957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0" y="6615011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745143" y="6722392"/>
              <a:ext cx="758761" cy="317573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9300" y="1143351"/>
            <a:ext cx="2817495" cy="558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65">
                <a:solidFill>
                  <a:srgbClr val="231F20"/>
                </a:solidFill>
                <a:latin typeface="Lucida Sans Unicode"/>
                <a:cs typeface="Lucida Sans Unicode"/>
              </a:rPr>
              <a:t>Об</a:t>
            </a:r>
            <a:r>
              <a:rPr dirty="0" sz="3500" spc="35">
                <a:solidFill>
                  <a:srgbClr val="231F20"/>
                </a:solidFill>
                <a:latin typeface="Lucida Sans Unicode"/>
                <a:cs typeface="Lucida Sans Unicode"/>
              </a:rPr>
              <a:t>г</a:t>
            </a:r>
            <a:r>
              <a:rPr dirty="0" sz="3500" spc="145">
                <a:solidFill>
                  <a:srgbClr val="231F20"/>
                </a:solidFill>
                <a:latin typeface="Lucida Sans Unicode"/>
                <a:cs typeface="Lucida Sans Unicode"/>
              </a:rPr>
              <a:t>оворімо</a:t>
            </a:r>
            <a:endParaRPr sz="3500">
              <a:latin typeface="Lucida Sans Unicode"/>
              <a:cs typeface="Lucida Sans Unicode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64219" y="1467001"/>
            <a:ext cx="8463829" cy="4580973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554794" y="2376978"/>
            <a:ext cx="3208655" cy="17399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>
              <a:lnSpc>
                <a:spcPct val="107100"/>
              </a:lnSpc>
              <a:spcBef>
                <a:spcPts val="100"/>
              </a:spcBef>
            </a:pPr>
            <a:r>
              <a:rPr dirty="0" sz="3500" spc="165">
                <a:solidFill>
                  <a:srgbClr val="231F20"/>
                </a:solidFill>
                <a:latin typeface="Lucida Sans Unicode"/>
                <a:cs typeface="Lucida Sans Unicode"/>
              </a:rPr>
              <a:t>Об</a:t>
            </a:r>
            <a:r>
              <a:rPr dirty="0" sz="3500" spc="35">
                <a:solidFill>
                  <a:srgbClr val="231F20"/>
                </a:solidFill>
                <a:latin typeface="Lucida Sans Unicode"/>
                <a:cs typeface="Lucida Sans Unicode"/>
              </a:rPr>
              <a:t>г</a:t>
            </a:r>
            <a:r>
              <a:rPr dirty="0" sz="3500" spc="190">
                <a:solidFill>
                  <a:srgbClr val="231F20"/>
                </a:solidFill>
                <a:latin typeface="Lucida Sans Unicode"/>
                <a:cs typeface="Lucida Sans Unicode"/>
              </a:rPr>
              <a:t>оворення  </a:t>
            </a:r>
            <a:r>
              <a:rPr dirty="0" sz="3500" spc="155">
                <a:solidFill>
                  <a:srgbClr val="231F20"/>
                </a:solidFill>
                <a:latin typeface="Lucida Sans Unicode"/>
                <a:cs typeface="Lucida Sans Unicode"/>
              </a:rPr>
              <a:t>у </a:t>
            </a:r>
            <a:r>
              <a:rPr dirty="0" sz="3500" spc="160">
                <a:solidFill>
                  <a:srgbClr val="231F20"/>
                </a:solidFill>
                <a:latin typeface="Lucida Sans Unicode"/>
                <a:cs typeface="Lucida Sans Unicode"/>
              </a:rPr>
              <a:t>великих </a:t>
            </a:r>
            <a:r>
              <a:rPr dirty="0" sz="3500" spc="16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3500" spc="55">
                <a:solidFill>
                  <a:srgbClr val="231F20"/>
                </a:solidFill>
                <a:latin typeface="Lucida Sans Unicode"/>
                <a:cs typeface="Lucida Sans Unicode"/>
              </a:rPr>
              <a:t>групах</a:t>
            </a:r>
            <a:endParaRPr sz="3500">
              <a:latin typeface="Lucida Sans Unicode"/>
              <a:cs typeface="Lucida Sans Unicode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6" name="object 6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3300" y="1143351"/>
            <a:ext cx="455485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70"/>
              <a:t>Дізнаймося</a:t>
            </a:r>
            <a:r>
              <a:rPr dirty="0" spc="-225"/>
              <a:t> </a:t>
            </a:r>
            <a:r>
              <a:rPr dirty="0" spc="200"/>
              <a:t>більше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43300" y="2691283"/>
            <a:ext cx="4664075" cy="1397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dirty="0" sz="2400" spc="195" b="1">
                <a:solidFill>
                  <a:srgbClr val="231F20"/>
                </a:solidFill>
                <a:latin typeface="Yu Gothic UI Semibold"/>
                <a:cs typeface="Yu Gothic UI Semibold"/>
              </a:rPr>
              <a:t>Залежність </a:t>
            </a:r>
            <a:r>
              <a:rPr dirty="0" sz="2400" spc="160" b="1">
                <a:solidFill>
                  <a:srgbClr val="231F20"/>
                </a:solidFill>
                <a:latin typeface="Yu Gothic UI Semibold"/>
                <a:cs typeface="Yu Gothic UI Semibold"/>
              </a:rPr>
              <a:t>від відеоігор </a:t>
            </a:r>
            <a:r>
              <a:rPr dirty="0" sz="2400" spc="165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2400" spc="155" b="1">
                <a:solidFill>
                  <a:srgbClr val="231F20"/>
                </a:solidFill>
                <a:latin typeface="Yu Gothic UI Semibold"/>
                <a:cs typeface="Yu Gothic UI Semibold"/>
              </a:rPr>
              <a:t>офіційно</a:t>
            </a:r>
            <a:r>
              <a:rPr dirty="0" sz="2400" spc="-25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2400" spc="204" b="1">
                <a:solidFill>
                  <a:srgbClr val="231F20"/>
                </a:solidFill>
                <a:latin typeface="Yu Gothic UI Semibold"/>
                <a:cs typeface="Yu Gothic UI Semibold"/>
              </a:rPr>
              <a:t>визнали</a:t>
            </a:r>
            <a:r>
              <a:rPr dirty="0" sz="2400" spc="-2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2400" spc="145" b="1">
                <a:solidFill>
                  <a:srgbClr val="231F20"/>
                </a:solidFill>
                <a:latin typeface="Yu Gothic UI Semibold"/>
                <a:cs typeface="Yu Gothic UI Semibold"/>
              </a:rPr>
              <a:t>хворобою </a:t>
            </a:r>
            <a:r>
              <a:rPr dirty="0" sz="2400" spc="-645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2400" spc="195" b="1">
                <a:solidFill>
                  <a:srgbClr val="231F20"/>
                </a:solidFill>
                <a:latin typeface="Yu Gothic UI Semibold"/>
                <a:cs typeface="Yu Gothic UI Semibold"/>
              </a:rPr>
              <a:t>у</a:t>
            </a:r>
            <a:r>
              <a:rPr dirty="0" sz="2400" spc="-5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2400" spc="240" b="1">
                <a:solidFill>
                  <a:srgbClr val="231F20"/>
                </a:solidFill>
                <a:latin typeface="Yu Gothic UI Semibold"/>
                <a:cs typeface="Yu Gothic UI Semibold"/>
              </a:rPr>
              <a:t>ВООЗ</a:t>
            </a:r>
            <a:endParaRPr sz="2400">
              <a:latin typeface="Yu Gothic UI Semibold"/>
              <a:cs typeface="Yu Gothic UI Semi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3299" y="4911243"/>
            <a:ext cx="4693920" cy="635000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340"/>
              </a:spcBef>
            </a:pPr>
            <a:r>
              <a:rPr dirty="0" sz="1800" spc="75">
                <a:solidFill>
                  <a:srgbClr val="231F20"/>
                </a:solidFill>
                <a:latin typeface="Lucida Sans Unicode"/>
                <a:cs typeface="Lucida Sans Unicode"/>
              </a:rPr>
              <a:t>Заголовок</a:t>
            </a:r>
            <a:r>
              <a:rPr dirty="0" sz="18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50">
                <a:solidFill>
                  <a:srgbClr val="231F20"/>
                </a:solidFill>
                <a:latin typeface="Lucida Sans Unicode"/>
                <a:cs typeface="Lucida Sans Unicode"/>
              </a:rPr>
              <a:t>публікації</a:t>
            </a:r>
            <a:r>
              <a:rPr dirty="0" sz="18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80">
                <a:solidFill>
                  <a:srgbClr val="231F20"/>
                </a:solidFill>
                <a:latin typeface="Lucida Sans Unicode"/>
                <a:cs typeface="Lucida Sans Unicode"/>
              </a:rPr>
              <a:t>у</a:t>
            </a:r>
            <a:r>
              <a:rPr dirty="0" sz="18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20">
                <a:solidFill>
                  <a:srgbClr val="231F20"/>
                </a:solidFill>
                <a:latin typeface="Lucida Sans Unicode"/>
                <a:cs typeface="Lucida Sans Unicode"/>
              </a:rPr>
              <a:t>Голосі</a:t>
            </a:r>
            <a:r>
              <a:rPr dirty="0" sz="18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14">
                <a:solidFill>
                  <a:srgbClr val="231F20"/>
                </a:solidFill>
                <a:latin typeface="Lucida Sans Unicode"/>
                <a:cs typeface="Lucida Sans Unicode"/>
              </a:rPr>
              <a:t>Америки</a:t>
            </a:r>
            <a:endParaRPr sz="1800">
              <a:latin typeface="Lucida Sans Unicode"/>
              <a:cs typeface="Lucida Sans Unicode"/>
            </a:endParaRPr>
          </a:p>
          <a:p>
            <a:pPr algn="r" marR="5080">
              <a:lnSpc>
                <a:spcPct val="100000"/>
              </a:lnSpc>
              <a:spcBef>
                <a:spcPts val="240"/>
              </a:spcBef>
            </a:pPr>
            <a:r>
              <a:rPr dirty="0" sz="1800" spc="45">
                <a:solidFill>
                  <a:srgbClr val="231F20"/>
                </a:solidFill>
                <a:latin typeface="Lucida Sans Unicode"/>
                <a:cs typeface="Lucida Sans Unicode"/>
              </a:rPr>
              <a:t>від</a:t>
            </a:r>
            <a:r>
              <a:rPr dirty="0" sz="18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-290">
                <a:solidFill>
                  <a:srgbClr val="231F20"/>
                </a:solidFill>
                <a:latin typeface="Lucida Sans Unicode"/>
                <a:cs typeface="Lucida Sans Unicode"/>
              </a:rPr>
              <a:t>21</a:t>
            </a:r>
            <a:r>
              <a:rPr dirty="0" sz="18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35">
                <a:solidFill>
                  <a:srgbClr val="231F20"/>
                </a:solidFill>
                <a:latin typeface="Lucida Sans Unicode"/>
                <a:cs typeface="Lucida Sans Unicode"/>
              </a:rPr>
              <a:t>червня</a:t>
            </a:r>
            <a:r>
              <a:rPr dirty="0" sz="18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-114">
                <a:solidFill>
                  <a:srgbClr val="231F20"/>
                </a:solidFill>
                <a:latin typeface="Lucida Sans Unicode"/>
                <a:cs typeface="Lucida Sans Unicode"/>
              </a:rPr>
              <a:t>2</a:t>
            </a:r>
            <a:r>
              <a:rPr dirty="0" sz="1800" spc="50">
                <a:solidFill>
                  <a:srgbClr val="231F20"/>
                </a:solidFill>
                <a:latin typeface="Lucida Sans Unicode"/>
                <a:cs typeface="Lucida Sans Unicode"/>
              </a:rPr>
              <a:t>0</a:t>
            </a:r>
            <a:r>
              <a:rPr dirty="0" sz="1800" spc="-229">
                <a:solidFill>
                  <a:srgbClr val="231F20"/>
                </a:solidFill>
                <a:latin typeface="Lucida Sans Unicode"/>
                <a:cs typeface="Lucida Sans Unicode"/>
              </a:rPr>
              <a:t>18</a:t>
            </a:r>
            <a:r>
              <a:rPr dirty="0" sz="18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90">
                <a:solidFill>
                  <a:srgbClr val="231F20"/>
                </a:solidFill>
                <a:latin typeface="Lucida Sans Unicode"/>
                <a:cs typeface="Lucida Sans Unicode"/>
              </a:rPr>
              <a:t>ро</a:t>
            </a:r>
            <a:r>
              <a:rPr dirty="0" sz="1800" spc="20">
                <a:solidFill>
                  <a:srgbClr val="231F20"/>
                </a:solidFill>
                <a:latin typeface="Lucida Sans Unicode"/>
                <a:cs typeface="Lucida Sans Unicode"/>
              </a:rPr>
              <a:t>к</a:t>
            </a:r>
            <a:r>
              <a:rPr dirty="0" sz="1800" spc="80">
                <a:solidFill>
                  <a:srgbClr val="231F20"/>
                </a:solidFill>
                <a:latin typeface="Lucida Sans Unicode"/>
                <a:cs typeface="Lucida Sans Unicode"/>
              </a:rPr>
              <a:t>у</a:t>
            </a:r>
            <a:endParaRPr sz="1800">
              <a:latin typeface="Lucida Sans Unicode"/>
              <a:cs typeface="Lucida Sans Unicode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0" y="12"/>
            <a:ext cx="10692130" cy="7203440"/>
            <a:chOff x="0" y="12"/>
            <a:chExt cx="10692130" cy="720344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56400" y="12"/>
              <a:ext cx="4335589" cy="662958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0" y="6615011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2"/>
              <a:ext cx="758761" cy="31757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300" y="693075"/>
            <a:ext cx="455485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70"/>
              <a:t>Дізнаймося</a:t>
            </a:r>
            <a:r>
              <a:rPr dirty="0" spc="-225"/>
              <a:t> </a:t>
            </a:r>
            <a:r>
              <a:rPr dirty="0" spc="200"/>
              <a:t>більше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3299" y="1509506"/>
            <a:ext cx="9429750" cy="48691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54305">
              <a:lnSpc>
                <a:spcPct val="111100"/>
              </a:lnSpc>
              <a:spcBef>
                <a:spcPts val="100"/>
              </a:spcBef>
            </a:pPr>
            <a:r>
              <a:rPr dirty="0" sz="1800" spc="80">
                <a:solidFill>
                  <a:srgbClr val="231F20"/>
                </a:solidFill>
                <a:latin typeface="Lucida Sans Unicode"/>
                <a:cs typeface="Lucida Sans Unicode"/>
              </a:rPr>
              <a:t>Міжнародна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70">
                <a:solidFill>
                  <a:srgbClr val="231F20"/>
                </a:solidFill>
                <a:latin typeface="Lucida Sans Unicode"/>
                <a:cs typeface="Lucida Sans Unicode"/>
              </a:rPr>
              <a:t>класифікація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80">
                <a:solidFill>
                  <a:srgbClr val="231F20"/>
                </a:solidFill>
                <a:latin typeface="Lucida Sans Unicode"/>
                <a:cs typeface="Lucida Sans Unicode"/>
              </a:rPr>
              <a:t>захворювань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10">
                <a:solidFill>
                  <a:srgbClr val="231F20"/>
                </a:solidFill>
                <a:latin typeface="Lucida Sans Unicode"/>
                <a:cs typeface="Lucida Sans Unicode"/>
              </a:rPr>
              <a:t>ВООЗ,</a:t>
            </a:r>
            <a:r>
              <a:rPr dirty="0" sz="1800" spc="-8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10">
                <a:solidFill>
                  <a:srgbClr val="231F20"/>
                </a:solidFill>
                <a:latin typeface="Lucida Sans Unicode"/>
                <a:cs typeface="Lucida Sans Unicode"/>
              </a:rPr>
              <a:t>яка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20">
                <a:solidFill>
                  <a:srgbClr val="231F20"/>
                </a:solidFill>
                <a:latin typeface="Lucida Sans Unicode"/>
                <a:cs typeface="Lucida Sans Unicode"/>
              </a:rPr>
              <a:t>є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70">
                <a:solidFill>
                  <a:srgbClr val="231F20"/>
                </a:solidFill>
                <a:latin typeface="Lucida Sans Unicode"/>
                <a:cs typeface="Lucida Sans Unicode"/>
              </a:rPr>
              <a:t>довідковим</a:t>
            </a:r>
            <a:r>
              <a:rPr dirty="0" sz="1800" spc="-8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80">
                <a:solidFill>
                  <a:srgbClr val="231F20"/>
                </a:solidFill>
                <a:latin typeface="Lucida Sans Unicode"/>
                <a:cs typeface="Lucida Sans Unicode"/>
              </a:rPr>
              <a:t>посібником </a:t>
            </a:r>
            <a:r>
              <a:rPr dirty="0" sz="1800" spc="-55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40">
                <a:solidFill>
                  <a:srgbClr val="231F20"/>
                </a:solidFill>
                <a:latin typeface="Lucida Sans Unicode"/>
                <a:cs typeface="Lucida Sans Unicode"/>
              </a:rPr>
              <a:t>щодо </a:t>
            </a:r>
            <a:r>
              <a:rPr dirty="0" sz="1800" spc="75">
                <a:solidFill>
                  <a:srgbClr val="231F20"/>
                </a:solidFill>
                <a:latin typeface="Lucida Sans Unicode"/>
                <a:cs typeface="Lucida Sans Unicode"/>
              </a:rPr>
              <a:t>визнаних </a:t>
            </a:r>
            <a:r>
              <a:rPr dirty="0" sz="1800" spc="-15">
                <a:solidFill>
                  <a:srgbClr val="231F20"/>
                </a:solidFill>
                <a:latin typeface="Lucida Sans Unicode"/>
                <a:cs typeface="Lucida Sans Unicode"/>
              </a:rPr>
              <a:t>і </a:t>
            </a:r>
            <a:r>
              <a:rPr dirty="0" sz="1800" spc="40">
                <a:solidFill>
                  <a:srgbClr val="231F20"/>
                </a:solidFill>
                <a:latin typeface="Lucida Sans Unicode"/>
                <a:cs typeface="Lucida Sans Unicode"/>
              </a:rPr>
              <a:t>діагностованих </a:t>
            </a:r>
            <a:r>
              <a:rPr dirty="0" sz="1800" spc="60">
                <a:solidFill>
                  <a:srgbClr val="231F20"/>
                </a:solidFill>
                <a:latin typeface="Lucida Sans Unicode"/>
                <a:cs typeface="Lucida Sans Unicode"/>
              </a:rPr>
              <a:t>захворювань, </a:t>
            </a:r>
            <a:r>
              <a:rPr dirty="0" sz="1800" spc="85">
                <a:solidFill>
                  <a:srgbClr val="231F20"/>
                </a:solidFill>
                <a:latin typeface="Lucida Sans Unicode"/>
                <a:cs typeface="Lucida Sans Unicode"/>
              </a:rPr>
              <a:t>описує залежність </a:t>
            </a:r>
            <a:r>
              <a:rPr dirty="0" sz="1800" spc="45">
                <a:solidFill>
                  <a:srgbClr val="231F20"/>
                </a:solidFill>
                <a:latin typeface="Lucida Sans Unicode"/>
                <a:cs typeface="Lucida Sans Unicode"/>
              </a:rPr>
              <a:t>від </a:t>
            </a:r>
            <a:r>
              <a:rPr dirty="0" sz="1800" spc="5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40">
                <a:solidFill>
                  <a:srgbClr val="231F20"/>
                </a:solidFill>
                <a:latin typeface="Lucida Sans Unicode"/>
                <a:cs typeface="Lucida Sans Unicode"/>
              </a:rPr>
              <a:t>комп’ютерних </a:t>
            </a:r>
            <a:r>
              <a:rPr dirty="0" sz="1800" spc="30">
                <a:solidFill>
                  <a:srgbClr val="231F20"/>
                </a:solidFill>
                <a:latin typeface="Lucida Sans Unicode"/>
                <a:cs typeface="Lucida Sans Unicode"/>
              </a:rPr>
              <a:t>та </a:t>
            </a:r>
            <a:r>
              <a:rPr dirty="0" sz="1800" spc="40">
                <a:solidFill>
                  <a:srgbClr val="231F20"/>
                </a:solidFill>
                <a:latin typeface="Lucida Sans Unicode"/>
                <a:cs typeface="Lucida Sans Unicode"/>
              </a:rPr>
              <a:t>відеоігор </a:t>
            </a:r>
            <a:r>
              <a:rPr dirty="0" sz="1800" spc="145">
                <a:solidFill>
                  <a:srgbClr val="231F20"/>
                </a:solidFill>
                <a:latin typeface="Lucida Sans Unicode"/>
                <a:cs typeface="Lucida Sans Unicode"/>
              </a:rPr>
              <a:t>як </a:t>
            </a:r>
            <a:r>
              <a:rPr dirty="0" sz="1800" spc="120" b="1">
                <a:solidFill>
                  <a:srgbClr val="231F20"/>
                </a:solidFill>
                <a:latin typeface="Yu Gothic UI Semibold"/>
                <a:cs typeface="Yu Gothic UI Semibold"/>
              </a:rPr>
              <a:t>«різновид </a:t>
            </a:r>
            <a:r>
              <a:rPr dirty="0" sz="1800" spc="125" b="1">
                <a:solidFill>
                  <a:srgbClr val="231F20"/>
                </a:solidFill>
                <a:latin typeface="Yu Gothic UI Semibold"/>
                <a:cs typeface="Yu Gothic UI Semibold"/>
              </a:rPr>
              <a:t>компульсивної </a:t>
            </a:r>
            <a:r>
              <a:rPr dirty="0" sz="1800" spc="114" b="1">
                <a:solidFill>
                  <a:srgbClr val="231F20"/>
                </a:solidFill>
                <a:latin typeface="Yu Gothic UI Semibold"/>
                <a:cs typeface="Yu Gothic UI Semibold"/>
              </a:rPr>
              <a:t>або </a:t>
            </a:r>
            <a:r>
              <a:rPr dirty="0" sz="1800" spc="125" b="1">
                <a:solidFill>
                  <a:srgbClr val="231F20"/>
                </a:solidFill>
                <a:latin typeface="Yu Gothic UI Semibold"/>
                <a:cs typeface="Yu Gothic UI Semibold"/>
              </a:rPr>
              <a:t>періодичної </a:t>
            </a:r>
            <a:r>
              <a:rPr dirty="0" sz="1800" spc="13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05" b="1">
                <a:solidFill>
                  <a:srgbClr val="231F20"/>
                </a:solidFill>
                <a:latin typeface="Yu Gothic UI Semibold"/>
                <a:cs typeface="Yu Gothic UI Semibold"/>
              </a:rPr>
              <a:t>ігрової</a:t>
            </a:r>
            <a:r>
              <a:rPr dirty="0" sz="180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00" b="1">
                <a:solidFill>
                  <a:srgbClr val="231F20"/>
                </a:solidFill>
                <a:latin typeface="Yu Gothic UI Semibold"/>
                <a:cs typeface="Yu Gothic UI Semibold"/>
              </a:rPr>
              <a:t>поведінки»</a:t>
            </a:r>
            <a:r>
              <a:rPr dirty="0" sz="1800" spc="100">
                <a:solidFill>
                  <a:srgbClr val="231F20"/>
                </a:solidFill>
                <a:latin typeface="Lucida Sans Unicode"/>
                <a:cs typeface="Lucida Sans Unicode"/>
              </a:rPr>
              <a:t>,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10">
                <a:solidFill>
                  <a:srgbClr val="231F20"/>
                </a:solidFill>
                <a:latin typeface="Lucida Sans Unicode"/>
                <a:cs typeface="Lucida Sans Unicode"/>
              </a:rPr>
              <a:t>яка</a:t>
            </a:r>
            <a:r>
              <a:rPr dirty="0" sz="18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95">
                <a:solidFill>
                  <a:srgbClr val="231F20"/>
                </a:solidFill>
                <a:latin typeface="Lucida Sans Unicode"/>
                <a:cs typeface="Lucida Sans Unicode"/>
              </a:rPr>
              <a:t>посилюється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5">
                <a:solidFill>
                  <a:srgbClr val="231F20"/>
                </a:solidFill>
                <a:latin typeface="Lucida Sans Unicode"/>
                <a:cs typeface="Lucida Sans Unicode"/>
              </a:rPr>
              <a:t>до</a:t>
            </a:r>
            <a:r>
              <a:rPr dirty="0" sz="18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25">
                <a:solidFill>
                  <a:srgbClr val="231F20"/>
                </a:solidFill>
                <a:latin typeface="Lucida Sans Unicode"/>
                <a:cs typeface="Lucida Sans Unicode"/>
              </a:rPr>
              <a:t>такого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60">
                <a:solidFill>
                  <a:srgbClr val="231F20"/>
                </a:solidFill>
                <a:latin typeface="Lucida Sans Unicode"/>
                <a:cs typeface="Lucida Sans Unicode"/>
              </a:rPr>
              <a:t>рівня,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70">
                <a:solidFill>
                  <a:srgbClr val="231F20"/>
                </a:solidFill>
                <a:latin typeface="Lucida Sans Unicode"/>
                <a:cs typeface="Lucida Sans Unicode"/>
              </a:rPr>
              <a:t>що</a:t>
            </a:r>
            <a:r>
              <a:rPr dirty="0" sz="18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00">
                <a:solidFill>
                  <a:srgbClr val="231F20"/>
                </a:solidFill>
                <a:latin typeface="Lucida Sans Unicode"/>
                <a:cs typeface="Lucida Sans Unicode"/>
              </a:rPr>
              <a:t>жертва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50">
                <a:solidFill>
                  <a:srgbClr val="231F20"/>
                </a:solidFill>
                <a:latin typeface="Lucida Sans Unicode"/>
                <a:cs typeface="Lucida Sans Unicode"/>
              </a:rPr>
              <a:t>віддає</a:t>
            </a:r>
            <a:r>
              <a:rPr dirty="0" sz="18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50">
                <a:solidFill>
                  <a:srgbClr val="231F20"/>
                </a:solidFill>
                <a:latin typeface="Lucida Sans Unicode"/>
                <a:cs typeface="Lucida Sans Unicode"/>
              </a:rPr>
              <a:t>їй</a:t>
            </a:r>
            <a:endParaRPr sz="18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800" spc="75">
                <a:solidFill>
                  <a:srgbClr val="231F20"/>
                </a:solidFill>
                <a:latin typeface="Lucida Sans Unicode"/>
                <a:cs typeface="Lucida Sans Unicode"/>
              </a:rPr>
              <a:t>«перевагу</a:t>
            </a:r>
            <a:r>
              <a:rPr dirty="0" sz="18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50">
                <a:solidFill>
                  <a:srgbClr val="231F20"/>
                </a:solidFill>
                <a:latin typeface="Lucida Sans Unicode"/>
                <a:cs typeface="Lucida Sans Unicode"/>
              </a:rPr>
              <a:t>над</a:t>
            </a:r>
            <a:r>
              <a:rPr dirty="0" sz="18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05">
                <a:solidFill>
                  <a:srgbClr val="231F20"/>
                </a:solidFill>
                <a:latin typeface="Lucida Sans Unicode"/>
                <a:cs typeface="Lucida Sans Unicode"/>
              </a:rPr>
              <a:t>іншими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05">
                <a:solidFill>
                  <a:srgbClr val="231F20"/>
                </a:solidFill>
                <a:latin typeface="Lucida Sans Unicode"/>
                <a:cs typeface="Lucida Sans Unicode"/>
              </a:rPr>
              <a:t>життєвими</a:t>
            </a:r>
            <a:r>
              <a:rPr dirty="0" sz="18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70">
                <a:solidFill>
                  <a:srgbClr val="231F20"/>
                </a:solidFill>
                <a:latin typeface="Lucida Sans Unicode"/>
                <a:cs typeface="Lucida Sans Unicode"/>
              </a:rPr>
              <a:t>зацікавленнями».</a:t>
            </a:r>
            <a:endParaRPr sz="1800">
              <a:latin typeface="Lucida Sans Unicode"/>
              <a:cs typeface="Lucida Sans Unicode"/>
            </a:endParaRPr>
          </a:p>
          <a:p>
            <a:pPr marL="12700" marR="207645">
              <a:lnSpc>
                <a:spcPct val="111100"/>
              </a:lnSpc>
              <a:spcBef>
                <a:spcPts val="1135"/>
              </a:spcBef>
            </a:pPr>
            <a:r>
              <a:rPr dirty="0" sz="1800" spc="95">
                <a:solidFill>
                  <a:srgbClr val="231F20"/>
                </a:solidFill>
                <a:latin typeface="Lucida Sans Unicode"/>
                <a:cs typeface="Lucida Sans Unicode"/>
              </a:rPr>
              <a:t>Експерт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75">
                <a:solidFill>
                  <a:srgbClr val="231F20"/>
                </a:solidFill>
                <a:latin typeface="Lucida Sans Unicode"/>
                <a:cs typeface="Lucida Sans Unicode"/>
              </a:rPr>
              <a:t>ВООЗ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40">
                <a:solidFill>
                  <a:srgbClr val="231F20"/>
                </a:solidFill>
                <a:latin typeface="Lucida Sans Unicode"/>
                <a:cs typeface="Lucida Sans Unicode"/>
              </a:rPr>
              <a:t>із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45">
                <a:solidFill>
                  <a:srgbClr val="231F20"/>
                </a:solidFill>
                <a:latin typeface="Lucida Sans Unicode"/>
                <a:cs typeface="Lucida Sans Unicode"/>
              </a:rPr>
              <a:t>психічного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60">
                <a:solidFill>
                  <a:srgbClr val="231F20"/>
                </a:solidFill>
                <a:latin typeface="Lucida Sans Unicode"/>
                <a:cs typeface="Lucida Sans Unicode"/>
              </a:rPr>
              <a:t>здоров’я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-15">
                <a:solidFill>
                  <a:srgbClr val="231F20"/>
                </a:solidFill>
                <a:latin typeface="Lucida Sans Unicode"/>
                <a:cs typeface="Lucida Sans Unicode"/>
              </a:rPr>
              <a:t>і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55">
                <a:solidFill>
                  <a:srgbClr val="231F20"/>
                </a:solidFill>
                <a:latin typeface="Lucida Sans Unicode"/>
                <a:cs typeface="Lucida Sans Unicode"/>
              </a:rPr>
              <a:t>токсикоманії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05">
                <a:solidFill>
                  <a:srgbClr val="231F20"/>
                </a:solidFill>
                <a:latin typeface="Lucida Sans Unicode"/>
                <a:cs typeface="Lucida Sans Unicode"/>
              </a:rPr>
              <a:t>Шекгар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75">
                <a:solidFill>
                  <a:srgbClr val="231F20"/>
                </a:solidFill>
                <a:latin typeface="Lucida Sans Unicode"/>
                <a:cs typeface="Lucida Sans Unicode"/>
              </a:rPr>
              <a:t>Саксена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60">
                <a:solidFill>
                  <a:srgbClr val="231F20"/>
                </a:solidFill>
                <a:latin typeface="Lucida Sans Unicode"/>
                <a:cs typeface="Lucida Sans Unicode"/>
              </a:rPr>
              <a:t>сказав, </a:t>
            </a:r>
            <a:r>
              <a:rPr dirty="0" sz="1800" spc="-55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70">
                <a:solidFill>
                  <a:srgbClr val="231F20"/>
                </a:solidFill>
                <a:latin typeface="Lucida Sans Unicode"/>
                <a:cs typeface="Lucida Sans Unicode"/>
              </a:rPr>
              <a:t>що</a:t>
            </a:r>
            <a:r>
              <a:rPr dirty="0" sz="18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60" b="1">
                <a:solidFill>
                  <a:srgbClr val="231F20"/>
                </a:solidFill>
                <a:latin typeface="Yu Gothic UI Semibold"/>
                <a:cs typeface="Yu Gothic UI Semibold"/>
              </a:rPr>
              <a:t>залежний</a:t>
            </a:r>
            <a:r>
              <a:rPr dirty="0" sz="1800" spc="5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45" b="1">
                <a:solidFill>
                  <a:srgbClr val="231F20"/>
                </a:solidFill>
                <a:latin typeface="Yu Gothic UI Semibold"/>
                <a:cs typeface="Yu Gothic UI Semibold"/>
              </a:rPr>
              <a:t>гравець</a:t>
            </a:r>
            <a:r>
              <a:rPr dirty="0" sz="180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25" b="1">
                <a:solidFill>
                  <a:srgbClr val="231F20"/>
                </a:solidFill>
                <a:latin typeface="Yu Gothic UI Semibold"/>
                <a:cs typeface="Yu Gothic UI Semibold"/>
              </a:rPr>
              <a:t>«губить</a:t>
            </a:r>
            <a:r>
              <a:rPr dirty="0" sz="1800" spc="5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30" b="1">
                <a:solidFill>
                  <a:srgbClr val="231F20"/>
                </a:solidFill>
                <a:latin typeface="Yu Gothic UI Semibold"/>
                <a:cs typeface="Yu Gothic UI Semibold"/>
              </a:rPr>
              <a:t>контроль</a:t>
            </a:r>
            <a:r>
              <a:rPr dirty="0" sz="180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60" b="1">
                <a:solidFill>
                  <a:srgbClr val="231F20"/>
                </a:solidFill>
                <a:latin typeface="Yu Gothic UI Semibold"/>
                <a:cs typeface="Yu Gothic UI Semibold"/>
              </a:rPr>
              <a:t>над</a:t>
            </a:r>
            <a:r>
              <a:rPr dirty="0" sz="1800" spc="5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25" b="1">
                <a:solidFill>
                  <a:srgbClr val="231F20"/>
                </a:solidFill>
                <a:latin typeface="Yu Gothic UI Semibold"/>
                <a:cs typeface="Yu Gothic UI Semibold"/>
              </a:rPr>
              <a:t>грою</a:t>
            </a:r>
            <a:r>
              <a:rPr dirty="0" sz="180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40" b="1">
                <a:solidFill>
                  <a:srgbClr val="231F20"/>
                </a:solidFill>
                <a:latin typeface="Yu Gothic UI Semibold"/>
                <a:cs typeface="Yu Gothic UI Semibold"/>
              </a:rPr>
              <a:t>та</a:t>
            </a:r>
            <a:r>
              <a:rPr dirty="0" sz="1800" spc="5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35" b="1">
                <a:solidFill>
                  <a:srgbClr val="231F20"/>
                </a:solidFill>
                <a:latin typeface="Yu Gothic UI Semibold"/>
                <a:cs typeface="Yu Gothic UI Semibold"/>
              </a:rPr>
              <a:t>ігнорує</a:t>
            </a:r>
            <a:r>
              <a:rPr dirty="0" sz="1800" spc="5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25" b="1">
                <a:solidFill>
                  <a:srgbClr val="231F20"/>
                </a:solidFill>
                <a:latin typeface="Yu Gothic UI Semibold"/>
                <a:cs typeface="Yu Gothic UI Semibold"/>
              </a:rPr>
              <a:t>інші</a:t>
            </a:r>
            <a:r>
              <a:rPr dirty="0" sz="180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45" b="1">
                <a:solidFill>
                  <a:srgbClr val="231F20"/>
                </a:solidFill>
                <a:latin typeface="Yu Gothic UI Semibold"/>
                <a:cs typeface="Yu Gothic UI Semibold"/>
              </a:rPr>
              <a:t>життєво </a:t>
            </a:r>
            <a:r>
              <a:rPr dirty="0" sz="1800" spc="15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30" b="1">
                <a:solidFill>
                  <a:srgbClr val="231F20"/>
                </a:solidFill>
                <a:latin typeface="Yu Gothic UI Semibold"/>
                <a:cs typeface="Yu Gothic UI Semibold"/>
              </a:rPr>
              <a:t>важливі</a:t>
            </a:r>
            <a:r>
              <a:rPr dirty="0" sz="180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05" b="1">
                <a:solidFill>
                  <a:srgbClr val="231F20"/>
                </a:solidFill>
                <a:latin typeface="Yu Gothic UI Semibold"/>
                <a:cs typeface="Yu Gothic UI Semibold"/>
              </a:rPr>
              <a:t>функції,</a:t>
            </a:r>
            <a:r>
              <a:rPr dirty="0" sz="1800" spc="5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90" b="1">
                <a:solidFill>
                  <a:srgbClr val="231F20"/>
                </a:solidFill>
                <a:latin typeface="Yu Gothic UI Semibold"/>
                <a:cs typeface="Yu Gothic UI Semibold"/>
              </a:rPr>
              <a:t>як-от</a:t>
            </a:r>
            <a:r>
              <a:rPr dirty="0" sz="1800" spc="5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10" b="1">
                <a:solidFill>
                  <a:srgbClr val="231F20"/>
                </a:solidFill>
                <a:latin typeface="Yu Gothic UI Semibold"/>
                <a:cs typeface="Yu Gothic UI Semibold"/>
              </a:rPr>
              <a:t>сон,</a:t>
            </a:r>
            <a:r>
              <a:rPr dirty="0" sz="180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20" b="1">
                <a:solidFill>
                  <a:srgbClr val="231F20"/>
                </a:solidFill>
                <a:latin typeface="Yu Gothic UI Semibold"/>
                <a:cs typeface="Yu Gothic UI Semibold"/>
              </a:rPr>
              <a:t>харчування,</a:t>
            </a:r>
            <a:r>
              <a:rPr dirty="0" sz="1800" spc="5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30" b="1">
                <a:solidFill>
                  <a:srgbClr val="231F20"/>
                </a:solidFill>
                <a:latin typeface="Yu Gothic UI Semibold"/>
                <a:cs typeface="Yu Gothic UI Semibold"/>
              </a:rPr>
              <a:t>участь</a:t>
            </a:r>
            <a:r>
              <a:rPr dirty="0" sz="1800" spc="5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45" b="1">
                <a:solidFill>
                  <a:srgbClr val="231F20"/>
                </a:solidFill>
                <a:latin typeface="Yu Gothic UI Semibold"/>
                <a:cs typeface="Yu Gothic UI Semibold"/>
              </a:rPr>
              <a:t>у</a:t>
            </a:r>
            <a:r>
              <a:rPr dirty="0" sz="180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05" b="1">
                <a:solidFill>
                  <a:srgbClr val="231F20"/>
                </a:solidFill>
                <a:latin typeface="Yu Gothic UI Semibold"/>
                <a:cs typeface="Yu Gothic UI Semibold"/>
              </a:rPr>
              <a:t>роботі</a:t>
            </a:r>
            <a:r>
              <a:rPr dirty="0" sz="1800" spc="5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14" b="1">
                <a:solidFill>
                  <a:srgbClr val="231F20"/>
                </a:solidFill>
                <a:latin typeface="Yu Gothic UI Semibold"/>
                <a:cs typeface="Yu Gothic UI Semibold"/>
              </a:rPr>
              <a:t>або</a:t>
            </a:r>
            <a:r>
              <a:rPr dirty="0" sz="1800" spc="5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80" b="1">
                <a:solidFill>
                  <a:srgbClr val="231F20"/>
                </a:solidFill>
                <a:latin typeface="Yu Gothic UI Semibold"/>
                <a:cs typeface="Yu Gothic UI Semibold"/>
              </a:rPr>
              <a:t>освіті».</a:t>
            </a:r>
            <a:endParaRPr sz="1800">
              <a:latin typeface="Yu Gothic UI Semibold"/>
              <a:cs typeface="Yu Gothic UI Semibold"/>
            </a:endParaRPr>
          </a:p>
          <a:p>
            <a:pPr marL="12700" marR="5080">
              <a:lnSpc>
                <a:spcPct val="111100"/>
              </a:lnSpc>
              <a:spcBef>
                <a:spcPts val="1130"/>
              </a:spcBef>
            </a:pPr>
            <a:r>
              <a:rPr dirty="0" sz="1800" spc="130">
                <a:solidFill>
                  <a:srgbClr val="231F20"/>
                </a:solidFill>
                <a:latin typeface="Lucida Sans Unicode"/>
                <a:cs typeface="Lucida Sans Unicode"/>
              </a:rPr>
              <a:t>Він</a:t>
            </a:r>
            <a:r>
              <a:rPr dirty="0" sz="18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75">
                <a:solidFill>
                  <a:srgbClr val="231F20"/>
                </a:solidFill>
                <a:latin typeface="Lucida Sans Unicode"/>
                <a:cs typeface="Lucida Sans Unicode"/>
              </a:rPr>
              <a:t>наголосив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80">
                <a:solidFill>
                  <a:srgbClr val="231F20"/>
                </a:solidFill>
                <a:latin typeface="Lucida Sans Unicode"/>
                <a:cs typeface="Lucida Sans Unicode"/>
              </a:rPr>
              <a:t>на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-5">
                <a:solidFill>
                  <a:srgbClr val="231F20"/>
                </a:solidFill>
                <a:latin typeface="Lucida Sans Unicode"/>
                <a:cs typeface="Lucida Sans Unicode"/>
              </a:rPr>
              <a:t>тому,</a:t>
            </a:r>
            <a:r>
              <a:rPr dirty="0" sz="18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70">
                <a:solidFill>
                  <a:srgbClr val="231F20"/>
                </a:solidFill>
                <a:latin typeface="Lucida Sans Unicode"/>
                <a:cs typeface="Lucida Sans Unicode"/>
              </a:rPr>
              <a:t>що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Lucida Sans Unicode"/>
                <a:cs typeface="Lucida Sans Unicode"/>
              </a:rPr>
              <a:t>лише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90">
                <a:solidFill>
                  <a:srgbClr val="231F20"/>
                </a:solidFill>
                <a:latin typeface="Lucida Sans Unicode"/>
                <a:cs typeface="Lucida Sans Unicode"/>
              </a:rPr>
              <a:t>меншість</a:t>
            </a:r>
            <a:r>
              <a:rPr dirty="0" sz="18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85">
                <a:solidFill>
                  <a:srgbClr val="231F20"/>
                </a:solidFill>
                <a:latin typeface="Lucida Sans Unicode"/>
                <a:cs typeface="Lucida Sans Unicode"/>
              </a:rPr>
              <a:t>геймерів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60">
                <a:solidFill>
                  <a:srgbClr val="231F20"/>
                </a:solidFill>
                <a:latin typeface="Lucida Sans Unicode"/>
                <a:cs typeface="Lucida Sans Unicode"/>
              </a:rPr>
              <a:t>схильна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5">
                <a:solidFill>
                  <a:srgbClr val="231F20"/>
                </a:solidFill>
                <a:latin typeface="Lucida Sans Unicode"/>
                <a:cs typeface="Lucida Sans Unicode"/>
              </a:rPr>
              <a:t>до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10">
                <a:solidFill>
                  <a:srgbClr val="231F20"/>
                </a:solidFill>
                <a:latin typeface="Lucida Sans Unicode"/>
                <a:cs typeface="Lucida Sans Unicode"/>
              </a:rPr>
              <a:t>появи</a:t>
            </a:r>
            <a:r>
              <a:rPr dirty="0" sz="18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30">
                <a:solidFill>
                  <a:srgbClr val="231F20"/>
                </a:solidFill>
                <a:latin typeface="Lucida Sans Unicode"/>
                <a:cs typeface="Lucida Sans Unicode"/>
              </a:rPr>
              <a:t>недуги, </a:t>
            </a:r>
            <a:r>
              <a:rPr dirty="0" sz="1800" spc="-55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95">
                <a:solidFill>
                  <a:srgbClr val="231F20"/>
                </a:solidFill>
                <a:latin typeface="Lucida Sans Unicode"/>
                <a:cs typeface="Lucida Sans Unicode"/>
              </a:rPr>
              <a:t>але</a:t>
            </a:r>
            <a:r>
              <a:rPr dirty="0" sz="18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90">
                <a:solidFill>
                  <a:srgbClr val="231F20"/>
                </a:solidFill>
                <a:latin typeface="Lucida Sans Unicode"/>
                <a:cs typeface="Lucida Sans Unicode"/>
              </a:rPr>
              <a:t>зауважив: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10">
                <a:solidFill>
                  <a:srgbClr val="231F20"/>
                </a:solidFill>
                <a:latin typeface="Lucida Sans Unicode"/>
                <a:cs typeface="Lucida Sans Unicode"/>
              </a:rPr>
              <a:t>якщо</a:t>
            </a:r>
            <a:r>
              <a:rPr dirty="0" sz="18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70">
                <a:solidFill>
                  <a:srgbClr val="231F20"/>
                </a:solidFill>
                <a:latin typeface="Lucida Sans Unicode"/>
                <a:cs typeface="Lucida Sans Unicode"/>
              </a:rPr>
              <a:t>розпізнати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80">
                <a:solidFill>
                  <a:srgbClr val="231F20"/>
                </a:solidFill>
                <a:latin typeface="Lucida Sans Unicode"/>
                <a:cs typeface="Lucida Sans Unicode"/>
              </a:rPr>
              <a:t>на</a:t>
            </a:r>
            <a:r>
              <a:rPr dirty="0" sz="18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75">
                <a:solidFill>
                  <a:srgbClr val="231F20"/>
                </a:solidFill>
                <a:latin typeface="Lucida Sans Unicode"/>
                <a:cs typeface="Lucida Sans Unicode"/>
              </a:rPr>
              <a:t>ранній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-10">
                <a:solidFill>
                  <a:srgbClr val="231F20"/>
                </a:solidFill>
                <a:latin typeface="Lucida Sans Unicode"/>
                <a:cs typeface="Lucida Sans Unicode"/>
              </a:rPr>
              <a:t>стадії,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05">
                <a:solidFill>
                  <a:srgbClr val="231F20"/>
                </a:solidFill>
                <a:latin typeface="Lucida Sans Unicode"/>
                <a:cs typeface="Lucida Sans Unicode"/>
              </a:rPr>
              <a:t>можна</a:t>
            </a:r>
            <a:r>
              <a:rPr dirty="0" sz="18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60">
                <a:solidFill>
                  <a:srgbClr val="231F20"/>
                </a:solidFill>
                <a:latin typeface="Lucida Sans Unicode"/>
                <a:cs typeface="Lucida Sans Unicode"/>
              </a:rPr>
              <a:t>запобігти</a:t>
            </a:r>
            <a:r>
              <a:rPr dirty="0" sz="1800" spc="-8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-20">
                <a:solidFill>
                  <a:srgbClr val="231F20"/>
                </a:solidFill>
                <a:latin typeface="Lucida Sans Unicode"/>
                <a:cs typeface="Lucida Sans Unicode"/>
              </a:rPr>
              <a:t>її</a:t>
            </a:r>
            <a:r>
              <a:rPr dirty="0" sz="18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45">
                <a:solidFill>
                  <a:srgbClr val="231F20"/>
                </a:solidFill>
                <a:latin typeface="Lucida Sans Unicode"/>
                <a:cs typeface="Lucida Sans Unicode"/>
              </a:rPr>
              <a:t>розвитку.</a:t>
            </a:r>
            <a:endParaRPr sz="1800">
              <a:latin typeface="Lucida Sans Unicode"/>
              <a:cs typeface="Lucida Sans Unicode"/>
            </a:endParaRPr>
          </a:p>
          <a:p>
            <a:pPr marL="12700" marR="6985">
              <a:lnSpc>
                <a:spcPct val="111100"/>
              </a:lnSpc>
              <a:spcBef>
                <a:spcPts val="1135"/>
              </a:spcBef>
            </a:pPr>
            <a:r>
              <a:rPr dirty="0" sz="1800" spc="80" i="1">
                <a:solidFill>
                  <a:srgbClr val="231F20"/>
                </a:solidFill>
                <a:latin typeface="Arial"/>
                <a:cs typeface="Arial"/>
              </a:rPr>
              <a:t>«Сам</a:t>
            </a:r>
            <a:r>
              <a:rPr dirty="0" sz="1800" spc="-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-60" i="1">
                <a:solidFill>
                  <a:srgbClr val="231F20"/>
                </a:solidFill>
                <a:latin typeface="Arial"/>
                <a:cs typeface="Arial"/>
              </a:rPr>
              <a:t>факт</a:t>
            </a:r>
            <a:r>
              <a:rPr dirty="0" sz="1800" spc="-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-100" i="1">
                <a:solidFill>
                  <a:srgbClr val="231F20"/>
                </a:solidFill>
                <a:latin typeface="Arial"/>
                <a:cs typeface="Arial"/>
              </a:rPr>
              <a:t>того,</a:t>
            </a:r>
            <a:r>
              <a:rPr dirty="0" sz="1800" spc="-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80" i="1">
                <a:solidFill>
                  <a:srgbClr val="231F20"/>
                </a:solidFill>
                <a:latin typeface="Arial"/>
                <a:cs typeface="Arial"/>
              </a:rPr>
              <a:t>що</a:t>
            </a:r>
            <a:r>
              <a:rPr dirty="0" sz="1800" spc="-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225" i="1">
                <a:solidFill>
                  <a:srgbClr val="231F20"/>
                </a:solidFill>
                <a:latin typeface="Arial"/>
                <a:cs typeface="Arial"/>
              </a:rPr>
              <a:t>ми</a:t>
            </a:r>
            <a:r>
              <a:rPr dirty="0" sz="1800" spc="-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75" i="1">
                <a:solidFill>
                  <a:srgbClr val="231F20"/>
                </a:solidFill>
                <a:latin typeface="Arial"/>
                <a:cs typeface="Arial"/>
              </a:rPr>
              <a:t>не</a:t>
            </a:r>
            <a:r>
              <a:rPr dirty="0" sz="1800" spc="-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95" i="1">
                <a:solidFill>
                  <a:srgbClr val="231F20"/>
                </a:solidFill>
                <a:latin typeface="Arial"/>
                <a:cs typeface="Arial"/>
              </a:rPr>
              <a:t>додали</a:t>
            </a:r>
            <a:r>
              <a:rPr dirty="0" sz="1800" spc="-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65" i="1">
                <a:solidFill>
                  <a:srgbClr val="231F20"/>
                </a:solidFill>
                <a:latin typeface="Arial"/>
                <a:cs typeface="Arial"/>
              </a:rPr>
              <a:t>ігровий</a:t>
            </a:r>
            <a:r>
              <a:rPr dirty="0" sz="1800" spc="-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80" i="1">
                <a:solidFill>
                  <a:srgbClr val="231F20"/>
                </a:solidFill>
                <a:latin typeface="Arial"/>
                <a:cs typeface="Arial"/>
              </a:rPr>
              <a:t>розлад</a:t>
            </a:r>
            <a:r>
              <a:rPr dirty="0" sz="1800" spc="-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80" i="1">
                <a:solidFill>
                  <a:srgbClr val="231F20"/>
                </a:solidFill>
                <a:latin typeface="Arial"/>
                <a:cs typeface="Arial"/>
              </a:rPr>
              <a:t>до</a:t>
            </a:r>
            <a:r>
              <a:rPr dirty="0" sz="1800" spc="-1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80" i="1">
                <a:solidFill>
                  <a:srgbClr val="231F20"/>
                </a:solidFill>
                <a:latin typeface="Arial"/>
                <a:cs typeface="Arial"/>
              </a:rPr>
              <a:t>списку</a:t>
            </a:r>
            <a:r>
              <a:rPr dirty="0" sz="1800" spc="-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50" i="1">
                <a:solidFill>
                  <a:srgbClr val="231F20"/>
                </a:solidFill>
                <a:latin typeface="Arial"/>
                <a:cs typeface="Arial"/>
              </a:rPr>
              <a:t>раніше,</a:t>
            </a:r>
            <a:r>
              <a:rPr dirty="0" sz="1800" spc="-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55" i="1">
                <a:solidFill>
                  <a:srgbClr val="231F20"/>
                </a:solidFill>
                <a:latin typeface="Arial"/>
                <a:cs typeface="Arial"/>
              </a:rPr>
              <a:t>означає, </a:t>
            </a:r>
            <a:r>
              <a:rPr dirty="0" sz="1800" spc="-484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80" i="1">
                <a:solidFill>
                  <a:srgbClr val="231F20"/>
                </a:solidFill>
                <a:latin typeface="Arial"/>
                <a:cs typeface="Arial"/>
              </a:rPr>
              <a:t>що </a:t>
            </a:r>
            <a:r>
              <a:rPr dirty="0" sz="1800" spc="165" i="1">
                <a:solidFill>
                  <a:srgbClr val="231F20"/>
                </a:solidFill>
                <a:latin typeface="Arial"/>
                <a:cs typeface="Arial"/>
              </a:rPr>
              <a:t>це </a:t>
            </a:r>
            <a:r>
              <a:rPr dirty="0" sz="1800" spc="155" i="1">
                <a:solidFill>
                  <a:srgbClr val="231F20"/>
                </a:solidFill>
                <a:latin typeface="Arial"/>
                <a:cs typeface="Arial"/>
              </a:rPr>
              <a:t>проблема, </a:t>
            </a:r>
            <a:r>
              <a:rPr dirty="0" sz="1800" spc="190" i="1">
                <a:solidFill>
                  <a:srgbClr val="231F20"/>
                </a:solidFill>
                <a:latin typeface="Arial"/>
                <a:cs typeface="Arial"/>
              </a:rPr>
              <a:t>яка </a:t>
            </a:r>
            <a:r>
              <a:rPr dirty="0" sz="1800" spc="175" i="1">
                <a:solidFill>
                  <a:srgbClr val="231F20"/>
                </a:solidFill>
                <a:latin typeface="Arial"/>
                <a:cs typeface="Arial"/>
              </a:rPr>
              <a:t>лише </a:t>
            </a:r>
            <a:r>
              <a:rPr dirty="0" sz="1800" spc="30" i="1">
                <a:solidFill>
                  <a:srgbClr val="231F20"/>
                </a:solidFill>
                <a:latin typeface="Arial"/>
                <a:cs typeface="Arial"/>
              </a:rPr>
              <a:t>постає. </a:t>
            </a:r>
            <a:r>
              <a:rPr dirty="0" sz="1800" spc="155" i="1">
                <a:solidFill>
                  <a:srgbClr val="231F20"/>
                </a:solidFill>
                <a:latin typeface="Arial"/>
                <a:cs typeface="Arial"/>
              </a:rPr>
              <a:t>Звичайно, </a:t>
            </a:r>
            <a:r>
              <a:rPr dirty="0" sz="1800" spc="200" i="1">
                <a:solidFill>
                  <a:srgbClr val="231F20"/>
                </a:solidFill>
                <a:latin typeface="Arial"/>
                <a:cs typeface="Arial"/>
              </a:rPr>
              <a:t>вона </a:t>
            </a:r>
            <a:r>
              <a:rPr dirty="0" sz="1800" spc="140" i="1">
                <a:solidFill>
                  <a:srgbClr val="231F20"/>
                </a:solidFill>
                <a:latin typeface="Arial"/>
                <a:cs typeface="Arial"/>
              </a:rPr>
              <a:t>більш </a:t>
            </a:r>
            <a:r>
              <a:rPr dirty="0" sz="1800" spc="210" i="1">
                <a:solidFill>
                  <a:srgbClr val="231F20"/>
                </a:solidFill>
                <a:latin typeface="Arial"/>
                <a:cs typeface="Arial"/>
              </a:rPr>
              <a:t>поширена </a:t>
            </a:r>
            <a:r>
              <a:rPr dirty="0" sz="1800" spc="165" i="1">
                <a:solidFill>
                  <a:srgbClr val="231F20"/>
                </a:solidFill>
                <a:latin typeface="Arial"/>
                <a:cs typeface="Arial"/>
              </a:rPr>
              <a:t>в </a:t>
            </a:r>
            <a:r>
              <a:rPr dirty="0" sz="1800" spc="-100" i="1">
                <a:solidFill>
                  <a:srgbClr val="231F20"/>
                </a:solidFill>
                <a:latin typeface="Arial"/>
                <a:cs typeface="Arial"/>
              </a:rPr>
              <a:t>тих </a:t>
            </a:r>
            <a:r>
              <a:rPr dirty="0" sz="1800" spc="-9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90" i="1">
                <a:solidFill>
                  <a:srgbClr val="231F20"/>
                </a:solidFill>
                <a:latin typeface="Arial"/>
                <a:cs typeface="Arial"/>
              </a:rPr>
              <a:t>країнах</a:t>
            </a:r>
            <a:r>
              <a:rPr dirty="0" sz="18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05" i="1">
                <a:solidFill>
                  <a:srgbClr val="231F20"/>
                </a:solidFill>
                <a:latin typeface="Arial"/>
                <a:cs typeface="Arial"/>
              </a:rPr>
              <a:t>і</a:t>
            </a:r>
            <a:r>
              <a:rPr dirty="0" sz="1800" spc="-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20" i="1">
                <a:solidFill>
                  <a:srgbClr val="231F20"/>
                </a:solidFill>
                <a:latin typeface="Arial"/>
                <a:cs typeface="Arial"/>
              </a:rPr>
              <a:t>регіонах,</a:t>
            </a:r>
            <a:r>
              <a:rPr dirty="0" sz="1800" spc="-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65" i="1">
                <a:solidFill>
                  <a:srgbClr val="231F20"/>
                </a:solidFill>
                <a:latin typeface="Arial"/>
                <a:cs typeface="Arial"/>
              </a:rPr>
              <a:t>в</a:t>
            </a:r>
            <a:r>
              <a:rPr dirty="0" sz="1800" spc="-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70" i="1">
                <a:solidFill>
                  <a:srgbClr val="231F20"/>
                </a:solidFill>
                <a:latin typeface="Arial"/>
                <a:cs typeface="Arial"/>
              </a:rPr>
              <a:t>яких</a:t>
            </a:r>
            <a:r>
              <a:rPr dirty="0" sz="1800" spc="-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45" i="1">
                <a:solidFill>
                  <a:srgbClr val="231F20"/>
                </a:solidFill>
                <a:latin typeface="Arial"/>
                <a:cs typeface="Arial"/>
              </a:rPr>
              <a:t>ігри</a:t>
            </a:r>
            <a:r>
              <a:rPr dirty="0" sz="1800" spc="-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65" i="1">
                <a:solidFill>
                  <a:srgbClr val="231F20"/>
                </a:solidFill>
                <a:latin typeface="Arial"/>
                <a:cs typeface="Arial"/>
              </a:rPr>
              <a:t>легкодоступні»,</a:t>
            </a:r>
            <a:r>
              <a:rPr dirty="0" sz="1800" spc="-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231F20"/>
                </a:solidFill>
                <a:latin typeface="Lucida Sans Unicode"/>
                <a:cs typeface="Lucida Sans Unicode"/>
              </a:rPr>
              <a:t>—</a:t>
            </a:r>
            <a:r>
              <a:rPr dirty="0" sz="18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95">
                <a:solidFill>
                  <a:srgbClr val="231F20"/>
                </a:solidFill>
                <a:latin typeface="Lucida Sans Unicode"/>
                <a:cs typeface="Lucida Sans Unicode"/>
              </a:rPr>
              <a:t>сказав</a:t>
            </a:r>
            <a:r>
              <a:rPr dirty="0" sz="1800" spc="-9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20">
                <a:solidFill>
                  <a:srgbClr val="231F20"/>
                </a:solidFill>
                <a:latin typeface="Lucida Sans Unicode"/>
                <a:cs typeface="Lucida Sans Unicode"/>
              </a:rPr>
              <a:t>він.</a:t>
            </a:r>
            <a:endParaRPr sz="18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375"/>
              </a:spcBef>
            </a:pPr>
            <a:r>
              <a:rPr dirty="0" u="sng" sz="1800" spc="100">
                <a:solidFill>
                  <a:srgbClr val="58595B"/>
                </a:solidFill>
                <a:uFill>
                  <a:solidFill>
                    <a:srgbClr val="58595B"/>
                  </a:solidFill>
                </a:uFill>
                <a:latin typeface="Lucida Sans Unicode"/>
                <a:cs typeface="Lucida Sans Unicode"/>
              </a:rPr>
              <a:t>Джерело</a:t>
            </a:r>
            <a:r>
              <a:rPr dirty="0" sz="1800" spc="-105">
                <a:solidFill>
                  <a:srgbClr val="58595B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25">
                <a:solidFill>
                  <a:srgbClr val="58595B"/>
                </a:solidFill>
                <a:latin typeface="Lucida Sans Unicode"/>
                <a:cs typeface="Lucida Sans Unicode"/>
              </a:rPr>
              <a:t>Голос</a:t>
            </a:r>
            <a:r>
              <a:rPr dirty="0" sz="1800" spc="-105">
                <a:solidFill>
                  <a:srgbClr val="58595B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14">
                <a:solidFill>
                  <a:srgbClr val="58595B"/>
                </a:solidFill>
                <a:latin typeface="Lucida Sans Unicode"/>
                <a:cs typeface="Lucida Sans Unicode"/>
              </a:rPr>
              <a:t>Америки</a:t>
            </a:r>
            <a:endParaRPr sz="1800">
              <a:latin typeface="Lucida Sans Unicode"/>
              <a:cs typeface="Lucida Sans Unicode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5" name="object 5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7099" y="693075"/>
            <a:ext cx="455485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70"/>
              <a:t>Дізнаймося</a:t>
            </a:r>
            <a:r>
              <a:rPr dirty="0" spc="-225"/>
              <a:t> </a:t>
            </a:r>
            <a:r>
              <a:rPr dirty="0" spc="200"/>
              <a:t>більше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16299" y="1898262"/>
            <a:ext cx="4521835" cy="38392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700" spc="175">
                <a:solidFill>
                  <a:srgbClr val="796E92"/>
                </a:solidFill>
                <a:latin typeface="Lucida Sans Unicode"/>
                <a:cs typeface="Lucida Sans Unicode"/>
              </a:rPr>
              <a:t>Дослідження</a:t>
            </a:r>
            <a:endParaRPr sz="3700">
              <a:latin typeface="Lucida Sans Unicode"/>
              <a:cs typeface="Lucida Sans Unicode"/>
            </a:endParaRPr>
          </a:p>
          <a:p>
            <a:pPr marL="29209" marR="278130">
              <a:lnSpc>
                <a:spcPct val="111100"/>
              </a:lnSpc>
              <a:spcBef>
                <a:spcPts val="1410"/>
              </a:spcBef>
            </a:pPr>
            <a:r>
              <a:rPr dirty="0" sz="1800">
                <a:solidFill>
                  <a:srgbClr val="231F20"/>
                </a:solidFill>
                <a:latin typeface="Lucida Sans Unicode"/>
                <a:cs typeface="Lucida Sans Unicode"/>
              </a:rPr>
              <a:t>Схоже,</a:t>
            </a:r>
            <a:r>
              <a:rPr dirty="0" sz="18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70">
                <a:solidFill>
                  <a:srgbClr val="231F20"/>
                </a:solidFill>
                <a:latin typeface="Lucida Sans Unicode"/>
                <a:cs typeface="Lucida Sans Unicode"/>
              </a:rPr>
              <a:t>що</a:t>
            </a:r>
            <a:r>
              <a:rPr dirty="0" sz="18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45">
                <a:solidFill>
                  <a:srgbClr val="231F20"/>
                </a:solidFill>
                <a:latin typeface="Lucida Sans Unicode"/>
                <a:cs typeface="Lucida Sans Unicode"/>
              </a:rPr>
              <a:t>комп’ютерні</a:t>
            </a:r>
            <a:r>
              <a:rPr dirty="0" sz="18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20">
                <a:solidFill>
                  <a:srgbClr val="231F20"/>
                </a:solidFill>
                <a:latin typeface="Lucida Sans Unicode"/>
                <a:cs typeface="Lucida Sans Unicode"/>
              </a:rPr>
              <a:t>й</a:t>
            </a:r>
            <a:r>
              <a:rPr dirty="0" sz="18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55">
                <a:solidFill>
                  <a:srgbClr val="231F20"/>
                </a:solidFill>
                <a:latin typeface="Lucida Sans Unicode"/>
                <a:cs typeface="Lucida Sans Unicode"/>
              </a:rPr>
              <a:t>відеоігри </a:t>
            </a:r>
            <a:r>
              <a:rPr dirty="0" sz="1800" spc="-55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20">
                <a:solidFill>
                  <a:srgbClr val="231F20"/>
                </a:solidFill>
                <a:latin typeface="Lucida Sans Unicode"/>
                <a:cs typeface="Lucida Sans Unicode"/>
              </a:rPr>
              <a:t>є</a:t>
            </a:r>
            <a:r>
              <a:rPr dirty="0" sz="18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95">
                <a:solidFill>
                  <a:srgbClr val="231F20"/>
                </a:solidFill>
                <a:latin typeface="Lucida Sans Unicode"/>
                <a:cs typeface="Lucida Sans Unicode"/>
              </a:rPr>
              <a:t>небезпечними,</a:t>
            </a:r>
            <a:r>
              <a:rPr dirty="0" sz="18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50">
                <a:solidFill>
                  <a:srgbClr val="231F20"/>
                </a:solidFill>
                <a:latin typeface="Lucida Sans Unicode"/>
                <a:cs typeface="Lucida Sans Unicode"/>
              </a:rPr>
              <a:t>тому</a:t>
            </a:r>
            <a:r>
              <a:rPr dirty="0" sz="18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55">
                <a:solidFill>
                  <a:srgbClr val="231F20"/>
                </a:solidFill>
                <a:latin typeface="Lucida Sans Unicode"/>
                <a:cs typeface="Lucida Sans Unicode"/>
              </a:rPr>
              <a:t>потрібно</a:t>
            </a:r>
            <a:endParaRPr sz="1800">
              <a:latin typeface="Lucida Sans Unicode"/>
              <a:cs typeface="Lucida Sans Unicode"/>
            </a:endParaRPr>
          </a:p>
          <a:p>
            <a:pPr marL="29209" marR="5080">
              <a:lnSpc>
                <a:spcPct val="111100"/>
              </a:lnSpc>
            </a:pPr>
            <a:r>
              <a:rPr dirty="0" sz="1800" spc="105">
                <a:solidFill>
                  <a:srgbClr val="231F20"/>
                </a:solidFill>
                <a:latin typeface="Lucida Sans Unicode"/>
                <a:cs typeface="Lucida Sans Unicode"/>
              </a:rPr>
              <a:t>обмежити</a:t>
            </a:r>
            <a:r>
              <a:rPr dirty="0" sz="18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5">
                <a:solidFill>
                  <a:srgbClr val="231F20"/>
                </a:solidFill>
                <a:latin typeface="Lucida Sans Unicode"/>
                <a:cs typeface="Lucida Sans Unicode"/>
              </a:rPr>
              <a:t>їхнє</a:t>
            </a:r>
            <a:r>
              <a:rPr dirty="0" sz="18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95">
                <a:solidFill>
                  <a:srgbClr val="231F20"/>
                </a:solidFill>
                <a:latin typeface="Lucida Sans Unicode"/>
                <a:cs typeface="Lucida Sans Unicode"/>
              </a:rPr>
              <a:t>використання</a:t>
            </a:r>
            <a:r>
              <a:rPr dirty="0" sz="1800" spc="-10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25">
                <a:solidFill>
                  <a:srgbClr val="231F20"/>
                </a:solidFill>
                <a:latin typeface="Lucida Sans Unicode"/>
                <a:cs typeface="Lucida Sans Unicode"/>
              </a:rPr>
              <a:t>дітьми. </a:t>
            </a:r>
            <a:r>
              <a:rPr dirty="0" sz="1800" spc="-55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40">
                <a:solidFill>
                  <a:srgbClr val="231F20"/>
                </a:solidFill>
                <a:latin typeface="Lucida Sans Unicode"/>
                <a:cs typeface="Lucida Sans Unicode"/>
              </a:rPr>
              <a:t>Не </a:t>
            </a:r>
            <a:r>
              <a:rPr dirty="0" sz="1800" spc="85">
                <a:solidFill>
                  <a:srgbClr val="231F20"/>
                </a:solidFill>
                <a:latin typeface="Lucida Sans Unicode"/>
                <a:cs typeface="Lucida Sans Unicode"/>
              </a:rPr>
              <a:t>всі </a:t>
            </a:r>
            <a:r>
              <a:rPr dirty="0" sz="1800" spc="55">
                <a:solidFill>
                  <a:srgbClr val="231F20"/>
                </a:solidFill>
                <a:latin typeface="Lucida Sans Unicode"/>
                <a:cs typeface="Lucida Sans Unicode"/>
              </a:rPr>
              <a:t>так </a:t>
            </a:r>
            <a:r>
              <a:rPr dirty="0" sz="1800" spc="65">
                <a:solidFill>
                  <a:srgbClr val="231F20"/>
                </a:solidFill>
                <a:latin typeface="Lucida Sans Unicode"/>
                <a:cs typeface="Lucida Sans Unicode"/>
              </a:rPr>
              <a:t>уважають. </a:t>
            </a:r>
            <a:r>
              <a:rPr dirty="0" sz="1800" spc="90">
                <a:solidFill>
                  <a:srgbClr val="231F20"/>
                </a:solidFill>
                <a:latin typeface="Lucida Sans Unicode"/>
                <a:cs typeface="Lucida Sans Unicode"/>
              </a:rPr>
              <a:t>Нині </a:t>
            </a:r>
            <a:r>
              <a:rPr dirty="0" sz="1800" spc="95">
                <a:solidFill>
                  <a:srgbClr val="231F20"/>
                </a:solidFill>
                <a:latin typeface="Lucida Sans Unicode"/>
                <a:cs typeface="Lucida Sans Unicode"/>
              </a:rPr>
              <a:t>триває </a:t>
            </a:r>
            <a:r>
              <a:rPr dirty="0" sz="1800" spc="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185">
                <a:solidFill>
                  <a:srgbClr val="231F20"/>
                </a:solidFill>
                <a:latin typeface="Lucida Sans Unicode"/>
                <a:cs typeface="Lucida Sans Unicode"/>
              </a:rPr>
              <a:t>ВЕЛИКА </a:t>
            </a:r>
            <a:r>
              <a:rPr dirty="0" sz="1800" spc="70">
                <a:solidFill>
                  <a:srgbClr val="231F20"/>
                </a:solidFill>
                <a:latin typeface="Lucida Sans Unicode"/>
                <a:cs typeface="Lucida Sans Unicode"/>
              </a:rPr>
              <a:t>дискусія </a:t>
            </a:r>
            <a:r>
              <a:rPr dirty="0" sz="1800" spc="80">
                <a:solidFill>
                  <a:srgbClr val="231F20"/>
                </a:solidFill>
                <a:latin typeface="Lucida Sans Unicode"/>
                <a:cs typeface="Lucida Sans Unicode"/>
              </a:rPr>
              <a:t>про </a:t>
            </a:r>
            <a:r>
              <a:rPr dirty="0" sz="1800" spc="-30">
                <a:solidFill>
                  <a:srgbClr val="231F20"/>
                </a:solidFill>
                <a:latin typeface="Lucida Sans Unicode"/>
                <a:cs typeface="Lucida Sans Unicode"/>
              </a:rPr>
              <a:t>те, </a:t>
            </a:r>
            <a:r>
              <a:rPr dirty="0" sz="1800" spc="135">
                <a:solidFill>
                  <a:srgbClr val="231F20"/>
                </a:solidFill>
                <a:latin typeface="Lucida Sans Unicode"/>
                <a:cs typeface="Lucida Sans Unicode"/>
              </a:rPr>
              <a:t>чи </a:t>
            </a:r>
            <a:r>
              <a:rPr dirty="0" sz="1800" spc="70">
                <a:solidFill>
                  <a:srgbClr val="231F20"/>
                </a:solidFill>
                <a:latin typeface="Lucida Sans Unicode"/>
                <a:cs typeface="Lucida Sans Unicode"/>
              </a:rPr>
              <a:t>справді </a:t>
            </a:r>
            <a:r>
              <a:rPr dirty="0" sz="1800" spc="-55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55">
                <a:solidFill>
                  <a:srgbClr val="231F20"/>
                </a:solidFill>
                <a:latin typeface="Lucida Sans Unicode"/>
                <a:cs typeface="Lucida Sans Unicode"/>
              </a:rPr>
              <a:t>відеоігри</a:t>
            </a:r>
            <a:r>
              <a:rPr dirty="0" sz="18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50">
                <a:solidFill>
                  <a:srgbClr val="231F20"/>
                </a:solidFill>
                <a:latin typeface="Lucida Sans Unicode"/>
                <a:cs typeface="Lucida Sans Unicode"/>
              </a:rPr>
              <a:t>шкідливі.</a:t>
            </a:r>
            <a:endParaRPr sz="18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50">
              <a:latin typeface="Lucida Sans Unicode"/>
              <a:cs typeface="Lucida Sans Unicode"/>
            </a:endParaRPr>
          </a:p>
          <a:p>
            <a:pPr marL="29209" marR="1129030">
              <a:lnSpc>
                <a:spcPct val="111100"/>
              </a:lnSpc>
            </a:pPr>
            <a:r>
              <a:rPr dirty="0" sz="1800" spc="80">
                <a:solidFill>
                  <a:srgbClr val="231F20"/>
                </a:solidFill>
                <a:latin typeface="Lucida Sans Unicode"/>
                <a:cs typeface="Lucida Sans Unicode"/>
              </a:rPr>
              <a:t>Проведімо </a:t>
            </a:r>
            <a:r>
              <a:rPr dirty="0" sz="1800" spc="55">
                <a:solidFill>
                  <a:srgbClr val="231F20"/>
                </a:solidFill>
                <a:latin typeface="Lucida Sans Unicode"/>
                <a:cs typeface="Lucida Sans Unicode"/>
              </a:rPr>
              <a:t>дослідження, </a:t>
            </a:r>
            <a:r>
              <a:rPr dirty="0" sz="1800" spc="6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85">
                <a:solidFill>
                  <a:srgbClr val="231F20"/>
                </a:solidFill>
                <a:latin typeface="Lucida Sans Unicode"/>
                <a:cs typeface="Lucida Sans Unicode"/>
              </a:rPr>
              <a:t>щоб</a:t>
            </a:r>
            <a:r>
              <a:rPr dirty="0" sz="1800" spc="-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40">
                <a:solidFill>
                  <a:srgbClr val="231F20"/>
                </a:solidFill>
                <a:latin typeface="Lucida Sans Unicode"/>
                <a:cs typeface="Lucida Sans Unicode"/>
              </a:rPr>
              <a:t>дізнатися,</a:t>
            </a:r>
            <a:r>
              <a:rPr dirty="0" sz="18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70">
                <a:solidFill>
                  <a:srgbClr val="231F20"/>
                </a:solidFill>
                <a:latin typeface="Lucida Sans Unicode"/>
                <a:cs typeface="Lucida Sans Unicode"/>
              </a:rPr>
              <a:t>що</a:t>
            </a:r>
            <a:r>
              <a:rPr dirty="0" sz="18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70">
                <a:solidFill>
                  <a:srgbClr val="231F20"/>
                </a:solidFill>
                <a:latin typeface="Lucida Sans Unicode"/>
                <a:cs typeface="Lucida Sans Unicode"/>
              </a:rPr>
              <a:t>говорять </a:t>
            </a:r>
            <a:r>
              <a:rPr dirty="0" sz="1800" spc="-55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80">
                <a:solidFill>
                  <a:srgbClr val="231F20"/>
                </a:solidFill>
                <a:latin typeface="Lucida Sans Unicode"/>
                <a:cs typeface="Lucida Sans Unicode"/>
              </a:rPr>
              <a:t>про</a:t>
            </a:r>
            <a:r>
              <a:rPr dirty="0" sz="1800" spc="-9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800" spc="35">
                <a:solidFill>
                  <a:srgbClr val="231F20"/>
                </a:solidFill>
                <a:latin typeface="Lucida Sans Unicode"/>
                <a:cs typeface="Lucida Sans Unicode"/>
              </a:rPr>
              <a:t>відеоігри.</a:t>
            </a:r>
            <a:endParaRPr sz="1800">
              <a:latin typeface="Lucida Sans Unicode"/>
              <a:cs typeface="Lucida Sans Unicode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4766" y="2556611"/>
            <a:ext cx="2312768" cy="2291388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6" name="object 6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9300" y="2209548"/>
            <a:ext cx="6543040" cy="1153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05104">
              <a:lnSpc>
                <a:spcPts val="3000"/>
              </a:lnSpc>
              <a:spcBef>
                <a:spcPts val="100"/>
              </a:spcBef>
            </a:pPr>
            <a:r>
              <a:rPr dirty="0" sz="2400" spc="105">
                <a:solidFill>
                  <a:srgbClr val="231F20"/>
                </a:solidFill>
                <a:latin typeface="Lucida Sans Unicode"/>
                <a:cs typeface="Lucida Sans Unicode"/>
              </a:rPr>
              <a:t>Згори </a:t>
            </a:r>
            <a:r>
              <a:rPr dirty="0" sz="2400" spc="85">
                <a:solidFill>
                  <a:srgbClr val="231F20"/>
                </a:solidFill>
                <a:latin typeface="Lucida Sans Unicode"/>
                <a:cs typeface="Lucida Sans Unicode"/>
              </a:rPr>
              <a:t>нової сторінки </a:t>
            </a:r>
            <a:r>
              <a:rPr dirty="0" sz="2400" spc="95">
                <a:solidFill>
                  <a:srgbClr val="231F20"/>
                </a:solidFill>
                <a:latin typeface="Lucida Sans Unicode"/>
                <a:cs typeface="Lucida Sans Unicode"/>
              </a:rPr>
              <a:t>вашого </a:t>
            </a:r>
            <a:r>
              <a:rPr dirty="0" sz="2400" spc="10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120">
                <a:solidFill>
                  <a:srgbClr val="231F20"/>
                </a:solidFill>
                <a:latin typeface="Lucida Sans Unicode"/>
                <a:cs typeface="Lucida Sans Unicode"/>
              </a:rPr>
              <a:t>Письменницького</a:t>
            </a:r>
            <a:r>
              <a:rPr dirty="0" sz="2400" spc="-14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80">
                <a:solidFill>
                  <a:srgbClr val="231F20"/>
                </a:solidFill>
                <a:latin typeface="Lucida Sans Unicode"/>
                <a:cs typeface="Lucida Sans Unicode"/>
              </a:rPr>
              <a:t>нотатника</a:t>
            </a:r>
            <a:r>
              <a:rPr dirty="0" sz="2400" spc="-145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75">
                <a:solidFill>
                  <a:srgbClr val="231F20"/>
                </a:solidFill>
                <a:latin typeface="Lucida Sans Unicode"/>
                <a:cs typeface="Lucida Sans Unicode"/>
              </a:rPr>
              <a:t>запишіть:</a:t>
            </a:r>
            <a:endParaRPr sz="24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</a:pPr>
            <a:r>
              <a:rPr dirty="0" sz="2400" spc="70" b="1">
                <a:solidFill>
                  <a:srgbClr val="42BB93"/>
                </a:solidFill>
                <a:latin typeface="Tahoma"/>
                <a:cs typeface="Tahoma"/>
              </a:rPr>
              <a:t>«Трекер</a:t>
            </a:r>
            <a:r>
              <a:rPr dirty="0" sz="2400" spc="-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400" spc="150" b="1">
                <a:solidFill>
                  <a:srgbClr val="42BB93"/>
                </a:solidFill>
                <a:latin typeface="Tahoma"/>
                <a:cs typeface="Tahoma"/>
              </a:rPr>
              <a:t>думок</a:t>
            </a:r>
            <a:r>
              <a:rPr dirty="0" sz="2400" spc="-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400" spc="120" b="1">
                <a:solidFill>
                  <a:srgbClr val="42BB93"/>
                </a:solidFill>
                <a:latin typeface="Tahoma"/>
                <a:cs typeface="Tahoma"/>
              </a:rPr>
              <a:t>про</a:t>
            </a:r>
            <a:r>
              <a:rPr dirty="0" sz="2400" spc="-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400" spc="100" b="1">
                <a:solidFill>
                  <a:srgbClr val="42BB93"/>
                </a:solidFill>
                <a:latin typeface="Tahoma"/>
                <a:cs typeface="Tahoma"/>
              </a:rPr>
              <a:t>відеоігри</a:t>
            </a:r>
            <a:r>
              <a:rPr dirty="0" sz="2400" spc="-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400" spc="160" b="1">
                <a:solidFill>
                  <a:srgbClr val="42BB93"/>
                </a:solidFill>
                <a:latin typeface="Tahoma"/>
                <a:cs typeface="Tahoma"/>
              </a:rPr>
              <a:t>й</a:t>
            </a:r>
            <a:r>
              <a:rPr dirty="0" sz="2400" spc="-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400" spc="30" b="1">
                <a:solidFill>
                  <a:srgbClr val="42BB93"/>
                </a:solidFill>
                <a:latin typeface="Tahoma"/>
                <a:cs typeface="Tahoma"/>
              </a:rPr>
              <a:t>дітей».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19300" y="1143351"/>
            <a:ext cx="7233920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90"/>
              <a:t>Відстежування</a:t>
            </a:r>
            <a:r>
              <a:rPr dirty="0" spc="-200"/>
              <a:t> </a:t>
            </a:r>
            <a:r>
              <a:rPr dirty="0" spc="85"/>
              <a:t>(трекінг)</a:t>
            </a:r>
            <a:r>
              <a:rPr dirty="0" spc="-195"/>
              <a:t> </a:t>
            </a:r>
            <a:r>
              <a:rPr dirty="0" spc="135"/>
              <a:t>думок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3870045" y="3779410"/>
            <a:ext cx="3007360" cy="2138680"/>
            <a:chOff x="3870045" y="3779410"/>
            <a:chExt cx="3007360" cy="2138680"/>
          </a:xfrm>
        </p:grpSpPr>
        <p:sp>
          <p:nvSpPr>
            <p:cNvPr id="5" name="object 5"/>
            <p:cNvSpPr/>
            <p:nvPr/>
          </p:nvSpPr>
          <p:spPr>
            <a:xfrm>
              <a:off x="3870045" y="3796766"/>
              <a:ext cx="2545715" cy="1790700"/>
            </a:xfrm>
            <a:custGeom>
              <a:avLst/>
              <a:gdLst/>
              <a:ahLst/>
              <a:cxnLst/>
              <a:rect l="l" t="t" r="r" b="b"/>
              <a:pathLst>
                <a:path w="2545715" h="1790700">
                  <a:moveTo>
                    <a:pt x="2545105" y="0"/>
                  </a:moveTo>
                  <a:lnTo>
                    <a:pt x="0" y="0"/>
                  </a:lnTo>
                  <a:lnTo>
                    <a:pt x="0" y="1763077"/>
                  </a:lnTo>
                  <a:lnTo>
                    <a:pt x="1181417" y="1763077"/>
                  </a:lnTo>
                  <a:lnTo>
                    <a:pt x="1181557" y="1763737"/>
                  </a:lnTo>
                  <a:lnTo>
                    <a:pt x="1191031" y="1777758"/>
                  </a:lnTo>
                  <a:lnTo>
                    <a:pt x="1205064" y="1787220"/>
                  </a:lnTo>
                  <a:lnTo>
                    <a:pt x="1222248" y="1790687"/>
                  </a:lnTo>
                  <a:lnTo>
                    <a:pt x="1352829" y="1790687"/>
                  </a:lnTo>
                  <a:lnTo>
                    <a:pt x="1370012" y="1787220"/>
                  </a:lnTo>
                  <a:lnTo>
                    <a:pt x="1384046" y="1777758"/>
                  </a:lnTo>
                  <a:lnTo>
                    <a:pt x="1393507" y="1763737"/>
                  </a:lnTo>
                  <a:lnTo>
                    <a:pt x="1393634" y="1763077"/>
                  </a:lnTo>
                  <a:lnTo>
                    <a:pt x="2545105" y="1763077"/>
                  </a:lnTo>
                  <a:lnTo>
                    <a:pt x="2545105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3944188" y="3867124"/>
              <a:ext cx="2397125" cy="1622425"/>
            </a:xfrm>
            <a:custGeom>
              <a:avLst/>
              <a:gdLst/>
              <a:ahLst/>
              <a:cxnLst/>
              <a:rect l="l" t="t" r="r" b="b"/>
              <a:pathLst>
                <a:path w="2397125" h="1622425">
                  <a:moveTo>
                    <a:pt x="2396832" y="0"/>
                  </a:moveTo>
                  <a:lnTo>
                    <a:pt x="0" y="0"/>
                  </a:lnTo>
                  <a:lnTo>
                    <a:pt x="0" y="1622348"/>
                  </a:lnTo>
                  <a:lnTo>
                    <a:pt x="2396832" y="1622348"/>
                  </a:lnTo>
                  <a:lnTo>
                    <a:pt x="239683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3934739" y="3857680"/>
              <a:ext cx="2416175" cy="1641475"/>
            </a:xfrm>
            <a:custGeom>
              <a:avLst/>
              <a:gdLst/>
              <a:ahLst/>
              <a:cxnLst/>
              <a:rect l="l" t="t" r="r" b="b"/>
              <a:pathLst>
                <a:path w="2416175" h="1641475">
                  <a:moveTo>
                    <a:pt x="2411488" y="0"/>
                  </a:moveTo>
                  <a:lnTo>
                    <a:pt x="4229" y="0"/>
                  </a:lnTo>
                  <a:lnTo>
                    <a:pt x="0" y="4229"/>
                  </a:lnTo>
                  <a:lnTo>
                    <a:pt x="0" y="1637004"/>
                  </a:lnTo>
                  <a:lnTo>
                    <a:pt x="4229" y="1641233"/>
                  </a:lnTo>
                  <a:lnTo>
                    <a:pt x="2411488" y="1641233"/>
                  </a:lnTo>
                  <a:lnTo>
                    <a:pt x="2415717" y="1637004"/>
                  </a:lnTo>
                  <a:lnTo>
                    <a:pt x="2415717" y="1622336"/>
                  </a:lnTo>
                  <a:lnTo>
                    <a:pt x="18897" y="1622336"/>
                  </a:lnTo>
                  <a:lnTo>
                    <a:pt x="18897" y="18897"/>
                  </a:lnTo>
                  <a:lnTo>
                    <a:pt x="2415717" y="18897"/>
                  </a:lnTo>
                  <a:lnTo>
                    <a:pt x="2415717" y="4229"/>
                  </a:lnTo>
                  <a:lnTo>
                    <a:pt x="2411488" y="0"/>
                  </a:lnTo>
                  <a:close/>
                </a:path>
                <a:path w="2416175" h="1641475">
                  <a:moveTo>
                    <a:pt x="2415717" y="18897"/>
                  </a:moveTo>
                  <a:lnTo>
                    <a:pt x="2396820" y="18897"/>
                  </a:lnTo>
                  <a:lnTo>
                    <a:pt x="2396820" y="1622336"/>
                  </a:lnTo>
                  <a:lnTo>
                    <a:pt x="2415717" y="1622336"/>
                  </a:lnTo>
                  <a:lnTo>
                    <a:pt x="2415717" y="18897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3944185" y="3789459"/>
              <a:ext cx="1188085" cy="1700530"/>
            </a:xfrm>
            <a:custGeom>
              <a:avLst/>
              <a:gdLst/>
              <a:ahLst/>
              <a:cxnLst/>
              <a:rect l="l" t="t" r="r" b="b"/>
              <a:pathLst>
                <a:path w="1188085" h="1700529">
                  <a:moveTo>
                    <a:pt x="943889" y="0"/>
                  </a:moveTo>
                  <a:lnTo>
                    <a:pt x="103974" y="0"/>
                  </a:lnTo>
                  <a:lnTo>
                    <a:pt x="0" y="77660"/>
                  </a:lnTo>
                  <a:lnTo>
                    <a:pt x="0" y="1700009"/>
                  </a:lnTo>
                  <a:lnTo>
                    <a:pt x="1187869" y="1700009"/>
                  </a:lnTo>
                  <a:lnTo>
                    <a:pt x="1187869" y="77660"/>
                  </a:lnTo>
                  <a:lnTo>
                    <a:pt x="1132382" y="47675"/>
                  </a:lnTo>
                  <a:lnTo>
                    <a:pt x="1087759" y="27024"/>
                  </a:lnTo>
                  <a:lnTo>
                    <a:pt x="1041103" y="12103"/>
                  </a:lnTo>
                  <a:lnTo>
                    <a:pt x="992963" y="3048"/>
                  </a:lnTo>
                  <a:lnTo>
                    <a:pt x="94388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3934739" y="3780007"/>
              <a:ext cx="1207135" cy="1718945"/>
            </a:xfrm>
            <a:custGeom>
              <a:avLst/>
              <a:gdLst/>
              <a:ahLst/>
              <a:cxnLst/>
              <a:rect l="l" t="t" r="r" b="b"/>
              <a:pathLst>
                <a:path w="1207135" h="1718945">
                  <a:moveTo>
                    <a:pt x="953338" y="0"/>
                  </a:moveTo>
                  <a:lnTo>
                    <a:pt x="111379" y="0"/>
                  </a:lnTo>
                  <a:lnTo>
                    <a:pt x="109397" y="673"/>
                  </a:lnTo>
                  <a:lnTo>
                    <a:pt x="107759" y="1879"/>
                  </a:lnTo>
                  <a:lnTo>
                    <a:pt x="1409" y="81330"/>
                  </a:lnTo>
                  <a:lnTo>
                    <a:pt x="0" y="84137"/>
                  </a:lnTo>
                  <a:lnTo>
                    <a:pt x="0" y="1714677"/>
                  </a:lnTo>
                  <a:lnTo>
                    <a:pt x="4229" y="1718906"/>
                  </a:lnTo>
                  <a:lnTo>
                    <a:pt x="1202524" y="1718906"/>
                  </a:lnTo>
                  <a:lnTo>
                    <a:pt x="1206754" y="1714677"/>
                  </a:lnTo>
                  <a:lnTo>
                    <a:pt x="1206754" y="1700009"/>
                  </a:lnTo>
                  <a:lnTo>
                    <a:pt x="18897" y="1700009"/>
                  </a:lnTo>
                  <a:lnTo>
                    <a:pt x="18897" y="91846"/>
                  </a:lnTo>
                  <a:lnTo>
                    <a:pt x="116547" y="18897"/>
                  </a:lnTo>
                  <a:lnTo>
                    <a:pt x="1073067" y="18897"/>
                  </a:lnTo>
                  <a:lnTo>
                    <a:pt x="1052850" y="12436"/>
                  </a:lnTo>
                  <a:lnTo>
                    <a:pt x="1003512" y="3138"/>
                  </a:lnTo>
                  <a:lnTo>
                    <a:pt x="953338" y="0"/>
                  </a:lnTo>
                  <a:close/>
                </a:path>
                <a:path w="1207135" h="1718945">
                  <a:moveTo>
                    <a:pt x="1073067" y="18897"/>
                  </a:moveTo>
                  <a:lnTo>
                    <a:pt x="953338" y="18897"/>
                  </a:lnTo>
                  <a:lnTo>
                    <a:pt x="1001179" y="21887"/>
                  </a:lnTo>
                  <a:lnTo>
                    <a:pt x="1048223" y="30749"/>
                  </a:lnTo>
                  <a:lnTo>
                    <a:pt x="1093823" y="45322"/>
                  </a:lnTo>
                  <a:lnTo>
                    <a:pt x="1137335" y="65443"/>
                  </a:lnTo>
                  <a:lnTo>
                    <a:pt x="1187856" y="92748"/>
                  </a:lnTo>
                  <a:lnTo>
                    <a:pt x="1187856" y="1700009"/>
                  </a:lnTo>
                  <a:lnTo>
                    <a:pt x="1206754" y="1700009"/>
                  </a:lnTo>
                  <a:lnTo>
                    <a:pt x="1206754" y="83642"/>
                  </a:lnTo>
                  <a:lnTo>
                    <a:pt x="1204849" y="80467"/>
                  </a:lnTo>
                  <a:lnTo>
                    <a:pt x="1146314" y="48818"/>
                  </a:lnTo>
                  <a:lnTo>
                    <a:pt x="1100676" y="27721"/>
                  </a:lnTo>
                  <a:lnTo>
                    <a:pt x="1073067" y="18897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5132100" y="3789459"/>
              <a:ext cx="1209040" cy="1700530"/>
            </a:xfrm>
            <a:custGeom>
              <a:avLst/>
              <a:gdLst/>
              <a:ahLst/>
              <a:cxnLst/>
              <a:rect l="l" t="t" r="r" b="b"/>
              <a:pathLst>
                <a:path w="1209039" h="1700529">
                  <a:moveTo>
                    <a:pt x="1103096" y="0"/>
                  </a:moveTo>
                  <a:lnTo>
                    <a:pt x="248297" y="0"/>
                  </a:lnTo>
                  <a:lnTo>
                    <a:pt x="198353" y="3048"/>
                  </a:lnTo>
                  <a:lnTo>
                    <a:pt x="149361" y="12103"/>
                  </a:lnTo>
                  <a:lnTo>
                    <a:pt x="101879" y="27024"/>
                  </a:lnTo>
                  <a:lnTo>
                    <a:pt x="56464" y="47675"/>
                  </a:lnTo>
                  <a:lnTo>
                    <a:pt x="0" y="77660"/>
                  </a:lnTo>
                  <a:lnTo>
                    <a:pt x="0" y="1700009"/>
                  </a:lnTo>
                  <a:lnTo>
                    <a:pt x="1208913" y="1700009"/>
                  </a:lnTo>
                  <a:lnTo>
                    <a:pt x="1208913" y="77660"/>
                  </a:lnTo>
                  <a:lnTo>
                    <a:pt x="11030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5122646" y="3780007"/>
              <a:ext cx="1228090" cy="1718945"/>
            </a:xfrm>
            <a:custGeom>
              <a:avLst/>
              <a:gdLst/>
              <a:ahLst/>
              <a:cxnLst/>
              <a:rect l="l" t="t" r="r" b="b"/>
              <a:pathLst>
                <a:path w="1228089" h="1718945">
                  <a:moveTo>
                    <a:pt x="1114564" y="0"/>
                  </a:moveTo>
                  <a:lnTo>
                    <a:pt x="257746" y="0"/>
                  </a:lnTo>
                  <a:lnTo>
                    <a:pt x="206724" y="3134"/>
                  </a:lnTo>
                  <a:lnTo>
                    <a:pt x="156548" y="12423"/>
                  </a:lnTo>
                  <a:lnTo>
                    <a:pt x="107908" y="27699"/>
                  </a:lnTo>
                  <a:lnTo>
                    <a:pt x="61493" y="48793"/>
                  </a:lnTo>
                  <a:lnTo>
                    <a:pt x="1930" y="80416"/>
                  </a:lnTo>
                  <a:lnTo>
                    <a:pt x="0" y="83629"/>
                  </a:lnTo>
                  <a:lnTo>
                    <a:pt x="0" y="1714677"/>
                  </a:lnTo>
                  <a:lnTo>
                    <a:pt x="4229" y="1718906"/>
                  </a:lnTo>
                  <a:lnTo>
                    <a:pt x="1223581" y="1718906"/>
                  </a:lnTo>
                  <a:lnTo>
                    <a:pt x="1227810" y="1714677"/>
                  </a:lnTo>
                  <a:lnTo>
                    <a:pt x="1227810" y="1700009"/>
                  </a:lnTo>
                  <a:lnTo>
                    <a:pt x="18897" y="1700009"/>
                  </a:lnTo>
                  <a:lnTo>
                    <a:pt x="18897" y="92786"/>
                  </a:lnTo>
                  <a:lnTo>
                    <a:pt x="70358" y="65468"/>
                  </a:lnTo>
                  <a:lnTo>
                    <a:pt x="114673" y="45338"/>
                  </a:lnTo>
                  <a:lnTo>
                    <a:pt x="161113" y="30757"/>
                  </a:lnTo>
                  <a:lnTo>
                    <a:pt x="209023" y="21889"/>
                  </a:lnTo>
                  <a:lnTo>
                    <a:pt x="257746" y="18897"/>
                  </a:lnTo>
                  <a:lnTo>
                    <a:pt x="1141384" y="18897"/>
                  </a:lnTo>
                  <a:lnTo>
                    <a:pt x="1116520" y="647"/>
                  </a:lnTo>
                  <a:lnTo>
                    <a:pt x="1114564" y="0"/>
                  </a:lnTo>
                  <a:close/>
                </a:path>
                <a:path w="1228089" h="1718945">
                  <a:moveTo>
                    <a:pt x="1141384" y="18897"/>
                  </a:moveTo>
                  <a:lnTo>
                    <a:pt x="1109459" y="18897"/>
                  </a:lnTo>
                  <a:lnTo>
                    <a:pt x="1208913" y="91897"/>
                  </a:lnTo>
                  <a:lnTo>
                    <a:pt x="1208913" y="1700009"/>
                  </a:lnTo>
                  <a:lnTo>
                    <a:pt x="1227810" y="1700009"/>
                  </a:lnTo>
                  <a:lnTo>
                    <a:pt x="1227810" y="84112"/>
                  </a:lnTo>
                  <a:lnTo>
                    <a:pt x="1226375" y="81280"/>
                  </a:lnTo>
                  <a:lnTo>
                    <a:pt x="1141384" y="18897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3944181" y="5271625"/>
              <a:ext cx="1195070" cy="218440"/>
            </a:xfrm>
            <a:custGeom>
              <a:avLst/>
              <a:gdLst/>
              <a:ahLst/>
              <a:cxnLst/>
              <a:rect l="l" t="t" r="r" b="b"/>
              <a:pathLst>
                <a:path w="1195070" h="218439">
                  <a:moveTo>
                    <a:pt x="110769" y="0"/>
                  </a:moveTo>
                  <a:lnTo>
                    <a:pt x="0" y="217843"/>
                  </a:lnTo>
                  <a:lnTo>
                    <a:pt x="1194714" y="217843"/>
                  </a:lnTo>
                  <a:lnTo>
                    <a:pt x="1141298" y="128257"/>
                  </a:lnTo>
                  <a:lnTo>
                    <a:pt x="1112943" y="90181"/>
                  </a:lnTo>
                  <a:lnTo>
                    <a:pt x="1078006" y="59101"/>
                  </a:lnTo>
                  <a:lnTo>
                    <a:pt x="1037745" y="35748"/>
                  </a:lnTo>
                  <a:lnTo>
                    <a:pt x="993419" y="20850"/>
                  </a:lnTo>
                  <a:lnTo>
                    <a:pt x="946289" y="15138"/>
                  </a:lnTo>
                  <a:lnTo>
                    <a:pt x="1107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3934277" y="5262173"/>
              <a:ext cx="1214755" cy="236854"/>
            </a:xfrm>
            <a:custGeom>
              <a:avLst/>
              <a:gdLst/>
              <a:ahLst/>
              <a:cxnLst/>
              <a:rect l="l" t="t" r="r" b="b"/>
              <a:pathLst>
                <a:path w="1214754" h="236854">
                  <a:moveTo>
                    <a:pt x="117132" y="0"/>
                  </a:moveTo>
                  <a:lnTo>
                    <a:pt x="113880" y="1993"/>
                  </a:lnTo>
                  <a:lnTo>
                    <a:pt x="0" y="225932"/>
                  </a:lnTo>
                  <a:lnTo>
                    <a:pt x="139" y="229425"/>
                  </a:lnTo>
                  <a:lnTo>
                    <a:pt x="3581" y="235026"/>
                  </a:lnTo>
                  <a:lnTo>
                    <a:pt x="6629" y="236740"/>
                  </a:lnTo>
                  <a:lnTo>
                    <a:pt x="1208023" y="236740"/>
                  </a:lnTo>
                  <a:lnTo>
                    <a:pt x="1211160" y="234911"/>
                  </a:lnTo>
                  <a:lnTo>
                    <a:pt x="1214513" y="228993"/>
                  </a:lnTo>
                  <a:lnTo>
                    <a:pt x="1214475" y="225374"/>
                  </a:lnTo>
                  <a:lnTo>
                    <a:pt x="1209984" y="217843"/>
                  </a:lnTo>
                  <a:lnTo>
                    <a:pt x="25311" y="217843"/>
                  </a:lnTo>
                  <a:lnTo>
                    <a:pt x="126428" y="18999"/>
                  </a:lnTo>
                  <a:lnTo>
                    <a:pt x="988496" y="18999"/>
                  </a:lnTo>
                  <a:lnTo>
                    <a:pt x="956373" y="15151"/>
                  </a:lnTo>
                  <a:lnTo>
                    <a:pt x="120802" y="12"/>
                  </a:lnTo>
                  <a:lnTo>
                    <a:pt x="117132" y="0"/>
                  </a:lnTo>
                  <a:close/>
                </a:path>
                <a:path w="1214754" h="236854">
                  <a:moveTo>
                    <a:pt x="988496" y="18999"/>
                  </a:moveTo>
                  <a:lnTo>
                    <a:pt x="126428" y="18999"/>
                  </a:lnTo>
                  <a:lnTo>
                    <a:pt x="956017" y="34035"/>
                  </a:lnTo>
                  <a:lnTo>
                    <a:pt x="1001419" y="39476"/>
                  </a:lnTo>
                  <a:lnTo>
                    <a:pt x="1043916" y="53681"/>
                  </a:lnTo>
                  <a:lnTo>
                    <a:pt x="1082420" y="76017"/>
                  </a:lnTo>
                  <a:lnTo>
                    <a:pt x="1115841" y="105850"/>
                  </a:lnTo>
                  <a:lnTo>
                    <a:pt x="1143088" y="142544"/>
                  </a:lnTo>
                  <a:lnTo>
                    <a:pt x="1187996" y="217843"/>
                  </a:lnTo>
                  <a:lnTo>
                    <a:pt x="1209984" y="217843"/>
                  </a:lnTo>
                  <a:lnTo>
                    <a:pt x="1159319" y="132880"/>
                  </a:lnTo>
                  <a:lnTo>
                    <a:pt x="1129753" y="93062"/>
                  </a:lnTo>
                  <a:lnTo>
                    <a:pt x="1093491" y="60693"/>
                  </a:lnTo>
                  <a:lnTo>
                    <a:pt x="1051718" y="36460"/>
                  </a:lnTo>
                  <a:lnTo>
                    <a:pt x="1005617" y="21050"/>
                  </a:lnTo>
                  <a:lnTo>
                    <a:pt x="988496" y="18999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5132097" y="5271625"/>
              <a:ext cx="1209040" cy="218440"/>
            </a:xfrm>
            <a:custGeom>
              <a:avLst/>
              <a:gdLst/>
              <a:ahLst/>
              <a:cxnLst/>
              <a:rect l="l" t="t" r="r" b="b"/>
              <a:pathLst>
                <a:path w="1209039" h="218439">
                  <a:moveTo>
                    <a:pt x="1096822" y="0"/>
                  </a:moveTo>
                  <a:lnTo>
                    <a:pt x="251371" y="15138"/>
                  </a:lnTo>
                  <a:lnTo>
                    <a:pt x="203681" y="20850"/>
                  </a:lnTo>
                  <a:lnTo>
                    <a:pt x="158829" y="35748"/>
                  </a:lnTo>
                  <a:lnTo>
                    <a:pt x="118090" y="59101"/>
                  </a:lnTo>
                  <a:lnTo>
                    <a:pt x="82739" y="90181"/>
                  </a:lnTo>
                  <a:lnTo>
                    <a:pt x="54051" y="128257"/>
                  </a:lnTo>
                  <a:lnTo>
                    <a:pt x="0" y="217843"/>
                  </a:lnTo>
                  <a:lnTo>
                    <a:pt x="1208913" y="217843"/>
                  </a:lnTo>
                  <a:lnTo>
                    <a:pt x="10968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5122189" y="5262135"/>
              <a:ext cx="1228725" cy="236854"/>
            </a:xfrm>
            <a:custGeom>
              <a:avLst/>
              <a:gdLst/>
              <a:ahLst/>
              <a:cxnLst/>
              <a:rect l="l" t="t" r="r" b="b"/>
              <a:pathLst>
                <a:path w="1228725" h="236854">
                  <a:moveTo>
                    <a:pt x="1110221" y="0"/>
                  </a:moveTo>
                  <a:lnTo>
                    <a:pt x="261111" y="15189"/>
                  </a:lnTo>
                  <a:lnTo>
                    <a:pt x="211310" y="21086"/>
                  </a:lnTo>
                  <a:lnTo>
                    <a:pt x="164689" y="36491"/>
                  </a:lnTo>
                  <a:lnTo>
                    <a:pt x="122444" y="60715"/>
                  </a:lnTo>
                  <a:lnTo>
                    <a:pt x="85771" y="93070"/>
                  </a:lnTo>
                  <a:lnTo>
                    <a:pt x="55867" y="132867"/>
                  </a:lnTo>
                  <a:lnTo>
                    <a:pt x="50" y="225374"/>
                  </a:lnTo>
                  <a:lnTo>
                    <a:pt x="0" y="229006"/>
                  </a:lnTo>
                  <a:lnTo>
                    <a:pt x="3352" y="234937"/>
                  </a:lnTo>
                  <a:lnTo>
                    <a:pt x="6489" y="236778"/>
                  </a:lnTo>
                  <a:lnTo>
                    <a:pt x="1222108" y="236778"/>
                  </a:lnTo>
                  <a:lnTo>
                    <a:pt x="1225168" y="235064"/>
                  </a:lnTo>
                  <a:lnTo>
                    <a:pt x="1228597" y="229438"/>
                  </a:lnTo>
                  <a:lnTo>
                    <a:pt x="1228724" y="225933"/>
                  </a:lnTo>
                  <a:lnTo>
                    <a:pt x="1224582" y="217881"/>
                  </a:lnTo>
                  <a:lnTo>
                    <a:pt x="26644" y="217881"/>
                  </a:lnTo>
                  <a:lnTo>
                    <a:pt x="72047" y="142633"/>
                  </a:lnTo>
                  <a:lnTo>
                    <a:pt x="99634" y="105914"/>
                  </a:lnTo>
                  <a:lnTo>
                    <a:pt x="133473" y="76067"/>
                  </a:lnTo>
                  <a:lnTo>
                    <a:pt x="172459" y="53722"/>
                  </a:lnTo>
                  <a:lnTo>
                    <a:pt x="215487" y="39514"/>
                  </a:lnTo>
                  <a:lnTo>
                    <a:pt x="261454" y="34074"/>
                  </a:lnTo>
                  <a:lnTo>
                    <a:pt x="1101026" y="19037"/>
                  </a:lnTo>
                  <a:lnTo>
                    <a:pt x="1122273" y="19037"/>
                  </a:lnTo>
                  <a:lnTo>
                    <a:pt x="1113485" y="1955"/>
                  </a:lnTo>
                  <a:lnTo>
                    <a:pt x="1110221" y="0"/>
                  </a:lnTo>
                  <a:close/>
                </a:path>
                <a:path w="1228725" h="236854">
                  <a:moveTo>
                    <a:pt x="1122273" y="19037"/>
                  </a:moveTo>
                  <a:lnTo>
                    <a:pt x="1101026" y="19037"/>
                  </a:lnTo>
                  <a:lnTo>
                    <a:pt x="1203337" y="217881"/>
                  </a:lnTo>
                  <a:lnTo>
                    <a:pt x="1224582" y="217881"/>
                  </a:lnTo>
                  <a:lnTo>
                    <a:pt x="1122273" y="19037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3944185" y="3789456"/>
              <a:ext cx="111125" cy="1700530"/>
            </a:xfrm>
            <a:custGeom>
              <a:avLst/>
              <a:gdLst/>
              <a:ahLst/>
              <a:cxnLst/>
              <a:rect l="l" t="t" r="r" b="b"/>
              <a:pathLst>
                <a:path w="111125" h="1700529">
                  <a:moveTo>
                    <a:pt x="103974" y="0"/>
                  </a:moveTo>
                  <a:lnTo>
                    <a:pt x="0" y="77660"/>
                  </a:lnTo>
                  <a:lnTo>
                    <a:pt x="0" y="1700009"/>
                  </a:lnTo>
                  <a:lnTo>
                    <a:pt x="110769" y="1482166"/>
                  </a:lnTo>
                  <a:lnTo>
                    <a:pt x="1039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3934738" y="3779410"/>
              <a:ext cx="130175" cy="1719580"/>
            </a:xfrm>
            <a:custGeom>
              <a:avLst/>
              <a:gdLst/>
              <a:ahLst/>
              <a:cxnLst/>
              <a:rect l="l" t="t" r="r" b="b"/>
              <a:pathLst>
                <a:path w="130175" h="1719579">
                  <a:moveTo>
                    <a:pt x="114439" y="0"/>
                  </a:moveTo>
                  <a:lnTo>
                    <a:pt x="110617" y="317"/>
                  </a:lnTo>
                  <a:lnTo>
                    <a:pt x="1409" y="81927"/>
                  </a:lnTo>
                  <a:lnTo>
                    <a:pt x="0" y="84734"/>
                  </a:lnTo>
                  <a:lnTo>
                    <a:pt x="0" y="1714423"/>
                  </a:lnTo>
                  <a:lnTo>
                    <a:pt x="2997" y="1718221"/>
                  </a:lnTo>
                  <a:lnTo>
                    <a:pt x="7975" y="1719414"/>
                  </a:lnTo>
                  <a:lnTo>
                    <a:pt x="8724" y="1719503"/>
                  </a:lnTo>
                  <a:lnTo>
                    <a:pt x="12941" y="1719503"/>
                  </a:lnTo>
                  <a:lnTo>
                    <a:pt x="16230" y="1717548"/>
                  </a:lnTo>
                  <a:lnTo>
                    <a:pt x="40083" y="1670634"/>
                  </a:lnTo>
                  <a:lnTo>
                    <a:pt x="18897" y="1670634"/>
                  </a:lnTo>
                  <a:lnTo>
                    <a:pt x="18897" y="92443"/>
                  </a:lnTo>
                  <a:lnTo>
                    <a:pt x="104051" y="28829"/>
                  </a:lnTo>
                  <a:lnTo>
                    <a:pt x="122949" y="28829"/>
                  </a:lnTo>
                  <a:lnTo>
                    <a:pt x="122847" y="6438"/>
                  </a:lnTo>
                  <a:lnTo>
                    <a:pt x="120815" y="3187"/>
                  </a:lnTo>
                  <a:lnTo>
                    <a:pt x="114439" y="0"/>
                  </a:lnTo>
                  <a:close/>
                </a:path>
                <a:path w="130175" h="1719579">
                  <a:moveTo>
                    <a:pt x="122949" y="28829"/>
                  </a:moveTo>
                  <a:lnTo>
                    <a:pt x="104051" y="28829"/>
                  </a:lnTo>
                  <a:lnTo>
                    <a:pt x="110756" y="1489964"/>
                  </a:lnTo>
                  <a:lnTo>
                    <a:pt x="18897" y="1670634"/>
                  </a:lnTo>
                  <a:lnTo>
                    <a:pt x="40083" y="1670634"/>
                  </a:lnTo>
                  <a:lnTo>
                    <a:pt x="129311" y="1495145"/>
                  </a:lnTo>
                  <a:lnTo>
                    <a:pt x="129667" y="1493672"/>
                  </a:lnTo>
                  <a:lnTo>
                    <a:pt x="122949" y="28829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6228926" y="3789448"/>
              <a:ext cx="6350" cy="1482725"/>
            </a:xfrm>
            <a:custGeom>
              <a:avLst/>
              <a:gdLst/>
              <a:ahLst/>
              <a:cxnLst/>
              <a:rect l="l" t="t" r="r" b="b"/>
              <a:pathLst>
                <a:path w="6350" h="1482725">
                  <a:moveTo>
                    <a:pt x="6273" y="0"/>
                  </a:moveTo>
                  <a:lnTo>
                    <a:pt x="0" y="1482178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6219450" y="3780006"/>
              <a:ext cx="25400" cy="1501140"/>
            </a:xfrm>
            <a:custGeom>
              <a:avLst/>
              <a:gdLst/>
              <a:ahLst/>
              <a:cxnLst/>
              <a:rect l="l" t="t" r="r" b="b"/>
              <a:pathLst>
                <a:path w="25400" h="1501139">
                  <a:moveTo>
                    <a:pt x="21005" y="25"/>
                  </a:moveTo>
                  <a:lnTo>
                    <a:pt x="10553" y="0"/>
                  </a:lnTo>
                  <a:lnTo>
                    <a:pt x="6324" y="4203"/>
                  </a:lnTo>
                  <a:lnTo>
                    <a:pt x="0" y="1496783"/>
                  </a:lnTo>
                  <a:lnTo>
                    <a:pt x="4216" y="1501038"/>
                  </a:lnTo>
                  <a:lnTo>
                    <a:pt x="9474" y="1501063"/>
                  </a:lnTo>
                  <a:lnTo>
                    <a:pt x="14668" y="1501063"/>
                  </a:lnTo>
                  <a:lnTo>
                    <a:pt x="18897" y="1496860"/>
                  </a:lnTo>
                  <a:lnTo>
                    <a:pt x="25222" y="4279"/>
                  </a:lnTo>
                  <a:lnTo>
                    <a:pt x="21005" y="25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30593" y="4561540"/>
              <a:ext cx="193205" cy="250159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5020265" y="4551085"/>
              <a:ext cx="215265" cy="271145"/>
            </a:xfrm>
            <a:custGeom>
              <a:avLst/>
              <a:gdLst/>
              <a:ahLst/>
              <a:cxnLst/>
              <a:rect l="l" t="t" r="r" b="b"/>
              <a:pathLst>
                <a:path w="215264" h="271145">
                  <a:moveTo>
                    <a:pt x="114693" y="0"/>
                  </a:moveTo>
                  <a:lnTo>
                    <a:pt x="108864" y="1549"/>
                  </a:lnTo>
                  <a:lnTo>
                    <a:pt x="106451" y="3606"/>
                  </a:lnTo>
                  <a:lnTo>
                    <a:pt x="63" y="241579"/>
                  </a:lnTo>
                  <a:lnTo>
                    <a:pt x="0" y="244335"/>
                  </a:lnTo>
                  <a:lnTo>
                    <a:pt x="1892" y="249313"/>
                  </a:lnTo>
                  <a:lnTo>
                    <a:pt x="38183" y="266130"/>
                  </a:lnTo>
                  <a:lnTo>
                    <a:pt x="66776" y="270700"/>
                  </a:lnTo>
                  <a:lnTo>
                    <a:pt x="75148" y="270316"/>
                  </a:lnTo>
                  <a:lnTo>
                    <a:pt x="116271" y="256380"/>
                  </a:lnTo>
                  <a:lnTo>
                    <a:pt x="123756" y="250583"/>
                  </a:lnTo>
                  <a:lnTo>
                    <a:pt x="64792" y="250583"/>
                  </a:lnTo>
                  <a:lnTo>
                    <a:pt x="50774" y="248799"/>
                  </a:lnTo>
                  <a:lnTo>
                    <a:pt x="37185" y="244246"/>
                  </a:lnTo>
                  <a:lnTo>
                    <a:pt x="23583" y="238175"/>
                  </a:lnTo>
                  <a:lnTo>
                    <a:pt x="118529" y="25806"/>
                  </a:lnTo>
                  <a:lnTo>
                    <a:pt x="152895" y="25806"/>
                  </a:lnTo>
                  <a:lnTo>
                    <a:pt x="117805" y="533"/>
                  </a:lnTo>
                  <a:lnTo>
                    <a:pt x="114693" y="0"/>
                  </a:lnTo>
                  <a:close/>
                </a:path>
                <a:path w="215264" h="271145">
                  <a:moveTo>
                    <a:pt x="152895" y="25806"/>
                  </a:moveTo>
                  <a:lnTo>
                    <a:pt x="118529" y="25806"/>
                  </a:lnTo>
                  <a:lnTo>
                    <a:pt x="191033" y="77977"/>
                  </a:lnTo>
                  <a:lnTo>
                    <a:pt x="133083" y="207606"/>
                  </a:lnTo>
                  <a:lnTo>
                    <a:pt x="105556" y="239398"/>
                  </a:lnTo>
                  <a:lnTo>
                    <a:pt x="64792" y="250583"/>
                  </a:lnTo>
                  <a:lnTo>
                    <a:pt x="123756" y="250583"/>
                  </a:lnTo>
                  <a:lnTo>
                    <a:pt x="130529" y="245338"/>
                  </a:lnTo>
                  <a:lnTo>
                    <a:pt x="142346" y="231715"/>
                  </a:lnTo>
                  <a:lnTo>
                    <a:pt x="151409" y="215811"/>
                  </a:lnTo>
                  <a:lnTo>
                    <a:pt x="214642" y="74358"/>
                  </a:lnTo>
                  <a:lnTo>
                    <a:pt x="213258" y="69240"/>
                  </a:lnTo>
                  <a:lnTo>
                    <a:pt x="152895" y="25806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2" name="object 2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13511" y="4565446"/>
              <a:ext cx="248030" cy="211158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4902230" y="4555022"/>
              <a:ext cx="270510" cy="232410"/>
            </a:xfrm>
            <a:custGeom>
              <a:avLst/>
              <a:gdLst/>
              <a:ahLst/>
              <a:cxnLst/>
              <a:rect l="l" t="t" r="r" b="b"/>
              <a:pathLst>
                <a:path w="270510" h="232410">
                  <a:moveTo>
                    <a:pt x="206971" y="0"/>
                  </a:moveTo>
                  <a:lnTo>
                    <a:pt x="203923" y="749"/>
                  </a:lnTo>
                  <a:lnTo>
                    <a:pt x="609" y="168452"/>
                  </a:lnTo>
                  <a:lnTo>
                    <a:pt x="0" y="174777"/>
                  </a:lnTo>
                  <a:lnTo>
                    <a:pt x="19392" y="198297"/>
                  </a:lnTo>
                  <a:lnTo>
                    <a:pt x="34538" y="212911"/>
                  </a:lnTo>
                  <a:lnTo>
                    <a:pt x="52019" y="223440"/>
                  </a:lnTo>
                  <a:lnTo>
                    <a:pt x="71081" y="229812"/>
                  </a:lnTo>
                  <a:lnTo>
                    <a:pt x="90970" y="231952"/>
                  </a:lnTo>
                  <a:lnTo>
                    <a:pt x="106508" y="230649"/>
                  </a:lnTo>
                  <a:lnTo>
                    <a:pt x="121739" y="226715"/>
                  </a:lnTo>
                  <a:lnTo>
                    <a:pt x="136307" y="220117"/>
                  </a:lnTo>
                  <a:lnTo>
                    <a:pt x="148784" y="211558"/>
                  </a:lnTo>
                  <a:lnTo>
                    <a:pt x="83958" y="211558"/>
                  </a:lnTo>
                  <a:lnTo>
                    <a:pt x="57259" y="203660"/>
                  </a:lnTo>
                  <a:lnTo>
                    <a:pt x="34874" y="185508"/>
                  </a:lnTo>
                  <a:lnTo>
                    <a:pt x="25400" y="174015"/>
                  </a:lnTo>
                  <a:lnTo>
                    <a:pt x="204876" y="26009"/>
                  </a:lnTo>
                  <a:lnTo>
                    <a:pt x="227587" y="26009"/>
                  </a:lnTo>
                  <a:lnTo>
                    <a:pt x="215455" y="3060"/>
                  </a:lnTo>
                  <a:lnTo>
                    <a:pt x="212928" y="1168"/>
                  </a:lnTo>
                  <a:lnTo>
                    <a:pt x="206971" y="0"/>
                  </a:lnTo>
                  <a:close/>
                </a:path>
                <a:path w="270510" h="232410">
                  <a:moveTo>
                    <a:pt x="227587" y="26009"/>
                  </a:moveTo>
                  <a:lnTo>
                    <a:pt x="204876" y="26009"/>
                  </a:lnTo>
                  <a:lnTo>
                    <a:pt x="246621" y="104978"/>
                  </a:lnTo>
                  <a:lnTo>
                    <a:pt x="137071" y="195325"/>
                  </a:lnTo>
                  <a:lnTo>
                    <a:pt x="111664" y="208885"/>
                  </a:lnTo>
                  <a:lnTo>
                    <a:pt x="83958" y="211558"/>
                  </a:lnTo>
                  <a:lnTo>
                    <a:pt x="148784" y="211558"/>
                  </a:lnTo>
                  <a:lnTo>
                    <a:pt x="149860" y="210819"/>
                  </a:lnTo>
                  <a:lnTo>
                    <a:pt x="269379" y="112229"/>
                  </a:lnTo>
                  <a:lnTo>
                    <a:pt x="270421" y="107035"/>
                  </a:lnTo>
                  <a:lnTo>
                    <a:pt x="227587" y="26009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4695395" y="4330091"/>
              <a:ext cx="2171065" cy="1165225"/>
            </a:xfrm>
            <a:custGeom>
              <a:avLst/>
              <a:gdLst/>
              <a:ahLst/>
              <a:cxnLst/>
              <a:rect l="l" t="t" r="r" b="b"/>
              <a:pathLst>
                <a:path w="2171065" h="1165225">
                  <a:moveTo>
                    <a:pt x="401205" y="0"/>
                  </a:moveTo>
                  <a:lnTo>
                    <a:pt x="0" y="153314"/>
                  </a:lnTo>
                  <a:lnTo>
                    <a:pt x="9652" y="178561"/>
                  </a:lnTo>
                  <a:lnTo>
                    <a:pt x="28681" y="208636"/>
                  </a:lnTo>
                  <a:lnTo>
                    <a:pt x="56791" y="228390"/>
                  </a:lnTo>
                  <a:lnTo>
                    <a:pt x="90258" y="236162"/>
                  </a:lnTo>
                  <a:lnTo>
                    <a:pt x="125361" y="230289"/>
                  </a:lnTo>
                  <a:lnTo>
                    <a:pt x="323977" y="154393"/>
                  </a:lnTo>
                  <a:lnTo>
                    <a:pt x="433793" y="441782"/>
                  </a:lnTo>
                  <a:lnTo>
                    <a:pt x="454608" y="485543"/>
                  </a:lnTo>
                  <a:lnTo>
                    <a:pt x="481774" y="525139"/>
                  </a:lnTo>
                  <a:lnTo>
                    <a:pt x="514678" y="559920"/>
                  </a:lnTo>
                  <a:lnTo>
                    <a:pt x="552708" y="589238"/>
                  </a:lnTo>
                  <a:lnTo>
                    <a:pt x="595249" y="612444"/>
                  </a:lnTo>
                  <a:lnTo>
                    <a:pt x="1574025" y="1164691"/>
                  </a:lnTo>
                  <a:lnTo>
                    <a:pt x="2170569" y="880148"/>
                  </a:lnTo>
                  <a:lnTo>
                    <a:pt x="948842" y="437845"/>
                  </a:lnTo>
                  <a:lnTo>
                    <a:pt x="704481" y="65747"/>
                  </a:lnTo>
                  <a:lnTo>
                    <a:pt x="4012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5824988" y="4898599"/>
              <a:ext cx="1041400" cy="1019810"/>
            </a:xfrm>
            <a:custGeom>
              <a:avLst/>
              <a:gdLst/>
              <a:ahLst/>
              <a:cxnLst/>
              <a:rect l="l" t="t" r="r" b="b"/>
              <a:pathLst>
                <a:path w="1041400" h="1019810">
                  <a:moveTo>
                    <a:pt x="192900" y="0"/>
                  </a:moveTo>
                  <a:lnTo>
                    <a:pt x="0" y="338150"/>
                  </a:lnTo>
                  <a:lnTo>
                    <a:pt x="1040980" y="1019403"/>
                  </a:lnTo>
                  <a:lnTo>
                    <a:pt x="1040980" y="311645"/>
                  </a:lnTo>
                  <a:lnTo>
                    <a:pt x="192900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4684055" y="4319879"/>
              <a:ext cx="2193290" cy="1185545"/>
            </a:xfrm>
            <a:custGeom>
              <a:avLst/>
              <a:gdLst/>
              <a:ahLst/>
              <a:cxnLst/>
              <a:rect l="l" t="t" r="r" b="b"/>
              <a:pathLst>
                <a:path w="2193290" h="1185545">
                  <a:moveTo>
                    <a:pt x="412775" y="0"/>
                  </a:moveTo>
                  <a:lnTo>
                    <a:pt x="410806" y="152"/>
                  </a:lnTo>
                  <a:lnTo>
                    <a:pt x="2590" y="156133"/>
                  </a:lnTo>
                  <a:lnTo>
                    <a:pt x="0" y="161924"/>
                  </a:lnTo>
                  <a:lnTo>
                    <a:pt x="11607" y="192366"/>
                  </a:lnTo>
                  <a:lnTo>
                    <a:pt x="32277" y="225318"/>
                  </a:lnTo>
                  <a:lnTo>
                    <a:pt x="64033" y="247764"/>
                  </a:lnTo>
                  <a:lnTo>
                    <a:pt x="101942" y="256468"/>
                  </a:lnTo>
                  <a:lnTo>
                    <a:pt x="121290" y="255092"/>
                  </a:lnTo>
                  <a:lnTo>
                    <a:pt x="140271" y="249885"/>
                  </a:lnTo>
                  <a:lnTo>
                    <a:pt x="329526" y="177571"/>
                  </a:lnTo>
                  <a:lnTo>
                    <a:pt x="435749" y="455574"/>
                  </a:lnTo>
                  <a:lnTo>
                    <a:pt x="457270" y="500955"/>
                  </a:lnTo>
                  <a:lnTo>
                    <a:pt x="485186" y="541800"/>
                  </a:lnTo>
                  <a:lnTo>
                    <a:pt x="518932" y="577537"/>
                  </a:lnTo>
                  <a:lnTo>
                    <a:pt x="557946" y="607592"/>
                  </a:lnTo>
                  <a:lnTo>
                    <a:pt x="601662" y="631393"/>
                  </a:lnTo>
                  <a:lnTo>
                    <a:pt x="1581988" y="1184529"/>
                  </a:lnTo>
                  <a:lnTo>
                    <a:pt x="1583690" y="1184935"/>
                  </a:lnTo>
                  <a:lnTo>
                    <a:pt x="1585353" y="1184935"/>
                  </a:lnTo>
                  <a:lnTo>
                    <a:pt x="1588858" y="1184935"/>
                  </a:lnTo>
                  <a:lnTo>
                    <a:pt x="1592262" y="1183106"/>
                  </a:lnTo>
                  <a:lnTo>
                    <a:pt x="1596834" y="1175004"/>
                  </a:lnTo>
                  <a:lnTo>
                    <a:pt x="1595132" y="1168882"/>
                  </a:lnTo>
                  <a:lnTo>
                    <a:pt x="610692" y="613486"/>
                  </a:lnTo>
                  <a:lnTo>
                    <a:pt x="569359" y="590998"/>
                  </a:lnTo>
                  <a:lnTo>
                    <a:pt x="532585" y="562729"/>
                  </a:lnTo>
                  <a:lnTo>
                    <a:pt x="500860" y="529194"/>
                  </a:lnTo>
                  <a:lnTo>
                    <a:pt x="474675" y="490911"/>
                  </a:lnTo>
                  <a:lnTo>
                    <a:pt x="454520" y="448398"/>
                  </a:lnTo>
                  <a:lnTo>
                    <a:pt x="342722" y="155841"/>
                  </a:lnTo>
                  <a:lnTo>
                    <a:pt x="336892" y="153288"/>
                  </a:lnTo>
                  <a:lnTo>
                    <a:pt x="133108" y="231127"/>
                  </a:lnTo>
                  <a:lnTo>
                    <a:pt x="87145" y="234427"/>
                  </a:lnTo>
                  <a:lnTo>
                    <a:pt x="46864" y="211512"/>
                  </a:lnTo>
                  <a:lnTo>
                    <a:pt x="24307" y="169316"/>
                  </a:lnTo>
                  <a:lnTo>
                    <a:pt x="413346" y="20650"/>
                  </a:lnTo>
                  <a:lnTo>
                    <a:pt x="709676" y="84912"/>
                  </a:lnTo>
                  <a:lnTo>
                    <a:pt x="952969" y="455371"/>
                  </a:lnTo>
                  <a:lnTo>
                    <a:pt x="954722" y="456755"/>
                  </a:lnTo>
                  <a:lnTo>
                    <a:pt x="2183714" y="901712"/>
                  </a:lnTo>
                  <a:lnTo>
                    <a:pt x="2189454" y="898982"/>
                  </a:lnTo>
                  <a:lnTo>
                    <a:pt x="2193226" y="888555"/>
                  </a:lnTo>
                  <a:lnTo>
                    <a:pt x="2190534" y="882802"/>
                  </a:lnTo>
                  <a:lnTo>
                    <a:pt x="966736" y="439750"/>
                  </a:lnTo>
                  <a:lnTo>
                    <a:pt x="722769" y="68262"/>
                  </a:lnTo>
                  <a:lnTo>
                    <a:pt x="720509" y="66713"/>
                  </a:lnTo>
                  <a:lnTo>
                    <a:pt x="412775" y="0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4834516" y="4540552"/>
              <a:ext cx="255904" cy="167640"/>
            </a:xfrm>
            <a:custGeom>
              <a:avLst/>
              <a:gdLst/>
              <a:ahLst/>
              <a:cxnLst/>
              <a:rect l="l" t="t" r="r" b="b"/>
              <a:pathLst>
                <a:path w="255904" h="167639">
                  <a:moveTo>
                    <a:pt x="238188" y="0"/>
                  </a:moveTo>
                  <a:lnTo>
                    <a:pt x="0" y="91020"/>
                  </a:lnTo>
                  <a:lnTo>
                    <a:pt x="8889" y="114312"/>
                  </a:lnTo>
                  <a:lnTo>
                    <a:pt x="26439" y="142036"/>
                  </a:lnTo>
                  <a:lnTo>
                    <a:pt x="52358" y="160250"/>
                  </a:lnTo>
                  <a:lnTo>
                    <a:pt x="83217" y="167417"/>
                  </a:lnTo>
                  <a:lnTo>
                    <a:pt x="115582" y="162001"/>
                  </a:lnTo>
                  <a:lnTo>
                    <a:pt x="255866" y="108394"/>
                  </a:lnTo>
                  <a:lnTo>
                    <a:pt x="2381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4613821" y="4266298"/>
              <a:ext cx="995044" cy="454025"/>
            </a:xfrm>
            <a:custGeom>
              <a:avLst/>
              <a:gdLst/>
              <a:ahLst/>
              <a:cxnLst/>
              <a:rect l="l" t="t" r="r" b="b"/>
              <a:pathLst>
                <a:path w="995045" h="454025">
                  <a:moveTo>
                    <a:pt x="994740" y="88036"/>
                  </a:moveTo>
                  <a:lnTo>
                    <a:pt x="988072" y="55575"/>
                  </a:lnTo>
                  <a:lnTo>
                    <a:pt x="973632" y="25730"/>
                  </a:lnTo>
                  <a:lnTo>
                    <a:pt x="951928" y="0"/>
                  </a:lnTo>
                  <a:lnTo>
                    <a:pt x="465328" y="190220"/>
                  </a:lnTo>
                  <a:lnTo>
                    <a:pt x="465328" y="376186"/>
                  </a:lnTo>
                  <a:lnTo>
                    <a:pt x="332689" y="426885"/>
                  </a:lnTo>
                  <a:lnTo>
                    <a:pt x="304292" y="431622"/>
                  </a:lnTo>
                  <a:lnTo>
                    <a:pt x="277177" y="425323"/>
                  </a:lnTo>
                  <a:lnTo>
                    <a:pt x="258559" y="412267"/>
                  </a:lnTo>
                  <a:lnTo>
                    <a:pt x="458457" y="334124"/>
                  </a:lnTo>
                  <a:lnTo>
                    <a:pt x="465328" y="376186"/>
                  </a:lnTo>
                  <a:lnTo>
                    <a:pt x="465328" y="190220"/>
                  </a:lnTo>
                  <a:lnTo>
                    <a:pt x="111493" y="328523"/>
                  </a:lnTo>
                  <a:lnTo>
                    <a:pt x="0" y="442722"/>
                  </a:lnTo>
                  <a:lnTo>
                    <a:pt x="152069" y="453885"/>
                  </a:lnTo>
                  <a:lnTo>
                    <a:pt x="237985" y="420306"/>
                  </a:lnTo>
                  <a:lnTo>
                    <a:pt x="254838" y="435775"/>
                  </a:lnTo>
                  <a:lnTo>
                    <a:pt x="279577" y="447624"/>
                  </a:lnTo>
                  <a:lnTo>
                    <a:pt x="306882" y="451739"/>
                  </a:lnTo>
                  <a:lnTo>
                    <a:pt x="315137" y="451370"/>
                  </a:lnTo>
                  <a:lnTo>
                    <a:pt x="376555" y="431622"/>
                  </a:lnTo>
                  <a:lnTo>
                    <a:pt x="484581" y="390321"/>
                  </a:lnTo>
                  <a:lnTo>
                    <a:pt x="487222" y="385737"/>
                  </a:lnTo>
                  <a:lnTo>
                    <a:pt x="477583" y="326644"/>
                  </a:lnTo>
                  <a:lnTo>
                    <a:pt x="992505" y="125361"/>
                  </a:lnTo>
                  <a:lnTo>
                    <a:pt x="993152" y="121640"/>
                  </a:lnTo>
                  <a:lnTo>
                    <a:pt x="994740" y="88036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9" name="object 2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11427" y="4276269"/>
              <a:ext cx="64122" cy="137960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4613832" y="4658937"/>
              <a:ext cx="70485" cy="55244"/>
            </a:xfrm>
            <a:custGeom>
              <a:avLst/>
              <a:gdLst/>
              <a:ahLst/>
              <a:cxnLst/>
              <a:rect l="l" t="t" r="r" b="b"/>
              <a:pathLst>
                <a:path w="70485" h="55245">
                  <a:moveTo>
                    <a:pt x="48895" y="0"/>
                  </a:moveTo>
                  <a:lnTo>
                    <a:pt x="0" y="50076"/>
                  </a:lnTo>
                  <a:lnTo>
                    <a:pt x="69989" y="55219"/>
                  </a:lnTo>
                  <a:lnTo>
                    <a:pt x="48895" y="0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4911749" y="4477039"/>
              <a:ext cx="340360" cy="250825"/>
            </a:xfrm>
            <a:custGeom>
              <a:avLst/>
              <a:gdLst/>
              <a:ahLst/>
              <a:cxnLst/>
              <a:rect l="l" t="t" r="r" b="b"/>
              <a:pathLst>
                <a:path w="340360" h="250825">
                  <a:moveTo>
                    <a:pt x="8272" y="0"/>
                  </a:moveTo>
                  <a:lnTo>
                    <a:pt x="7637" y="1765"/>
                  </a:lnTo>
                  <a:lnTo>
                    <a:pt x="0" y="44790"/>
                  </a:lnTo>
                  <a:lnTo>
                    <a:pt x="7105" y="86707"/>
                  </a:lnTo>
                  <a:lnTo>
                    <a:pt x="27691" y="123907"/>
                  </a:lnTo>
                  <a:lnTo>
                    <a:pt x="60495" y="152780"/>
                  </a:lnTo>
                  <a:lnTo>
                    <a:pt x="201846" y="250824"/>
                  </a:lnTo>
                  <a:lnTo>
                    <a:pt x="340301" y="148424"/>
                  </a:lnTo>
                  <a:lnTo>
                    <a:pt x="82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4210850" y="3986428"/>
              <a:ext cx="1052830" cy="751840"/>
            </a:xfrm>
            <a:custGeom>
              <a:avLst/>
              <a:gdLst/>
              <a:ahLst/>
              <a:cxnLst/>
              <a:rect l="l" t="t" r="r" b="b"/>
              <a:pathLst>
                <a:path w="1052829" h="751839">
                  <a:moveTo>
                    <a:pt x="742264" y="248208"/>
                  </a:moveTo>
                  <a:lnTo>
                    <a:pt x="739673" y="242417"/>
                  </a:lnTo>
                  <a:lnTo>
                    <a:pt x="734491" y="240423"/>
                  </a:lnTo>
                  <a:lnTo>
                    <a:pt x="693686" y="230378"/>
                  </a:lnTo>
                  <a:lnTo>
                    <a:pt x="653249" y="230517"/>
                  </a:lnTo>
                  <a:lnTo>
                    <a:pt x="610755" y="238086"/>
                  </a:lnTo>
                  <a:lnTo>
                    <a:pt x="563765" y="250291"/>
                  </a:lnTo>
                  <a:lnTo>
                    <a:pt x="540918" y="256463"/>
                  </a:lnTo>
                  <a:lnTo>
                    <a:pt x="516420" y="262775"/>
                  </a:lnTo>
                  <a:lnTo>
                    <a:pt x="475411" y="270370"/>
                  </a:lnTo>
                  <a:lnTo>
                    <a:pt x="425221" y="275564"/>
                  </a:lnTo>
                  <a:lnTo>
                    <a:pt x="370281" y="278053"/>
                  </a:lnTo>
                  <a:lnTo>
                    <a:pt x="315010" y="277495"/>
                  </a:lnTo>
                  <a:lnTo>
                    <a:pt x="290969" y="276161"/>
                  </a:lnTo>
                  <a:lnTo>
                    <a:pt x="269468" y="274256"/>
                  </a:lnTo>
                  <a:lnTo>
                    <a:pt x="250405" y="271830"/>
                  </a:lnTo>
                  <a:lnTo>
                    <a:pt x="233692" y="268973"/>
                  </a:lnTo>
                  <a:lnTo>
                    <a:pt x="241058" y="265506"/>
                  </a:lnTo>
                  <a:lnTo>
                    <a:pt x="246926" y="261759"/>
                  </a:lnTo>
                  <a:lnTo>
                    <a:pt x="248640" y="259918"/>
                  </a:lnTo>
                  <a:lnTo>
                    <a:pt x="250698" y="257708"/>
                  </a:lnTo>
                  <a:lnTo>
                    <a:pt x="255282" y="250901"/>
                  </a:lnTo>
                  <a:lnTo>
                    <a:pt x="256921" y="244017"/>
                  </a:lnTo>
                  <a:lnTo>
                    <a:pt x="256870" y="242417"/>
                  </a:lnTo>
                  <a:lnTo>
                    <a:pt x="255943" y="236042"/>
                  </a:lnTo>
                  <a:lnTo>
                    <a:pt x="251993" y="228815"/>
                  </a:lnTo>
                  <a:lnTo>
                    <a:pt x="248031" y="225742"/>
                  </a:lnTo>
                  <a:lnTo>
                    <a:pt x="236880" y="217106"/>
                  </a:lnTo>
                  <a:lnTo>
                    <a:pt x="236880" y="243103"/>
                  </a:lnTo>
                  <a:lnTo>
                    <a:pt x="236016" y="244017"/>
                  </a:lnTo>
                  <a:lnTo>
                    <a:pt x="230632" y="248221"/>
                  </a:lnTo>
                  <a:lnTo>
                    <a:pt x="222681" y="252272"/>
                  </a:lnTo>
                  <a:lnTo>
                    <a:pt x="212471" y="256184"/>
                  </a:lnTo>
                  <a:lnTo>
                    <a:pt x="200355" y="259918"/>
                  </a:lnTo>
                  <a:lnTo>
                    <a:pt x="190119" y="255422"/>
                  </a:lnTo>
                  <a:lnTo>
                    <a:pt x="182537" y="250799"/>
                  </a:lnTo>
                  <a:lnTo>
                    <a:pt x="177482" y="246189"/>
                  </a:lnTo>
                  <a:lnTo>
                    <a:pt x="174815" y="241706"/>
                  </a:lnTo>
                  <a:lnTo>
                    <a:pt x="172859" y="236093"/>
                  </a:lnTo>
                  <a:lnTo>
                    <a:pt x="172961" y="232181"/>
                  </a:lnTo>
                  <a:lnTo>
                    <a:pt x="177787" y="227342"/>
                  </a:lnTo>
                  <a:lnTo>
                    <a:pt x="183997" y="225742"/>
                  </a:lnTo>
                  <a:lnTo>
                    <a:pt x="191998" y="225742"/>
                  </a:lnTo>
                  <a:lnTo>
                    <a:pt x="231775" y="235242"/>
                  </a:lnTo>
                  <a:lnTo>
                    <a:pt x="236880" y="243103"/>
                  </a:lnTo>
                  <a:lnTo>
                    <a:pt x="236880" y="217106"/>
                  </a:lnTo>
                  <a:lnTo>
                    <a:pt x="236207" y="216573"/>
                  </a:lnTo>
                  <a:lnTo>
                    <a:pt x="213372" y="208267"/>
                  </a:lnTo>
                  <a:lnTo>
                    <a:pt x="188785" y="205740"/>
                  </a:lnTo>
                  <a:lnTo>
                    <a:pt x="167690" y="210832"/>
                  </a:lnTo>
                  <a:lnTo>
                    <a:pt x="162026" y="214807"/>
                  </a:lnTo>
                  <a:lnTo>
                    <a:pt x="156337" y="221996"/>
                  </a:lnTo>
                  <a:lnTo>
                    <a:pt x="153365" y="232968"/>
                  </a:lnTo>
                  <a:lnTo>
                    <a:pt x="155854" y="248297"/>
                  </a:lnTo>
                  <a:lnTo>
                    <a:pt x="158280" y="255257"/>
                  </a:lnTo>
                  <a:lnTo>
                    <a:pt x="163207" y="261493"/>
                  </a:lnTo>
                  <a:lnTo>
                    <a:pt x="170637" y="267030"/>
                  </a:lnTo>
                  <a:lnTo>
                    <a:pt x="142836" y="272211"/>
                  </a:lnTo>
                  <a:lnTo>
                    <a:pt x="114147" y="276631"/>
                  </a:lnTo>
                  <a:lnTo>
                    <a:pt x="86321" y="280174"/>
                  </a:lnTo>
                  <a:lnTo>
                    <a:pt x="61087" y="282765"/>
                  </a:lnTo>
                  <a:lnTo>
                    <a:pt x="55562" y="283260"/>
                  </a:lnTo>
                  <a:lnTo>
                    <a:pt x="51485" y="288124"/>
                  </a:lnTo>
                  <a:lnTo>
                    <a:pt x="52438" y="298881"/>
                  </a:lnTo>
                  <a:lnTo>
                    <a:pt x="56819" y="302806"/>
                  </a:lnTo>
                  <a:lnTo>
                    <a:pt x="62560" y="302793"/>
                  </a:lnTo>
                  <a:lnTo>
                    <a:pt x="81457" y="300901"/>
                  </a:lnTo>
                  <a:lnTo>
                    <a:pt x="115354" y="296735"/>
                  </a:lnTo>
                  <a:lnTo>
                    <a:pt x="157073" y="290118"/>
                  </a:lnTo>
                  <a:lnTo>
                    <a:pt x="198920" y="280949"/>
                  </a:lnTo>
                  <a:lnTo>
                    <a:pt x="221145" y="287070"/>
                  </a:lnTo>
                  <a:lnTo>
                    <a:pt x="247777" y="291884"/>
                  </a:lnTo>
                  <a:lnTo>
                    <a:pt x="278803" y="295376"/>
                  </a:lnTo>
                  <a:lnTo>
                    <a:pt x="314198" y="297561"/>
                  </a:lnTo>
                  <a:lnTo>
                    <a:pt x="370840" y="298107"/>
                  </a:lnTo>
                  <a:lnTo>
                    <a:pt x="427266" y="295516"/>
                  </a:lnTo>
                  <a:lnTo>
                    <a:pt x="478917" y="290118"/>
                  </a:lnTo>
                  <a:lnTo>
                    <a:pt x="521258" y="282257"/>
                  </a:lnTo>
                  <a:lnTo>
                    <a:pt x="614387" y="257835"/>
                  </a:lnTo>
                  <a:lnTo>
                    <a:pt x="654088" y="250596"/>
                  </a:lnTo>
                  <a:lnTo>
                    <a:pt x="691603" y="250456"/>
                  </a:lnTo>
                  <a:lnTo>
                    <a:pt x="727303" y="259168"/>
                  </a:lnTo>
                  <a:lnTo>
                    <a:pt x="732472" y="261137"/>
                  </a:lnTo>
                  <a:lnTo>
                    <a:pt x="738276" y="258572"/>
                  </a:lnTo>
                  <a:lnTo>
                    <a:pt x="741476" y="250266"/>
                  </a:lnTo>
                  <a:lnTo>
                    <a:pt x="742264" y="248208"/>
                  </a:lnTo>
                  <a:close/>
                </a:path>
                <a:path w="1052829" h="751839">
                  <a:moveTo>
                    <a:pt x="783564" y="112928"/>
                  </a:moveTo>
                  <a:lnTo>
                    <a:pt x="780694" y="108178"/>
                  </a:lnTo>
                  <a:lnTo>
                    <a:pt x="777951" y="103632"/>
                  </a:lnTo>
                  <a:lnTo>
                    <a:pt x="771817" y="102120"/>
                  </a:lnTo>
                  <a:lnTo>
                    <a:pt x="767092" y="104800"/>
                  </a:lnTo>
                  <a:lnTo>
                    <a:pt x="763003" y="106286"/>
                  </a:lnTo>
                  <a:lnTo>
                    <a:pt x="750239" y="108178"/>
                  </a:lnTo>
                  <a:lnTo>
                    <a:pt x="727595" y="106832"/>
                  </a:lnTo>
                  <a:lnTo>
                    <a:pt x="688060" y="96748"/>
                  </a:lnTo>
                  <a:lnTo>
                    <a:pt x="676998" y="92087"/>
                  </a:lnTo>
                  <a:lnTo>
                    <a:pt x="684618" y="83807"/>
                  </a:lnTo>
                  <a:lnTo>
                    <a:pt x="685825" y="82169"/>
                  </a:lnTo>
                  <a:lnTo>
                    <a:pt x="690676" y="75590"/>
                  </a:lnTo>
                  <a:lnTo>
                    <a:pt x="695236" y="67576"/>
                  </a:lnTo>
                  <a:lnTo>
                    <a:pt x="698334" y="59918"/>
                  </a:lnTo>
                  <a:lnTo>
                    <a:pt x="700354" y="49784"/>
                  </a:lnTo>
                  <a:lnTo>
                    <a:pt x="700265" y="45224"/>
                  </a:lnTo>
                  <a:lnTo>
                    <a:pt x="681824" y="15392"/>
                  </a:lnTo>
                  <a:lnTo>
                    <a:pt x="681824" y="41160"/>
                  </a:lnTo>
                  <a:lnTo>
                    <a:pt x="680885" y="48552"/>
                  </a:lnTo>
                  <a:lnTo>
                    <a:pt x="658380" y="82169"/>
                  </a:lnTo>
                  <a:lnTo>
                    <a:pt x="641718" y="70358"/>
                  </a:lnTo>
                  <a:lnTo>
                    <a:pt x="629018" y="58420"/>
                  </a:lnTo>
                  <a:lnTo>
                    <a:pt x="620966" y="47485"/>
                  </a:lnTo>
                  <a:lnTo>
                    <a:pt x="618375" y="39103"/>
                  </a:lnTo>
                  <a:lnTo>
                    <a:pt x="618375" y="34785"/>
                  </a:lnTo>
                  <a:lnTo>
                    <a:pt x="653478" y="28714"/>
                  </a:lnTo>
                  <a:lnTo>
                    <a:pt x="664108" y="28714"/>
                  </a:lnTo>
                  <a:lnTo>
                    <a:pt x="672261" y="31115"/>
                  </a:lnTo>
                  <a:lnTo>
                    <a:pt x="681824" y="41160"/>
                  </a:lnTo>
                  <a:lnTo>
                    <a:pt x="681824" y="15392"/>
                  </a:lnTo>
                  <a:lnTo>
                    <a:pt x="679183" y="13538"/>
                  </a:lnTo>
                  <a:lnTo>
                    <a:pt x="663143" y="9220"/>
                  </a:lnTo>
                  <a:lnTo>
                    <a:pt x="643597" y="9131"/>
                  </a:lnTo>
                  <a:lnTo>
                    <a:pt x="621004" y="13322"/>
                  </a:lnTo>
                  <a:lnTo>
                    <a:pt x="608965" y="18656"/>
                  </a:lnTo>
                  <a:lnTo>
                    <a:pt x="602119" y="25615"/>
                  </a:lnTo>
                  <a:lnTo>
                    <a:pt x="598995" y="32651"/>
                  </a:lnTo>
                  <a:lnTo>
                    <a:pt x="598233" y="37973"/>
                  </a:lnTo>
                  <a:lnTo>
                    <a:pt x="598322" y="38747"/>
                  </a:lnTo>
                  <a:lnTo>
                    <a:pt x="601218" y="52565"/>
                  </a:lnTo>
                  <a:lnTo>
                    <a:pt x="610158" y="67195"/>
                  </a:lnTo>
                  <a:lnTo>
                    <a:pt x="623836" y="81483"/>
                  </a:lnTo>
                  <a:lnTo>
                    <a:pt x="640981" y="94716"/>
                  </a:lnTo>
                  <a:lnTo>
                    <a:pt x="626224" y="102679"/>
                  </a:lnTo>
                  <a:lnTo>
                    <a:pt x="609168" y="109905"/>
                  </a:lnTo>
                  <a:lnTo>
                    <a:pt x="589838" y="116179"/>
                  </a:lnTo>
                  <a:lnTo>
                    <a:pt x="568223" y="121285"/>
                  </a:lnTo>
                  <a:lnTo>
                    <a:pt x="523875" y="126453"/>
                  </a:lnTo>
                  <a:lnTo>
                    <a:pt x="481888" y="125158"/>
                  </a:lnTo>
                  <a:lnTo>
                    <a:pt x="461581" y="121754"/>
                  </a:lnTo>
                  <a:lnTo>
                    <a:pt x="443064" y="118656"/>
                  </a:lnTo>
                  <a:lnTo>
                    <a:pt x="408216" y="108267"/>
                  </a:lnTo>
                  <a:lnTo>
                    <a:pt x="419442" y="99288"/>
                  </a:lnTo>
                  <a:lnTo>
                    <a:pt x="422402" y="96926"/>
                  </a:lnTo>
                  <a:lnTo>
                    <a:pt x="434301" y="85305"/>
                  </a:lnTo>
                  <a:lnTo>
                    <a:pt x="443572" y="73609"/>
                  </a:lnTo>
                  <a:lnTo>
                    <a:pt x="449910" y="62052"/>
                  </a:lnTo>
                  <a:lnTo>
                    <a:pt x="453212" y="49847"/>
                  </a:lnTo>
                  <a:lnTo>
                    <a:pt x="452767" y="38468"/>
                  </a:lnTo>
                  <a:lnTo>
                    <a:pt x="448602" y="28155"/>
                  </a:lnTo>
                  <a:lnTo>
                    <a:pt x="441032" y="19481"/>
                  </a:lnTo>
                  <a:lnTo>
                    <a:pt x="440791" y="19202"/>
                  </a:lnTo>
                  <a:lnTo>
                    <a:pt x="435952" y="16306"/>
                  </a:lnTo>
                  <a:lnTo>
                    <a:pt x="435952" y="43357"/>
                  </a:lnTo>
                  <a:lnTo>
                    <a:pt x="431380" y="54330"/>
                  </a:lnTo>
                  <a:lnTo>
                    <a:pt x="425107" y="65100"/>
                  </a:lnTo>
                  <a:lnTo>
                    <a:pt x="415226" y="76415"/>
                  </a:lnTo>
                  <a:lnTo>
                    <a:pt x="402170" y="87922"/>
                  </a:lnTo>
                  <a:lnTo>
                    <a:pt x="386372" y="99288"/>
                  </a:lnTo>
                  <a:lnTo>
                    <a:pt x="371678" y="91935"/>
                  </a:lnTo>
                  <a:lnTo>
                    <a:pt x="337947" y="68986"/>
                  </a:lnTo>
                  <a:lnTo>
                    <a:pt x="323164" y="51206"/>
                  </a:lnTo>
                  <a:lnTo>
                    <a:pt x="323253" y="49784"/>
                  </a:lnTo>
                  <a:lnTo>
                    <a:pt x="355561" y="24003"/>
                  </a:lnTo>
                  <a:lnTo>
                    <a:pt x="383730" y="19481"/>
                  </a:lnTo>
                  <a:lnTo>
                    <a:pt x="395211" y="20281"/>
                  </a:lnTo>
                  <a:lnTo>
                    <a:pt x="431850" y="37973"/>
                  </a:lnTo>
                  <a:lnTo>
                    <a:pt x="435952" y="43357"/>
                  </a:lnTo>
                  <a:lnTo>
                    <a:pt x="435952" y="16306"/>
                  </a:lnTo>
                  <a:lnTo>
                    <a:pt x="418439" y="5816"/>
                  </a:lnTo>
                  <a:lnTo>
                    <a:pt x="394385" y="0"/>
                  </a:lnTo>
                  <a:lnTo>
                    <a:pt x="370649" y="215"/>
                  </a:lnTo>
                  <a:lnTo>
                    <a:pt x="332371" y="12230"/>
                  </a:lnTo>
                  <a:lnTo>
                    <a:pt x="303707" y="45224"/>
                  </a:lnTo>
                  <a:lnTo>
                    <a:pt x="303364" y="52565"/>
                  </a:lnTo>
                  <a:lnTo>
                    <a:pt x="305638" y="60375"/>
                  </a:lnTo>
                  <a:lnTo>
                    <a:pt x="338315" y="94869"/>
                  </a:lnTo>
                  <a:lnTo>
                    <a:pt x="365709" y="111493"/>
                  </a:lnTo>
                  <a:lnTo>
                    <a:pt x="334213" y="125984"/>
                  </a:lnTo>
                  <a:lnTo>
                    <a:pt x="299961" y="137058"/>
                  </a:lnTo>
                  <a:lnTo>
                    <a:pt x="264464" y="143471"/>
                  </a:lnTo>
                  <a:lnTo>
                    <a:pt x="229235" y="143979"/>
                  </a:lnTo>
                  <a:lnTo>
                    <a:pt x="194170" y="139369"/>
                  </a:lnTo>
                  <a:lnTo>
                    <a:pt x="168617" y="132867"/>
                  </a:lnTo>
                  <a:lnTo>
                    <a:pt x="151066" y="125272"/>
                  </a:lnTo>
                  <a:lnTo>
                    <a:pt x="145465" y="121259"/>
                  </a:lnTo>
                  <a:lnTo>
                    <a:pt x="140042" y="117360"/>
                  </a:lnTo>
                  <a:lnTo>
                    <a:pt x="169735" y="109855"/>
                  </a:lnTo>
                  <a:lnTo>
                    <a:pt x="193230" y="100037"/>
                  </a:lnTo>
                  <a:lnTo>
                    <a:pt x="194945" y="98666"/>
                  </a:lnTo>
                  <a:lnTo>
                    <a:pt x="208749" y="87630"/>
                  </a:lnTo>
                  <a:lnTo>
                    <a:pt x="214553" y="72339"/>
                  </a:lnTo>
                  <a:lnTo>
                    <a:pt x="211391" y="60553"/>
                  </a:lnTo>
                  <a:lnTo>
                    <a:pt x="211226" y="60375"/>
                  </a:lnTo>
                  <a:lnTo>
                    <a:pt x="202171" y="50787"/>
                  </a:lnTo>
                  <a:lnTo>
                    <a:pt x="194475" y="47002"/>
                  </a:lnTo>
                  <a:lnTo>
                    <a:pt x="194475" y="71958"/>
                  </a:lnTo>
                  <a:lnTo>
                    <a:pt x="192900" y="74637"/>
                  </a:lnTo>
                  <a:lnTo>
                    <a:pt x="184975" y="81191"/>
                  </a:lnTo>
                  <a:lnTo>
                    <a:pt x="165823" y="89789"/>
                  </a:lnTo>
                  <a:lnTo>
                    <a:pt x="130606" y="98666"/>
                  </a:lnTo>
                  <a:lnTo>
                    <a:pt x="130479" y="96748"/>
                  </a:lnTo>
                  <a:lnTo>
                    <a:pt x="155232" y="63093"/>
                  </a:lnTo>
                  <a:lnTo>
                    <a:pt x="167043" y="60375"/>
                  </a:lnTo>
                  <a:lnTo>
                    <a:pt x="167551" y="60375"/>
                  </a:lnTo>
                  <a:lnTo>
                    <a:pt x="194475" y="71958"/>
                  </a:lnTo>
                  <a:lnTo>
                    <a:pt x="194475" y="47002"/>
                  </a:lnTo>
                  <a:lnTo>
                    <a:pt x="187985" y="43802"/>
                  </a:lnTo>
                  <a:lnTo>
                    <a:pt x="169938" y="40398"/>
                  </a:lnTo>
                  <a:lnTo>
                    <a:pt x="149910" y="43573"/>
                  </a:lnTo>
                  <a:lnTo>
                    <a:pt x="118745" y="68986"/>
                  </a:lnTo>
                  <a:lnTo>
                    <a:pt x="110210" y="96926"/>
                  </a:lnTo>
                  <a:lnTo>
                    <a:pt x="110744" y="101917"/>
                  </a:lnTo>
                  <a:lnTo>
                    <a:pt x="90335" y="104457"/>
                  </a:lnTo>
                  <a:lnTo>
                    <a:pt x="66865" y="106654"/>
                  </a:lnTo>
                  <a:lnTo>
                    <a:pt x="40119" y="108407"/>
                  </a:lnTo>
                  <a:lnTo>
                    <a:pt x="4356" y="109816"/>
                  </a:lnTo>
                  <a:lnTo>
                    <a:pt x="0" y="114439"/>
                  </a:lnTo>
                  <a:lnTo>
                    <a:pt x="317" y="125412"/>
                  </a:lnTo>
                  <a:lnTo>
                    <a:pt x="4787" y="129717"/>
                  </a:lnTo>
                  <a:lnTo>
                    <a:pt x="10490" y="129717"/>
                  </a:lnTo>
                  <a:lnTo>
                    <a:pt x="37414" y="128651"/>
                  </a:lnTo>
                  <a:lnTo>
                    <a:pt x="64655" y="126949"/>
                  </a:lnTo>
                  <a:lnTo>
                    <a:pt x="91554" y="124523"/>
                  </a:lnTo>
                  <a:lnTo>
                    <a:pt x="117424" y="121259"/>
                  </a:lnTo>
                  <a:lnTo>
                    <a:pt x="118198" y="122516"/>
                  </a:lnTo>
                  <a:lnTo>
                    <a:pt x="158750" y="150749"/>
                  </a:lnTo>
                  <a:lnTo>
                    <a:pt x="227545" y="163982"/>
                  </a:lnTo>
                  <a:lnTo>
                    <a:pt x="237718" y="164617"/>
                  </a:lnTo>
                  <a:lnTo>
                    <a:pt x="242900" y="164617"/>
                  </a:lnTo>
                  <a:lnTo>
                    <a:pt x="318198" y="152374"/>
                  </a:lnTo>
                  <a:lnTo>
                    <a:pt x="354558" y="138785"/>
                  </a:lnTo>
                  <a:lnTo>
                    <a:pt x="387718" y="121754"/>
                  </a:lnTo>
                  <a:lnTo>
                    <a:pt x="427647" y="135331"/>
                  </a:lnTo>
                  <a:lnTo>
                    <a:pt x="472528" y="144132"/>
                  </a:lnTo>
                  <a:lnTo>
                    <a:pt x="521093" y="146570"/>
                  </a:lnTo>
                  <a:lnTo>
                    <a:pt x="572058" y="140995"/>
                  </a:lnTo>
                  <a:lnTo>
                    <a:pt x="599224" y="134391"/>
                  </a:lnTo>
                  <a:lnTo>
                    <a:pt x="621944" y="126453"/>
                  </a:lnTo>
                  <a:lnTo>
                    <a:pt x="622884" y="126136"/>
                  </a:lnTo>
                  <a:lnTo>
                    <a:pt x="643128" y="116573"/>
                  </a:lnTo>
                  <a:lnTo>
                    <a:pt x="660107" y="106083"/>
                  </a:lnTo>
                  <a:lnTo>
                    <a:pt x="666953" y="109474"/>
                  </a:lnTo>
                  <a:lnTo>
                    <a:pt x="727710" y="127139"/>
                  </a:lnTo>
                  <a:lnTo>
                    <a:pt x="755103" y="127990"/>
                  </a:lnTo>
                  <a:lnTo>
                    <a:pt x="771309" y="124752"/>
                  </a:lnTo>
                  <a:lnTo>
                    <a:pt x="777735" y="121831"/>
                  </a:lnTo>
                  <a:lnTo>
                    <a:pt x="782294" y="118884"/>
                  </a:lnTo>
                  <a:lnTo>
                    <a:pt x="783564" y="112928"/>
                  </a:lnTo>
                  <a:close/>
                </a:path>
                <a:path w="1052829" h="751839">
                  <a:moveTo>
                    <a:pt x="1052626" y="638086"/>
                  </a:moveTo>
                  <a:lnTo>
                    <a:pt x="1050340" y="632142"/>
                  </a:lnTo>
                  <a:lnTo>
                    <a:pt x="710730" y="480326"/>
                  </a:lnTo>
                  <a:lnTo>
                    <a:pt x="707834" y="480288"/>
                  </a:lnTo>
                  <a:lnTo>
                    <a:pt x="702691" y="482447"/>
                  </a:lnTo>
                  <a:lnTo>
                    <a:pt x="700697" y="484543"/>
                  </a:lnTo>
                  <a:lnTo>
                    <a:pt x="699084" y="488950"/>
                  </a:lnTo>
                  <a:lnTo>
                    <a:pt x="690905" y="535305"/>
                  </a:lnTo>
                  <a:lnTo>
                    <a:pt x="698576" y="580567"/>
                  </a:lnTo>
                  <a:lnTo>
                    <a:pt x="720636" y="620687"/>
                  </a:lnTo>
                  <a:lnTo>
                    <a:pt x="755662" y="651649"/>
                  </a:lnTo>
                  <a:lnTo>
                    <a:pt x="898753" y="750900"/>
                  </a:lnTo>
                  <a:lnTo>
                    <a:pt x="900760" y="751484"/>
                  </a:lnTo>
                  <a:lnTo>
                    <a:pt x="902728" y="751484"/>
                  </a:lnTo>
                  <a:lnTo>
                    <a:pt x="905903" y="751484"/>
                  </a:lnTo>
                  <a:lnTo>
                    <a:pt x="909040" y="749973"/>
                  </a:lnTo>
                  <a:lnTo>
                    <a:pt x="914146" y="742607"/>
                  </a:lnTo>
                  <a:lnTo>
                    <a:pt x="913015" y="736358"/>
                  </a:lnTo>
                  <a:lnTo>
                    <a:pt x="766622" y="634834"/>
                  </a:lnTo>
                  <a:lnTo>
                    <a:pt x="737870" y="609942"/>
                  </a:lnTo>
                  <a:lnTo>
                    <a:pt x="719048" y="577977"/>
                  </a:lnTo>
                  <a:lnTo>
                    <a:pt x="711161" y="541794"/>
                  </a:lnTo>
                  <a:lnTo>
                    <a:pt x="715225" y="504317"/>
                  </a:lnTo>
                  <a:lnTo>
                    <a:pt x="1042187" y="650506"/>
                  </a:lnTo>
                  <a:lnTo>
                    <a:pt x="1048105" y="648195"/>
                  </a:lnTo>
                  <a:lnTo>
                    <a:pt x="1052626" y="638086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3" name="object 33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34" name="object 34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6" name="object 3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39" name="object 3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95"/>
              <a:t>34</a:t>
            </a:fld>
          </a:p>
        </p:txBody>
      </p:sp>
      <p:sp>
        <p:nvSpPr>
          <p:cNvPr id="40" name="object 4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41" name="object 4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2024-05-17T11:42:31Z</dcterms:created>
  <dcterms:modified xsi:type="dcterms:W3CDTF">2024-05-17T11:42:31Z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reated" pid="2">
    <vt:filetime>2024-02-28T00:00:00Z</vt:filetime>
  </property>
  <property fmtid="{D5CDD505-2E9C-101B-9397-08002B2CF9AE}" name="Creator" pid="3">
    <vt:lpwstr>Adobe InDesign 18.5 (Windows)</vt:lpwstr>
  </property>
  <property fmtid="{D5CDD505-2E9C-101B-9397-08002B2CF9AE}" name="LastSaved" pid="4">
    <vt:filetime>2024-05-17T00:00:00Z</vt:filetime>
  </property>
  <property fmtid="{D5CDD505-2E9C-101B-9397-08002B2CF9AE}" name="NXPowerLiteLastOptimized" pid="5">
    <vt:lpwstr>963697</vt:lpwstr>
  </property>
  <property fmtid="{D5CDD505-2E9C-101B-9397-08002B2CF9AE}" name="NXPowerLiteSettings" pid="6">
    <vt:lpwstr>F7000400038000</vt:lpwstr>
  </property>
  <property fmtid="{D5CDD505-2E9C-101B-9397-08002B2CF9AE}" name="NXPowerLiteVersion" pid="7">
    <vt:lpwstr>S10.2.0</vt:lpwstr>
  </property>
</Properties>
</file>