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</p:sldIdLst>
  <p:sldSz cx="10693400" cy="7562850"/>
  <p:notesSz cx="10693400" cy="7562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19300" y="1143355"/>
            <a:ext cx="2817495" cy="55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300" y="654977"/>
            <a:ext cx="9860915" cy="116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13903" y="2012010"/>
            <a:ext cx="7465593" cy="205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528536" y="6757185"/>
            <a:ext cx="1014729" cy="2933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409306" y="6774457"/>
            <a:ext cx="3834129" cy="2736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26637" y="6746391"/>
            <a:ext cx="405765" cy="335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png"/><Relationship Id="rId3" Type="http://schemas.openxmlformats.org/officeDocument/2006/relationships/image" Target="../media/image6.jpg"/><Relationship Id="rId4" Type="http://schemas.openxmlformats.org/officeDocument/2006/relationships/image" Target="../media/image4.png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6.jpg"/><Relationship Id="rId4" Type="http://schemas.openxmlformats.org/officeDocument/2006/relationships/image" Target="../media/image4.png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4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jpg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6.jpg"/><Relationship Id="rId4" Type="http://schemas.openxmlformats.org/officeDocument/2006/relationships/image" Target="../media/image4.png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Relationship Id="rId3" Type="http://schemas.openxmlformats.org/officeDocument/2006/relationships/image" Target="../media/image28.png"/><Relationship Id="rId4" Type="http://schemas.openxmlformats.org/officeDocument/2006/relationships/image" Target="../media/image8.png"/><Relationship Id="rId5" Type="http://schemas.openxmlformats.org/officeDocument/2006/relationships/image" Target="../media/image6.jpg"/><Relationship Id="rId6" Type="http://schemas.openxmlformats.org/officeDocument/2006/relationships/image" Target="../media/image4.png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6.jpg"/><Relationship Id="rId4" Type="http://schemas.openxmlformats.org/officeDocument/2006/relationships/image" Target="../media/image4.png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Relationship Id="rId3" Type="http://schemas.openxmlformats.org/officeDocument/2006/relationships/image" Target="../media/image6.jpg"/><Relationship Id="rId4" Type="http://schemas.openxmlformats.org/officeDocument/2006/relationships/image" Target="../media/image4.png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png"/><Relationship Id="rId3" Type="http://schemas.openxmlformats.org/officeDocument/2006/relationships/image" Target="../media/image6.jpg"/><Relationship Id="rId4" Type="http://schemas.openxmlformats.org/officeDocument/2006/relationships/image" Target="../media/image4.png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.png"/><Relationship Id="rId3" Type="http://schemas.openxmlformats.org/officeDocument/2006/relationships/image" Target="../media/image31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.png"/><Relationship Id="rId3" Type="http://schemas.openxmlformats.org/officeDocument/2006/relationships/image" Target="../media/image31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4.png"/><Relationship Id="rId3" Type="http://schemas.openxmlformats.org/officeDocument/2006/relationships/image" Target="../media/image35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5.png"/><Relationship Id="rId3" Type="http://schemas.openxmlformats.org/officeDocument/2006/relationships/image" Target="../media/image6.jpg"/><Relationship Id="rId4" Type="http://schemas.openxmlformats.org/officeDocument/2006/relationships/image" Target="../media/image4.png"/></Relationships>
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6.png"/><Relationship Id="rId3" Type="http://schemas.openxmlformats.org/officeDocument/2006/relationships/image" Target="../media/image37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jpg"/><Relationship Id="rId4" Type="http://schemas.openxmlformats.org/officeDocument/2006/relationships/image" Target="../media/image8.png"/><Relationship Id="rId5" Type="http://schemas.openxmlformats.org/officeDocument/2006/relationships/image" Target="../media/image6.jpg"/><Relationship Id="rId6" Type="http://schemas.openxmlformats.org/officeDocument/2006/relationships/image" Target="../media/image4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bbc.com/ukrainian/news-50613541" TargetMode="External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8.png"/><Relationship Id="rId6" Type="http://schemas.openxmlformats.org/officeDocument/2006/relationships/image" Target="../media/image6.jpg"/><Relationship Id="rId7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919099" y="12"/>
            <a:ext cx="9773285" cy="7560309"/>
            <a:chOff x="919099" y="12"/>
            <a:chExt cx="9773285" cy="7560309"/>
          </a:xfrm>
        </p:grpSpPr>
        <p:sp>
          <p:nvSpPr>
            <p:cNvPr id="3" name="object 3" descr=""/>
            <p:cNvSpPr/>
            <p:nvPr/>
          </p:nvSpPr>
          <p:spPr>
            <a:xfrm>
              <a:off x="919099" y="2767634"/>
              <a:ext cx="5866130" cy="252729"/>
            </a:xfrm>
            <a:custGeom>
              <a:avLst/>
              <a:gdLst/>
              <a:ahLst/>
              <a:cxnLst/>
              <a:rect l="l" t="t" r="r" b="b"/>
              <a:pathLst>
                <a:path w="5866130" h="252730">
                  <a:moveTo>
                    <a:pt x="5865787" y="0"/>
                  </a:moveTo>
                  <a:lnTo>
                    <a:pt x="0" y="0"/>
                  </a:lnTo>
                  <a:lnTo>
                    <a:pt x="0" y="252145"/>
                  </a:lnTo>
                  <a:lnTo>
                    <a:pt x="5865787" y="252145"/>
                  </a:lnTo>
                  <a:lnTo>
                    <a:pt x="5865787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25999" y="12"/>
              <a:ext cx="5466003" cy="7559992"/>
            </a:xfrm>
            <a:prstGeom prst="rect">
              <a:avLst/>
            </a:prstGeom>
          </p:spPr>
        </p:pic>
      </p:grpSp>
      <p:sp>
        <p:nvSpPr>
          <p:cNvPr id="5" name="object 5" descr=""/>
          <p:cNvSpPr txBox="1"/>
          <p:nvPr/>
        </p:nvSpPr>
        <p:spPr>
          <a:xfrm>
            <a:off x="906405" y="2276779"/>
            <a:ext cx="1806575" cy="406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00" spc="145">
                <a:solidFill>
                  <a:srgbClr val="615780"/>
                </a:solidFill>
                <a:latin typeface="Microsoft Sans Serif"/>
                <a:cs typeface="Microsoft Sans Serif"/>
              </a:rPr>
              <a:t>МОДУЛЬ</a:t>
            </a:r>
            <a:r>
              <a:rPr dirty="0" sz="2500" spc="25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2500" spc="-50">
                <a:solidFill>
                  <a:srgbClr val="615780"/>
                </a:solidFill>
                <a:latin typeface="Microsoft Sans Serif"/>
                <a:cs typeface="Microsoft Sans Serif"/>
              </a:rPr>
              <a:t>5</a:t>
            </a:r>
            <a:endParaRPr sz="2500">
              <a:latin typeface="Microsoft Sans Serif"/>
              <a:cs typeface="Microsoft Sans Serif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906404" y="3327882"/>
            <a:ext cx="3838575" cy="3388360"/>
          </a:xfrm>
          <a:prstGeom prst="rect">
            <a:avLst/>
          </a:prstGeom>
        </p:spPr>
        <p:txBody>
          <a:bodyPr wrap="square" lIns="0" tIns="55879" rIns="0" bIns="0" rtlCol="0" vert="horz">
            <a:spAutoFit/>
          </a:bodyPr>
          <a:lstStyle/>
          <a:p>
            <a:pPr marL="12700" marR="5080">
              <a:lnSpc>
                <a:spcPts val="5200"/>
              </a:lnSpc>
              <a:spcBef>
                <a:spcPts val="439"/>
              </a:spcBef>
            </a:pPr>
            <a:r>
              <a:rPr dirty="0" sz="4500" spc="140">
                <a:solidFill>
                  <a:srgbClr val="231F20"/>
                </a:solidFill>
                <a:latin typeface="Microsoft Sans Serif"/>
                <a:cs typeface="Microsoft Sans Serif"/>
              </a:rPr>
              <a:t>Стіл</a:t>
            </a:r>
            <a:r>
              <a:rPr dirty="0" sz="45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4500" spc="125">
                <a:solidFill>
                  <a:srgbClr val="231F20"/>
                </a:solidFill>
                <a:latin typeface="Microsoft Sans Serif"/>
                <a:cs typeface="Microsoft Sans Serif"/>
              </a:rPr>
              <a:t>Етвуд. </a:t>
            </a:r>
            <a:r>
              <a:rPr dirty="0" sz="4500" spc="420">
                <a:solidFill>
                  <a:srgbClr val="231F20"/>
                </a:solidFill>
                <a:latin typeface="Microsoft Sans Serif"/>
                <a:cs typeface="Microsoft Sans Serif"/>
              </a:rPr>
              <a:t>Приєднання </a:t>
            </a:r>
            <a:r>
              <a:rPr dirty="0" sz="4500" spc="355">
                <a:solidFill>
                  <a:srgbClr val="231F20"/>
                </a:solidFill>
                <a:latin typeface="Microsoft Sans Serif"/>
                <a:cs typeface="Microsoft Sans Serif"/>
              </a:rPr>
              <a:t>до</a:t>
            </a:r>
            <a:r>
              <a:rPr dirty="0" sz="45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4500" spc="315">
                <a:solidFill>
                  <a:srgbClr val="231F20"/>
                </a:solidFill>
                <a:latin typeface="Microsoft Sans Serif"/>
                <a:cs typeface="Microsoft Sans Serif"/>
              </a:rPr>
              <a:t>розмови, </a:t>
            </a:r>
            <a:r>
              <a:rPr dirty="0" sz="4500" spc="459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45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4500" spc="345">
                <a:solidFill>
                  <a:srgbClr val="231F20"/>
                </a:solidFill>
                <a:latin typeface="Microsoft Sans Serif"/>
                <a:cs typeface="Microsoft Sans Serif"/>
              </a:rPr>
              <a:t>триває</a:t>
            </a:r>
            <a:endParaRPr sz="45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855"/>
              </a:spcBef>
            </a:pPr>
            <a:r>
              <a:rPr dirty="0" sz="2900" spc="175">
                <a:solidFill>
                  <a:srgbClr val="615780"/>
                </a:solidFill>
                <a:latin typeface="Microsoft Sans Serif"/>
                <a:cs typeface="Microsoft Sans Serif"/>
              </a:rPr>
              <a:t>Діти</a:t>
            </a:r>
            <a:r>
              <a:rPr dirty="0" sz="2900" spc="5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2900" spc="370">
                <a:solidFill>
                  <a:srgbClr val="615780"/>
                </a:solidFill>
                <a:latin typeface="Microsoft Sans Serif"/>
                <a:cs typeface="Microsoft Sans Serif"/>
              </a:rPr>
              <a:t>й</a:t>
            </a:r>
            <a:r>
              <a:rPr dirty="0" sz="2900" spc="10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2900" spc="215">
                <a:solidFill>
                  <a:srgbClr val="615780"/>
                </a:solidFill>
                <a:latin typeface="Microsoft Sans Serif"/>
                <a:cs typeface="Microsoft Sans Serif"/>
              </a:rPr>
              <a:t>гаджети</a:t>
            </a:r>
            <a:endParaRPr sz="2900">
              <a:latin typeface="Microsoft Sans Serif"/>
              <a:cs typeface="Microsoft Sans Serif"/>
            </a:endParaRPr>
          </a:p>
        </p:txBody>
      </p:sp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14004" y="-12699"/>
            <a:ext cx="9690698" cy="568076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dirty="0" spc="260"/>
              <a:t>Обговоріть</a:t>
            </a:r>
            <a:r>
              <a:rPr dirty="0" spc="30"/>
              <a:t> </a:t>
            </a:r>
            <a:r>
              <a:rPr dirty="0" spc="140"/>
              <a:t>із</a:t>
            </a:r>
            <a:r>
              <a:rPr dirty="0" spc="35"/>
              <a:t> </a:t>
            </a:r>
            <a:r>
              <a:rPr dirty="0" spc="290"/>
              <a:t>партнером</a:t>
            </a:r>
            <a:r>
              <a:rPr dirty="0" spc="30"/>
              <a:t> </a:t>
            </a:r>
            <a:r>
              <a:rPr dirty="0" spc="250"/>
              <a:t>/</a:t>
            </a:r>
            <a:r>
              <a:rPr dirty="0" spc="35"/>
              <a:t> </a:t>
            </a:r>
            <a:r>
              <a:rPr dirty="0" spc="305"/>
              <a:t>партнеркою</a:t>
            </a:r>
            <a:r>
              <a:rPr dirty="0" spc="30"/>
              <a:t> </a:t>
            </a:r>
            <a:r>
              <a:rPr dirty="0" spc="290"/>
              <a:t>це </a:t>
            </a:r>
            <a:r>
              <a:rPr dirty="0" spc="295"/>
              <a:t>зображення</a:t>
            </a:r>
            <a:r>
              <a:rPr dirty="0" spc="15"/>
              <a:t> </a:t>
            </a:r>
            <a:r>
              <a:rPr dirty="0" spc="180"/>
              <a:t>і</a:t>
            </a:r>
            <a:r>
              <a:rPr dirty="0" spc="15"/>
              <a:t> </a:t>
            </a:r>
            <a:r>
              <a:rPr dirty="0" spc="310"/>
              <a:t>твердження</a:t>
            </a:r>
            <a:r>
              <a:rPr dirty="0" spc="20"/>
              <a:t> </a:t>
            </a:r>
            <a:r>
              <a:rPr dirty="0" spc="320"/>
              <a:t>поряд</a:t>
            </a:r>
            <a:r>
              <a:rPr dirty="0" spc="15"/>
              <a:t> </a:t>
            </a:r>
            <a:r>
              <a:rPr dirty="0" spc="140"/>
              <a:t>з</a:t>
            </a:r>
            <a:r>
              <a:rPr dirty="0" spc="20"/>
              <a:t> </a:t>
            </a:r>
            <a:r>
              <a:rPr dirty="0" spc="220"/>
              <a:t>ним.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27300" y="2056549"/>
            <a:ext cx="9331325" cy="4312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754505">
              <a:lnSpc>
                <a:spcPts val="3000"/>
              </a:lnSpc>
              <a:spcBef>
                <a:spcPts val="100"/>
              </a:spcBef>
            </a:pPr>
            <a:r>
              <a:rPr dirty="0" sz="2400" b="1">
                <a:solidFill>
                  <a:srgbClr val="42BB93"/>
                </a:solidFill>
                <a:latin typeface="Tahoma"/>
                <a:cs typeface="Tahoma"/>
              </a:rPr>
              <a:t>«The</a:t>
            </a:r>
            <a:r>
              <a:rPr dirty="0" sz="2400" spc="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400" spc="110" b="1">
                <a:solidFill>
                  <a:srgbClr val="42BB93"/>
                </a:solidFill>
                <a:latin typeface="Tahoma"/>
                <a:cs typeface="Tahoma"/>
              </a:rPr>
              <a:t>more</a:t>
            </a:r>
            <a:r>
              <a:rPr dirty="0" sz="2400" spc="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400" spc="85" b="1">
                <a:solidFill>
                  <a:srgbClr val="42BB93"/>
                </a:solidFill>
                <a:latin typeface="Tahoma"/>
                <a:cs typeface="Tahoma"/>
              </a:rPr>
              <a:t>you</a:t>
            </a:r>
            <a:r>
              <a:rPr dirty="0" sz="2400" spc="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400" spc="105" b="1">
                <a:solidFill>
                  <a:srgbClr val="42BB93"/>
                </a:solidFill>
                <a:latin typeface="Tahoma"/>
                <a:cs typeface="Tahoma"/>
              </a:rPr>
              <a:t>connect,</a:t>
            </a:r>
            <a:r>
              <a:rPr dirty="0" sz="2400" spc="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400" spc="110" b="1">
                <a:solidFill>
                  <a:srgbClr val="42BB93"/>
                </a:solidFill>
                <a:latin typeface="Tahoma"/>
                <a:cs typeface="Tahoma"/>
              </a:rPr>
              <a:t>the</a:t>
            </a:r>
            <a:r>
              <a:rPr dirty="0" sz="2400" spc="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400" spc="65" b="1">
                <a:solidFill>
                  <a:srgbClr val="42BB93"/>
                </a:solidFill>
                <a:latin typeface="Tahoma"/>
                <a:cs typeface="Tahoma"/>
              </a:rPr>
              <a:t>less</a:t>
            </a:r>
            <a:r>
              <a:rPr dirty="0" sz="2400" spc="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400" spc="85" b="1">
                <a:solidFill>
                  <a:srgbClr val="42BB93"/>
                </a:solidFill>
                <a:latin typeface="Tahoma"/>
                <a:cs typeface="Tahoma"/>
              </a:rPr>
              <a:t>you</a:t>
            </a:r>
            <a:r>
              <a:rPr dirty="0" sz="2400" spc="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400" spc="70" b="1">
                <a:solidFill>
                  <a:srgbClr val="42BB93"/>
                </a:solidFill>
                <a:latin typeface="Tahoma"/>
                <a:cs typeface="Tahoma"/>
              </a:rPr>
              <a:t>connect» </a:t>
            </a:r>
            <a:r>
              <a:rPr dirty="0" sz="2400" b="1">
                <a:solidFill>
                  <a:srgbClr val="42BB93"/>
                </a:solidFill>
                <a:latin typeface="Tahoma"/>
                <a:cs typeface="Tahoma"/>
              </a:rPr>
              <a:t>(Чим</a:t>
            </a:r>
            <a:r>
              <a:rPr dirty="0" sz="2400" spc="4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400" spc="85" b="1">
                <a:solidFill>
                  <a:srgbClr val="42BB93"/>
                </a:solidFill>
                <a:latin typeface="Tahoma"/>
                <a:cs typeface="Tahoma"/>
              </a:rPr>
              <a:t>більше</a:t>
            </a:r>
            <a:r>
              <a:rPr dirty="0" sz="2400" spc="4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400" spc="90" b="1">
                <a:solidFill>
                  <a:srgbClr val="42BB93"/>
                </a:solidFill>
                <a:latin typeface="Tahoma"/>
                <a:cs typeface="Tahoma"/>
              </a:rPr>
              <a:t>ви</a:t>
            </a:r>
            <a:r>
              <a:rPr dirty="0" sz="2400" spc="4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400" spc="85" b="1">
                <a:solidFill>
                  <a:srgbClr val="42BB93"/>
                </a:solidFill>
                <a:latin typeface="Tahoma"/>
                <a:cs typeface="Tahoma"/>
              </a:rPr>
              <a:t>під’єднані</a:t>
            </a:r>
            <a:r>
              <a:rPr dirty="0" sz="2400" spc="4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400" spc="135" b="1">
                <a:solidFill>
                  <a:srgbClr val="42BB93"/>
                </a:solidFill>
                <a:latin typeface="Tahoma"/>
                <a:cs typeface="Tahoma"/>
              </a:rPr>
              <a:t>до</a:t>
            </a:r>
            <a:r>
              <a:rPr dirty="0" sz="2400" spc="4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400" spc="85" b="1">
                <a:solidFill>
                  <a:srgbClr val="42BB93"/>
                </a:solidFill>
                <a:latin typeface="Tahoma"/>
                <a:cs typeface="Tahoma"/>
              </a:rPr>
              <a:t>мереж,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z="2400" spc="135" b="1">
                <a:solidFill>
                  <a:srgbClr val="42BB93"/>
                </a:solidFill>
                <a:latin typeface="Tahoma"/>
                <a:cs typeface="Tahoma"/>
              </a:rPr>
              <a:t>тим</a:t>
            </a:r>
            <a:r>
              <a:rPr dirty="0" sz="240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400" spc="135" b="1">
                <a:solidFill>
                  <a:srgbClr val="42BB93"/>
                </a:solidFill>
                <a:latin typeface="Tahoma"/>
                <a:cs typeface="Tahoma"/>
              </a:rPr>
              <a:t>менше</a:t>
            </a:r>
            <a:r>
              <a:rPr dirty="0" sz="240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400" spc="90" b="1">
                <a:solidFill>
                  <a:srgbClr val="42BB93"/>
                </a:solidFill>
                <a:latin typeface="Tahoma"/>
                <a:cs typeface="Tahoma"/>
              </a:rPr>
              <a:t>ви</a:t>
            </a:r>
            <a:r>
              <a:rPr dirty="0" sz="240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400" spc="100" b="1">
                <a:solidFill>
                  <a:srgbClr val="42BB93"/>
                </a:solidFill>
                <a:latin typeface="Tahoma"/>
                <a:cs typeface="Tahoma"/>
              </a:rPr>
              <a:t>поєднані</a:t>
            </a:r>
            <a:r>
              <a:rPr dirty="0" sz="240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400" spc="114" b="1">
                <a:solidFill>
                  <a:srgbClr val="42BB93"/>
                </a:solidFill>
                <a:latin typeface="Tahoma"/>
                <a:cs typeface="Tahoma"/>
              </a:rPr>
              <a:t>одне</a:t>
            </a:r>
            <a:r>
              <a:rPr dirty="0" sz="240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400" spc="100" b="1">
                <a:solidFill>
                  <a:srgbClr val="42BB93"/>
                </a:solidFill>
                <a:latin typeface="Tahoma"/>
                <a:cs typeface="Tahoma"/>
              </a:rPr>
              <a:t>з</a:t>
            </a:r>
            <a:r>
              <a:rPr dirty="0" sz="240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400" spc="45" b="1">
                <a:solidFill>
                  <a:srgbClr val="42BB93"/>
                </a:solidFill>
                <a:latin typeface="Tahoma"/>
                <a:cs typeface="Tahoma"/>
              </a:rPr>
              <a:t>одним).</a:t>
            </a: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885"/>
              </a:spcBef>
            </a:pPr>
            <a:endParaRPr sz="2400">
              <a:latin typeface="Tahoma"/>
              <a:cs typeface="Tahoma"/>
            </a:endParaRPr>
          </a:p>
          <a:p>
            <a:pPr marL="6141720">
              <a:lnSpc>
                <a:spcPct val="100000"/>
              </a:lnSpc>
            </a:pPr>
            <a:r>
              <a:rPr dirty="0" u="sng" sz="1800" spc="90">
                <a:solidFill>
                  <a:srgbClr val="58595B"/>
                </a:solidFill>
                <a:uFill>
                  <a:solidFill>
                    <a:srgbClr val="58595B"/>
                  </a:solidFill>
                </a:uFill>
                <a:latin typeface="Microsoft Sans Serif"/>
                <a:cs typeface="Microsoft Sans Serif"/>
              </a:rPr>
              <a:t>Джерело</a:t>
            </a:r>
            <a:r>
              <a:rPr dirty="0" sz="1800" spc="90">
                <a:solidFill>
                  <a:srgbClr val="58595B"/>
                </a:solidFill>
                <a:latin typeface="Microsoft Sans Serif"/>
                <a:cs typeface="Microsoft Sans Serif"/>
              </a:rPr>
              <a:t>:</a:t>
            </a:r>
            <a:endParaRPr sz="1800">
              <a:latin typeface="Microsoft Sans Serif"/>
              <a:cs typeface="Microsoft Sans Serif"/>
            </a:endParaRPr>
          </a:p>
          <a:p>
            <a:pPr marL="6141720" marR="5080">
              <a:lnSpc>
                <a:spcPct val="111100"/>
              </a:lnSpc>
            </a:pPr>
            <a:r>
              <a:rPr dirty="0" sz="1800" spc="130">
                <a:solidFill>
                  <a:srgbClr val="58595B"/>
                </a:solidFill>
                <a:latin typeface="Microsoft Sans Serif"/>
                <a:cs typeface="Microsoft Sans Serif"/>
              </a:rPr>
              <a:t>Boredpanda,</a:t>
            </a:r>
            <a:r>
              <a:rPr dirty="0" sz="1800" spc="5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0">
                <a:solidFill>
                  <a:srgbClr val="58595B"/>
                </a:solidFill>
                <a:latin typeface="Microsoft Sans Serif"/>
                <a:cs typeface="Microsoft Sans Serif"/>
              </a:rPr>
              <a:t>автор</a:t>
            </a:r>
            <a:r>
              <a:rPr dirty="0" sz="1800" spc="10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55">
                <a:solidFill>
                  <a:srgbClr val="58595B"/>
                </a:solidFill>
                <a:latin typeface="Microsoft Sans Serif"/>
                <a:cs typeface="Microsoft Sans Serif"/>
              </a:rPr>
              <a:t>фото</a:t>
            </a:r>
            <a:r>
              <a:rPr dirty="0" sz="1800" spc="10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695">
                <a:solidFill>
                  <a:srgbClr val="58595B"/>
                </a:solidFill>
                <a:latin typeface="Microsoft Sans Serif"/>
                <a:cs typeface="Microsoft Sans Serif"/>
              </a:rPr>
              <a:t>— </a:t>
            </a:r>
            <a:r>
              <a:rPr dirty="0" sz="1800" spc="160">
                <a:solidFill>
                  <a:srgbClr val="58595B"/>
                </a:solidFill>
                <a:latin typeface="Microsoft Sans Serif"/>
                <a:cs typeface="Microsoft Sans Serif"/>
              </a:rPr>
              <a:t>Donghai</a:t>
            </a:r>
            <a:r>
              <a:rPr dirty="0" sz="1800" spc="15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65">
                <a:solidFill>
                  <a:srgbClr val="58595B"/>
                </a:solidFill>
                <a:latin typeface="Microsoft Sans Serif"/>
                <a:cs typeface="Microsoft Sans Serif"/>
              </a:rPr>
              <a:t>Liu,</a:t>
            </a:r>
            <a:r>
              <a:rPr dirty="0" sz="1800" spc="20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05">
                <a:solidFill>
                  <a:srgbClr val="58595B"/>
                </a:solidFill>
                <a:latin typeface="Microsoft Sans Serif"/>
                <a:cs typeface="Microsoft Sans Serif"/>
              </a:rPr>
              <a:t>Ogilvy</a:t>
            </a:r>
            <a:endParaRPr sz="1800">
              <a:latin typeface="Microsoft Sans Serif"/>
              <a:cs typeface="Microsoft Sans Serif"/>
            </a:endParaRPr>
          </a:p>
          <a:p>
            <a:pPr marL="6141720" marR="365125">
              <a:lnSpc>
                <a:spcPct val="111100"/>
              </a:lnSpc>
              <a:spcBef>
                <a:spcPts val="1135"/>
              </a:spcBef>
            </a:pPr>
            <a:r>
              <a:rPr dirty="0" sz="1800" spc="100">
                <a:solidFill>
                  <a:srgbClr val="58595B"/>
                </a:solidFill>
                <a:latin typeface="Microsoft Sans Serif"/>
                <a:cs typeface="Microsoft Sans Serif"/>
              </a:rPr>
              <a:t>Соціальна</a:t>
            </a:r>
            <a:r>
              <a:rPr dirty="0" sz="1800" spc="15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0">
                <a:solidFill>
                  <a:srgbClr val="58595B"/>
                </a:solidFill>
                <a:latin typeface="Microsoft Sans Serif"/>
                <a:cs typeface="Microsoft Sans Serif"/>
              </a:rPr>
              <a:t>реклама </a:t>
            </a:r>
            <a:r>
              <a:rPr dirty="0" sz="1800">
                <a:solidFill>
                  <a:srgbClr val="58595B"/>
                </a:solidFill>
                <a:latin typeface="Microsoft Sans Serif"/>
                <a:cs typeface="Microsoft Sans Serif"/>
              </a:rPr>
              <a:t>2015</a:t>
            </a:r>
            <a:r>
              <a:rPr dirty="0" sz="1800" spc="-30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55">
                <a:solidFill>
                  <a:srgbClr val="58595B"/>
                </a:solidFill>
                <a:latin typeface="Microsoft Sans Serif"/>
                <a:cs typeface="Microsoft Sans Serif"/>
              </a:rPr>
              <a:t>року</a:t>
            </a:r>
            <a:r>
              <a:rPr dirty="0" sz="1800" spc="-25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5">
                <a:solidFill>
                  <a:srgbClr val="58595B"/>
                </a:solidFill>
                <a:latin typeface="Microsoft Sans Serif"/>
                <a:cs typeface="Microsoft Sans Serif"/>
              </a:rPr>
              <a:t>від</a:t>
            </a:r>
            <a:r>
              <a:rPr dirty="0" sz="1800" spc="-30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58595B"/>
                </a:solidFill>
                <a:latin typeface="Microsoft Sans Serif"/>
                <a:cs typeface="Microsoft Sans Serif"/>
              </a:rPr>
              <a:t>Центру </a:t>
            </a:r>
            <a:r>
              <a:rPr dirty="0" sz="1800" spc="135">
                <a:solidFill>
                  <a:srgbClr val="58595B"/>
                </a:solidFill>
                <a:latin typeface="Microsoft Sans Serif"/>
                <a:cs typeface="Microsoft Sans Serif"/>
              </a:rPr>
              <a:t>психологічних досліджень</a:t>
            </a:r>
            <a:r>
              <a:rPr dirty="0" sz="1800" spc="30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60">
                <a:solidFill>
                  <a:srgbClr val="58595B"/>
                </a:solidFill>
                <a:latin typeface="Microsoft Sans Serif"/>
                <a:cs typeface="Microsoft Sans Serif"/>
              </a:rPr>
              <a:t>(The</a:t>
            </a:r>
            <a:r>
              <a:rPr dirty="0" sz="1800" spc="30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05">
                <a:solidFill>
                  <a:srgbClr val="58595B"/>
                </a:solidFill>
                <a:latin typeface="Microsoft Sans Serif"/>
                <a:cs typeface="Microsoft Sans Serif"/>
              </a:rPr>
              <a:t>Center</a:t>
            </a:r>
            <a:endParaRPr sz="1800">
              <a:latin typeface="Microsoft Sans Serif"/>
              <a:cs typeface="Microsoft Sans Serif"/>
            </a:endParaRPr>
          </a:p>
          <a:p>
            <a:pPr marL="6141720">
              <a:lnSpc>
                <a:spcPct val="100000"/>
              </a:lnSpc>
              <a:spcBef>
                <a:spcPts val="240"/>
              </a:spcBef>
            </a:pPr>
            <a:r>
              <a:rPr dirty="0" sz="1800" spc="135">
                <a:solidFill>
                  <a:srgbClr val="58595B"/>
                </a:solidFill>
                <a:latin typeface="Microsoft Sans Serif"/>
                <a:cs typeface="Microsoft Sans Serif"/>
              </a:rPr>
              <a:t>of</a:t>
            </a:r>
            <a:r>
              <a:rPr dirty="0" sz="1800" spc="15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0">
                <a:solidFill>
                  <a:srgbClr val="58595B"/>
                </a:solidFill>
                <a:latin typeface="Microsoft Sans Serif"/>
                <a:cs typeface="Microsoft Sans Serif"/>
              </a:rPr>
              <a:t>Psychological</a:t>
            </a:r>
            <a:r>
              <a:rPr dirty="0" sz="1800" spc="15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65">
                <a:solidFill>
                  <a:srgbClr val="58595B"/>
                </a:solidFill>
                <a:latin typeface="Microsoft Sans Serif"/>
                <a:cs typeface="Microsoft Sans Serif"/>
              </a:rPr>
              <a:t>Research)</a:t>
            </a:r>
            <a:endParaRPr sz="1800">
              <a:latin typeface="Microsoft Sans Serif"/>
              <a:cs typeface="Microsoft Sans Serif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0" y="3492004"/>
            <a:ext cx="10692130" cy="3711575"/>
            <a:chOff x="0" y="3492004"/>
            <a:chExt cx="10692130" cy="3711575"/>
          </a:xfrm>
        </p:grpSpPr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40004" y="3492004"/>
              <a:ext cx="5754878" cy="3125927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1" name="object 1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32</a:t>
            </a:fld>
          </a:p>
        </p:txBody>
      </p:sp>
      <p:sp>
        <p:nvSpPr>
          <p:cNvPr id="12" name="object 1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13" name="object 13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104265">
              <a:lnSpc>
                <a:spcPct val="100000"/>
              </a:lnSpc>
              <a:spcBef>
                <a:spcPts val="100"/>
              </a:spcBef>
            </a:pPr>
            <a:r>
              <a:rPr dirty="0" spc="260"/>
              <a:t>Трекер</a:t>
            </a:r>
            <a:r>
              <a:rPr dirty="0" spc="10"/>
              <a:t> </a:t>
            </a:r>
            <a:r>
              <a:rPr dirty="0" spc="265"/>
              <a:t>думок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1666290" y="2240813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979256" y="2143061"/>
            <a:ext cx="6790690" cy="38741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123315" indent="-635">
              <a:lnSpc>
                <a:spcPct val="116700"/>
              </a:lnSpc>
              <a:spcBef>
                <a:spcPts val="100"/>
              </a:spcBef>
            </a:pP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9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сторінці</a:t>
            </a: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b="1">
                <a:solidFill>
                  <a:srgbClr val="615780"/>
                </a:solidFill>
                <a:latin typeface="Tahoma"/>
                <a:cs typeface="Tahoma"/>
              </a:rPr>
              <a:t>«Трекер</a:t>
            </a:r>
            <a:r>
              <a:rPr dirty="0" sz="2000" spc="9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65" b="1">
                <a:solidFill>
                  <a:srgbClr val="615780"/>
                </a:solidFill>
                <a:latin typeface="Tahoma"/>
                <a:cs typeface="Tahoma"/>
              </a:rPr>
              <a:t>думок»</a:t>
            </a:r>
            <a:r>
              <a:rPr dirty="0" sz="2000" spc="9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вашого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Письменницького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нотатника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напишіть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-25">
                <a:solidFill>
                  <a:srgbClr val="231F20"/>
                </a:solidFill>
                <a:latin typeface="Microsoft Sans Serif"/>
                <a:cs typeface="Microsoft Sans Serif"/>
              </a:rPr>
              <a:t>те,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ви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думаєте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20">
                <a:solidFill>
                  <a:srgbClr val="231F20"/>
                </a:solidFill>
                <a:latin typeface="Microsoft Sans Serif"/>
                <a:cs typeface="Microsoft Sans Serif"/>
              </a:rPr>
              <a:t>про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використання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гаджетів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дітьми.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85"/>
              </a:spcBef>
            </a:pPr>
            <a:endParaRPr sz="2000">
              <a:latin typeface="Microsoft Sans Serif"/>
              <a:cs typeface="Microsoft Sans Serif"/>
            </a:endParaRPr>
          </a:p>
          <a:p>
            <a:pPr marL="12700" marR="1189990" indent="-635">
              <a:lnSpc>
                <a:spcPct val="116700"/>
              </a:lnSpc>
            </a:pP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Поділіться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своїми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думками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партнером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/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партнеркою.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85"/>
              </a:spcBef>
            </a:pPr>
            <a:endParaRPr sz="2000">
              <a:latin typeface="Microsoft Sans Serif"/>
              <a:cs typeface="Microsoft Sans Serif"/>
            </a:endParaRPr>
          </a:p>
          <a:p>
            <a:pPr marL="12700" marR="541020" indent="-635">
              <a:lnSpc>
                <a:spcPct val="116700"/>
              </a:lnSpc>
            </a:pP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Коли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дізнаєтеся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більше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20">
                <a:solidFill>
                  <a:srgbClr val="231F20"/>
                </a:solidFill>
                <a:latin typeface="Microsoft Sans Serif"/>
                <a:cs typeface="Microsoft Sans Serif"/>
              </a:rPr>
              <a:t>про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гаджети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60">
                <a:solidFill>
                  <a:srgbClr val="231F20"/>
                </a:solidFill>
                <a:latin typeface="Microsoft Sans Serif"/>
                <a:cs typeface="Microsoft Sans Serif"/>
              </a:rPr>
              <a:t>та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їхнє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використання</a:t>
            </a:r>
            <a:r>
              <a:rPr dirty="0" sz="20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дітьми,</a:t>
            </a:r>
            <a:r>
              <a:rPr dirty="0" sz="2000" spc="4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поверніться</a:t>
            </a:r>
            <a:r>
              <a:rPr dirty="0" sz="2000" spc="4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сторінку</a:t>
            </a:r>
            <a:endParaRPr sz="2000">
              <a:latin typeface="Microsoft Sans Serif"/>
              <a:cs typeface="Microsoft Sans Serif"/>
            </a:endParaRPr>
          </a:p>
          <a:p>
            <a:pPr marL="12700" marR="2087880">
              <a:lnSpc>
                <a:spcPct val="116700"/>
              </a:lnSpc>
              <a:tabLst>
                <a:tab pos="2489835" algn="l"/>
              </a:tabLst>
            </a:pPr>
            <a:r>
              <a:rPr dirty="0" sz="2000" b="1">
                <a:solidFill>
                  <a:srgbClr val="615780"/>
                </a:solidFill>
                <a:latin typeface="Tahoma"/>
                <a:cs typeface="Tahoma"/>
              </a:rPr>
              <a:t>«Трекер</a:t>
            </a:r>
            <a:r>
              <a:rPr dirty="0" sz="2000" spc="34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615780"/>
                </a:solidFill>
                <a:latin typeface="Tahoma"/>
                <a:cs typeface="Tahoma"/>
              </a:rPr>
              <a:t>думок»</a:t>
            </a:r>
            <a:r>
              <a:rPr dirty="0" sz="2000" spc="-10">
                <a:solidFill>
                  <a:srgbClr val="231F20"/>
                </a:solidFill>
                <a:latin typeface="Microsoft Sans Serif"/>
                <a:cs typeface="Microsoft Sans Serif"/>
              </a:rPr>
              <a:t>,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	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щоб</a:t>
            </a:r>
            <a:r>
              <a:rPr dirty="0" sz="20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відстежити,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як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змінюються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ваші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думки.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1666290" y="3631603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666290" y="4666805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95607" y="493344"/>
            <a:ext cx="1736128" cy="1234655"/>
          </a:xfrm>
          <a:prstGeom prst="rect">
            <a:avLst/>
          </a:prstGeom>
        </p:spPr>
      </p:pic>
      <p:grpSp>
        <p:nvGrpSpPr>
          <p:cNvPr id="8" name="object 8" descr="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9" name="object 9" descr="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4" name="object 1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32</a:t>
            </a:fld>
          </a:p>
        </p:txBody>
      </p:sp>
      <p:sp>
        <p:nvSpPr>
          <p:cNvPr id="15" name="object 1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16" name="object 16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3299" y="474980"/>
            <a:ext cx="6612890" cy="17399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dirty="0" spc="185"/>
              <a:t>Багато</a:t>
            </a:r>
            <a:r>
              <a:rPr dirty="0" spc="15"/>
              <a:t> </a:t>
            </a:r>
            <a:r>
              <a:rPr dirty="0" spc="325"/>
              <a:t>людей</a:t>
            </a:r>
            <a:r>
              <a:rPr dirty="0" spc="20"/>
              <a:t> </a:t>
            </a:r>
            <a:r>
              <a:rPr dirty="0" spc="250"/>
              <a:t>беруть</a:t>
            </a:r>
            <a:r>
              <a:rPr dirty="0" spc="20"/>
              <a:t> </a:t>
            </a:r>
            <a:r>
              <a:rPr dirty="0" spc="180"/>
              <a:t>участь </a:t>
            </a:r>
            <a:r>
              <a:rPr dirty="0" spc="275"/>
              <a:t>в</a:t>
            </a:r>
            <a:r>
              <a:rPr dirty="0" spc="10"/>
              <a:t> </a:t>
            </a:r>
            <a:r>
              <a:rPr dirty="0" spc="265"/>
              <a:t>обговоренні.</a:t>
            </a: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/>
              <a:t>Хто</a:t>
            </a:r>
            <a:r>
              <a:rPr dirty="0" spc="65"/>
              <a:t> </a:t>
            </a:r>
            <a:r>
              <a:rPr dirty="0" spc="220"/>
              <a:t>«сидить</a:t>
            </a:r>
            <a:r>
              <a:rPr dirty="0" spc="65"/>
              <a:t> </a:t>
            </a:r>
            <a:r>
              <a:rPr dirty="0" spc="125"/>
              <a:t>за</a:t>
            </a:r>
            <a:r>
              <a:rPr dirty="0" spc="65"/>
              <a:t> </a:t>
            </a:r>
            <a:r>
              <a:rPr dirty="0" spc="114"/>
              <a:t>столом»?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1150294" y="2501658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463255" y="2403906"/>
            <a:ext cx="7098665" cy="39458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2000" b="1">
                <a:solidFill>
                  <a:srgbClr val="231F20"/>
                </a:solidFill>
                <a:latin typeface="Tahoma"/>
                <a:cs typeface="Tahoma"/>
              </a:rPr>
              <a:t>Соня</a:t>
            </a:r>
            <a:r>
              <a:rPr dirty="0" sz="2000" spc="35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231F20"/>
                </a:solidFill>
                <a:latin typeface="Tahoma"/>
                <a:cs typeface="Tahoma"/>
              </a:rPr>
              <a:t>Лівінгстон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,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професорка</a:t>
            </a:r>
            <a:r>
              <a:rPr dirty="0" sz="2000" spc="7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соціальної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психології</a:t>
            </a:r>
            <a:r>
              <a:rPr dirty="0" sz="2000" spc="5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в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Лондонській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школі</a:t>
            </a:r>
            <a:r>
              <a:rPr dirty="0" sz="20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економіки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65">
                <a:solidFill>
                  <a:srgbClr val="231F20"/>
                </a:solidFill>
                <a:latin typeface="Microsoft Sans Serif"/>
                <a:cs typeface="Microsoft Sans Serif"/>
              </a:rPr>
              <a:t>й</a:t>
            </a:r>
            <a:r>
              <a:rPr dirty="0" sz="20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співавторка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20">
                <a:solidFill>
                  <a:srgbClr val="231F20"/>
                </a:solidFill>
                <a:latin typeface="Microsoft Sans Serif"/>
                <a:cs typeface="Microsoft Sans Serif"/>
              </a:rPr>
              <a:t>книги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«Батьківство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задля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цифрового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майбутнього»;</a:t>
            </a:r>
            <a:endParaRPr sz="2000">
              <a:latin typeface="Microsoft Sans Serif"/>
              <a:cs typeface="Microsoft Sans Serif"/>
            </a:endParaRPr>
          </a:p>
          <a:p>
            <a:pPr marL="12700" marR="872490">
              <a:lnSpc>
                <a:spcPct val="163900"/>
              </a:lnSpc>
            </a:pPr>
            <a:r>
              <a:rPr dirty="0" sz="2000" b="1">
                <a:solidFill>
                  <a:srgbClr val="231F20"/>
                </a:solidFill>
                <a:latin typeface="Tahoma"/>
                <a:cs typeface="Tahoma"/>
              </a:rPr>
              <a:t>Катерина</a:t>
            </a:r>
            <a:r>
              <a:rPr dirty="0" sz="2000" spc="6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231F20"/>
                </a:solidFill>
                <a:latin typeface="Tahoma"/>
                <a:cs typeface="Tahoma"/>
              </a:rPr>
              <a:t>Костюкова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,</a:t>
            </a: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дитяча</a:t>
            </a: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неврологиня; </a:t>
            </a:r>
            <a:r>
              <a:rPr dirty="0" sz="2000" spc="70" b="1">
                <a:solidFill>
                  <a:srgbClr val="231F20"/>
                </a:solidFill>
                <a:latin typeface="Tahoma"/>
                <a:cs typeface="Tahoma"/>
              </a:rPr>
              <a:t>Оксен</a:t>
            </a:r>
            <a:r>
              <a:rPr dirty="0" sz="2000" spc="1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231F20"/>
                </a:solidFill>
                <a:latin typeface="Tahoma"/>
                <a:cs typeface="Tahoma"/>
              </a:rPr>
              <a:t>Лісовий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,</a:t>
            </a:r>
            <a:r>
              <a:rPr dirty="0" sz="2000" spc="5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міністр</a:t>
            </a:r>
            <a:r>
              <a:rPr dirty="0" sz="2000" spc="5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освіти</a:t>
            </a:r>
            <a:r>
              <a:rPr dirty="0" sz="2000" spc="5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sz="2000" spc="5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науки</a:t>
            </a:r>
            <a:r>
              <a:rPr dirty="0" sz="2000" spc="5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України; </a:t>
            </a:r>
            <a:r>
              <a:rPr dirty="0" sz="2000" spc="50" b="1">
                <a:solidFill>
                  <a:srgbClr val="231F20"/>
                </a:solidFill>
                <a:latin typeface="Tahoma"/>
                <a:cs typeface="Tahoma"/>
              </a:rPr>
              <a:t>Дослідники</a:t>
            </a:r>
            <a:r>
              <a:rPr dirty="0" sz="2000" spc="19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50" b="1">
                <a:solidFill>
                  <a:srgbClr val="231F20"/>
                </a:solidFill>
                <a:latin typeface="Tahoma"/>
                <a:cs typeface="Tahoma"/>
              </a:rPr>
              <a:t>з</a:t>
            </a:r>
            <a:r>
              <a:rPr dirty="0" sz="2000" spc="19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231F20"/>
                </a:solidFill>
                <a:latin typeface="Tahoma"/>
                <a:cs typeface="Tahoma"/>
              </a:rPr>
              <a:t>Університету</a:t>
            </a:r>
            <a:r>
              <a:rPr dirty="0" sz="2000" spc="19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231F20"/>
                </a:solidFill>
                <a:latin typeface="Tahoma"/>
                <a:cs typeface="Tahoma"/>
              </a:rPr>
              <a:t>Південної</a:t>
            </a:r>
            <a:r>
              <a:rPr dirty="0" sz="2000" spc="19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231F20"/>
                </a:solidFill>
                <a:latin typeface="Tahoma"/>
                <a:cs typeface="Tahoma"/>
              </a:rPr>
              <a:t>Данії</a:t>
            </a:r>
            <a:r>
              <a:rPr dirty="0" sz="2000" spc="-10">
                <a:solidFill>
                  <a:srgbClr val="231F20"/>
                </a:solidFill>
                <a:latin typeface="Microsoft Sans Serif"/>
                <a:cs typeface="Microsoft Sans Serif"/>
              </a:rPr>
              <a:t>;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Американські</a:t>
            </a:r>
            <a:r>
              <a:rPr dirty="0" sz="2000" spc="5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вчені</a:t>
            </a:r>
            <a:r>
              <a:rPr dirty="0" sz="2000" spc="6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b="1">
                <a:solidFill>
                  <a:srgbClr val="231F20"/>
                </a:solidFill>
                <a:latin typeface="Tahoma"/>
                <a:cs typeface="Tahoma"/>
              </a:rPr>
              <a:t>Ручі</a:t>
            </a:r>
            <a:r>
              <a:rPr dirty="0" sz="2000" spc="15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231F20"/>
                </a:solidFill>
                <a:latin typeface="Tahoma"/>
                <a:cs typeface="Tahoma"/>
              </a:rPr>
              <a:t>Соні,</a:t>
            </a:r>
            <a:r>
              <a:rPr dirty="0" sz="2000" spc="2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231F20"/>
                </a:solidFill>
                <a:latin typeface="Tahoma"/>
                <a:cs typeface="Tahoma"/>
              </a:rPr>
              <a:t>Рітеш</a:t>
            </a:r>
            <a:r>
              <a:rPr dirty="0" sz="2000" spc="2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231F20"/>
                </a:solidFill>
                <a:latin typeface="Tahoma"/>
                <a:cs typeface="Tahoma"/>
              </a:rPr>
              <a:t>Упадхяй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b="1">
                <a:solidFill>
                  <a:srgbClr val="231F20"/>
                </a:solidFill>
                <a:latin typeface="Tahoma"/>
                <a:cs typeface="Tahoma"/>
              </a:rPr>
              <a:t>Махендра</a:t>
            </a:r>
            <a:r>
              <a:rPr dirty="0" sz="2000" spc="11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231F20"/>
                </a:solidFill>
                <a:latin typeface="Tahoma"/>
                <a:cs typeface="Tahoma"/>
              </a:rPr>
              <a:t>Джейн</a:t>
            </a:r>
            <a:r>
              <a:rPr dirty="0" sz="2000" spc="-10">
                <a:solidFill>
                  <a:srgbClr val="231F20"/>
                </a:solidFill>
                <a:latin typeface="Microsoft Sans Serif"/>
                <a:cs typeface="Microsoft Sans Serif"/>
              </a:rPr>
              <a:t>;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530"/>
              </a:spcBef>
            </a:pPr>
            <a:r>
              <a:rPr dirty="0" sz="2000" b="1">
                <a:solidFill>
                  <a:srgbClr val="231F20"/>
                </a:solidFill>
                <a:latin typeface="Tahoma"/>
                <a:cs typeface="Tahoma"/>
              </a:rPr>
              <a:t>Віктор</a:t>
            </a:r>
            <a:r>
              <a:rPr dirty="0" sz="2000" spc="229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231F20"/>
                </a:solidFill>
                <a:latin typeface="Tahoma"/>
                <a:cs typeface="Tahoma"/>
              </a:rPr>
              <a:t>Комаренко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,</a:t>
            </a:r>
            <a:r>
              <a:rPr dirty="0" sz="2000" spc="27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нейрофізіолог.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1150294" y="3712451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150294" y="4212056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150294" y="4711649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150294" y="5211241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1150294" y="6066459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0" name="object 10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35199" y="720013"/>
            <a:ext cx="2009804" cy="1746738"/>
          </a:xfrm>
          <a:prstGeom prst="rect">
            <a:avLst/>
          </a:prstGeom>
        </p:spPr>
      </p:pic>
      <p:grpSp>
        <p:nvGrpSpPr>
          <p:cNvPr id="11" name="object 11" descr="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2" name="object 12" descr="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6" name="object 16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7" name="object 1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32</a:t>
            </a:fld>
          </a:p>
        </p:txBody>
      </p:sp>
      <p:sp>
        <p:nvSpPr>
          <p:cNvPr id="18" name="object 1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19" name="object 19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104265">
              <a:lnSpc>
                <a:spcPct val="100000"/>
              </a:lnSpc>
              <a:spcBef>
                <a:spcPts val="100"/>
              </a:spcBef>
            </a:pPr>
            <a:r>
              <a:rPr dirty="0"/>
              <a:t>Хто</a:t>
            </a:r>
            <a:r>
              <a:rPr dirty="0" spc="65"/>
              <a:t> </a:t>
            </a:r>
            <a:r>
              <a:rPr dirty="0" spc="220"/>
              <a:t>«сидить</a:t>
            </a:r>
            <a:r>
              <a:rPr dirty="0" spc="65"/>
              <a:t> </a:t>
            </a:r>
            <a:r>
              <a:rPr dirty="0" spc="125"/>
              <a:t>за</a:t>
            </a:r>
            <a:r>
              <a:rPr dirty="0" spc="65"/>
              <a:t> </a:t>
            </a:r>
            <a:r>
              <a:rPr dirty="0" spc="114"/>
              <a:t>столом»?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640382" y="1983041"/>
            <a:ext cx="4978400" cy="39763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72110" indent="-359410">
              <a:lnSpc>
                <a:spcPct val="100000"/>
              </a:lnSpc>
              <a:spcBef>
                <a:spcPts val="100"/>
              </a:spcBef>
              <a:buClr>
                <a:srgbClr val="615780"/>
              </a:buClr>
              <a:buSzPct val="120000"/>
              <a:buFont typeface="Wingdings"/>
              <a:buChar char=""/>
              <a:tabLst>
                <a:tab pos="372110" algn="l"/>
              </a:tabLst>
            </a:pP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Намалюйте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стіл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аркуші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паперу.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100"/>
              </a:spcBef>
              <a:buClr>
                <a:srgbClr val="615780"/>
              </a:buClr>
              <a:buFont typeface="Wingdings"/>
              <a:buChar char=""/>
            </a:pPr>
            <a:endParaRPr sz="2000">
              <a:latin typeface="Microsoft Sans Serif"/>
              <a:cs typeface="Microsoft Sans Serif"/>
            </a:endParaRPr>
          </a:p>
          <a:p>
            <a:pPr marL="372110" indent="-359410">
              <a:lnSpc>
                <a:spcPct val="100000"/>
              </a:lnSpc>
              <a:spcBef>
                <a:spcPts val="5"/>
              </a:spcBef>
              <a:buClr>
                <a:srgbClr val="615780"/>
              </a:buClr>
              <a:buSzPct val="120000"/>
              <a:buFont typeface="Wingdings"/>
              <a:buChar char=""/>
              <a:tabLst>
                <a:tab pos="372110" algn="l"/>
              </a:tabLst>
            </a:pP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столі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напишіть:</a:t>
            </a:r>
            <a:endParaRPr sz="2000">
              <a:latin typeface="Microsoft Sans Serif"/>
              <a:cs typeface="Microsoft Sans Serif"/>
            </a:endParaRPr>
          </a:p>
          <a:p>
            <a:pPr marL="372110">
              <a:lnSpc>
                <a:spcPct val="100000"/>
              </a:lnSpc>
              <a:spcBef>
                <a:spcPts val="400"/>
              </a:spcBef>
            </a:pP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«Використання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гаджетів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75">
                <a:solidFill>
                  <a:srgbClr val="231F20"/>
                </a:solidFill>
                <a:latin typeface="Microsoft Sans Serif"/>
                <a:cs typeface="Microsoft Sans Serif"/>
              </a:rPr>
              <a:t>дітьми».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100"/>
              </a:spcBef>
            </a:pPr>
            <a:endParaRPr sz="2000">
              <a:latin typeface="Microsoft Sans Serif"/>
              <a:cs typeface="Microsoft Sans Serif"/>
            </a:endParaRPr>
          </a:p>
          <a:p>
            <a:pPr marL="372110" indent="-359410">
              <a:lnSpc>
                <a:spcPct val="100000"/>
              </a:lnSpc>
              <a:spcBef>
                <a:spcPts val="5"/>
              </a:spcBef>
              <a:buClr>
                <a:srgbClr val="615780"/>
              </a:buClr>
              <a:buSzPct val="120000"/>
              <a:buFont typeface="Wingdings"/>
              <a:buChar char=""/>
              <a:tabLst>
                <a:tab pos="372110" algn="l"/>
              </a:tabLst>
            </a:pP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Намалюйте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6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стільців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для</a:t>
            </a:r>
            <a:endParaRPr sz="2000">
              <a:latin typeface="Microsoft Sans Serif"/>
              <a:cs typeface="Microsoft Sans Serif"/>
            </a:endParaRPr>
          </a:p>
          <a:p>
            <a:pPr marL="372110">
              <a:lnSpc>
                <a:spcPct val="100000"/>
              </a:lnSpc>
              <a:spcBef>
                <a:spcPts val="400"/>
              </a:spcBef>
            </a:pPr>
            <a:r>
              <a:rPr dirty="0" sz="2000" spc="70" b="1">
                <a:solidFill>
                  <a:srgbClr val="42BB93"/>
                </a:solidFill>
                <a:latin typeface="Tahoma"/>
                <a:cs typeface="Tahoma"/>
              </a:rPr>
              <a:t>кожної</a:t>
            </a:r>
            <a:r>
              <a:rPr dirty="0" sz="200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85" b="1">
                <a:solidFill>
                  <a:srgbClr val="42BB93"/>
                </a:solidFill>
                <a:latin typeface="Tahoma"/>
                <a:cs typeface="Tahoma"/>
              </a:rPr>
              <a:t>людини</a:t>
            </a:r>
            <a:r>
              <a:rPr dirty="0" sz="2000" spc="-3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70">
                <a:solidFill>
                  <a:srgbClr val="231F20"/>
                </a:solidFill>
                <a:latin typeface="Microsoft Sans Serif"/>
                <a:cs typeface="Microsoft Sans Serif"/>
              </a:rPr>
              <a:t>за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столом.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700"/>
              </a:spcBef>
            </a:pPr>
            <a:endParaRPr sz="2000">
              <a:latin typeface="Microsoft Sans Serif"/>
              <a:cs typeface="Microsoft Sans Serif"/>
            </a:endParaRPr>
          </a:p>
          <a:p>
            <a:pPr marL="372110" marR="90805" indent="-360045">
              <a:lnSpc>
                <a:spcPct val="116700"/>
              </a:lnSpc>
              <a:buClr>
                <a:srgbClr val="615780"/>
              </a:buClr>
              <a:buSzPct val="120000"/>
              <a:buFont typeface="Wingdings"/>
              <a:buChar char=""/>
              <a:tabLst>
                <a:tab pos="372110" algn="l"/>
              </a:tabLst>
            </a:pP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Над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кожним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стільцем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намалюйте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словесну</a:t>
            </a:r>
            <a:r>
              <a:rPr dirty="0" sz="2000" spc="4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Microsoft Sans Serif"/>
                <a:cs typeface="Microsoft Sans Serif"/>
              </a:rPr>
              <a:t>бульбашку.</a:t>
            </a:r>
            <a:endParaRPr sz="2000">
              <a:latin typeface="Microsoft Sans Serif"/>
              <a:cs typeface="Microsoft Sans Serif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7177161" y="1602267"/>
            <a:ext cx="1421130" cy="1268730"/>
            <a:chOff x="7177161" y="1602267"/>
            <a:chExt cx="1421130" cy="1268730"/>
          </a:xfrm>
        </p:grpSpPr>
        <p:sp>
          <p:nvSpPr>
            <p:cNvPr id="5" name="object 5" descr=""/>
            <p:cNvSpPr/>
            <p:nvPr/>
          </p:nvSpPr>
          <p:spPr>
            <a:xfrm>
              <a:off x="7298613" y="2090562"/>
              <a:ext cx="38100" cy="617855"/>
            </a:xfrm>
            <a:custGeom>
              <a:avLst/>
              <a:gdLst/>
              <a:ahLst/>
              <a:cxnLst/>
              <a:rect l="l" t="t" r="r" b="b"/>
              <a:pathLst>
                <a:path w="38100" h="617855">
                  <a:moveTo>
                    <a:pt x="18796" y="0"/>
                  </a:moveTo>
                  <a:lnTo>
                    <a:pt x="11718" y="2088"/>
                  </a:lnTo>
                  <a:lnTo>
                    <a:pt x="5499" y="8353"/>
                  </a:lnTo>
                  <a:lnTo>
                    <a:pt x="1828" y="13928"/>
                  </a:lnTo>
                  <a:lnTo>
                    <a:pt x="0" y="21243"/>
                  </a:lnTo>
                  <a:lnTo>
                    <a:pt x="0" y="28546"/>
                  </a:lnTo>
                  <a:lnTo>
                    <a:pt x="5588" y="601075"/>
                  </a:lnTo>
                  <a:lnTo>
                    <a:pt x="6858" y="606091"/>
                  </a:lnTo>
                  <a:lnTo>
                    <a:pt x="14592" y="617813"/>
                  </a:lnTo>
                  <a:lnTo>
                    <a:pt x="22999" y="617813"/>
                  </a:lnTo>
                  <a:lnTo>
                    <a:pt x="30734" y="606091"/>
                  </a:lnTo>
                  <a:lnTo>
                    <a:pt x="32004" y="601075"/>
                  </a:lnTo>
                  <a:lnTo>
                    <a:pt x="37592" y="21231"/>
                  </a:lnTo>
                  <a:lnTo>
                    <a:pt x="35750" y="13928"/>
                  </a:lnTo>
                  <a:lnTo>
                    <a:pt x="32092" y="8353"/>
                  </a:lnTo>
                  <a:lnTo>
                    <a:pt x="25873" y="2088"/>
                  </a:lnTo>
                  <a:lnTo>
                    <a:pt x="18796" y="0"/>
                  </a:lnTo>
                  <a:close/>
                </a:path>
              </a:pathLst>
            </a:custGeom>
            <a:solidFill>
              <a:srgbClr val="44596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7298601" y="2090562"/>
              <a:ext cx="38100" cy="219710"/>
            </a:xfrm>
            <a:custGeom>
              <a:avLst/>
              <a:gdLst/>
              <a:ahLst/>
              <a:cxnLst/>
              <a:rect l="l" t="t" r="r" b="b"/>
              <a:pathLst>
                <a:path w="38100" h="219710">
                  <a:moveTo>
                    <a:pt x="18802" y="0"/>
                  </a:moveTo>
                  <a:lnTo>
                    <a:pt x="11729" y="2088"/>
                  </a:lnTo>
                  <a:lnTo>
                    <a:pt x="5511" y="8353"/>
                  </a:lnTo>
                  <a:lnTo>
                    <a:pt x="1828" y="13928"/>
                  </a:lnTo>
                  <a:lnTo>
                    <a:pt x="0" y="21231"/>
                  </a:lnTo>
                  <a:lnTo>
                    <a:pt x="0" y="28546"/>
                  </a:lnTo>
                  <a:lnTo>
                    <a:pt x="2362" y="150504"/>
                  </a:lnTo>
                  <a:lnTo>
                    <a:pt x="16835" y="185966"/>
                  </a:lnTo>
                  <a:lnTo>
                    <a:pt x="33909" y="219503"/>
                  </a:lnTo>
                  <a:lnTo>
                    <a:pt x="37604" y="21231"/>
                  </a:lnTo>
                  <a:lnTo>
                    <a:pt x="35763" y="13928"/>
                  </a:lnTo>
                  <a:lnTo>
                    <a:pt x="32092" y="8353"/>
                  </a:lnTo>
                  <a:lnTo>
                    <a:pt x="25875" y="2088"/>
                  </a:lnTo>
                  <a:lnTo>
                    <a:pt x="18802" y="0"/>
                  </a:lnTo>
                  <a:close/>
                </a:path>
              </a:pathLst>
            </a:custGeom>
            <a:solidFill>
              <a:srgbClr val="2821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8473363" y="2090562"/>
              <a:ext cx="33020" cy="636905"/>
            </a:xfrm>
            <a:custGeom>
              <a:avLst/>
              <a:gdLst/>
              <a:ahLst/>
              <a:cxnLst/>
              <a:rect l="l" t="t" r="r" b="b"/>
              <a:pathLst>
                <a:path w="33020" h="636905">
                  <a:moveTo>
                    <a:pt x="16319" y="0"/>
                  </a:moveTo>
                  <a:lnTo>
                    <a:pt x="10175" y="2088"/>
                  </a:lnTo>
                  <a:lnTo>
                    <a:pt x="4775" y="8353"/>
                  </a:lnTo>
                  <a:lnTo>
                    <a:pt x="1587" y="13928"/>
                  </a:lnTo>
                  <a:lnTo>
                    <a:pt x="0" y="21231"/>
                  </a:lnTo>
                  <a:lnTo>
                    <a:pt x="4838" y="619871"/>
                  </a:lnTo>
                  <a:lnTo>
                    <a:pt x="5956" y="624887"/>
                  </a:lnTo>
                  <a:lnTo>
                    <a:pt x="12661" y="636609"/>
                  </a:lnTo>
                  <a:lnTo>
                    <a:pt x="19977" y="636609"/>
                  </a:lnTo>
                  <a:lnTo>
                    <a:pt x="26682" y="624887"/>
                  </a:lnTo>
                  <a:lnTo>
                    <a:pt x="27787" y="619871"/>
                  </a:lnTo>
                  <a:lnTo>
                    <a:pt x="32639" y="28546"/>
                  </a:lnTo>
                  <a:lnTo>
                    <a:pt x="32639" y="21243"/>
                  </a:lnTo>
                  <a:lnTo>
                    <a:pt x="31051" y="13928"/>
                  </a:lnTo>
                  <a:lnTo>
                    <a:pt x="27863" y="8353"/>
                  </a:lnTo>
                  <a:lnTo>
                    <a:pt x="22463" y="2088"/>
                  </a:lnTo>
                  <a:lnTo>
                    <a:pt x="16319" y="0"/>
                  </a:lnTo>
                  <a:close/>
                </a:path>
              </a:pathLst>
            </a:custGeom>
            <a:solidFill>
              <a:srgbClr val="44596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8473363" y="2090562"/>
              <a:ext cx="33020" cy="224154"/>
            </a:xfrm>
            <a:custGeom>
              <a:avLst/>
              <a:gdLst/>
              <a:ahLst/>
              <a:cxnLst/>
              <a:rect l="l" t="t" r="r" b="b"/>
              <a:pathLst>
                <a:path w="33020" h="224155">
                  <a:moveTo>
                    <a:pt x="16319" y="0"/>
                  </a:moveTo>
                  <a:lnTo>
                    <a:pt x="10175" y="2088"/>
                  </a:lnTo>
                  <a:lnTo>
                    <a:pt x="4775" y="8353"/>
                  </a:lnTo>
                  <a:lnTo>
                    <a:pt x="1587" y="13928"/>
                  </a:lnTo>
                  <a:lnTo>
                    <a:pt x="0" y="21231"/>
                  </a:lnTo>
                  <a:lnTo>
                    <a:pt x="3263" y="223910"/>
                  </a:lnTo>
                  <a:lnTo>
                    <a:pt x="24466" y="175040"/>
                  </a:lnTo>
                  <a:lnTo>
                    <a:pt x="32651" y="21243"/>
                  </a:lnTo>
                  <a:lnTo>
                    <a:pt x="31051" y="13928"/>
                  </a:lnTo>
                  <a:lnTo>
                    <a:pt x="27863" y="8353"/>
                  </a:lnTo>
                  <a:lnTo>
                    <a:pt x="22463" y="2088"/>
                  </a:lnTo>
                  <a:lnTo>
                    <a:pt x="16319" y="0"/>
                  </a:lnTo>
                  <a:close/>
                </a:path>
              </a:pathLst>
            </a:custGeom>
            <a:solidFill>
              <a:srgbClr val="2821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7885988" y="2309180"/>
              <a:ext cx="35560" cy="561975"/>
            </a:xfrm>
            <a:custGeom>
              <a:avLst/>
              <a:gdLst/>
              <a:ahLst/>
              <a:cxnLst/>
              <a:rect l="l" t="t" r="r" b="b"/>
              <a:pathLst>
                <a:path w="35559" h="561975">
                  <a:moveTo>
                    <a:pt x="17499" y="0"/>
                  </a:moveTo>
                  <a:lnTo>
                    <a:pt x="10912" y="2088"/>
                  </a:lnTo>
                  <a:lnTo>
                    <a:pt x="5118" y="8353"/>
                  </a:lnTo>
                  <a:lnTo>
                    <a:pt x="1701" y="13928"/>
                  </a:lnTo>
                  <a:lnTo>
                    <a:pt x="0" y="21231"/>
                  </a:lnTo>
                  <a:lnTo>
                    <a:pt x="5194" y="544687"/>
                  </a:lnTo>
                  <a:lnTo>
                    <a:pt x="6388" y="549703"/>
                  </a:lnTo>
                  <a:lnTo>
                    <a:pt x="13576" y="561425"/>
                  </a:lnTo>
                  <a:lnTo>
                    <a:pt x="21412" y="561425"/>
                  </a:lnTo>
                  <a:lnTo>
                    <a:pt x="28613" y="549703"/>
                  </a:lnTo>
                  <a:lnTo>
                    <a:pt x="29806" y="544687"/>
                  </a:lnTo>
                  <a:lnTo>
                    <a:pt x="35001" y="28546"/>
                  </a:lnTo>
                  <a:lnTo>
                    <a:pt x="35001" y="21243"/>
                  </a:lnTo>
                  <a:lnTo>
                    <a:pt x="33299" y="13928"/>
                  </a:lnTo>
                  <a:lnTo>
                    <a:pt x="29870" y="8353"/>
                  </a:lnTo>
                  <a:lnTo>
                    <a:pt x="24082" y="2088"/>
                  </a:lnTo>
                  <a:lnTo>
                    <a:pt x="17499" y="0"/>
                  </a:lnTo>
                  <a:close/>
                </a:path>
              </a:pathLst>
            </a:custGeom>
            <a:solidFill>
              <a:srgbClr val="44596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7885988" y="2309167"/>
              <a:ext cx="35560" cy="144145"/>
            </a:xfrm>
            <a:custGeom>
              <a:avLst/>
              <a:gdLst/>
              <a:ahLst/>
              <a:cxnLst/>
              <a:rect l="l" t="t" r="r" b="b"/>
              <a:pathLst>
                <a:path w="35559" h="144144">
                  <a:moveTo>
                    <a:pt x="17499" y="0"/>
                  </a:moveTo>
                  <a:lnTo>
                    <a:pt x="10912" y="2088"/>
                  </a:lnTo>
                  <a:lnTo>
                    <a:pt x="5118" y="8353"/>
                  </a:lnTo>
                  <a:lnTo>
                    <a:pt x="1701" y="13928"/>
                  </a:lnTo>
                  <a:lnTo>
                    <a:pt x="0" y="21231"/>
                  </a:lnTo>
                  <a:lnTo>
                    <a:pt x="2057" y="143087"/>
                  </a:lnTo>
                  <a:lnTo>
                    <a:pt x="9776" y="143666"/>
                  </a:lnTo>
                  <a:lnTo>
                    <a:pt x="17500" y="143859"/>
                  </a:lnTo>
                  <a:lnTo>
                    <a:pt x="25224" y="143666"/>
                  </a:lnTo>
                  <a:lnTo>
                    <a:pt x="32943" y="143087"/>
                  </a:lnTo>
                  <a:lnTo>
                    <a:pt x="35001" y="21243"/>
                  </a:lnTo>
                  <a:lnTo>
                    <a:pt x="33299" y="13928"/>
                  </a:lnTo>
                  <a:lnTo>
                    <a:pt x="29870" y="8353"/>
                  </a:lnTo>
                  <a:lnTo>
                    <a:pt x="24082" y="2088"/>
                  </a:lnTo>
                  <a:lnTo>
                    <a:pt x="17499" y="0"/>
                  </a:lnTo>
                  <a:close/>
                </a:path>
              </a:pathLst>
            </a:custGeom>
            <a:solidFill>
              <a:srgbClr val="2821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7177290" y="1616339"/>
              <a:ext cx="1417320" cy="785495"/>
            </a:xfrm>
            <a:custGeom>
              <a:avLst/>
              <a:gdLst/>
              <a:ahLst/>
              <a:cxnLst/>
              <a:rect l="l" t="t" r="r" b="b"/>
              <a:pathLst>
                <a:path w="1417320" h="785494">
                  <a:moveTo>
                    <a:pt x="734281" y="0"/>
                  </a:moveTo>
                  <a:lnTo>
                    <a:pt x="682492" y="0"/>
                  </a:lnTo>
                  <a:lnTo>
                    <a:pt x="630815" y="1961"/>
                  </a:lnTo>
                  <a:lnTo>
                    <a:pt x="579472" y="5885"/>
                  </a:lnTo>
                  <a:lnTo>
                    <a:pt x="528686" y="11771"/>
                  </a:lnTo>
                  <a:lnTo>
                    <a:pt x="478680" y="19618"/>
                  </a:lnTo>
                  <a:lnTo>
                    <a:pt x="429676" y="29427"/>
                  </a:lnTo>
                  <a:lnTo>
                    <a:pt x="381897" y="41198"/>
                  </a:lnTo>
                  <a:lnTo>
                    <a:pt x="335567" y="54931"/>
                  </a:lnTo>
                  <a:lnTo>
                    <a:pt x="290907" y="70626"/>
                  </a:lnTo>
                  <a:lnTo>
                    <a:pt x="248142" y="88283"/>
                  </a:lnTo>
                  <a:lnTo>
                    <a:pt x="207492" y="107901"/>
                  </a:lnTo>
                  <a:lnTo>
                    <a:pt x="152470" y="140110"/>
                  </a:lnTo>
                  <a:lnTo>
                    <a:pt x="105968" y="174666"/>
                  </a:lnTo>
                  <a:lnTo>
                    <a:pt x="67971" y="211180"/>
                  </a:lnTo>
                  <a:lnTo>
                    <a:pt x="38459" y="249259"/>
                  </a:lnTo>
                  <a:lnTo>
                    <a:pt x="17415" y="288514"/>
                  </a:lnTo>
                  <a:lnTo>
                    <a:pt x="4821" y="328554"/>
                  </a:lnTo>
                  <a:lnTo>
                    <a:pt x="660" y="368988"/>
                  </a:lnTo>
                  <a:lnTo>
                    <a:pt x="0" y="368988"/>
                  </a:lnTo>
                  <a:lnTo>
                    <a:pt x="0" y="419724"/>
                  </a:lnTo>
                  <a:lnTo>
                    <a:pt x="4853" y="459615"/>
                  </a:lnTo>
                  <a:lnTo>
                    <a:pt x="17981" y="499093"/>
                  </a:lnTo>
                  <a:lnTo>
                    <a:pt x="39377" y="537782"/>
                  </a:lnTo>
                  <a:lnTo>
                    <a:pt x="69033" y="575306"/>
                  </a:lnTo>
                  <a:lnTo>
                    <a:pt x="106943" y="611288"/>
                  </a:lnTo>
                  <a:lnTo>
                    <a:pt x="153098" y="645354"/>
                  </a:lnTo>
                  <a:lnTo>
                    <a:pt x="207492" y="677128"/>
                  </a:lnTo>
                  <a:lnTo>
                    <a:pt x="248145" y="696745"/>
                  </a:lnTo>
                  <a:lnTo>
                    <a:pt x="290914" y="714400"/>
                  </a:lnTo>
                  <a:lnTo>
                    <a:pt x="335576" y="730093"/>
                  </a:lnTo>
                  <a:lnTo>
                    <a:pt x="381908" y="743825"/>
                  </a:lnTo>
                  <a:lnTo>
                    <a:pt x="429688" y="755595"/>
                  </a:lnTo>
                  <a:lnTo>
                    <a:pt x="478693" y="765403"/>
                  </a:lnTo>
                  <a:lnTo>
                    <a:pt x="528700" y="773250"/>
                  </a:lnTo>
                  <a:lnTo>
                    <a:pt x="579487" y="779135"/>
                  </a:lnTo>
                  <a:lnTo>
                    <a:pt x="630831" y="783058"/>
                  </a:lnTo>
                  <a:lnTo>
                    <a:pt x="682508" y="785020"/>
                  </a:lnTo>
                  <a:lnTo>
                    <a:pt x="734297" y="785020"/>
                  </a:lnTo>
                  <a:lnTo>
                    <a:pt x="785974" y="783058"/>
                  </a:lnTo>
                  <a:lnTo>
                    <a:pt x="837316" y="779135"/>
                  </a:lnTo>
                  <a:lnTo>
                    <a:pt x="888102" y="773250"/>
                  </a:lnTo>
                  <a:lnTo>
                    <a:pt x="938108" y="765403"/>
                  </a:lnTo>
                  <a:lnTo>
                    <a:pt x="987111" y="755595"/>
                  </a:lnTo>
                  <a:lnTo>
                    <a:pt x="1034889" y="743825"/>
                  </a:lnTo>
                  <a:lnTo>
                    <a:pt x="1081219" y="730093"/>
                  </a:lnTo>
                  <a:lnTo>
                    <a:pt x="1125878" y="714400"/>
                  </a:lnTo>
                  <a:lnTo>
                    <a:pt x="1168644" y="696745"/>
                  </a:lnTo>
                  <a:lnTo>
                    <a:pt x="1209294" y="677128"/>
                  </a:lnTo>
                  <a:lnTo>
                    <a:pt x="1263696" y="645358"/>
                  </a:lnTo>
                  <a:lnTo>
                    <a:pt x="1309856" y="611294"/>
                  </a:lnTo>
                  <a:lnTo>
                    <a:pt x="1347767" y="575311"/>
                  </a:lnTo>
                  <a:lnTo>
                    <a:pt x="1377422" y="537786"/>
                  </a:lnTo>
                  <a:lnTo>
                    <a:pt x="1398815" y="499095"/>
                  </a:lnTo>
                  <a:lnTo>
                    <a:pt x="1411938" y="459616"/>
                  </a:lnTo>
                  <a:lnTo>
                    <a:pt x="1416786" y="419724"/>
                  </a:lnTo>
                  <a:lnTo>
                    <a:pt x="1416786" y="368988"/>
                  </a:lnTo>
                  <a:lnTo>
                    <a:pt x="1416138" y="368988"/>
                  </a:lnTo>
                  <a:lnTo>
                    <a:pt x="1411972" y="328554"/>
                  </a:lnTo>
                  <a:lnTo>
                    <a:pt x="1399375" y="288514"/>
                  </a:lnTo>
                  <a:lnTo>
                    <a:pt x="1378328" y="249259"/>
                  </a:lnTo>
                  <a:lnTo>
                    <a:pt x="1348813" y="211180"/>
                  </a:lnTo>
                  <a:lnTo>
                    <a:pt x="1310813" y="174666"/>
                  </a:lnTo>
                  <a:lnTo>
                    <a:pt x="1264308" y="140110"/>
                  </a:lnTo>
                  <a:lnTo>
                    <a:pt x="1209281" y="107901"/>
                  </a:lnTo>
                  <a:lnTo>
                    <a:pt x="1168631" y="88283"/>
                  </a:lnTo>
                  <a:lnTo>
                    <a:pt x="1125865" y="70626"/>
                  </a:lnTo>
                  <a:lnTo>
                    <a:pt x="1081206" y="54931"/>
                  </a:lnTo>
                  <a:lnTo>
                    <a:pt x="1034876" y="41198"/>
                  </a:lnTo>
                  <a:lnTo>
                    <a:pt x="987097" y="29427"/>
                  </a:lnTo>
                  <a:lnTo>
                    <a:pt x="938093" y="19618"/>
                  </a:lnTo>
                  <a:lnTo>
                    <a:pt x="888087" y="11771"/>
                  </a:lnTo>
                  <a:lnTo>
                    <a:pt x="837301" y="5885"/>
                  </a:lnTo>
                  <a:lnTo>
                    <a:pt x="785958" y="1961"/>
                  </a:lnTo>
                  <a:lnTo>
                    <a:pt x="734281" y="0"/>
                  </a:lnTo>
                  <a:close/>
                </a:path>
              </a:pathLst>
            </a:custGeom>
            <a:solidFill>
              <a:srgbClr val="42705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7177151" y="1602269"/>
              <a:ext cx="1421130" cy="775335"/>
            </a:xfrm>
            <a:custGeom>
              <a:avLst/>
              <a:gdLst/>
              <a:ahLst/>
              <a:cxnLst/>
              <a:rect l="l" t="t" r="r" b="b"/>
              <a:pathLst>
                <a:path w="1421129" h="775335">
                  <a:moveTo>
                    <a:pt x="1420901" y="370078"/>
                  </a:moveTo>
                  <a:lnTo>
                    <a:pt x="1403604" y="300609"/>
                  </a:lnTo>
                  <a:lnTo>
                    <a:pt x="1386306" y="266611"/>
                  </a:lnTo>
                  <a:lnTo>
                    <a:pt x="1363243" y="233438"/>
                  </a:lnTo>
                  <a:lnTo>
                    <a:pt x="1334414" y="201282"/>
                  </a:lnTo>
                  <a:lnTo>
                    <a:pt x="1299806" y="170395"/>
                  </a:lnTo>
                  <a:lnTo>
                    <a:pt x="1259446" y="141008"/>
                  </a:lnTo>
                  <a:lnTo>
                    <a:pt x="1213319" y="113334"/>
                  </a:lnTo>
                  <a:lnTo>
                    <a:pt x="1172502" y="92735"/>
                  </a:lnTo>
                  <a:lnTo>
                    <a:pt x="1129563" y="74193"/>
                  </a:lnTo>
                  <a:lnTo>
                    <a:pt x="1084732" y="57708"/>
                  </a:lnTo>
                  <a:lnTo>
                    <a:pt x="1038212" y="43281"/>
                  </a:lnTo>
                  <a:lnTo>
                    <a:pt x="990244" y="30911"/>
                  </a:lnTo>
                  <a:lnTo>
                    <a:pt x="941057" y="20612"/>
                  </a:lnTo>
                  <a:lnTo>
                    <a:pt x="890854" y="12369"/>
                  </a:lnTo>
                  <a:lnTo>
                    <a:pt x="839863" y="6184"/>
                  </a:lnTo>
                  <a:lnTo>
                    <a:pt x="788314" y="2070"/>
                  </a:lnTo>
                  <a:lnTo>
                    <a:pt x="736434" y="0"/>
                  </a:lnTo>
                  <a:lnTo>
                    <a:pt x="684453" y="0"/>
                  </a:lnTo>
                  <a:lnTo>
                    <a:pt x="632574" y="2070"/>
                  </a:lnTo>
                  <a:lnTo>
                    <a:pt x="581025" y="6184"/>
                  </a:lnTo>
                  <a:lnTo>
                    <a:pt x="530034" y="12369"/>
                  </a:lnTo>
                  <a:lnTo>
                    <a:pt x="479831" y="20612"/>
                  </a:lnTo>
                  <a:lnTo>
                    <a:pt x="430644" y="30911"/>
                  </a:lnTo>
                  <a:lnTo>
                    <a:pt x="382676" y="43281"/>
                  </a:lnTo>
                  <a:lnTo>
                    <a:pt x="336156" y="57708"/>
                  </a:lnTo>
                  <a:lnTo>
                    <a:pt x="291325" y="74193"/>
                  </a:lnTo>
                  <a:lnTo>
                    <a:pt x="248386" y="92735"/>
                  </a:lnTo>
                  <a:lnTo>
                    <a:pt x="207581" y="113334"/>
                  </a:lnTo>
                  <a:lnTo>
                    <a:pt x="161442" y="141008"/>
                  </a:lnTo>
                  <a:lnTo>
                    <a:pt x="121081" y="170395"/>
                  </a:lnTo>
                  <a:lnTo>
                    <a:pt x="86487" y="201282"/>
                  </a:lnTo>
                  <a:lnTo>
                    <a:pt x="82537" y="205689"/>
                  </a:lnTo>
                  <a:lnTo>
                    <a:pt x="58293" y="231508"/>
                  </a:lnTo>
                  <a:lnTo>
                    <a:pt x="35318" y="263093"/>
                  </a:lnTo>
                  <a:lnTo>
                    <a:pt x="18084" y="295427"/>
                  </a:lnTo>
                  <a:lnTo>
                    <a:pt x="6604" y="328320"/>
                  </a:lnTo>
                  <a:lnTo>
                    <a:pt x="863" y="361530"/>
                  </a:lnTo>
                  <a:lnTo>
                    <a:pt x="863" y="364858"/>
                  </a:lnTo>
                  <a:lnTo>
                    <a:pt x="0" y="370078"/>
                  </a:lnTo>
                  <a:lnTo>
                    <a:pt x="0" y="405091"/>
                  </a:lnTo>
                  <a:lnTo>
                    <a:pt x="5765" y="440004"/>
                  </a:lnTo>
                  <a:lnTo>
                    <a:pt x="34607" y="508558"/>
                  </a:lnTo>
                  <a:lnTo>
                    <a:pt x="57670" y="541743"/>
                  </a:lnTo>
                  <a:lnTo>
                    <a:pt x="86499" y="573887"/>
                  </a:lnTo>
                  <a:lnTo>
                    <a:pt x="121094" y="604774"/>
                  </a:lnTo>
                  <a:lnTo>
                    <a:pt x="161455" y="634174"/>
                  </a:lnTo>
                  <a:lnTo>
                    <a:pt x="207594" y="661835"/>
                  </a:lnTo>
                  <a:lnTo>
                    <a:pt x="248399" y="682447"/>
                  </a:lnTo>
                  <a:lnTo>
                    <a:pt x="291338" y="700989"/>
                  </a:lnTo>
                  <a:lnTo>
                    <a:pt x="336181" y="717473"/>
                  </a:lnTo>
                  <a:lnTo>
                    <a:pt x="382689" y="731901"/>
                  </a:lnTo>
                  <a:lnTo>
                    <a:pt x="430657" y="744258"/>
                  </a:lnTo>
                  <a:lnTo>
                    <a:pt x="479856" y="754570"/>
                  </a:lnTo>
                  <a:lnTo>
                    <a:pt x="530059" y="762800"/>
                  </a:lnTo>
                  <a:lnTo>
                    <a:pt x="581050" y="768985"/>
                  </a:lnTo>
                  <a:lnTo>
                    <a:pt x="632587" y="773112"/>
                  </a:lnTo>
                  <a:lnTo>
                    <a:pt x="684466" y="775169"/>
                  </a:lnTo>
                  <a:lnTo>
                    <a:pt x="736460" y="775169"/>
                  </a:lnTo>
                  <a:lnTo>
                    <a:pt x="788339" y="773112"/>
                  </a:lnTo>
                  <a:lnTo>
                    <a:pt x="839889" y="768985"/>
                  </a:lnTo>
                  <a:lnTo>
                    <a:pt x="890866" y="762800"/>
                  </a:lnTo>
                  <a:lnTo>
                    <a:pt x="941070" y="754570"/>
                  </a:lnTo>
                  <a:lnTo>
                    <a:pt x="990269" y="744258"/>
                  </a:lnTo>
                  <a:lnTo>
                    <a:pt x="1038237" y="731901"/>
                  </a:lnTo>
                  <a:lnTo>
                    <a:pt x="1084745" y="717473"/>
                  </a:lnTo>
                  <a:lnTo>
                    <a:pt x="1129576" y="700989"/>
                  </a:lnTo>
                  <a:lnTo>
                    <a:pt x="1172514" y="682447"/>
                  </a:lnTo>
                  <a:lnTo>
                    <a:pt x="1213332" y="661835"/>
                  </a:lnTo>
                  <a:lnTo>
                    <a:pt x="1259459" y="634174"/>
                  </a:lnTo>
                  <a:lnTo>
                    <a:pt x="1299819" y="604774"/>
                  </a:lnTo>
                  <a:lnTo>
                    <a:pt x="1334414" y="573887"/>
                  </a:lnTo>
                  <a:lnTo>
                    <a:pt x="1363243" y="541743"/>
                  </a:lnTo>
                  <a:lnTo>
                    <a:pt x="1386306" y="508558"/>
                  </a:lnTo>
                  <a:lnTo>
                    <a:pt x="1403604" y="474573"/>
                  </a:lnTo>
                  <a:lnTo>
                    <a:pt x="1420901" y="405091"/>
                  </a:lnTo>
                  <a:lnTo>
                    <a:pt x="1420901" y="370078"/>
                  </a:lnTo>
                  <a:close/>
                </a:path>
              </a:pathLst>
            </a:custGeom>
            <a:solidFill>
              <a:srgbClr val="72B28C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21396" y="1732445"/>
              <a:ext cx="146101" cy="267093"/>
            </a:xfrm>
            <a:prstGeom prst="rect">
              <a:avLst/>
            </a:prstGeom>
          </p:spPr>
        </p:pic>
      </p:grpSp>
      <p:grpSp>
        <p:nvGrpSpPr>
          <p:cNvPr id="14" name="object 14" descr=""/>
          <p:cNvGrpSpPr/>
          <p:nvPr/>
        </p:nvGrpSpPr>
        <p:grpSpPr>
          <a:xfrm>
            <a:off x="7308036" y="3654005"/>
            <a:ext cx="863600" cy="1466215"/>
            <a:chOff x="7308036" y="3654005"/>
            <a:chExt cx="863600" cy="1466215"/>
          </a:xfrm>
        </p:grpSpPr>
        <p:sp>
          <p:nvSpPr>
            <p:cNvPr id="15" name="object 15" descr=""/>
            <p:cNvSpPr/>
            <p:nvPr/>
          </p:nvSpPr>
          <p:spPr>
            <a:xfrm>
              <a:off x="7344308" y="4395063"/>
              <a:ext cx="781685" cy="720725"/>
            </a:xfrm>
            <a:custGeom>
              <a:avLst/>
              <a:gdLst/>
              <a:ahLst/>
              <a:cxnLst/>
              <a:rect l="l" t="t" r="r" b="b"/>
              <a:pathLst>
                <a:path w="781684" h="720725">
                  <a:moveTo>
                    <a:pt x="400215" y="91579"/>
                  </a:moveTo>
                  <a:lnTo>
                    <a:pt x="395947" y="87299"/>
                  </a:lnTo>
                  <a:lnTo>
                    <a:pt x="385381" y="87299"/>
                  </a:lnTo>
                  <a:lnTo>
                    <a:pt x="381114" y="91579"/>
                  </a:lnTo>
                  <a:lnTo>
                    <a:pt x="381114" y="716064"/>
                  </a:lnTo>
                  <a:lnTo>
                    <a:pt x="385381" y="720331"/>
                  </a:lnTo>
                  <a:lnTo>
                    <a:pt x="390664" y="720331"/>
                  </a:lnTo>
                  <a:lnTo>
                    <a:pt x="395947" y="720331"/>
                  </a:lnTo>
                  <a:lnTo>
                    <a:pt x="400215" y="716064"/>
                  </a:lnTo>
                  <a:lnTo>
                    <a:pt x="400215" y="91579"/>
                  </a:lnTo>
                  <a:close/>
                </a:path>
                <a:path w="781684" h="720725">
                  <a:moveTo>
                    <a:pt x="781329" y="488721"/>
                  </a:moveTo>
                  <a:lnTo>
                    <a:pt x="757732" y="429031"/>
                  </a:lnTo>
                  <a:lnTo>
                    <a:pt x="757834" y="425767"/>
                  </a:lnTo>
                  <a:lnTo>
                    <a:pt x="755459" y="423278"/>
                  </a:lnTo>
                  <a:lnTo>
                    <a:pt x="589191" y="2413"/>
                  </a:lnTo>
                  <a:lnTo>
                    <a:pt x="583641" y="0"/>
                  </a:lnTo>
                  <a:lnTo>
                    <a:pt x="573836" y="3886"/>
                  </a:lnTo>
                  <a:lnTo>
                    <a:pt x="571436" y="9436"/>
                  </a:lnTo>
                  <a:lnTo>
                    <a:pt x="720242" y="386105"/>
                  </a:lnTo>
                  <a:lnTo>
                    <a:pt x="395795" y="43586"/>
                  </a:lnTo>
                  <a:lnTo>
                    <a:pt x="393293" y="42506"/>
                  </a:lnTo>
                  <a:lnTo>
                    <a:pt x="388035" y="42506"/>
                  </a:lnTo>
                  <a:lnTo>
                    <a:pt x="385533" y="43586"/>
                  </a:lnTo>
                  <a:lnTo>
                    <a:pt x="60502" y="387553"/>
                  </a:lnTo>
                  <a:lnTo>
                    <a:pt x="209892" y="9436"/>
                  </a:lnTo>
                  <a:lnTo>
                    <a:pt x="207492" y="3886"/>
                  </a:lnTo>
                  <a:lnTo>
                    <a:pt x="197700" y="0"/>
                  </a:lnTo>
                  <a:lnTo>
                    <a:pt x="192138" y="2413"/>
                  </a:lnTo>
                  <a:lnTo>
                    <a:pt x="25222" y="424891"/>
                  </a:lnTo>
                  <a:lnTo>
                    <a:pt x="22872" y="427367"/>
                  </a:lnTo>
                  <a:lnTo>
                    <a:pt x="22961" y="430593"/>
                  </a:lnTo>
                  <a:lnTo>
                    <a:pt x="0" y="488721"/>
                  </a:lnTo>
                  <a:lnTo>
                    <a:pt x="2413" y="494271"/>
                  </a:lnTo>
                  <a:lnTo>
                    <a:pt x="8458" y="496658"/>
                  </a:lnTo>
                  <a:lnTo>
                    <a:pt x="10820" y="496874"/>
                  </a:lnTo>
                  <a:lnTo>
                    <a:pt x="14630" y="496874"/>
                  </a:lnTo>
                  <a:lnTo>
                    <a:pt x="18211" y="494588"/>
                  </a:lnTo>
                  <a:lnTo>
                    <a:pt x="41617" y="435343"/>
                  </a:lnTo>
                  <a:lnTo>
                    <a:pt x="390677" y="65951"/>
                  </a:lnTo>
                  <a:lnTo>
                    <a:pt x="739076" y="433768"/>
                  </a:lnTo>
                  <a:lnTo>
                    <a:pt x="763117" y="494588"/>
                  </a:lnTo>
                  <a:lnTo>
                    <a:pt x="766699" y="496874"/>
                  </a:lnTo>
                  <a:lnTo>
                    <a:pt x="770509" y="496874"/>
                  </a:lnTo>
                  <a:lnTo>
                    <a:pt x="772871" y="496658"/>
                  </a:lnTo>
                  <a:lnTo>
                    <a:pt x="778916" y="494271"/>
                  </a:lnTo>
                  <a:lnTo>
                    <a:pt x="781329" y="488721"/>
                  </a:lnTo>
                  <a:close/>
                </a:path>
              </a:pathLst>
            </a:custGeom>
            <a:solidFill>
              <a:srgbClr val="44596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7308037" y="3654005"/>
              <a:ext cx="863600" cy="1466215"/>
            </a:xfrm>
            <a:custGeom>
              <a:avLst/>
              <a:gdLst/>
              <a:ahLst/>
              <a:cxnLst/>
              <a:rect l="l" t="t" r="r" b="b"/>
              <a:pathLst>
                <a:path w="863600" h="1466214">
                  <a:moveTo>
                    <a:pt x="80098" y="1172984"/>
                  </a:moveTo>
                  <a:lnTo>
                    <a:pt x="60071" y="1165974"/>
                  </a:lnTo>
                  <a:lnTo>
                    <a:pt x="35039" y="1232217"/>
                  </a:lnTo>
                  <a:lnTo>
                    <a:pt x="34963" y="1234528"/>
                  </a:lnTo>
                  <a:lnTo>
                    <a:pt x="35179" y="1235875"/>
                  </a:lnTo>
                  <a:lnTo>
                    <a:pt x="36880" y="1237589"/>
                  </a:lnTo>
                  <a:lnTo>
                    <a:pt x="42887" y="1241094"/>
                  </a:lnTo>
                  <a:lnTo>
                    <a:pt x="49682" y="1241094"/>
                  </a:lnTo>
                  <a:lnTo>
                    <a:pt x="55384" y="1237780"/>
                  </a:lnTo>
                  <a:lnTo>
                    <a:pt x="56362" y="1236687"/>
                  </a:lnTo>
                  <a:lnTo>
                    <a:pt x="57023" y="1234567"/>
                  </a:lnTo>
                  <a:lnTo>
                    <a:pt x="80098" y="1172984"/>
                  </a:lnTo>
                  <a:close/>
                </a:path>
                <a:path w="863600" h="1466214">
                  <a:moveTo>
                    <a:pt x="437946" y="1404302"/>
                  </a:moveTo>
                  <a:lnTo>
                    <a:pt x="430606" y="1400619"/>
                  </a:lnTo>
                  <a:lnTo>
                    <a:pt x="423265" y="1400619"/>
                  </a:lnTo>
                  <a:lnTo>
                    <a:pt x="415925" y="1404302"/>
                  </a:lnTo>
                  <a:lnTo>
                    <a:pt x="415925" y="1460258"/>
                  </a:lnTo>
                  <a:lnTo>
                    <a:pt x="417004" y="1461884"/>
                  </a:lnTo>
                  <a:lnTo>
                    <a:pt x="423443" y="1465618"/>
                  </a:lnTo>
                  <a:lnTo>
                    <a:pt x="430415" y="1465618"/>
                  </a:lnTo>
                  <a:lnTo>
                    <a:pt x="436867" y="1461884"/>
                  </a:lnTo>
                  <a:lnTo>
                    <a:pt x="437946" y="1460258"/>
                  </a:lnTo>
                  <a:lnTo>
                    <a:pt x="437946" y="1404302"/>
                  </a:lnTo>
                  <a:close/>
                </a:path>
                <a:path w="863600" h="1466214">
                  <a:moveTo>
                    <a:pt x="818908" y="1234528"/>
                  </a:moveTo>
                  <a:lnTo>
                    <a:pt x="818845" y="1232217"/>
                  </a:lnTo>
                  <a:lnTo>
                    <a:pt x="793800" y="1165974"/>
                  </a:lnTo>
                  <a:lnTo>
                    <a:pt x="773772" y="1172984"/>
                  </a:lnTo>
                  <a:lnTo>
                    <a:pt x="796848" y="1234567"/>
                  </a:lnTo>
                  <a:lnTo>
                    <a:pt x="797521" y="1236687"/>
                  </a:lnTo>
                  <a:lnTo>
                    <a:pt x="798487" y="1237780"/>
                  </a:lnTo>
                  <a:lnTo>
                    <a:pt x="804189" y="1241094"/>
                  </a:lnTo>
                  <a:lnTo>
                    <a:pt x="810983" y="1241094"/>
                  </a:lnTo>
                  <a:lnTo>
                    <a:pt x="816991" y="1237589"/>
                  </a:lnTo>
                  <a:lnTo>
                    <a:pt x="818692" y="1235875"/>
                  </a:lnTo>
                  <a:lnTo>
                    <a:pt x="818908" y="1234528"/>
                  </a:lnTo>
                  <a:close/>
                </a:path>
                <a:path w="863600" h="1466214">
                  <a:moveTo>
                    <a:pt x="862977" y="344538"/>
                  </a:moveTo>
                  <a:lnTo>
                    <a:pt x="862799" y="294690"/>
                  </a:lnTo>
                  <a:lnTo>
                    <a:pt x="860704" y="253123"/>
                  </a:lnTo>
                  <a:lnTo>
                    <a:pt x="849998" y="189687"/>
                  </a:lnTo>
                  <a:lnTo>
                    <a:pt x="830910" y="141046"/>
                  </a:lnTo>
                  <a:lnTo>
                    <a:pt x="804672" y="104101"/>
                  </a:lnTo>
                  <a:lnTo>
                    <a:pt x="772541" y="75742"/>
                  </a:lnTo>
                  <a:lnTo>
                    <a:pt x="735774" y="52870"/>
                  </a:lnTo>
                  <a:lnTo>
                    <a:pt x="685863" y="26327"/>
                  </a:lnTo>
                  <a:lnTo>
                    <a:pt x="641108" y="7175"/>
                  </a:lnTo>
                  <a:lnTo>
                    <a:pt x="601446" y="0"/>
                  </a:lnTo>
                  <a:lnTo>
                    <a:pt x="566839" y="9410"/>
                  </a:lnTo>
                  <a:lnTo>
                    <a:pt x="561365" y="12560"/>
                  </a:lnTo>
                  <a:lnTo>
                    <a:pt x="538619" y="25323"/>
                  </a:lnTo>
                  <a:lnTo>
                    <a:pt x="508762" y="55549"/>
                  </a:lnTo>
                  <a:lnTo>
                    <a:pt x="483958" y="111734"/>
                  </a:lnTo>
                  <a:lnTo>
                    <a:pt x="468604" y="164515"/>
                  </a:lnTo>
                  <a:lnTo>
                    <a:pt x="454748" y="217855"/>
                  </a:lnTo>
                  <a:lnTo>
                    <a:pt x="441591" y="270014"/>
                  </a:lnTo>
                  <a:lnTo>
                    <a:pt x="428332" y="319239"/>
                  </a:lnTo>
                  <a:lnTo>
                    <a:pt x="414147" y="363766"/>
                  </a:lnTo>
                  <a:lnTo>
                    <a:pt x="398259" y="401853"/>
                  </a:lnTo>
                  <a:lnTo>
                    <a:pt x="358152" y="451624"/>
                  </a:lnTo>
                  <a:lnTo>
                    <a:pt x="357632" y="451675"/>
                  </a:lnTo>
                  <a:lnTo>
                    <a:pt x="357466" y="452297"/>
                  </a:lnTo>
                  <a:lnTo>
                    <a:pt x="219189" y="529628"/>
                  </a:lnTo>
                  <a:lnTo>
                    <a:pt x="119557" y="586701"/>
                  </a:lnTo>
                  <a:lnTo>
                    <a:pt x="78016" y="611289"/>
                  </a:lnTo>
                  <a:lnTo>
                    <a:pt x="26022" y="645744"/>
                  </a:lnTo>
                  <a:lnTo>
                    <a:pt x="0" y="686612"/>
                  </a:lnTo>
                  <a:lnTo>
                    <a:pt x="38" y="719175"/>
                  </a:lnTo>
                  <a:lnTo>
                    <a:pt x="26060" y="757770"/>
                  </a:lnTo>
                  <a:lnTo>
                    <a:pt x="102489" y="807059"/>
                  </a:lnTo>
                  <a:lnTo>
                    <a:pt x="155295" y="837755"/>
                  </a:lnTo>
                  <a:lnTo>
                    <a:pt x="285648" y="906233"/>
                  </a:lnTo>
                  <a:lnTo>
                    <a:pt x="329717" y="924687"/>
                  </a:lnTo>
                  <a:lnTo>
                    <a:pt x="377482" y="936599"/>
                  </a:lnTo>
                  <a:lnTo>
                    <a:pt x="428840" y="937844"/>
                  </a:lnTo>
                  <a:lnTo>
                    <a:pt x="483755" y="924306"/>
                  </a:lnTo>
                  <a:lnTo>
                    <a:pt x="521335" y="908431"/>
                  </a:lnTo>
                  <a:lnTo>
                    <a:pt x="568553" y="886612"/>
                  </a:lnTo>
                  <a:lnTo>
                    <a:pt x="620725" y="860729"/>
                  </a:lnTo>
                  <a:lnTo>
                    <a:pt x="673163" y="832662"/>
                  </a:lnTo>
                  <a:lnTo>
                    <a:pt x="721220" y="804278"/>
                  </a:lnTo>
                  <a:lnTo>
                    <a:pt x="760209" y="777443"/>
                  </a:lnTo>
                  <a:lnTo>
                    <a:pt x="800811" y="742899"/>
                  </a:lnTo>
                  <a:lnTo>
                    <a:pt x="832700" y="657504"/>
                  </a:lnTo>
                  <a:lnTo>
                    <a:pt x="846201" y="571169"/>
                  </a:lnTo>
                  <a:lnTo>
                    <a:pt x="852830" y="516001"/>
                  </a:lnTo>
                  <a:lnTo>
                    <a:pt x="857910" y="457974"/>
                  </a:lnTo>
                  <a:lnTo>
                    <a:pt x="861314" y="399897"/>
                  </a:lnTo>
                  <a:lnTo>
                    <a:pt x="862977" y="344538"/>
                  </a:lnTo>
                  <a:close/>
                </a:path>
              </a:pathLst>
            </a:custGeom>
            <a:solidFill>
              <a:srgbClr val="72B28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7308036" y="3654005"/>
              <a:ext cx="863600" cy="937894"/>
            </a:xfrm>
            <a:custGeom>
              <a:avLst/>
              <a:gdLst/>
              <a:ahLst/>
              <a:cxnLst/>
              <a:rect l="l" t="t" r="r" b="b"/>
              <a:pathLst>
                <a:path w="863600" h="937895">
                  <a:moveTo>
                    <a:pt x="601450" y="0"/>
                  </a:moveTo>
                  <a:lnTo>
                    <a:pt x="566839" y="9411"/>
                  </a:lnTo>
                  <a:lnTo>
                    <a:pt x="561365" y="12551"/>
                  </a:lnTo>
                  <a:lnTo>
                    <a:pt x="538619" y="25324"/>
                  </a:lnTo>
                  <a:lnTo>
                    <a:pt x="508765" y="55542"/>
                  </a:lnTo>
                  <a:lnTo>
                    <a:pt x="483958" y="111735"/>
                  </a:lnTo>
                  <a:lnTo>
                    <a:pt x="468613" y="164508"/>
                  </a:lnTo>
                  <a:lnTo>
                    <a:pt x="454761" y="217853"/>
                  </a:lnTo>
                  <a:lnTo>
                    <a:pt x="441601" y="270014"/>
                  </a:lnTo>
                  <a:lnTo>
                    <a:pt x="428332" y="319237"/>
                  </a:lnTo>
                  <a:lnTo>
                    <a:pt x="414154" y="363765"/>
                  </a:lnTo>
                  <a:lnTo>
                    <a:pt x="398266" y="401843"/>
                  </a:lnTo>
                  <a:lnTo>
                    <a:pt x="358152" y="451625"/>
                  </a:lnTo>
                  <a:lnTo>
                    <a:pt x="357632" y="451676"/>
                  </a:lnTo>
                  <a:lnTo>
                    <a:pt x="357466" y="452298"/>
                  </a:lnTo>
                  <a:lnTo>
                    <a:pt x="219193" y="529627"/>
                  </a:lnTo>
                  <a:lnTo>
                    <a:pt x="119561" y="586700"/>
                  </a:lnTo>
                  <a:lnTo>
                    <a:pt x="78021" y="611286"/>
                  </a:lnTo>
                  <a:lnTo>
                    <a:pt x="26022" y="645740"/>
                  </a:lnTo>
                  <a:lnTo>
                    <a:pt x="0" y="686613"/>
                  </a:lnTo>
                  <a:lnTo>
                    <a:pt x="38" y="719176"/>
                  </a:lnTo>
                  <a:lnTo>
                    <a:pt x="26060" y="757771"/>
                  </a:lnTo>
                  <a:lnTo>
                    <a:pt x="102493" y="807058"/>
                  </a:lnTo>
                  <a:lnTo>
                    <a:pt x="155306" y="837754"/>
                  </a:lnTo>
                  <a:lnTo>
                    <a:pt x="285652" y="906230"/>
                  </a:lnTo>
                  <a:lnTo>
                    <a:pt x="329722" y="924687"/>
                  </a:lnTo>
                  <a:lnTo>
                    <a:pt x="377482" y="936591"/>
                  </a:lnTo>
                  <a:lnTo>
                    <a:pt x="428853" y="937834"/>
                  </a:lnTo>
                  <a:lnTo>
                    <a:pt x="483755" y="924306"/>
                  </a:lnTo>
                  <a:lnTo>
                    <a:pt x="521346" y="908430"/>
                  </a:lnTo>
                  <a:lnTo>
                    <a:pt x="568560" y="886612"/>
                  </a:lnTo>
                  <a:lnTo>
                    <a:pt x="620725" y="860729"/>
                  </a:lnTo>
                  <a:lnTo>
                    <a:pt x="673169" y="832656"/>
                  </a:lnTo>
                  <a:lnTo>
                    <a:pt x="721221" y="804269"/>
                  </a:lnTo>
                  <a:lnTo>
                    <a:pt x="760209" y="777443"/>
                  </a:lnTo>
                  <a:lnTo>
                    <a:pt x="800823" y="742889"/>
                  </a:lnTo>
                  <a:lnTo>
                    <a:pt x="832713" y="657496"/>
                  </a:lnTo>
                  <a:lnTo>
                    <a:pt x="846212" y="571170"/>
                  </a:lnTo>
                  <a:lnTo>
                    <a:pt x="852838" y="515993"/>
                  </a:lnTo>
                  <a:lnTo>
                    <a:pt x="857910" y="457971"/>
                  </a:lnTo>
                  <a:lnTo>
                    <a:pt x="861318" y="399888"/>
                  </a:lnTo>
                  <a:lnTo>
                    <a:pt x="862977" y="344530"/>
                  </a:lnTo>
                  <a:lnTo>
                    <a:pt x="862801" y="294680"/>
                  </a:lnTo>
                  <a:lnTo>
                    <a:pt x="860704" y="253124"/>
                  </a:lnTo>
                  <a:lnTo>
                    <a:pt x="850007" y="189677"/>
                  </a:lnTo>
                  <a:lnTo>
                    <a:pt x="830913" y="141037"/>
                  </a:lnTo>
                  <a:lnTo>
                    <a:pt x="804674" y="104095"/>
                  </a:lnTo>
                  <a:lnTo>
                    <a:pt x="772544" y="75743"/>
                  </a:lnTo>
                  <a:lnTo>
                    <a:pt x="735774" y="52870"/>
                  </a:lnTo>
                  <a:lnTo>
                    <a:pt x="685875" y="26320"/>
                  </a:lnTo>
                  <a:lnTo>
                    <a:pt x="641115" y="7166"/>
                  </a:lnTo>
                  <a:lnTo>
                    <a:pt x="601450" y="0"/>
                  </a:lnTo>
                  <a:close/>
                </a:path>
                <a:path w="863600" h="937895">
                  <a:moveTo>
                    <a:pt x="846226" y="571081"/>
                  </a:moveTo>
                  <a:close/>
                </a:path>
              </a:pathLst>
            </a:custGeom>
            <a:solidFill>
              <a:srgbClr val="2821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7308579" y="4081449"/>
              <a:ext cx="791210" cy="478155"/>
            </a:xfrm>
            <a:custGeom>
              <a:avLst/>
              <a:gdLst/>
              <a:ahLst/>
              <a:cxnLst/>
              <a:rect l="l" t="t" r="r" b="b"/>
              <a:pathLst>
                <a:path w="791209" h="478154">
                  <a:moveTo>
                    <a:pt x="401907" y="0"/>
                  </a:moveTo>
                  <a:lnTo>
                    <a:pt x="357309" y="24636"/>
                  </a:lnTo>
                  <a:lnTo>
                    <a:pt x="253331" y="82638"/>
                  </a:lnTo>
                  <a:lnTo>
                    <a:pt x="134697" y="150147"/>
                  </a:lnTo>
                  <a:lnTo>
                    <a:pt x="46129" y="203301"/>
                  </a:lnTo>
                  <a:lnTo>
                    <a:pt x="13651" y="229406"/>
                  </a:lnTo>
                  <a:lnTo>
                    <a:pt x="0" y="253388"/>
                  </a:lnTo>
                  <a:lnTo>
                    <a:pt x="4260" y="275873"/>
                  </a:lnTo>
                  <a:lnTo>
                    <a:pt x="56631" y="318511"/>
                  </a:lnTo>
                  <a:lnTo>
                    <a:pt x="101950" y="346771"/>
                  </a:lnTo>
                  <a:lnTo>
                    <a:pt x="154763" y="377468"/>
                  </a:lnTo>
                  <a:lnTo>
                    <a:pt x="208359" y="405803"/>
                  </a:lnTo>
                  <a:lnTo>
                    <a:pt x="244809" y="425041"/>
                  </a:lnTo>
                  <a:lnTo>
                    <a:pt x="285109" y="445943"/>
                  </a:lnTo>
                  <a:lnTo>
                    <a:pt x="329179" y="464400"/>
                  </a:lnTo>
                  <a:lnTo>
                    <a:pt x="376939" y="476305"/>
                  </a:lnTo>
                  <a:lnTo>
                    <a:pt x="428310" y="477547"/>
                  </a:lnTo>
                  <a:lnTo>
                    <a:pt x="483212" y="464019"/>
                  </a:lnTo>
                  <a:lnTo>
                    <a:pt x="523886" y="446494"/>
                  </a:lnTo>
                  <a:lnTo>
                    <a:pt x="574839" y="422030"/>
                  </a:lnTo>
                  <a:lnTo>
                    <a:pt x="630460" y="393083"/>
                  </a:lnTo>
                  <a:lnTo>
                    <a:pt x="685138" y="362113"/>
                  </a:lnTo>
                  <a:lnTo>
                    <a:pt x="733262" y="331574"/>
                  </a:lnTo>
                  <a:lnTo>
                    <a:pt x="769220" y="303925"/>
                  </a:lnTo>
                  <a:lnTo>
                    <a:pt x="791123" y="252533"/>
                  </a:lnTo>
                  <a:lnTo>
                    <a:pt x="752208" y="213501"/>
                  </a:lnTo>
                  <a:lnTo>
                    <a:pt x="634516" y="138124"/>
                  </a:lnTo>
                  <a:lnTo>
                    <a:pt x="401907" y="0"/>
                  </a:lnTo>
                  <a:close/>
                </a:path>
              </a:pathLst>
            </a:custGeom>
            <a:solidFill>
              <a:srgbClr val="72B28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7308579" y="4081449"/>
              <a:ext cx="791210" cy="478155"/>
            </a:xfrm>
            <a:custGeom>
              <a:avLst/>
              <a:gdLst/>
              <a:ahLst/>
              <a:cxnLst/>
              <a:rect l="l" t="t" r="r" b="b"/>
              <a:pathLst>
                <a:path w="791209" h="478154">
                  <a:moveTo>
                    <a:pt x="401907" y="0"/>
                  </a:moveTo>
                  <a:lnTo>
                    <a:pt x="357309" y="24636"/>
                  </a:lnTo>
                  <a:lnTo>
                    <a:pt x="253331" y="82638"/>
                  </a:lnTo>
                  <a:lnTo>
                    <a:pt x="134697" y="150147"/>
                  </a:lnTo>
                  <a:lnTo>
                    <a:pt x="46129" y="203301"/>
                  </a:lnTo>
                  <a:lnTo>
                    <a:pt x="13651" y="229406"/>
                  </a:lnTo>
                  <a:lnTo>
                    <a:pt x="0" y="253388"/>
                  </a:lnTo>
                  <a:lnTo>
                    <a:pt x="4260" y="275873"/>
                  </a:lnTo>
                  <a:lnTo>
                    <a:pt x="56631" y="318511"/>
                  </a:lnTo>
                  <a:lnTo>
                    <a:pt x="101950" y="346771"/>
                  </a:lnTo>
                  <a:lnTo>
                    <a:pt x="154763" y="377468"/>
                  </a:lnTo>
                  <a:lnTo>
                    <a:pt x="208359" y="405803"/>
                  </a:lnTo>
                  <a:lnTo>
                    <a:pt x="244809" y="425041"/>
                  </a:lnTo>
                  <a:lnTo>
                    <a:pt x="285109" y="445943"/>
                  </a:lnTo>
                  <a:lnTo>
                    <a:pt x="329179" y="464400"/>
                  </a:lnTo>
                  <a:lnTo>
                    <a:pt x="376939" y="476305"/>
                  </a:lnTo>
                  <a:lnTo>
                    <a:pt x="428310" y="477547"/>
                  </a:lnTo>
                  <a:lnTo>
                    <a:pt x="483212" y="464019"/>
                  </a:lnTo>
                  <a:lnTo>
                    <a:pt x="523886" y="446494"/>
                  </a:lnTo>
                  <a:lnTo>
                    <a:pt x="574839" y="422030"/>
                  </a:lnTo>
                  <a:lnTo>
                    <a:pt x="630460" y="393083"/>
                  </a:lnTo>
                  <a:lnTo>
                    <a:pt x="685138" y="362113"/>
                  </a:lnTo>
                  <a:lnTo>
                    <a:pt x="733262" y="331574"/>
                  </a:lnTo>
                  <a:lnTo>
                    <a:pt x="769220" y="303925"/>
                  </a:lnTo>
                  <a:lnTo>
                    <a:pt x="791123" y="252533"/>
                  </a:lnTo>
                  <a:lnTo>
                    <a:pt x="752208" y="213501"/>
                  </a:lnTo>
                  <a:lnTo>
                    <a:pt x="634516" y="138124"/>
                  </a:lnTo>
                  <a:lnTo>
                    <a:pt x="401907" y="0"/>
                  </a:lnTo>
                  <a:close/>
                </a:path>
              </a:pathLst>
            </a:custGeom>
            <a:solidFill>
              <a:srgbClr val="2821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7849158" y="3654010"/>
              <a:ext cx="298450" cy="174625"/>
            </a:xfrm>
            <a:custGeom>
              <a:avLst/>
              <a:gdLst/>
              <a:ahLst/>
              <a:cxnLst/>
              <a:rect l="l" t="t" r="r" b="b"/>
              <a:pathLst>
                <a:path w="298450" h="174625">
                  <a:moveTo>
                    <a:pt x="60318" y="0"/>
                  </a:moveTo>
                  <a:lnTo>
                    <a:pt x="25692" y="9406"/>
                  </a:lnTo>
                  <a:lnTo>
                    <a:pt x="0" y="23871"/>
                  </a:lnTo>
                  <a:lnTo>
                    <a:pt x="34190" y="16318"/>
                  </a:lnTo>
                  <a:lnTo>
                    <a:pt x="73177" y="24196"/>
                  </a:lnTo>
                  <a:lnTo>
                    <a:pt x="116993" y="43250"/>
                  </a:lnTo>
                  <a:lnTo>
                    <a:pt x="165671" y="69223"/>
                  </a:lnTo>
                  <a:lnTo>
                    <a:pt x="225301" y="110982"/>
                  </a:lnTo>
                  <a:lnTo>
                    <a:pt x="269138" y="174582"/>
                  </a:lnTo>
                  <a:lnTo>
                    <a:pt x="297916" y="157945"/>
                  </a:lnTo>
                  <a:lnTo>
                    <a:pt x="278372" y="122583"/>
                  </a:lnTo>
                  <a:lnTo>
                    <a:pt x="225982" y="71918"/>
                  </a:lnTo>
                  <a:lnTo>
                    <a:pt x="144758" y="26302"/>
                  </a:lnTo>
                  <a:lnTo>
                    <a:pt x="99991" y="7156"/>
                  </a:lnTo>
                  <a:lnTo>
                    <a:pt x="60318" y="0"/>
                  </a:lnTo>
                  <a:close/>
                </a:path>
              </a:pathLst>
            </a:custGeom>
            <a:solidFill>
              <a:srgbClr val="72B28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7849158" y="3654010"/>
              <a:ext cx="298450" cy="174625"/>
            </a:xfrm>
            <a:custGeom>
              <a:avLst/>
              <a:gdLst/>
              <a:ahLst/>
              <a:cxnLst/>
              <a:rect l="l" t="t" r="r" b="b"/>
              <a:pathLst>
                <a:path w="298450" h="174625">
                  <a:moveTo>
                    <a:pt x="60318" y="0"/>
                  </a:moveTo>
                  <a:lnTo>
                    <a:pt x="25692" y="9406"/>
                  </a:lnTo>
                  <a:lnTo>
                    <a:pt x="0" y="23871"/>
                  </a:lnTo>
                  <a:lnTo>
                    <a:pt x="34190" y="16318"/>
                  </a:lnTo>
                  <a:lnTo>
                    <a:pt x="73177" y="24196"/>
                  </a:lnTo>
                  <a:lnTo>
                    <a:pt x="116993" y="43250"/>
                  </a:lnTo>
                  <a:lnTo>
                    <a:pt x="165671" y="69223"/>
                  </a:lnTo>
                  <a:lnTo>
                    <a:pt x="225301" y="110982"/>
                  </a:lnTo>
                  <a:lnTo>
                    <a:pt x="269138" y="174582"/>
                  </a:lnTo>
                  <a:lnTo>
                    <a:pt x="297916" y="157945"/>
                  </a:lnTo>
                  <a:lnTo>
                    <a:pt x="278372" y="122583"/>
                  </a:lnTo>
                  <a:lnTo>
                    <a:pt x="225982" y="71918"/>
                  </a:lnTo>
                  <a:lnTo>
                    <a:pt x="144758" y="26302"/>
                  </a:lnTo>
                  <a:lnTo>
                    <a:pt x="99991" y="7156"/>
                  </a:lnTo>
                  <a:lnTo>
                    <a:pt x="60318" y="0"/>
                  </a:lnTo>
                  <a:close/>
                </a:path>
              </a:pathLst>
            </a:custGeom>
            <a:solidFill>
              <a:srgbClr val="2821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7657529" y="3671669"/>
              <a:ext cx="484505" cy="705485"/>
            </a:xfrm>
            <a:custGeom>
              <a:avLst/>
              <a:gdLst/>
              <a:ahLst/>
              <a:cxnLst/>
              <a:rect l="l" t="t" r="r" b="b"/>
              <a:pathLst>
                <a:path w="484504" h="705485">
                  <a:moveTo>
                    <a:pt x="239576" y="0"/>
                  </a:moveTo>
                  <a:lnTo>
                    <a:pt x="179682" y="14168"/>
                  </a:lnTo>
                  <a:lnTo>
                    <a:pt x="155246" y="44462"/>
                  </a:lnTo>
                  <a:lnTo>
                    <a:pt x="134453" y="94070"/>
                  </a:lnTo>
                  <a:lnTo>
                    <a:pt x="119111" y="146843"/>
                  </a:lnTo>
                  <a:lnTo>
                    <a:pt x="105260" y="200188"/>
                  </a:lnTo>
                  <a:lnTo>
                    <a:pt x="92101" y="252350"/>
                  </a:lnTo>
                  <a:lnTo>
                    <a:pt x="78833" y="301572"/>
                  </a:lnTo>
                  <a:lnTo>
                    <a:pt x="64655" y="346100"/>
                  </a:lnTo>
                  <a:lnTo>
                    <a:pt x="48767" y="384178"/>
                  </a:lnTo>
                  <a:lnTo>
                    <a:pt x="8659" y="433960"/>
                  </a:lnTo>
                  <a:lnTo>
                    <a:pt x="0" y="436743"/>
                  </a:lnTo>
                  <a:lnTo>
                    <a:pt x="11439" y="450175"/>
                  </a:lnTo>
                  <a:lnTo>
                    <a:pt x="55870" y="485510"/>
                  </a:lnTo>
                  <a:lnTo>
                    <a:pt x="146187" y="554001"/>
                  </a:lnTo>
                  <a:lnTo>
                    <a:pt x="185097" y="580981"/>
                  </a:lnTo>
                  <a:lnTo>
                    <a:pt x="225053" y="605377"/>
                  </a:lnTo>
                  <a:lnTo>
                    <a:pt x="296327" y="646266"/>
                  </a:lnTo>
                  <a:lnTo>
                    <a:pt x="348858" y="675910"/>
                  </a:lnTo>
                  <a:lnTo>
                    <a:pt x="389032" y="695404"/>
                  </a:lnTo>
                  <a:lnTo>
                    <a:pt x="428902" y="705080"/>
                  </a:lnTo>
                  <a:lnTo>
                    <a:pt x="441912" y="684491"/>
                  </a:lnTo>
                  <a:lnTo>
                    <a:pt x="453411" y="647921"/>
                  </a:lnTo>
                  <a:lnTo>
                    <a:pt x="463288" y="599029"/>
                  </a:lnTo>
                  <a:lnTo>
                    <a:pt x="471431" y="541476"/>
                  </a:lnTo>
                  <a:lnTo>
                    <a:pt x="477729" y="478919"/>
                  </a:lnTo>
                  <a:lnTo>
                    <a:pt x="482070" y="415018"/>
                  </a:lnTo>
                  <a:lnTo>
                    <a:pt x="484344" y="353432"/>
                  </a:lnTo>
                  <a:lnTo>
                    <a:pt x="484438" y="297820"/>
                  </a:lnTo>
                  <a:lnTo>
                    <a:pt x="482242" y="251842"/>
                  </a:lnTo>
                  <a:lnTo>
                    <a:pt x="471550" y="188390"/>
                  </a:lnTo>
                  <a:lnTo>
                    <a:pt x="452456" y="139750"/>
                  </a:lnTo>
                  <a:lnTo>
                    <a:pt x="426216" y="102810"/>
                  </a:lnTo>
                  <a:lnTo>
                    <a:pt x="394083" y="74460"/>
                  </a:lnTo>
                  <a:lnTo>
                    <a:pt x="357312" y="51589"/>
                  </a:lnTo>
                  <a:lnTo>
                    <a:pt x="314317" y="28521"/>
                  </a:lnTo>
                  <a:lnTo>
                    <a:pt x="275079" y="10364"/>
                  </a:lnTo>
                  <a:lnTo>
                    <a:pt x="239576" y="0"/>
                  </a:lnTo>
                  <a:close/>
                </a:path>
              </a:pathLst>
            </a:custGeom>
            <a:solidFill>
              <a:srgbClr val="60547C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 descr=""/>
          <p:cNvSpPr/>
          <p:nvPr/>
        </p:nvSpPr>
        <p:spPr>
          <a:xfrm>
            <a:off x="6897090" y="5365381"/>
            <a:ext cx="1434465" cy="934719"/>
          </a:xfrm>
          <a:custGeom>
            <a:avLst/>
            <a:gdLst/>
            <a:ahLst/>
            <a:cxnLst/>
            <a:rect l="l" t="t" r="r" b="b"/>
            <a:pathLst>
              <a:path w="1434465" h="934720">
                <a:moveTo>
                  <a:pt x="1433995" y="382384"/>
                </a:moveTo>
                <a:lnTo>
                  <a:pt x="1423403" y="313651"/>
                </a:lnTo>
                <a:lnTo>
                  <a:pt x="1392897" y="248958"/>
                </a:lnTo>
                <a:lnTo>
                  <a:pt x="1344307" y="189395"/>
                </a:lnTo>
                <a:lnTo>
                  <a:pt x="1313815" y="161861"/>
                </a:lnTo>
                <a:lnTo>
                  <a:pt x="1279499" y="136029"/>
                </a:lnTo>
                <a:lnTo>
                  <a:pt x="1241602" y="112001"/>
                </a:lnTo>
                <a:lnTo>
                  <a:pt x="1200340" y="89941"/>
                </a:lnTo>
                <a:lnTo>
                  <a:pt x="1155941" y="69964"/>
                </a:lnTo>
                <a:lnTo>
                  <a:pt x="1108659" y="52209"/>
                </a:lnTo>
                <a:lnTo>
                  <a:pt x="1058710" y="36817"/>
                </a:lnTo>
                <a:lnTo>
                  <a:pt x="1006335" y="23926"/>
                </a:lnTo>
                <a:lnTo>
                  <a:pt x="951750" y="13665"/>
                </a:lnTo>
                <a:lnTo>
                  <a:pt x="895197" y="6172"/>
                </a:lnTo>
                <a:lnTo>
                  <a:pt x="836917" y="1574"/>
                </a:lnTo>
                <a:lnTo>
                  <a:pt x="777138" y="0"/>
                </a:lnTo>
                <a:lnTo>
                  <a:pt x="717346" y="1574"/>
                </a:lnTo>
                <a:lnTo>
                  <a:pt x="659066" y="6172"/>
                </a:lnTo>
                <a:lnTo>
                  <a:pt x="602513" y="13665"/>
                </a:lnTo>
                <a:lnTo>
                  <a:pt x="547928" y="23926"/>
                </a:lnTo>
                <a:lnTo>
                  <a:pt x="495554" y="36817"/>
                </a:lnTo>
                <a:lnTo>
                  <a:pt x="445604" y="52209"/>
                </a:lnTo>
                <a:lnTo>
                  <a:pt x="398322" y="69964"/>
                </a:lnTo>
                <a:lnTo>
                  <a:pt x="353923" y="89941"/>
                </a:lnTo>
                <a:lnTo>
                  <a:pt x="312661" y="112001"/>
                </a:lnTo>
                <a:lnTo>
                  <a:pt x="274764" y="136029"/>
                </a:lnTo>
                <a:lnTo>
                  <a:pt x="240449" y="161861"/>
                </a:lnTo>
                <a:lnTo>
                  <a:pt x="209956" y="189395"/>
                </a:lnTo>
                <a:lnTo>
                  <a:pt x="183515" y="218465"/>
                </a:lnTo>
                <a:lnTo>
                  <a:pt x="143738" y="280733"/>
                </a:lnTo>
                <a:lnTo>
                  <a:pt x="122961" y="347586"/>
                </a:lnTo>
                <a:lnTo>
                  <a:pt x="120281" y="382384"/>
                </a:lnTo>
                <a:lnTo>
                  <a:pt x="122961" y="417195"/>
                </a:lnTo>
                <a:lnTo>
                  <a:pt x="143738" y="484047"/>
                </a:lnTo>
                <a:lnTo>
                  <a:pt x="183515" y="546315"/>
                </a:lnTo>
                <a:lnTo>
                  <a:pt x="209956" y="575386"/>
                </a:lnTo>
                <a:lnTo>
                  <a:pt x="240449" y="602919"/>
                </a:lnTo>
                <a:lnTo>
                  <a:pt x="242836" y="604723"/>
                </a:lnTo>
                <a:lnTo>
                  <a:pt x="0" y="934631"/>
                </a:lnTo>
                <a:lnTo>
                  <a:pt x="382917" y="687895"/>
                </a:lnTo>
                <a:lnTo>
                  <a:pt x="398322" y="694817"/>
                </a:lnTo>
                <a:lnTo>
                  <a:pt x="445604" y="712571"/>
                </a:lnTo>
                <a:lnTo>
                  <a:pt x="495554" y="727964"/>
                </a:lnTo>
                <a:lnTo>
                  <a:pt x="547928" y="740854"/>
                </a:lnTo>
                <a:lnTo>
                  <a:pt x="602513" y="751116"/>
                </a:lnTo>
                <a:lnTo>
                  <a:pt x="659066" y="758609"/>
                </a:lnTo>
                <a:lnTo>
                  <a:pt x="717346" y="763206"/>
                </a:lnTo>
                <a:lnTo>
                  <a:pt x="777138" y="764768"/>
                </a:lnTo>
                <a:lnTo>
                  <a:pt x="836917" y="763206"/>
                </a:lnTo>
                <a:lnTo>
                  <a:pt x="895197" y="758609"/>
                </a:lnTo>
                <a:lnTo>
                  <a:pt x="951750" y="751116"/>
                </a:lnTo>
                <a:lnTo>
                  <a:pt x="1006335" y="740854"/>
                </a:lnTo>
                <a:lnTo>
                  <a:pt x="1058710" y="727964"/>
                </a:lnTo>
                <a:lnTo>
                  <a:pt x="1108659" y="712571"/>
                </a:lnTo>
                <a:lnTo>
                  <a:pt x="1155941" y="694817"/>
                </a:lnTo>
                <a:lnTo>
                  <a:pt x="1200340" y="674839"/>
                </a:lnTo>
                <a:lnTo>
                  <a:pt x="1241602" y="652780"/>
                </a:lnTo>
                <a:lnTo>
                  <a:pt x="1279499" y="628751"/>
                </a:lnTo>
                <a:lnTo>
                  <a:pt x="1313815" y="602919"/>
                </a:lnTo>
                <a:lnTo>
                  <a:pt x="1344307" y="575386"/>
                </a:lnTo>
                <a:lnTo>
                  <a:pt x="1370749" y="546315"/>
                </a:lnTo>
                <a:lnTo>
                  <a:pt x="1410525" y="484047"/>
                </a:lnTo>
                <a:lnTo>
                  <a:pt x="1431302" y="417195"/>
                </a:lnTo>
                <a:lnTo>
                  <a:pt x="1433995" y="382384"/>
                </a:lnTo>
                <a:close/>
              </a:path>
            </a:pathLst>
          </a:custGeom>
          <a:solidFill>
            <a:srgbClr val="42BB93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24" name="object 24" descr="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25" name="object 25" descr="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7" name="object 2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28" name="object 2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29" name="object 2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30" name="object 3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32</a:t>
            </a:fld>
          </a:p>
        </p:txBody>
      </p:sp>
      <p:sp>
        <p:nvSpPr>
          <p:cNvPr id="31" name="object 31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32" name="object 32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2038" y="2291016"/>
            <a:ext cx="7028180" cy="1384300"/>
          </a:xfrm>
          <a:prstGeom prst="rect"/>
        </p:spPr>
        <p:txBody>
          <a:bodyPr wrap="square" lIns="0" tIns="38100" rIns="0" bIns="0" rtlCol="0" vert="horz">
            <a:spAutoFit/>
          </a:bodyPr>
          <a:lstStyle/>
          <a:p>
            <a:pPr marL="12700" marR="5080" indent="1021715">
              <a:lnSpc>
                <a:spcPts val="5300"/>
              </a:lnSpc>
              <a:spcBef>
                <a:spcPts val="300"/>
              </a:spcBef>
            </a:pPr>
            <a:r>
              <a:rPr dirty="0" sz="4500" spc="315">
                <a:solidFill>
                  <a:srgbClr val="58595B"/>
                </a:solidFill>
              </a:rPr>
              <a:t>Послухаймо</a:t>
            </a:r>
            <a:r>
              <a:rPr dirty="0" sz="4500" spc="30">
                <a:solidFill>
                  <a:srgbClr val="58595B"/>
                </a:solidFill>
              </a:rPr>
              <a:t> </a:t>
            </a:r>
            <a:r>
              <a:rPr dirty="0" sz="4500" spc="140">
                <a:solidFill>
                  <a:srgbClr val="58595B"/>
                </a:solidFill>
              </a:rPr>
              <a:t>тих, </a:t>
            </a:r>
            <a:r>
              <a:rPr dirty="0" sz="4500" spc="180">
                <a:solidFill>
                  <a:srgbClr val="58595B"/>
                </a:solidFill>
              </a:rPr>
              <a:t>хто</a:t>
            </a:r>
            <a:r>
              <a:rPr dirty="0" sz="4500" spc="25">
                <a:solidFill>
                  <a:srgbClr val="58595B"/>
                </a:solidFill>
              </a:rPr>
              <a:t> </a:t>
            </a:r>
            <a:r>
              <a:rPr dirty="0" sz="4500" spc="285">
                <a:solidFill>
                  <a:srgbClr val="58595B"/>
                </a:solidFill>
              </a:rPr>
              <a:t>«сидить</a:t>
            </a:r>
            <a:r>
              <a:rPr dirty="0" sz="4500" spc="25">
                <a:solidFill>
                  <a:srgbClr val="58595B"/>
                </a:solidFill>
              </a:rPr>
              <a:t> </a:t>
            </a:r>
            <a:r>
              <a:rPr dirty="0" sz="4500" spc="165">
                <a:solidFill>
                  <a:srgbClr val="58595B"/>
                </a:solidFill>
              </a:rPr>
              <a:t>за</a:t>
            </a:r>
            <a:r>
              <a:rPr dirty="0" sz="4500" spc="25">
                <a:solidFill>
                  <a:srgbClr val="58595B"/>
                </a:solidFill>
              </a:rPr>
              <a:t> </a:t>
            </a:r>
            <a:r>
              <a:rPr dirty="0" sz="4500" spc="130">
                <a:solidFill>
                  <a:srgbClr val="58595B"/>
                </a:solidFill>
              </a:rPr>
              <a:t>столом».</a:t>
            </a:r>
            <a:endParaRPr sz="4500"/>
          </a:p>
        </p:txBody>
      </p:sp>
      <p:grpSp>
        <p:nvGrpSpPr>
          <p:cNvPr id="3" name="object 3" descr="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4" name="object 4" descr="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9" name="object 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32</a:t>
            </a:fld>
          </a:p>
        </p:txBody>
      </p:sp>
      <p:sp>
        <p:nvSpPr>
          <p:cNvPr id="10" name="object 1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11" name="object 11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2096" y="576008"/>
            <a:ext cx="9163240" cy="5921994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1680121" y="765201"/>
            <a:ext cx="1279525" cy="6673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325120">
              <a:lnSpc>
                <a:spcPct val="117000"/>
              </a:lnSpc>
              <a:spcBef>
                <a:spcPts val="95"/>
              </a:spcBef>
            </a:pPr>
            <a:r>
              <a:rPr dirty="0" sz="1800" spc="90">
                <a:solidFill>
                  <a:srgbClr val="231F20"/>
                </a:solidFill>
                <a:latin typeface="Microsoft Sans Serif"/>
                <a:cs typeface="Microsoft Sans Serif"/>
              </a:rPr>
              <a:t>Соня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Лівінгстон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020458" y="3456763"/>
            <a:ext cx="1384300" cy="6673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287020">
              <a:lnSpc>
                <a:spcPct val="117000"/>
              </a:lnSpc>
              <a:spcBef>
                <a:spcPts val="95"/>
              </a:spcBef>
            </a:pP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Віктор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Комаренко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517565" y="772695"/>
            <a:ext cx="1327150" cy="6673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73660">
              <a:lnSpc>
                <a:spcPct val="117000"/>
              </a:lnSpc>
              <a:spcBef>
                <a:spcPts val="95"/>
              </a:spcBef>
            </a:pP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Катерина </a:t>
            </a:r>
            <a:r>
              <a:rPr dirty="0" sz="1800" spc="105">
                <a:solidFill>
                  <a:srgbClr val="231F20"/>
                </a:solidFill>
                <a:latin typeface="Microsoft Sans Serif"/>
                <a:cs typeface="Microsoft Sans Serif"/>
              </a:rPr>
              <a:t>Костюкова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676019" y="4003511"/>
            <a:ext cx="1806575" cy="13093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174625">
              <a:lnSpc>
                <a:spcPct val="117000"/>
              </a:lnSpc>
              <a:spcBef>
                <a:spcPts val="95"/>
              </a:spcBef>
            </a:pP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Дослідники</a:t>
            </a:r>
            <a:r>
              <a:rPr dirty="0" sz="1800" spc="5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8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Університету</a:t>
            </a:r>
            <a:endParaRPr sz="1800">
              <a:latin typeface="Microsoft Sans Serif"/>
              <a:cs typeface="Microsoft Sans Serif"/>
            </a:endParaRPr>
          </a:p>
          <a:p>
            <a:pPr marL="600710" marR="288925" indent="-304800">
              <a:lnSpc>
                <a:spcPct val="117000"/>
              </a:lnSpc>
            </a:pP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Південної </a:t>
            </a:r>
            <a:r>
              <a:rPr dirty="0" sz="1800" spc="90">
                <a:solidFill>
                  <a:srgbClr val="231F20"/>
                </a:solidFill>
                <a:latin typeface="Microsoft Sans Serif"/>
                <a:cs typeface="Microsoft Sans Serif"/>
              </a:rPr>
              <a:t>Данії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930218" y="5191685"/>
            <a:ext cx="2136140" cy="9880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56845" marR="149225">
              <a:lnSpc>
                <a:spcPct val="117000"/>
              </a:lnSpc>
              <a:spcBef>
                <a:spcPts val="95"/>
              </a:spcBef>
            </a:pPr>
            <a:r>
              <a:rPr dirty="0" sz="1800" spc="105">
                <a:solidFill>
                  <a:srgbClr val="231F20"/>
                </a:solidFill>
                <a:latin typeface="Microsoft Sans Serif"/>
                <a:cs typeface="Microsoft Sans Serif"/>
              </a:rPr>
              <a:t>Ручі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55">
                <a:solidFill>
                  <a:srgbClr val="231F20"/>
                </a:solidFill>
                <a:latin typeface="Microsoft Sans Serif"/>
                <a:cs typeface="Microsoft Sans Serif"/>
              </a:rPr>
              <a:t>Соні, </a:t>
            </a:r>
            <a:r>
              <a:rPr dirty="0" sz="1800" spc="110">
                <a:solidFill>
                  <a:srgbClr val="231F20"/>
                </a:solidFill>
                <a:latin typeface="Microsoft Sans Serif"/>
                <a:cs typeface="Microsoft Sans Serif"/>
              </a:rPr>
              <a:t>Рітеш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85">
                <a:solidFill>
                  <a:srgbClr val="231F20"/>
                </a:solidFill>
                <a:latin typeface="Microsoft Sans Serif"/>
                <a:cs typeface="Microsoft Sans Serif"/>
              </a:rPr>
              <a:t>Упадхяй,</a:t>
            </a:r>
            <a:endParaRPr sz="1800">
              <a:latin typeface="Microsoft Sans Serif"/>
              <a:cs typeface="Microsoft Sans Serif"/>
            </a:endParaRPr>
          </a:p>
          <a:p>
            <a:pPr algn="ctr">
              <a:lnSpc>
                <a:spcPct val="100000"/>
              </a:lnSpc>
              <a:spcBef>
                <a:spcPts val="370"/>
              </a:spcBef>
            </a:pP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Махендра</a:t>
            </a:r>
            <a:r>
              <a:rPr dirty="0" sz="1800" spc="4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Джейн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8005216" y="1682396"/>
            <a:ext cx="1006475" cy="6673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111760">
              <a:lnSpc>
                <a:spcPct val="117000"/>
              </a:lnSpc>
              <a:spcBef>
                <a:spcPts val="95"/>
              </a:spcBef>
            </a:pP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Оксен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Лісовий</a:t>
            </a:r>
            <a:endParaRPr sz="1800">
              <a:latin typeface="Microsoft Sans Serif"/>
              <a:cs typeface="Microsoft Sans Serif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0" name="object 10" descr="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5" name="object 1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32</a:t>
            </a:fld>
          </a:p>
        </p:txBody>
      </p:sp>
      <p:sp>
        <p:nvSpPr>
          <p:cNvPr id="16" name="object 1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17" name="object 17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941830">
              <a:lnSpc>
                <a:spcPct val="100000"/>
              </a:lnSpc>
              <a:spcBef>
                <a:spcPts val="100"/>
              </a:spcBef>
            </a:pPr>
            <a:r>
              <a:rPr dirty="0" spc="525"/>
              <a:t>Що</a:t>
            </a:r>
            <a:r>
              <a:rPr dirty="0" spc="15"/>
              <a:t> </a:t>
            </a:r>
            <a:r>
              <a:rPr dirty="0" spc="365"/>
              <a:t>вони</a:t>
            </a:r>
            <a:r>
              <a:rPr dirty="0" spc="20"/>
              <a:t> </a:t>
            </a:r>
            <a:r>
              <a:rPr dirty="0" spc="220"/>
              <a:t>кажуть</a:t>
            </a:r>
            <a:r>
              <a:rPr dirty="0" spc="20"/>
              <a:t> </a:t>
            </a:r>
            <a:r>
              <a:rPr dirty="0" spc="390"/>
              <a:t>про</a:t>
            </a:r>
            <a:r>
              <a:rPr dirty="0" spc="20"/>
              <a:t> </a:t>
            </a:r>
            <a:r>
              <a:rPr dirty="0" spc="145"/>
              <a:t>це?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2597696" y="5864986"/>
            <a:ext cx="5497195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980" b="1">
                <a:solidFill>
                  <a:srgbClr val="231F20"/>
                </a:solidFill>
                <a:latin typeface="Yu Gothic"/>
                <a:cs typeface="Yu Gothic"/>
              </a:rPr>
              <a:t>Зробімо</a:t>
            </a:r>
            <a:r>
              <a:rPr dirty="0" sz="2800" spc="45" b="1">
                <a:solidFill>
                  <a:srgbClr val="231F20"/>
                </a:solidFill>
                <a:latin typeface="Yu Gothic"/>
                <a:cs typeface="Yu Gothic"/>
              </a:rPr>
              <a:t> </a:t>
            </a:r>
            <a:r>
              <a:rPr dirty="0" sz="2800" spc="-505" b="1">
                <a:solidFill>
                  <a:srgbClr val="231F20"/>
                </a:solidFill>
                <a:latin typeface="Yu Gothic"/>
                <a:cs typeface="Yu Gothic"/>
              </a:rPr>
              <a:t>цю</a:t>
            </a:r>
            <a:r>
              <a:rPr dirty="0" sz="2800" spc="45" b="1">
                <a:solidFill>
                  <a:srgbClr val="231F20"/>
                </a:solidFill>
                <a:latin typeface="Yu Gothic"/>
                <a:cs typeface="Yu Gothic"/>
              </a:rPr>
              <a:t> </a:t>
            </a:r>
            <a:r>
              <a:rPr dirty="0" sz="2800" spc="-869" b="1">
                <a:solidFill>
                  <a:srgbClr val="231F20"/>
                </a:solidFill>
                <a:latin typeface="Yu Gothic"/>
                <a:cs typeface="Yu Gothic"/>
              </a:rPr>
              <a:t>промову</a:t>
            </a:r>
            <a:r>
              <a:rPr dirty="0" sz="2800" spc="45" b="1">
                <a:solidFill>
                  <a:srgbClr val="231F20"/>
                </a:solidFill>
                <a:latin typeface="Yu Gothic"/>
                <a:cs typeface="Yu Gothic"/>
              </a:rPr>
              <a:t> </a:t>
            </a:r>
            <a:r>
              <a:rPr dirty="0" sz="2800" spc="-930" b="1">
                <a:solidFill>
                  <a:srgbClr val="231F20"/>
                </a:solidFill>
                <a:latin typeface="Yu Gothic"/>
                <a:cs typeface="Yu Gothic"/>
              </a:rPr>
              <a:t>разом</a:t>
            </a:r>
            <a:endParaRPr sz="2800">
              <a:latin typeface="Yu Gothic"/>
              <a:cs typeface="Yu Gothic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55614" y="1715846"/>
            <a:ext cx="5766384" cy="4012259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7421511" y="2010699"/>
            <a:ext cx="817880" cy="5441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90170">
              <a:lnSpc>
                <a:spcPct val="117300"/>
              </a:lnSpc>
              <a:spcBef>
                <a:spcPts val="95"/>
              </a:spcBef>
            </a:pPr>
            <a:r>
              <a:rPr dirty="0" sz="1450" spc="90">
                <a:solidFill>
                  <a:srgbClr val="231F20"/>
                </a:solidFill>
                <a:latin typeface="Microsoft Sans Serif"/>
                <a:cs typeface="Microsoft Sans Serif"/>
              </a:rPr>
              <a:t>Оксен </a:t>
            </a:r>
            <a:r>
              <a:rPr dirty="0" sz="1450" spc="114">
                <a:solidFill>
                  <a:srgbClr val="231F20"/>
                </a:solidFill>
                <a:latin typeface="Microsoft Sans Serif"/>
                <a:cs typeface="Microsoft Sans Serif"/>
              </a:rPr>
              <a:t>Лісовий</a:t>
            </a:r>
            <a:endParaRPr sz="1450">
              <a:latin typeface="Microsoft Sans Serif"/>
              <a:cs typeface="Microsoft Sans Serif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7" name="object 7" descr="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2" name="object 12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32</a:t>
            </a:fld>
          </a:p>
        </p:txBody>
      </p:sp>
      <p:sp>
        <p:nvSpPr>
          <p:cNvPr id="13" name="object 1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14" name="object 14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6500" y="677113"/>
            <a:ext cx="898969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70" b="1">
                <a:latin typeface="Tahoma"/>
                <a:cs typeface="Tahoma"/>
              </a:rPr>
              <a:t>Оксен</a:t>
            </a:r>
            <a:r>
              <a:rPr dirty="0" sz="3000" spc="-125" b="1">
                <a:latin typeface="Tahoma"/>
                <a:cs typeface="Tahoma"/>
              </a:rPr>
              <a:t> </a:t>
            </a:r>
            <a:r>
              <a:rPr dirty="0" sz="3000" b="1">
                <a:latin typeface="Tahoma"/>
                <a:cs typeface="Tahoma"/>
              </a:rPr>
              <a:t>Лісовий</a:t>
            </a:r>
            <a:r>
              <a:rPr dirty="0" sz="3000"/>
              <a:t>,</a:t>
            </a:r>
            <a:r>
              <a:rPr dirty="0" sz="3000" spc="-55"/>
              <a:t> </a:t>
            </a:r>
            <a:r>
              <a:rPr dirty="0" sz="3000" spc="185"/>
              <a:t>міністр</a:t>
            </a:r>
            <a:r>
              <a:rPr dirty="0" sz="3000" spc="-60"/>
              <a:t> </a:t>
            </a:r>
            <a:r>
              <a:rPr dirty="0" sz="3000" spc="185"/>
              <a:t>освіти</a:t>
            </a:r>
            <a:r>
              <a:rPr dirty="0" sz="3000" spc="-55"/>
              <a:t> </a:t>
            </a:r>
            <a:r>
              <a:rPr dirty="0" sz="3000" spc="155"/>
              <a:t>і</a:t>
            </a:r>
            <a:r>
              <a:rPr dirty="0" sz="3000" spc="-55"/>
              <a:t> </a:t>
            </a:r>
            <a:r>
              <a:rPr dirty="0" sz="3000" spc="235"/>
              <a:t>науки</a:t>
            </a:r>
            <a:r>
              <a:rPr dirty="0" sz="3000" spc="-60"/>
              <a:t> </a:t>
            </a:r>
            <a:r>
              <a:rPr dirty="0" sz="3000" spc="185"/>
              <a:t>України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16500" y="1338986"/>
            <a:ext cx="8905240" cy="45091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800" spc="105">
                <a:solidFill>
                  <a:srgbClr val="58595B"/>
                </a:solidFill>
                <a:uFill>
                  <a:solidFill>
                    <a:srgbClr val="58595B"/>
                  </a:solidFill>
                </a:uFill>
                <a:latin typeface="Microsoft Sans Serif"/>
                <a:cs typeface="Microsoft Sans Serif"/>
              </a:rPr>
              <a:t>Джерело</a:t>
            </a:r>
            <a:r>
              <a:rPr dirty="0" sz="1800" spc="105">
                <a:solidFill>
                  <a:srgbClr val="58595B"/>
                </a:solidFill>
                <a:latin typeface="Microsoft Sans Serif"/>
                <a:cs typeface="Microsoft Sans Serif"/>
              </a:rPr>
              <a:t>:</a:t>
            </a:r>
            <a:r>
              <a:rPr dirty="0" sz="1800" spc="5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0">
                <a:solidFill>
                  <a:srgbClr val="58595B"/>
                </a:solidFill>
                <a:latin typeface="Microsoft Sans Serif"/>
                <a:cs typeface="Microsoft Sans Serif"/>
              </a:rPr>
              <a:t>МОН</a:t>
            </a:r>
            <a:endParaRPr sz="18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20"/>
              </a:spcBef>
            </a:pPr>
            <a:endParaRPr sz="1800">
              <a:latin typeface="Microsoft Sans Serif"/>
              <a:cs typeface="Microsoft Sans Serif"/>
            </a:endParaRPr>
          </a:p>
          <a:p>
            <a:pPr marL="23495" marR="252729">
              <a:lnSpc>
                <a:spcPct val="113999"/>
              </a:lnSpc>
            </a:pPr>
            <a:r>
              <a:rPr dirty="0" sz="1900" spc="195">
                <a:solidFill>
                  <a:srgbClr val="231F20"/>
                </a:solidFill>
                <a:latin typeface="Microsoft Sans Serif"/>
                <a:cs typeface="Microsoft Sans Serif"/>
              </a:rPr>
              <a:t>Лише</a:t>
            </a:r>
            <a:r>
              <a:rPr dirty="0" sz="19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900" spc="180">
                <a:solidFill>
                  <a:srgbClr val="231F20"/>
                </a:solidFill>
                <a:latin typeface="Microsoft Sans Serif"/>
                <a:cs typeface="Microsoft Sans Serif"/>
              </a:rPr>
              <a:t>приблизно</a:t>
            </a:r>
            <a:r>
              <a:rPr dirty="0" sz="19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900" spc="130">
                <a:solidFill>
                  <a:srgbClr val="231F20"/>
                </a:solidFill>
                <a:latin typeface="Microsoft Sans Serif"/>
                <a:cs typeface="Microsoft Sans Serif"/>
              </a:rPr>
              <a:t>третина</a:t>
            </a:r>
            <a:r>
              <a:rPr dirty="0" sz="19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900" spc="150">
                <a:solidFill>
                  <a:srgbClr val="231F20"/>
                </a:solidFill>
                <a:latin typeface="Microsoft Sans Serif"/>
                <a:cs typeface="Microsoft Sans Serif"/>
              </a:rPr>
              <a:t>українських</a:t>
            </a:r>
            <a:r>
              <a:rPr dirty="0" sz="19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900" spc="160">
                <a:solidFill>
                  <a:srgbClr val="231F20"/>
                </a:solidFill>
                <a:latin typeface="Microsoft Sans Serif"/>
                <a:cs typeface="Microsoft Sans Serif"/>
              </a:rPr>
              <a:t>шкіл</a:t>
            </a:r>
            <a:r>
              <a:rPr dirty="0" sz="19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900" spc="110">
                <a:solidFill>
                  <a:srgbClr val="231F20"/>
                </a:solidFill>
                <a:latin typeface="Microsoft Sans Serif"/>
                <a:cs typeface="Microsoft Sans Serif"/>
              </a:rPr>
              <a:t>змогла</a:t>
            </a:r>
            <a:r>
              <a:rPr dirty="0" sz="19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900" spc="140">
                <a:solidFill>
                  <a:srgbClr val="231F20"/>
                </a:solidFill>
                <a:latin typeface="Microsoft Sans Serif"/>
                <a:cs typeface="Microsoft Sans Serif"/>
              </a:rPr>
              <a:t>розпочати</a:t>
            </a:r>
            <a:r>
              <a:rPr dirty="0" sz="19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900" spc="135">
                <a:solidFill>
                  <a:srgbClr val="231F20"/>
                </a:solidFill>
                <a:latin typeface="Microsoft Sans Serif"/>
                <a:cs typeface="Microsoft Sans Serif"/>
              </a:rPr>
              <a:t>очне </a:t>
            </a:r>
            <a:r>
              <a:rPr dirty="0" sz="1900" spc="145">
                <a:solidFill>
                  <a:srgbClr val="231F20"/>
                </a:solidFill>
                <a:latin typeface="Microsoft Sans Serif"/>
                <a:cs typeface="Microsoft Sans Serif"/>
              </a:rPr>
              <a:t>навчання</a:t>
            </a:r>
            <a:r>
              <a:rPr dirty="0" sz="19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900" spc="75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19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900" spc="-365">
                <a:solidFill>
                  <a:srgbClr val="231F20"/>
                </a:solidFill>
                <a:latin typeface="Microsoft Sans Serif"/>
                <a:cs typeface="Microsoft Sans Serif"/>
              </a:rPr>
              <a:t>1</a:t>
            </a:r>
            <a:r>
              <a:rPr dirty="0" sz="19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900" spc="165">
                <a:solidFill>
                  <a:srgbClr val="231F20"/>
                </a:solidFill>
                <a:latin typeface="Microsoft Sans Serif"/>
                <a:cs typeface="Microsoft Sans Serif"/>
              </a:rPr>
              <a:t>вересня</a:t>
            </a:r>
            <a:r>
              <a:rPr dirty="0" sz="19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900" spc="60">
                <a:solidFill>
                  <a:srgbClr val="231F20"/>
                </a:solidFill>
                <a:latin typeface="Microsoft Sans Serif"/>
                <a:cs typeface="Microsoft Sans Serif"/>
              </a:rPr>
              <a:t>2022</a:t>
            </a:r>
            <a:r>
              <a:rPr dirty="0" sz="19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900" spc="95">
                <a:solidFill>
                  <a:srgbClr val="231F20"/>
                </a:solidFill>
                <a:latin typeface="Microsoft Sans Serif"/>
                <a:cs typeface="Microsoft Sans Serif"/>
              </a:rPr>
              <a:t>року.</a:t>
            </a:r>
            <a:r>
              <a:rPr dirty="0" sz="19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900" spc="120">
                <a:solidFill>
                  <a:srgbClr val="231F20"/>
                </a:solidFill>
                <a:latin typeface="Microsoft Sans Serif"/>
                <a:cs typeface="Microsoft Sans Serif"/>
              </a:rPr>
              <a:t>Це</a:t>
            </a:r>
            <a:r>
              <a:rPr dirty="0" sz="19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900" spc="90">
                <a:solidFill>
                  <a:srgbClr val="231F20"/>
                </a:solidFill>
                <a:latin typeface="Microsoft Sans Serif"/>
                <a:cs typeface="Microsoft Sans Serif"/>
              </a:rPr>
              <a:t>означає,</a:t>
            </a:r>
            <a:r>
              <a:rPr dirty="0" sz="19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900" spc="180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19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900" spc="145">
                <a:solidFill>
                  <a:srgbClr val="231F20"/>
                </a:solidFill>
                <a:latin typeface="Microsoft Sans Serif"/>
                <a:cs typeface="Microsoft Sans Serif"/>
              </a:rPr>
              <a:t>орієнтовно</a:t>
            </a:r>
            <a:endParaRPr sz="1900">
              <a:latin typeface="Microsoft Sans Serif"/>
              <a:cs typeface="Microsoft Sans Serif"/>
            </a:endParaRPr>
          </a:p>
          <a:p>
            <a:pPr marL="23495" marR="1804035">
              <a:lnSpc>
                <a:spcPct val="113999"/>
              </a:lnSpc>
              <a:spcBef>
                <a:spcPts val="5"/>
              </a:spcBef>
            </a:pPr>
            <a:r>
              <a:rPr dirty="0" sz="1900" b="1">
                <a:solidFill>
                  <a:srgbClr val="615780"/>
                </a:solidFill>
                <a:latin typeface="Tahoma"/>
                <a:cs typeface="Tahoma"/>
              </a:rPr>
              <a:t>3</a:t>
            </a:r>
            <a:r>
              <a:rPr dirty="0" sz="1900" spc="-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900" spc="90" b="1">
                <a:solidFill>
                  <a:srgbClr val="615780"/>
                </a:solidFill>
                <a:latin typeface="Tahoma"/>
                <a:cs typeface="Tahoma"/>
              </a:rPr>
              <a:t>млн</a:t>
            </a:r>
            <a:r>
              <a:rPr dirty="0" sz="190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900" spc="60" b="1">
                <a:solidFill>
                  <a:srgbClr val="615780"/>
                </a:solidFill>
                <a:latin typeface="Tahoma"/>
                <a:cs typeface="Tahoma"/>
              </a:rPr>
              <a:t>учнів</a:t>
            </a:r>
            <a:r>
              <a:rPr dirty="0" sz="1900" b="1">
                <a:solidFill>
                  <a:srgbClr val="615780"/>
                </a:solidFill>
                <a:latin typeface="Tahoma"/>
                <a:cs typeface="Tahoma"/>
              </a:rPr>
              <a:t> і </a:t>
            </a:r>
            <a:r>
              <a:rPr dirty="0" sz="1900" spc="90" b="1">
                <a:solidFill>
                  <a:srgbClr val="615780"/>
                </a:solidFill>
                <a:latin typeface="Tahoma"/>
                <a:cs typeface="Tahoma"/>
              </a:rPr>
              <a:t>учениць</a:t>
            </a:r>
            <a:r>
              <a:rPr dirty="0" sz="1900" spc="-5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900" spc="130">
                <a:solidFill>
                  <a:srgbClr val="231F20"/>
                </a:solidFill>
                <a:latin typeface="Microsoft Sans Serif"/>
                <a:cs typeface="Microsoft Sans Serif"/>
              </a:rPr>
              <a:t>відвідували</a:t>
            </a:r>
            <a:r>
              <a:rPr dirty="0" sz="19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900" spc="105">
                <a:solidFill>
                  <a:srgbClr val="231F20"/>
                </a:solidFill>
                <a:latin typeface="Microsoft Sans Serif"/>
                <a:cs typeface="Microsoft Sans Serif"/>
              </a:rPr>
              <a:t>заняття</a:t>
            </a:r>
            <a:r>
              <a:rPr dirty="0" sz="19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900" spc="70" b="1">
                <a:solidFill>
                  <a:srgbClr val="615780"/>
                </a:solidFill>
                <a:latin typeface="Tahoma"/>
                <a:cs typeface="Tahoma"/>
              </a:rPr>
              <a:t>онлайн</a:t>
            </a:r>
            <a:r>
              <a:rPr dirty="0" sz="190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900" spc="45" b="1">
                <a:solidFill>
                  <a:srgbClr val="615780"/>
                </a:solidFill>
                <a:latin typeface="Tahoma"/>
                <a:cs typeface="Tahoma"/>
              </a:rPr>
              <a:t>або </a:t>
            </a:r>
            <a:r>
              <a:rPr dirty="0" sz="1900" b="1">
                <a:solidFill>
                  <a:srgbClr val="615780"/>
                </a:solidFill>
                <a:latin typeface="Tahoma"/>
                <a:cs typeface="Tahoma"/>
              </a:rPr>
              <a:t>в</a:t>
            </a:r>
            <a:r>
              <a:rPr dirty="0" sz="1900" spc="3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900" spc="80" b="1">
                <a:solidFill>
                  <a:srgbClr val="615780"/>
                </a:solidFill>
                <a:latin typeface="Tahoma"/>
                <a:cs typeface="Tahoma"/>
              </a:rPr>
              <a:t>змішаному</a:t>
            </a:r>
            <a:r>
              <a:rPr dirty="0" sz="1900" spc="3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900" spc="-10" b="1">
                <a:solidFill>
                  <a:srgbClr val="615780"/>
                </a:solidFill>
                <a:latin typeface="Tahoma"/>
                <a:cs typeface="Tahoma"/>
              </a:rPr>
              <a:t>форматі</a:t>
            </a:r>
            <a:r>
              <a:rPr dirty="0" sz="1900" spc="-10">
                <a:solidFill>
                  <a:srgbClr val="231F20"/>
                </a:solidFill>
                <a:latin typeface="Microsoft Sans Serif"/>
                <a:cs typeface="Microsoft Sans Serif"/>
              </a:rPr>
              <a:t>.</a:t>
            </a:r>
            <a:endParaRPr sz="1900">
              <a:latin typeface="Microsoft Sans Serif"/>
              <a:cs typeface="Microsoft Sans Serif"/>
            </a:endParaRPr>
          </a:p>
          <a:p>
            <a:pPr marL="23495" marR="382905">
              <a:lnSpc>
                <a:spcPct val="113999"/>
              </a:lnSpc>
              <a:spcBef>
                <a:spcPts val="1985"/>
              </a:spcBef>
            </a:pPr>
            <a:r>
              <a:rPr dirty="0" sz="1900" spc="-75" i="1">
                <a:solidFill>
                  <a:srgbClr val="231F20"/>
                </a:solidFill>
                <a:latin typeface="Arial"/>
                <a:cs typeface="Arial"/>
              </a:rPr>
              <a:t>«</a:t>
            </a:r>
            <a:r>
              <a:rPr dirty="0" sz="1900" spc="-75" b="1" i="1">
                <a:solidFill>
                  <a:srgbClr val="615780"/>
                </a:solidFill>
                <a:latin typeface="Georgia"/>
                <a:cs typeface="Georgia"/>
              </a:rPr>
              <a:t>Третина</a:t>
            </a:r>
            <a:r>
              <a:rPr dirty="0" sz="1900" spc="85" b="1" i="1">
                <a:solidFill>
                  <a:srgbClr val="615780"/>
                </a:solidFill>
                <a:latin typeface="Georgia"/>
                <a:cs typeface="Georgia"/>
              </a:rPr>
              <a:t> </a:t>
            </a:r>
            <a:r>
              <a:rPr dirty="0" sz="1900" b="1" i="1">
                <a:solidFill>
                  <a:srgbClr val="615780"/>
                </a:solidFill>
                <a:latin typeface="Georgia"/>
                <a:cs typeface="Georgia"/>
              </a:rPr>
              <a:t>школярів</a:t>
            </a:r>
            <a:r>
              <a:rPr dirty="0" sz="1900" spc="85" b="1" i="1">
                <a:solidFill>
                  <a:srgbClr val="615780"/>
                </a:solidFill>
                <a:latin typeface="Georgia"/>
                <a:cs typeface="Georgia"/>
              </a:rPr>
              <a:t> </a:t>
            </a:r>
            <a:r>
              <a:rPr dirty="0" sz="1900" b="1" i="1">
                <a:solidFill>
                  <a:srgbClr val="615780"/>
                </a:solidFill>
                <a:latin typeface="Georgia"/>
                <a:cs typeface="Georgia"/>
              </a:rPr>
              <a:t>і</a:t>
            </a:r>
            <a:r>
              <a:rPr dirty="0" sz="1900" spc="85" b="1" i="1">
                <a:solidFill>
                  <a:srgbClr val="615780"/>
                </a:solidFill>
                <a:latin typeface="Georgia"/>
                <a:cs typeface="Georgia"/>
              </a:rPr>
              <a:t> </a:t>
            </a:r>
            <a:r>
              <a:rPr dirty="0" sz="1900" b="1" i="1">
                <a:solidFill>
                  <a:srgbClr val="615780"/>
                </a:solidFill>
                <a:latin typeface="Georgia"/>
                <a:cs typeface="Georgia"/>
              </a:rPr>
              <a:t>школярок</a:t>
            </a:r>
            <a:r>
              <a:rPr dirty="0" sz="1900" i="1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dirty="0" sz="190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160" i="1">
                <a:solidFill>
                  <a:srgbClr val="231F20"/>
                </a:solidFill>
                <a:latin typeface="Arial"/>
                <a:cs typeface="Arial"/>
              </a:rPr>
              <a:t>які</a:t>
            </a:r>
            <a:r>
              <a:rPr dirty="0" sz="190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130" i="1">
                <a:solidFill>
                  <a:srgbClr val="231F20"/>
                </a:solidFill>
                <a:latin typeface="Arial"/>
                <a:cs typeface="Arial"/>
              </a:rPr>
              <a:t>сьогодні</a:t>
            </a:r>
            <a:r>
              <a:rPr dirty="0" sz="19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i="1">
                <a:solidFill>
                  <a:srgbClr val="231F20"/>
                </a:solidFill>
                <a:latin typeface="Arial"/>
                <a:cs typeface="Arial"/>
              </a:rPr>
              <a:t>мають</a:t>
            </a:r>
            <a:r>
              <a:rPr dirty="0" sz="190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100" i="1">
                <a:solidFill>
                  <a:srgbClr val="231F20"/>
                </a:solidFill>
                <a:latin typeface="Arial"/>
                <a:cs typeface="Arial"/>
              </a:rPr>
              <a:t>навчатися</a:t>
            </a:r>
            <a:r>
              <a:rPr dirty="0" sz="190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125" i="1">
                <a:solidFill>
                  <a:srgbClr val="231F20"/>
                </a:solidFill>
                <a:latin typeface="Arial"/>
                <a:cs typeface="Arial"/>
              </a:rPr>
              <a:t>в </a:t>
            </a:r>
            <a:r>
              <a:rPr dirty="0" sz="1900" spc="130" i="1">
                <a:solidFill>
                  <a:srgbClr val="231F20"/>
                </a:solidFill>
                <a:latin typeface="Arial"/>
                <a:cs typeface="Arial"/>
              </a:rPr>
              <a:t>дистанційному</a:t>
            </a:r>
            <a:r>
              <a:rPr dirty="0" sz="1900" i="1">
                <a:solidFill>
                  <a:srgbClr val="231F20"/>
                </a:solidFill>
                <a:latin typeface="Arial"/>
                <a:cs typeface="Arial"/>
              </a:rPr>
              <a:t> форматі, </a:t>
            </a:r>
            <a:r>
              <a:rPr dirty="0" sz="1900" spc="80" b="1" i="1">
                <a:solidFill>
                  <a:srgbClr val="615780"/>
                </a:solidFill>
                <a:latin typeface="Georgia"/>
                <a:cs typeface="Georgia"/>
              </a:rPr>
              <a:t>не</a:t>
            </a:r>
            <a:r>
              <a:rPr dirty="0" sz="1900" spc="95" b="1" i="1">
                <a:solidFill>
                  <a:srgbClr val="615780"/>
                </a:solidFill>
                <a:latin typeface="Georgia"/>
                <a:cs typeface="Georgia"/>
              </a:rPr>
              <a:t> </a:t>
            </a:r>
            <a:r>
              <a:rPr dirty="0" sz="1900" spc="-225" b="1" i="1">
                <a:solidFill>
                  <a:srgbClr val="615780"/>
                </a:solidFill>
                <a:latin typeface="Georgia"/>
                <a:cs typeface="Georgia"/>
              </a:rPr>
              <a:t>можуть</a:t>
            </a:r>
            <a:r>
              <a:rPr dirty="0" sz="1900" spc="95" b="1" i="1">
                <a:solidFill>
                  <a:srgbClr val="615780"/>
                </a:solidFill>
                <a:latin typeface="Georgia"/>
                <a:cs typeface="Georgia"/>
              </a:rPr>
              <a:t> </a:t>
            </a:r>
            <a:r>
              <a:rPr dirty="0" sz="1900" spc="90" b="1" i="1">
                <a:solidFill>
                  <a:srgbClr val="615780"/>
                </a:solidFill>
                <a:latin typeface="Georgia"/>
                <a:cs typeface="Georgia"/>
              </a:rPr>
              <a:t>це</a:t>
            </a:r>
            <a:r>
              <a:rPr dirty="0" sz="1900" spc="95" b="1" i="1">
                <a:solidFill>
                  <a:srgbClr val="615780"/>
                </a:solidFill>
                <a:latin typeface="Georgia"/>
                <a:cs typeface="Georgia"/>
              </a:rPr>
              <a:t> </a:t>
            </a:r>
            <a:r>
              <a:rPr dirty="0" sz="1900" spc="-65" b="1" i="1">
                <a:solidFill>
                  <a:srgbClr val="615780"/>
                </a:solidFill>
                <a:latin typeface="Georgia"/>
                <a:cs typeface="Georgia"/>
              </a:rPr>
              <a:t>робити</a:t>
            </a:r>
            <a:r>
              <a:rPr dirty="0" sz="1900" spc="95" b="1" i="1">
                <a:solidFill>
                  <a:srgbClr val="615780"/>
                </a:solidFill>
                <a:latin typeface="Georgia"/>
                <a:cs typeface="Georgia"/>
              </a:rPr>
              <a:t> </a:t>
            </a:r>
            <a:r>
              <a:rPr dirty="0" sz="1900" spc="65" b="1" i="1">
                <a:solidFill>
                  <a:srgbClr val="615780"/>
                </a:solidFill>
                <a:latin typeface="Georgia"/>
                <a:cs typeface="Georgia"/>
              </a:rPr>
              <a:t>через</a:t>
            </a:r>
            <a:r>
              <a:rPr dirty="0" sz="1900" spc="95" b="1" i="1">
                <a:solidFill>
                  <a:srgbClr val="615780"/>
                </a:solidFill>
                <a:latin typeface="Georgia"/>
                <a:cs typeface="Georgia"/>
              </a:rPr>
              <a:t> </a:t>
            </a:r>
            <a:r>
              <a:rPr dirty="0" sz="1900" spc="-114" b="1" i="1">
                <a:solidFill>
                  <a:srgbClr val="615780"/>
                </a:solidFill>
                <a:latin typeface="Georgia"/>
                <a:cs typeface="Georgia"/>
              </a:rPr>
              <a:t>відсутність </a:t>
            </a:r>
            <a:r>
              <a:rPr dirty="0" sz="1900" b="1" i="1">
                <a:solidFill>
                  <a:srgbClr val="615780"/>
                </a:solidFill>
                <a:latin typeface="Georgia"/>
                <a:cs typeface="Georgia"/>
              </a:rPr>
              <a:t>будь-якого</a:t>
            </a:r>
            <a:r>
              <a:rPr dirty="0" sz="1900" spc="110" b="1" i="1">
                <a:solidFill>
                  <a:srgbClr val="615780"/>
                </a:solidFill>
                <a:latin typeface="Georgia"/>
                <a:cs typeface="Georgia"/>
              </a:rPr>
              <a:t> </a:t>
            </a:r>
            <a:r>
              <a:rPr dirty="0" sz="1900" spc="60" b="1" i="1">
                <a:solidFill>
                  <a:srgbClr val="615780"/>
                </a:solidFill>
                <a:latin typeface="Georgia"/>
                <a:cs typeface="Georgia"/>
              </a:rPr>
              <a:t>девайсу</a:t>
            </a:r>
            <a:r>
              <a:rPr dirty="0" sz="1900" spc="60" i="1">
                <a:solidFill>
                  <a:srgbClr val="231F20"/>
                </a:solidFill>
                <a:latin typeface="Arial"/>
                <a:cs typeface="Arial"/>
              </a:rPr>
              <a:t>.</a:t>
            </a:r>
            <a:r>
              <a:rPr dirty="0" sz="1900" spc="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95" i="1">
                <a:solidFill>
                  <a:srgbClr val="231F20"/>
                </a:solidFill>
                <a:latin typeface="Arial"/>
                <a:cs typeface="Arial"/>
              </a:rPr>
              <a:t>Тож</a:t>
            </a:r>
            <a:r>
              <a:rPr dirty="0" sz="1900" spc="1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190" i="1">
                <a:solidFill>
                  <a:srgbClr val="231F20"/>
                </a:solidFill>
                <a:latin typeface="Arial"/>
                <a:cs typeface="Arial"/>
              </a:rPr>
              <a:t>разом</a:t>
            </a:r>
            <a:r>
              <a:rPr dirty="0" sz="1900" spc="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120" i="1">
                <a:solidFill>
                  <a:srgbClr val="231F20"/>
                </a:solidFill>
                <a:latin typeface="Arial"/>
                <a:cs typeface="Arial"/>
              </a:rPr>
              <a:t>з</a:t>
            </a:r>
            <a:r>
              <a:rPr dirty="0" sz="1900" spc="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130" i="1">
                <a:solidFill>
                  <a:srgbClr val="231F20"/>
                </a:solidFill>
                <a:latin typeface="Arial"/>
                <a:cs typeface="Arial"/>
              </a:rPr>
              <a:t>партнерами</a:t>
            </a:r>
            <a:r>
              <a:rPr dirty="0" sz="1900" spc="1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195" i="1">
                <a:solidFill>
                  <a:srgbClr val="231F20"/>
                </a:solidFill>
                <a:latin typeface="Arial"/>
                <a:cs typeface="Arial"/>
              </a:rPr>
              <a:t>робимо</a:t>
            </a:r>
            <a:r>
              <a:rPr dirty="0" sz="1900" spc="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60" i="1">
                <a:solidFill>
                  <a:srgbClr val="231F20"/>
                </a:solidFill>
                <a:latin typeface="Arial"/>
                <a:cs typeface="Arial"/>
              </a:rPr>
              <a:t>все,</a:t>
            </a:r>
            <a:endParaRPr sz="1900">
              <a:latin typeface="Arial"/>
              <a:cs typeface="Arial"/>
            </a:endParaRPr>
          </a:p>
          <a:p>
            <a:pPr marL="23495" marR="5080">
              <a:lnSpc>
                <a:spcPct val="113999"/>
              </a:lnSpc>
            </a:pPr>
            <a:r>
              <a:rPr dirty="0" sz="1900" spc="185" i="1">
                <a:solidFill>
                  <a:srgbClr val="231F20"/>
                </a:solidFill>
                <a:latin typeface="Arial"/>
                <a:cs typeface="Arial"/>
              </a:rPr>
              <a:t>щоб</a:t>
            </a:r>
            <a:r>
              <a:rPr dirty="0" sz="1900" spc="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50" i="1">
                <a:solidFill>
                  <a:srgbClr val="231F20"/>
                </a:solidFill>
                <a:latin typeface="Arial"/>
                <a:cs typeface="Arial"/>
              </a:rPr>
              <a:t>кількість</a:t>
            </a:r>
            <a:r>
              <a:rPr dirty="0" sz="1900" spc="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-10" i="1">
                <a:solidFill>
                  <a:srgbClr val="231F20"/>
                </a:solidFill>
                <a:latin typeface="Arial"/>
                <a:cs typeface="Arial"/>
              </a:rPr>
              <a:t>дітей,</a:t>
            </a:r>
            <a:r>
              <a:rPr dirty="0" sz="1900" spc="3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160" i="1">
                <a:solidFill>
                  <a:srgbClr val="231F20"/>
                </a:solidFill>
                <a:latin typeface="Arial"/>
                <a:cs typeface="Arial"/>
              </a:rPr>
              <a:t>які</a:t>
            </a:r>
            <a:r>
              <a:rPr dirty="0" sz="1900" spc="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i="1">
                <a:solidFill>
                  <a:srgbClr val="231F20"/>
                </a:solidFill>
                <a:latin typeface="Arial"/>
                <a:cs typeface="Arial"/>
              </a:rPr>
              <a:t>мають</a:t>
            </a:r>
            <a:r>
              <a:rPr dirty="0" sz="1900" spc="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i="1">
                <a:solidFill>
                  <a:srgbClr val="231F20"/>
                </a:solidFill>
                <a:latin typeface="Arial"/>
                <a:cs typeface="Arial"/>
              </a:rPr>
              <a:t>доступ</a:t>
            </a:r>
            <a:r>
              <a:rPr dirty="0" sz="1900" spc="3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175" i="1">
                <a:solidFill>
                  <a:srgbClr val="231F20"/>
                </a:solidFill>
                <a:latin typeface="Arial"/>
                <a:cs typeface="Arial"/>
              </a:rPr>
              <a:t>до</a:t>
            </a:r>
            <a:r>
              <a:rPr dirty="0" sz="1900" spc="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85" i="1">
                <a:solidFill>
                  <a:srgbClr val="231F20"/>
                </a:solidFill>
                <a:latin typeface="Arial"/>
                <a:cs typeface="Arial"/>
              </a:rPr>
              <a:t>комп’ютерного</a:t>
            </a:r>
            <a:r>
              <a:rPr dirty="0" sz="1900" spc="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165" i="1">
                <a:solidFill>
                  <a:srgbClr val="231F20"/>
                </a:solidFill>
                <a:latin typeface="Arial"/>
                <a:cs typeface="Arial"/>
              </a:rPr>
              <a:t>обладнання, </a:t>
            </a:r>
            <a:r>
              <a:rPr dirty="0" sz="1900" spc="80" i="1">
                <a:solidFill>
                  <a:srgbClr val="231F20"/>
                </a:solidFill>
                <a:latin typeface="Arial"/>
                <a:cs typeface="Arial"/>
              </a:rPr>
              <a:t>постійно</a:t>
            </a:r>
            <a:r>
              <a:rPr dirty="0" sz="190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50" i="1">
                <a:solidFill>
                  <a:srgbClr val="231F20"/>
                </a:solidFill>
                <a:latin typeface="Arial"/>
                <a:cs typeface="Arial"/>
              </a:rPr>
              <a:t>зростала.</a:t>
            </a:r>
            <a:r>
              <a:rPr dirty="0" sz="190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135" i="1">
                <a:solidFill>
                  <a:srgbClr val="231F20"/>
                </a:solidFill>
                <a:latin typeface="Arial"/>
                <a:cs typeface="Arial"/>
              </a:rPr>
              <a:t>Це</a:t>
            </a:r>
            <a:r>
              <a:rPr dirty="0" sz="190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105" i="1">
                <a:solidFill>
                  <a:srgbClr val="231F20"/>
                </a:solidFill>
                <a:latin typeface="Arial"/>
                <a:cs typeface="Arial"/>
              </a:rPr>
              <a:t>критично</a:t>
            </a:r>
            <a:r>
              <a:rPr dirty="0" sz="190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200" i="1">
                <a:solidFill>
                  <a:srgbClr val="231F20"/>
                </a:solidFill>
                <a:latin typeface="Arial"/>
                <a:cs typeface="Arial"/>
              </a:rPr>
              <a:t>важливо</a:t>
            </a:r>
            <a:r>
              <a:rPr dirty="0" sz="190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165" i="1">
                <a:solidFill>
                  <a:srgbClr val="231F20"/>
                </a:solidFill>
                <a:latin typeface="Arial"/>
                <a:cs typeface="Arial"/>
              </a:rPr>
              <a:t>для</a:t>
            </a:r>
            <a:r>
              <a:rPr dirty="0" sz="190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-110" i="1">
                <a:solidFill>
                  <a:srgbClr val="231F20"/>
                </a:solidFill>
                <a:latin typeface="Arial"/>
                <a:cs typeface="Arial"/>
              </a:rPr>
              <a:t>тих</a:t>
            </a:r>
            <a:r>
              <a:rPr dirty="0" sz="190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35" i="1">
                <a:solidFill>
                  <a:srgbClr val="231F20"/>
                </a:solidFill>
                <a:latin typeface="Arial"/>
                <a:cs typeface="Arial"/>
              </a:rPr>
              <a:t>областей,</a:t>
            </a:r>
            <a:endParaRPr sz="1900">
              <a:latin typeface="Arial"/>
              <a:cs typeface="Arial"/>
            </a:endParaRPr>
          </a:p>
          <a:p>
            <a:pPr marL="23495" marR="421640">
              <a:lnSpc>
                <a:spcPct val="113999"/>
              </a:lnSpc>
            </a:pPr>
            <a:r>
              <a:rPr dirty="0" sz="1900" spc="160" i="1">
                <a:solidFill>
                  <a:srgbClr val="231F20"/>
                </a:solidFill>
                <a:latin typeface="Arial"/>
                <a:cs typeface="Arial"/>
              </a:rPr>
              <a:t>які</a:t>
            </a:r>
            <a:r>
              <a:rPr dirty="0" sz="1900" spc="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150" i="1">
                <a:solidFill>
                  <a:srgbClr val="231F20"/>
                </a:solidFill>
                <a:latin typeface="Arial"/>
                <a:cs typeface="Arial"/>
              </a:rPr>
              <a:t>регулярно</a:t>
            </a:r>
            <a:r>
              <a:rPr dirty="0" sz="1900" spc="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i="1">
                <a:solidFill>
                  <a:srgbClr val="231F20"/>
                </a:solidFill>
                <a:latin typeface="Arial"/>
                <a:cs typeface="Arial"/>
              </a:rPr>
              <a:t>потерпають</a:t>
            </a:r>
            <a:r>
              <a:rPr dirty="0" sz="1900" spc="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160" i="1">
                <a:solidFill>
                  <a:srgbClr val="231F20"/>
                </a:solidFill>
                <a:latin typeface="Arial"/>
                <a:cs typeface="Arial"/>
              </a:rPr>
              <a:t>від</a:t>
            </a:r>
            <a:r>
              <a:rPr dirty="0" sz="1900" spc="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165" i="1">
                <a:solidFill>
                  <a:srgbClr val="231F20"/>
                </a:solidFill>
                <a:latin typeface="Arial"/>
                <a:cs typeface="Arial"/>
              </a:rPr>
              <a:t>російських</a:t>
            </a:r>
            <a:r>
              <a:rPr dirty="0" sz="1900" spc="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i="1">
                <a:solidFill>
                  <a:srgbClr val="231F20"/>
                </a:solidFill>
                <a:latin typeface="Arial"/>
                <a:cs typeface="Arial"/>
              </a:rPr>
              <a:t>атак</a:t>
            </a:r>
            <a:r>
              <a:rPr dirty="0" sz="1900" spc="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110" i="1">
                <a:solidFill>
                  <a:srgbClr val="231F20"/>
                </a:solidFill>
                <a:latin typeface="Arial"/>
                <a:cs typeface="Arial"/>
              </a:rPr>
              <a:t>і</a:t>
            </a:r>
            <a:r>
              <a:rPr dirty="0" sz="1900" spc="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i="1">
                <a:solidFill>
                  <a:srgbClr val="231F20"/>
                </a:solidFill>
                <a:latin typeface="Arial"/>
                <a:cs typeface="Arial"/>
              </a:rPr>
              <a:t>мають</a:t>
            </a:r>
            <a:r>
              <a:rPr dirty="0" sz="1900" spc="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80" i="1">
                <a:solidFill>
                  <a:srgbClr val="231F20"/>
                </a:solidFill>
                <a:latin typeface="Arial"/>
                <a:cs typeface="Arial"/>
              </a:rPr>
              <a:t>тимчасово </a:t>
            </a:r>
            <a:r>
              <a:rPr dirty="0" sz="1900" spc="180" i="1">
                <a:solidFill>
                  <a:srgbClr val="231F20"/>
                </a:solidFill>
                <a:latin typeface="Arial"/>
                <a:cs typeface="Arial"/>
              </a:rPr>
              <a:t>окуповані</a:t>
            </a:r>
            <a:r>
              <a:rPr dirty="0" sz="1900" spc="-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-30" i="1">
                <a:solidFill>
                  <a:srgbClr val="231F20"/>
                </a:solidFill>
                <a:latin typeface="Arial"/>
                <a:cs typeface="Arial"/>
              </a:rPr>
              <a:t>території»,</a:t>
            </a:r>
            <a:r>
              <a:rPr dirty="0" sz="1900" spc="-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775">
                <a:solidFill>
                  <a:srgbClr val="231F20"/>
                </a:solidFill>
                <a:latin typeface="Microsoft Sans Serif"/>
                <a:cs typeface="Microsoft Sans Serif"/>
              </a:rPr>
              <a:t>—</a:t>
            </a:r>
            <a:r>
              <a:rPr dirty="0" sz="19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900" spc="95">
                <a:solidFill>
                  <a:srgbClr val="231F20"/>
                </a:solidFill>
                <a:latin typeface="Microsoft Sans Serif"/>
                <a:cs typeface="Microsoft Sans Serif"/>
              </a:rPr>
              <a:t>сказав</a:t>
            </a:r>
            <a:r>
              <a:rPr dirty="0" sz="19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900" spc="90">
                <a:solidFill>
                  <a:srgbClr val="231F20"/>
                </a:solidFill>
                <a:latin typeface="Microsoft Sans Serif"/>
                <a:cs typeface="Microsoft Sans Serif"/>
              </a:rPr>
              <a:t>міністр.</a:t>
            </a:r>
            <a:endParaRPr sz="1900">
              <a:latin typeface="Microsoft Sans Serif"/>
              <a:cs typeface="Microsoft Sans Serif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5" name="object 5" descr="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0" name="object 1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32</a:t>
            </a:fld>
          </a:p>
        </p:txBody>
      </p:sp>
      <p:sp>
        <p:nvSpPr>
          <p:cNvPr id="11" name="object 11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12" name="object 12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008967" y="1539798"/>
            <a:ext cx="7258684" cy="4740275"/>
            <a:chOff x="1008967" y="1539798"/>
            <a:chExt cx="7258684" cy="4740275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08967" y="1799996"/>
              <a:ext cx="5156603" cy="4479821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6181750" y="1539798"/>
              <a:ext cx="2085339" cy="1460500"/>
            </a:xfrm>
            <a:custGeom>
              <a:avLst/>
              <a:gdLst/>
              <a:ahLst/>
              <a:cxnLst/>
              <a:rect l="l" t="t" r="r" b="b"/>
              <a:pathLst>
                <a:path w="2085340" h="1460500">
                  <a:moveTo>
                    <a:pt x="1798243" y="0"/>
                  </a:moveTo>
                  <a:lnTo>
                    <a:pt x="0" y="1460474"/>
                  </a:lnTo>
                  <a:lnTo>
                    <a:pt x="2085327" y="1185938"/>
                  </a:lnTo>
                  <a:lnTo>
                    <a:pt x="1798243" y="0"/>
                  </a:lnTo>
                  <a:close/>
                </a:path>
              </a:pathLst>
            </a:custGeom>
            <a:solidFill>
              <a:srgbClr val="9BD3A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 txBox="1"/>
          <p:nvPr/>
        </p:nvSpPr>
        <p:spPr>
          <a:xfrm>
            <a:off x="1322324" y="1579984"/>
            <a:ext cx="904240" cy="4756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227965">
              <a:lnSpc>
                <a:spcPct val="118000"/>
              </a:lnSpc>
              <a:spcBef>
                <a:spcPts val="95"/>
              </a:spcBef>
            </a:pPr>
            <a:r>
              <a:rPr dirty="0" sz="1250" spc="60">
                <a:solidFill>
                  <a:srgbClr val="231F20"/>
                </a:solidFill>
                <a:latin typeface="Microsoft Sans Serif"/>
                <a:cs typeface="Microsoft Sans Serif"/>
              </a:rPr>
              <a:t>Соня </a:t>
            </a:r>
            <a:r>
              <a:rPr dirty="0" sz="1250" spc="85">
                <a:solidFill>
                  <a:srgbClr val="231F20"/>
                </a:solidFill>
                <a:latin typeface="Microsoft Sans Serif"/>
                <a:cs typeface="Microsoft Sans Serif"/>
              </a:rPr>
              <a:t>Лівінгстон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331688" y="4648050"/>
            <a:ext cx="977900" cy="4756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201295">
              <a:lnSpc>
                <a:spcPct val="118000"/>
              </a:lnSpc>
              <a:spcBef>
                <a:spcPts val="95"/>
              </a:spcBef>
            </a:pPr>
            <a:r>
              <a:rPr dirty="0" sz="1250" spc="85">
                <a:solidFill>
                  <a:srgbClr val="231F20"/>
                </a:solidFill>
                <a:latin typeface="Microsoft Sans Serif"/>
                <a:cs typeface="Microsoft Sans Serif"/>
              </a:rPr>
              <a:t>Віктор </a:t>
            </a:r>
            <a:r>
              <a:rPr dirty="0" sz="1250" spc="90">
                <a:solidFill>
                  <a:srgbClr val="231F20"/>
                </a:solidFill>
                <a:latin typeface="Microsoft Sans Serif"/>
                <a:cs typeface="Microsoft Sans Serif"/>
              </a:rPr>
              <a:t>Комаренко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150626" y="1446469"/>
            <a:ext cx="937894" cy="4756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51435">
              <a:lnSpc>
                <a:spcPct val="118000"/>
              </a:lnSpc>
              <a:spcBef>
                <a:spcPts val="95"/>
              </a:spcBef>
            </a:pPr>
            <a:r>
              <a:rPr dirty="0" sz="1250" spc="80">
                <a:solidFill>
                  <a:srgbClr val="231F20"/>
                </a:solidFill>
                <a:latin typeface="Microsoft Sans Serif"/>
                <a:cs typeface="Microsoft Sans Serif"/>
              </a:rPr>
              <a:t>Катерина Костюкова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711553" y="5795533"/>
            <a:ext cx="1504315" cy="7004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13664" marR="106045">
              <a:lnSpc>
                <a:spcPct val="118000"/>
              </a:lnSpc>
              <a:spcBef>
                <a:spcPts val="95"/>
              </a:spcBef>
            </a:pPr>
            <a:r>
              <a:rPr dirty="0" sz="1250" spc="75">
                <a:solidFill>
                  <a:srgbClr val="231F20"/>
                </a:solidFill>
                <a:latin typeface="Microsoft Sans Serif"/>
                <a:cs typeface="Microsoft Sans Serif"/>
              </a:rPr>
              <a:t>Ручі</a:t>
            </a:r>
            <a:r>
              <a:rPr dirty="0" sz="125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250" spc="-10">
                <a:solidFill>
                  <a:srgbClr val="231F20"/>
                </a:solidFill>
                <a:latin typeface="Microsoft Sans Serif"/>
                <a:cs typeface="Microsoft Sans Serif"/>
              </a:rPr>
              <a:t>Соні,</a:t>
            </a:r>
            <a:r>
              <a:rPr dirty="0" sz="1250" spc="5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250" spc="75">
                <a:solidFill>
                  <a:srgbClr val="231F20"/>
                </a:solidFill>
                <a:latin typeface="Microsoft Sans Serif"/>
                <a:cs typeface="Microsoft Sans Serif"/>
              </a:rPr>
              <a:t>Рітеш</a:t>
            </a:r>
            <a:r>
              <a:rPr dirty="0" sz="125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250" spc="65">
                <a:solidFill>
                  <a:srgbClr val="231F20"/>
                </a:solidFill>
                <a:latin typeface="Microsoft Sans Serif"/>
                <a:cs typeface="Microsoft Sans Serif"/>
              </a:rPr>
              <a:t>Упадхяй,</a:t>
            </a:r>
            <a:endParaRPr sz="1250">
              <a:latin typeface="Microsoft Sans Serif"/>
              <a:cs typeface="Microsoft Sans Serif"/>
            </a:endParaRPr>
          </a:p>
          <a:p>
            <a:pPr algn="ctr">
              <a:lnSpc>
                <a:spcPct val="100000"/>
              </a:lnSpc>
              <a:spcBef>
                <a:spcPts val="270"/>
              </a:spcBef>
            </a:pPr>
            <a:r>
              <a:rPr dirty="0" sz="1250" spc="100">
                <a:solidFill>
                  <a:srgbClr val="231F20"/>
                </a:solidFill>
                <a:latin typeface="Microsoft Sans Serif"/>
                <a:cs typeface="Microsoft Sans Serif"/>
              </a:rPr>
              <a:t>Махендра</a:t>
            </a:r>
            <a:r>
              <a:rPr dirty="0" sz="125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250" spc="105">
                <a:solidFill>
                  <a:srgbClr val="231F20"/>
                </a:solidFill>
                <a:latin typeface="Microsoft Sans Serif"/>
                <a:cs typeface="Microsoft Sans Serif"/>
              </a:rPr>
              <a:t>Джейн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351297" y="5714088"/>
            <a:ext cx="2319655" cy="4756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1015" marR="5080" indent="-488950">
              <a:lnSpc>
                <a:spcPct val="118000"/>
              </a:lnSpc>
              <a:spcBef>
                <a:spcPts val="95"/>
              </a:spcBef>
            </a:pPr>
            <a:r>
              <a:rPr dirty="0" sz="1250" spc="105">
                <a:solidFill>
                  <a:srgbClr val="231F20"/>
                </a:solidFill>
                <a:latin typeface="Microsoft Sans Serif"/>
                <a:cs typeface="Microsoft Sans Serif"/>
              </a:rPr>
              <a:t>Дослідники</a:t>
            </a:r>
            <a:r>
              <a:rPr dirty="0" sz="125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250" spc="6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125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250" spc="80">
                <a:solidFill>
                  <a:srgbClr val="231F20"/>
                </a:solidFill>
                <a:latin typeface="Microsoft Sans Serif"/>
                <a:cs typeface="Microsoft Sans Serif"/>
              </a:rPr>
              <a:t>Університету </a:t>
            </a:r>
            <a:r>
              <a:rPr dirty="0" sz="1250" spc="110">
                <a:solidFill>
                  <a:srgbClr val="231F20"/>
                </a:solidFill>
                <a:latin typeface="Microsoft Sans Serif"/>
                <a:cs typeface="Microsoft Sans Serif"/>
              </a:rPr>
              <a:t>Південної</a:t>
            </a:r>
            <a:r>
              <a:rPr dirty="0" sz="125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250" spc="65">
                <a:solidFill>
                  <a:srgbClr val="231F20"/>
                </a:solidFill>
                <a:latin typeface="Microsoft Sans Serif"/>
                <a:cs typeface="Microsoft Sans Serif"/>
              </a:rPr>
              <a:t>Данії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6965987" y="1496428"/>
            <a:ext cx="3144520" cy="3345815"/>
          </a:xfrm>
          <a:custGeom>
            <a:avLst/>
            <a:gdLst/>
            <a:ahLst/>
            <a:cxnLst/>
            <a:rect l="l" t="t" r="r" b="b"/>
            <a:pathLst>
              <a:path w="3144520" h="3345815">
                <a:moveTo>
                  <a:pt x="3000197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1"/>
                </a:lnTo>
                <a:lnTo>
                  <a:pt x="27785" y="58951"/>
                </a:lnTo>
                <a:lnTo>
                  <a:pt x="7341" y="98478"/>
                </a:lnTo>
                <a:lnTo>
                  <a:pt x="0" y="143992"/>
                </a:lnTo>
                <a:lnTo>
                  <a:pt x="0" y="3201568"/>
                </a:lnTo>
                <a:lnTo>
                  <a:pt x="7341" y="3247089"/>
                </a:lnTo>
                <a:lnTo>
                  <a:pt x="27785" y="3286624"/>
                </a:lnTo>
                <a:lnTo>
                  <a:pt x="58959" y="3317799"/>
                </a:lnTo>
                <a:lnTo>
                  <a:pt x="98490" y="3338244"/>
                </a:lnTo>
                <a:lnTo>
                  <a:pt x="144005" y="3345586"/>
                </a:lnTo>
                <a:lnTo>
                  <a:pt x="3000197" y="3345586"/>
                </a:lnTo>
                <a:lnTo>
                  <a:pt x="3045712" y="3338244"/>
                </a:lnTo>
                <a:lnTo>
                  <a:pt x="3085242" y="3317799"/>
                </a:lnTo>
                <a:lnTo>
                  <a:pt x="3116416" y="3286624"/>
                </a:lnTo>
                <a:lnTo>
                  <a:pt x="3136860" y="3247089"/>
                </a:lnTo>
                <a:lnTo>
                  <a:pt x="3144202" y="3201568"/>
                </a:lnTo>
                <a:lnTo>
                  <a:pt x="3144202" y="143992"/>
                </a:lnTo>
                <a:lnTo>
                  <a:pt x="3136860" y="98478"/>
                </a:lnTo>
                <a:lnTo>
                  <a:pt x="3116416" y="58951"/>
                </a:lnTo>
                <a:lnTo>
                  <a:pt x="3085242" y="27781"/>
                </a:lnTo>
                <a:lnTo>
                  <a:pt x="3045712" y="7340"/>
                </a:lnTo>
                <a:lnTo>
                  <a:pt x="3000197" y="0"/>
                </a:lnTo>
                <a:close/>
              </a:path>
            </a:pathLst>
          </a:custGeom>
          <a:solidFill>
            <a:srgbClr val="9BD3A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7385304" y="1669656"/>
            <a:ext cx="2482215" cy="2819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dirty="0" sz="1600" spc="95">
                <a:solidFill>
                  <a:srgbClr val="231F20"/>
                </a:solidFill>
                <a:latin typeface="Microsoft Sans Serif"/>
                <a:cs typeface="Microsoft Sans Serif"/>
              </a:rPr>
              <a:t>Гаджети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95">
                <a:solidFill>
                  <a:srgbClr val="231F20"/>
                </a:solidFill>
                <a:latin typeface="Microsoft Sans Serif"/>
                <a:cs typeface="Microsoft Sans Serif"/>
              </a:rPr>
              <a:t>забезпечують </a:t>
            </a:r>
            <a:r>
              <a:rPr dirty="0" sz="1600" spc="114">
                <a:solidFill>
                  <a:srgbClr val="231F20"/>
                </a:solidFill>
                <a:latin typeface="Microsoft Sans Serif"/>
                <a:cs typeface="Microsoft Sans Serif"/>
              </a:rPr>
              <a:t>доступ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5">
                <a:solidFill>
                  <a:srgbClr val="231F20"/>
                </a:solidFill>
                <a:latin typeface="Microsoft Sans Serif"/>
                <a:cs typeface="Microsoft Sans Serif"/>
              </a:rPr>
              <a:t>до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10">
                <a:solidFill>
                  <a:srgbClr val="231F20"/>
                </a:solidFill>
                <a:latin typeface="Microsoft Sans Serif"/>
                <a:cs typeface="Microsoft Sans Serif"/>
              </a:rPr>
              <a:t>освіти </a:t>
            </a:r>
            <a:r>
              <a:rPr dirty="0" sz="1600" spc="135">
                <a:solidFill>
                  <a:srgbClr val="231F20"/>
                </a:solidFill>
                <a:latin typeface="Microsoft Sans Serif"/>
                <a:cs typeface="Microsoft Sans Serif"/>
              </a:rPr>
              <a:t>учням</a:t>
            </a:r>
            <a:r>
              <a:rPr dirty="0" sz="16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85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5">
                <a:solidFill>
                  <a:srgbClr val="231F20"/>
                </a:solidFill>
                <a:latin typeface="Microsoft Sans Serif"/>
                <a:cs typeface="Microsoft Sans Serif"/>
              </a:rPr>
              <a:t>ученицям,</a:t>
            </a:r>
            <a:endParaRPr sz="1600">
              <a:latin typeface="Microsoft Sans Serif"/>
              <a:cs typeface="Microsoft Sans Serif"/>
            </a:endParaRPr>
          </a:p>
          <a:p>
            <a:pPr marL="12700" marR="35560">
              <a:lnSpc>
                <a:spcPct val="114599"/>
              </a:lnSpc>
            </a:pPr>
            <a:r>
              <a:rPr dirty="0" sz="1600" spc="110">
                <a:solidFill>
                  <a:srgbClr val="231F20"/>
                </a:solidFill>
                <a:latin typeface="Microsoft Sans Serif"/>
                <a:cs typeface="Microsoft Sans Serif"/>
              </a:rPr>
              <a:t>які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5">
                <a:solidFill>
                  <a:srgbClr val="231F20"/>
                </a:solidFill>
                <a:latin typeface="Microsoft Sans Serif"/>
                <a:cs typeface="Microsoft Sans Serif"/>
              </a:rPr>
              <a:t>навчаються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75">
                <a:solidFill>
                  <a:srgbClr val="231F20"/>
                </a:solidFill>
                <a:latin typeface="Microsoft Sans Serif"/>
                <a:cs typeface="Microsoft Sans Serif"/>
              </a:rPr>
              <a:t>в </a:t>
            </a:r>
            <a:r>
              <a:rPr dirty="0" sz="1600" spc="135">
                <a:solidFill>
                  <a:srgbClr val="231F20"/>
                </a:solidFill>
                <a:latin typeface="Microsoft Sans Serif"/>
                <a:cs typeface="Microsoft Sans Serif"/>
              </a:rPr>
              <a:t>дистанційному</a:t>
            </a:r>
            <a:r>
              <a:rPr dirty="0" sz="16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-25">
                <a:solidFill>
                  <a:srgbClr val="231F20"/>
                </a:solidFill>
                <a:latin typeface="Microsoft Sans Serif"/>
                <a:cs typeface="Microsoft Sans Serif"/>
              </a:rPr>
              <a:t>та </a:t>
            </a:r>
            <a:r>
              <a:rPr dirty="0" sz="1600" spc="125">
                <a:solidFill>
                  <a:srgbClr val="231F20"/>
                </a:solidFill>
                <a:latin typeface="Microsoft Sans Serif"/>
                <a:cs typeface="Microsoft Sans Serif"/>
              </a:rPr>
              <a:t>змішаному</a:t>
            </a:r>
            <a:r>
              <a:rPr dirty="0" sz="16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50">
                <a:solidFill>
                  <a:srgbClr val="231F20"/>
                </a:solidFill>
                <a:latin typeface="Microsoft Sans Serif"/>
                <a:cs typeface="Microsoft Sans Serif"/>
              </a:rPr>
              <a:t>форматах. </a:t>
            </a:r>
            <a:r>
              <a:rPr dirty="0" sz="1600" spc="105">
                <a:solidFill>
                  <a:srgbClr val="231F20"/>
                </a:solidFill>
                <a:latin typeface="Microsoft Sans Serif"/>
                <a:cs typeface="Microsoft Sans Serif"/>
              </a:rPr>
              <a:t>Третина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6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них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5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dirty="0" sz="1600" spc="5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30">
                <a:solidFill>
                  <a:srgbClr val="231F20"/>
                </a:solidFill>
                <a:latin typeface="Microsoft Sans Serif"/>
                <a:cs typeface="Microsoft Sans Serif"/>
              </a:rPr>
              <a:t>може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5">
                <a:solidFill>
                  <a:srgbClr val="231F20"/>
                </a:solidFill>
                <a:latin typeface="Microsoft Sans Serif"/>
                <a:cs typeface="Microsoft Sans Serif"/>
              </a:rPr>
              <a:t>навчатися</a:t>
            </a:r>
            <a:r>
              <a:rPr dirty="0" sz="16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10">
                <a:solidFill>
                  <a:srgbClr val="231F20"/>
                </a:solidFill>
                <a:latin typeface="Microsoft Sans Serif"/>
                <a:cs typeface="Microsoft Sans Serif"/>
              </a:rPr>
              <a:t>через </a:t>
            </a:r>
            <a:r>
              <a:rPr dirty="0" sz="1600" spc="95">
                <a:solidFill>
                  <a:srgbClr val="231F20"/>
                </a:solidFill>
                <a:latin typeface="Microsoft Sans Serif"/>
                <a:cs typeface="Microsoft Sans Serif"/>
              </a:rPr>
              <a:t>відсутність</a:t>
            </a:r>
            <a:r>
              <a:rPr dirty="0" sz="1600" spc="5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85">
                <a:solidFill>
                  <a:srgbClr val="231F20"/>
                </a:solidFill>
                <a:latin typeface="Microsoft Sans Serif"/>
                <a:cs typeface="Microsoft Sans Serif"/>
              </a:rPr>
              <a:t>будь-</a:t>
            </a:r>
            <a:r>
              <a:rPr dirty="0" sz="1600" spc="105">
                <a:solidFill>
                  <a:srgbClr val="231F20"/>
                </a:solidFill>
                <a:latin typeface="Microsoft Sans Serif"/>
                <a:cs typeface="Microsoft Sans Serif"/>
              </a:rPr>
              <a:t>якого </a:t>
            </a:r>
            <a:r>
              <a:rPr dirty="0" sz="1600" spc="75">
                <a:solidFill>
                  <a:srgbClr val="231F20"/>
                </a:solidFill>
                <a:latin typeface="Microsoft Sans Serif"/>
                <a:cs typeface="Microsoft Sans Serif"/>
              </a:rPr>
              <a:t>девайсу.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3589096" y="693077"/>
            <a:ext cx="3514090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75"/>
              <a:t>Оксен</a:t>
            </a:r>
            <a:r>
              <a:rPr dirty="0" spc="25"/>
              <a:t> </a:t>
            </a:r>
            <a:r>
              <a:rPr dirty="0" spc="295"/>
              <a:t>Лісовий</a:t>
            </a:r>
          </a:p>
        </p:txBody>
      </p:sp>
      <p:grpSp>
        <p:nvGrpSpPr>
          <p:cNvPr id="13" name="object 13" descr="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4" name="object 14" descr="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8" name="object 1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9" name="object 1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32</a:t>
            </a:fld>
          </a:p>
        </p:txBody>
      </p:sp>
      <p:sp>
        <p:nvSpPr>
          <p:cNvPr id="20" name="object 2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21" name="object 21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347245" y="1456842"/>
            <a:ext cx="9598025" cy="4788535"/>
            <a:chOff x="347245" y="1456842"/>
            <a:chExt cx="9598025" cy="4788535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7245" y="1456842"/>
              <a:ext cx="8157626" cy="4788458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6471894" y="1497913"/>
              <a:ext cx="3473450" cy="1495425"/>
            </a:xfrm>
            <a:custGeom>
              <a:avLst/>
              <a:gdLst/>
              <a:ahLst/>
              <a:cxnLst/>
              <a:rect l="l" t="t" r="r" b="b"/>
              <a:pathLst>
                <a:path w="3473450" h="1495425">
                  <a:moveTo>
                    <a:pt x="3472980" y="88557"/>
                  </a:moveTo>
                  <a:lnTo>
                    <a:pt x="3466020" y="54089"/>
                  </a:lnTo>
                  <a:lnTo>
                    <a:pt x="3447034" y="25946"/>
                  </a:lnTo>
                  <a:lnTo>
                    <a:pt x="3418890" y="6959"/>
                  </a:lnTo>
                  <a:lnTo>
                    <a:pt x="3384423" y="0"/>
                  </a:lnTo>
                  <a:lnTo>
                    <a:pt x="794943" y="0"/>
                  </a:lnTo>
                  <a:lnTo>
                    <a:pt x="760463" y="6959"/>
                  </a:lnTo>
                  <a:lnTo>
                    <a:pt x="732320" y="25946"/>
                  </a:lnTo>
                  <a:lnTo>
                    <a:pt x="713333" y="54089"/>
                  </a:lnTo>
                  <a:lnTo>
                    <a:pt x="706386" y="88557"/>
                  </a:lnTo>
                  <a:lnTo>
                    <a:pt x="706386" y="784974"/>
                  </a:lnTo>
                  <a:lnTo>
                    <a:pt x="0" y="1209408"/>
                  </a:lnTo>
                  <a:lnTo>
                    <a:pt x="706386" y="1220863"/>
                  </a:lnTo>
                  <a:lnTo>
                    <a:pt x="706386" y="1406613"/>
                  </a:lnTo>
                  <a:lnTo>
                    <a:pt x="713333" y="1441094"/>
                  </a:lnTo>
                  <a:lnTo>
                    <a:pt x="732320" y="1469237"/>
                  </a:lnTo>
                  <a:lnTo>
                    <a:pt x="760463" y="1488224"/>
                  </a:lnTo>
                  <a:lnTo>
                    <a:pt x="794943" y="1495171"/>
                  </a:lnTo>
                  <a:lnTo>
                    <a:pt x="3384423" y="1495171"/>
                  </a:lnTo>
                  <a:lnTo>
                    <a:pt x="3418890" y="1488224"/>
                  </a:lnTo>
                  <a:lnTo>
                    <a:pt x="3447034" y="1469237"/>
                  </a:lnTo>
                  <a:lnTo>
                    <a:pt x="3466020" y="1441094"/>
                  </a:lnTo>
                  <a:lnTo>
                    <a:pt x="3472980" y="1406613"/>
                  </a:lnTo>
                  <a:lnTo>
                    <a:pt x="3472980" y="88557"/>
                  </a:lnTo>
                  <a:close/>
                </a:path>
              </a:pathLst>
            </a:custGeom>
            <a:solidFill>
              <a:srgbClr val="9BD3A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 txBox="1"/>
          <p:nvPr/>
        </p:nvSpPr>
        <p:spPr>
          <a:xfrm>
            <a:off x="7297940" y="1599564"/>
            <a:ext cx="2471420" cy="1228725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z="950" spc="55" b="1">
                <a:solidFill>
                  <a:srgbClr val="231F20"/>
                </a:solidFill>
                <a:latin typeface="Tahoma"/>
                <a:cs typeface="Tahoma"/>
              </a:rPr>
              <a:t>Оксен</a:t>
            </a:r>
            <a:r>
              <a:rPr dirty="0" sz="950" spc="-10" b="1">
                <a:solidFill>
                  <a:srgbClr val="231F20"/>
                </a:solidFill>
                <a:latin typeface="Tahoma"/>
                <a:cs typeface="Tahoma"/>
              </a:rPr>
              <a:t> Лісовий:</a:t>
            </a:r>
            <a:endParaRPr sz="950">
              <a:latin typeface="Tahoma"/>
              <a:cs typeface="Tahoma"/>
            </a:endParaRPr>
          </a:p>
          <a:p>
            <a:pPr marL="12700" marR="361315">
              <a:lnSpc>
                <a:spcPct val="118700"/>
              </a:lnSpc>
            </a:pPr>
            <a:r>
              <a:rPr dirty="0" sz="950" spc="80">
                <a:solidFill>
                  <a:srgbClr val="231F20"/>
                </a:solidFill>
                <a:latin typeface="Microsoft Sans Serif"/>
                <a:cs typeface="Microsoft Sans Serif"/>
              </a:rPr>
              <a:t>Гаджети</a:t>
            </a:r>
            <a:r>
              <a:rPr dirty="0" sz="95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950" spc="80">
                <a:solidFill>
                  <a:srgbClr val="231F20"/>
                </a:solidFill>
                <a:latin typeface="Microsoft Sans Serif"/>
                <a:cs typeface="Microsoft Sans Serif"/>
              </a:rPr>
              <a:t>забезпечують</a:t>
            </a:r>
            <a:r>
              <a:rPr dirty="0" sz="95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950" spc="80">
                <a:solidFill>
                  <a:srgbClr val="231F20"/>
                </a:solidFill>
                <a:latin typeface="Microsoft Sans Serif"/>
                <a:cs typeface="Microsoft Sans Serif"/>
              </a:rPr>
              <a:t>доступ </a:t>
            </a:r>
            <a:r>
              <a:rPr dirty="0" sz="950" spc="100">
                <a:solidFill>
                  <a:srgbClr val="231F20"/>
                </a:solidFill>
                <a:latin typeface="Microsoft Sans Serif"/>
                <a:cs typeface="Microsoft Sans Serif"/>
              </a:rPr>
              <a:t>до</a:t>
            </a:r>
            <a:r>
              <a:rPr dirty="0" sz="95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950" spc="90">
                <a:solidFill>
                  <a:srgbClr val="231F20"/>
                </a:solidFill>
                <a:latin typeface="Microsoft Sans Serif"/>
                <a:cs typeface="Microsoft Sans Serif"/>
              </a:rPr>
              <a:t>освіти</a:t>
            </a:r>
            <a:r>
              <a:rPr dirty="0" sz="95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950" spc="100">
                <a:solidFill>
                  <a:srgbClr val="231F20"/>
                </a:solidFill>
                <a:latin typeface="Microsoft Sans Serif"/>
                <a:cs typeface="Microsoft Sans Serif"/>
              </a:rPr>
              <a:t>учням</a:t>
            </a:r>
            <a:r>
              <a:rPr dirty="0" sz="95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950" spc="65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sz="95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950" spc="90">
                <a:solidFill>
                  <a:srgbClr val="231F20"/>
                </a:solidFill>
                <a:latin typeface="Microsoft Sans Serif"/>
                <a:cs typeface="Microsoft Sans Serif"/>
              </a:rPr>
              <a:t>ученицям,</a:t>
            </a:r>
            <a:r>
              <a:rPr dirty="0" sz="95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950" spc="60">
                <a:solidFill>
                  <a:srgbClr val="231F20"/>
                </a:solidFill>
                <a:latin typeface="Microsoft Sans Serif"/>
                <a:cs typeface="Microsoft Sans Serif"/>
              </a:rPr>
              <a:t>які </a:t>
            </a:r>
            <a:r>
              <a:rPr dirty="0" sz="950" spc="80">
                <a:solidFill>
                  <a:srgbClr val="231F20"/>
                </a:solidFill>
                <a:latin typeface="Microsoft Sans Serif"/>
                <a:cs typeface="Microsoft Sans Serif"/>
              </a:rPr>
              <a:t>навчаються</a:t>
            </a:r>
            <a:r>
              <a:rPr dirty="0" sz="95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950" spc="100">
                <a:solidFill>
                  <a:srgbClr val="231F20"/>
                </a:solidFill>
                <a:latin typeface="Microsoft Sans Serif"/>
                <a:cs typeface="Microsoft Sans Serif"/>
              </a:rPr>
              <a:t>в</a:t>
            </a:r>
            <a:r>
              <a:rPr dirty="0" sz="95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950" spc="105">
                <a:solidFill>
                  <a:srgbClr val="231F20"/>
                </a:solidFill>
                <a:latin typeface="Microsoft Sans Serif"/>
                <a:cs typeface="Microsoft Sans Serif"/>
              </a:rPr>
              <a:t>дистанційному</a:t>
            </a:r>
            <a:r>
              <a:rPr dirty="0" sz="95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950" spc="-25">
                <a:solidFill>
                  <a:srgbClr val="231F20"/>
                </a:solidFill>
                <a:latin typeface="Microsoft Sans Serif"/>
                <a:cs typeface="Microsoft Sans Serif"/>
              </a:rPr>
              <a:t>та</a:t>
            </a:r>
            <a:endParaRPr sz="950">
              <a:latin typeface="Microsoft Sans Serif"/>
              <a:cs typeface="Microsoft Sans Serif"/>
            </a:endParaRPr>
          </a:p>
          <a:p>
            <a:pPr marL="12700" marR="5080">
              <a:lnSpc>
                <a:spcPct val="118700"/>
              </a:lnSpc>
            </a:pPr>
            <a:r>
              <a:rPr dirty="0" sz="950" spc="95">
                <a:solidFill>
                  <a:srgbClr val="231F20"/>
                </a:solidFill>
                <a:latin typeface="Microsoft Sans Serif"/>
                <a:cs typeface="Microsoft Sans Serif"/>
              </a:rPr>
              <a:t>змішаному</a:t>
            </a:r>
            <a:r>
              <a:rPr dirty="0" sz="95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950" spc="55">
                <a:solidFill>
                  <a:srgbClr val="231F20"/>
                </a:solidFill>
                <a:latin typeface="Microsoft Sans Serif"/>
                <a:cs typeface="Microsoft Sans Serif"/>
              </a:rPr>
              <a:t>форматах.</a:t>
            </a:r>
            <a:r>
              <a:rPr dirty="0" sz="95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950" spc="85">
                <a:solidFill>
                  <a:srgbClr val="231F20"/>
                </a:solidFill>
                <a:latin typeface="Microsoft Sans Serif"/>
                <a:cs typeface="Microsoft Sans Serif"/>
              </a:rPr>
              <a:t>Третина</a:t>
            </a:r>
            <a:r>
              <a:rPr dirty="0" sz="95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950" spc="55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95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950" spc="90">
                <a:solidFill>
                  <a:srgbClr val="231F20"/>
                </a:solidFill>
                <a:latin typeface="Microsoft Sans Serif"/>
                <a:cs typeface="Microsoft Sans Serif"/>
              </a:rPr>
              <a:t>них </a:t>
            </a:r>
            <a:r>
              <a:rPr dirty="0" sz="950" spc="114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dirty="0" sz="95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950" spc="100">
                <a:solidFill>
                  <a:srgbClr val="231F20"/>
                </a:solidFill>
                <a:latin typeface="Microsoft Sans Serif"/>
                <a:cs typeface="Microsoft Sans Serif"/>
              </a:rPr>
              <a:t>може</a:t>
            </a:r>
            <a:r>
              <a:rPr dirty="0" sz="95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950" spc="85">
                <a:solidFill>
                  <a:srgbClr val="231F20"/>
                </a:solidFill>
                <a:latin typeface="Microsoft Sans Serif"/>
                <a:cs typeface="Microsoft Sans Serif"/>
              </a:rPr>
              <a:t>навчатися</a:t>
            </a:r>
            <a:r>
              <a:rPr dirty="0" sz="95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950" spc="90">
                <a:solidFill>
                  <a:srgbClr val="231F20"/>
                </a:solidFill>
                <a:latin typeface="Microsoft Sans Serif"/>
                <a:cs typeface="Microsoft Sans Serif"/>
              </a:rPr>
              <a:t>через</a:t>
            </a:r>
            <a:r>
              <a:rPr dirty="0" sz="95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950" spc="65">
                <a:solidFill>
                  <a:srgbClr val="231F20"/>
                </a:solidFill>
                <a:latin typeface="Microsoft Sans Serif"/>
                <a:cs typeface="Microsoft Sans Serif"/>
              </a:rPr>
              <a:t>відсутність будь-</a:t>
            </a:r>
            <a:r>
              <a:rPr dirty="0" sz="950" spc="95">
                <a:solidFill>
                  <a:srgbClr val="231F20"/>
                </a:solidFill>
                <a:latin typeface="Microsoft Sans Serif"/>
                <a:cs typeface="Microsoft Sans Serif"/>
              </a:rPr>
              <a:t>якого</a:t>
            </a:r>
            <a:r>
              <a:rPr dirty="0" sz="95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950" spc="60">
                <a:solidFill>
                  <a:srgbClr val="231F20"/>
                </a:solidFill>
                <a:latin typeface="Microsoft Sans Serif"/>
                <a:cs typeface="Microsoft Sans Serif"/>
              </a:rPr>
              <a:t>девайсу.</a:t>
            </a:r>
            <a:endParaRPr sz="950">
              <a:latin typeface="Microsoft Sans Serif"/>
              <a:cs typeface="Microsoft Sans Serif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2223541" y="1610096"/>
            <a:ext cx="937894" cy="4756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51435">
              <a:lnSpc>
                <a:spcPct val="118000"/>
              </a:lnSpc>
              <a:spcBef>
                <a:spcPts val="95"/>
              </a:spcBef>
            </a:pPr>
            <a:r>
              <a:rPr dirty="0" sz="1250" spc="80">
                <a:solidFill>
                  <a:srgbClr val="231F20"/>
                </a:solidFill>
                <a:latin typeface="Microsoft Sans Serif"/>
                <a:cs typeface="Microsoft Sans Serif"/>
              </a:rPr>
              <a:t>Катерина Костюкова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838282" y="2826108"/>
            <a:ext cx="904240" cy="4756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227965">
              <a:lnSpc>
                <a:spcPct val="118000"/>
              </a:lnSpc>
              <a:spcBef>
                <a:spcPts val="95"/>
              </a:spcBef>
            </a:pPr>
            <a:r>
              <a:rPr dirty="0" sz="1250" spc="60">
                <a:solidFill>
                  <a:srgbClr val="231F20"/>
                </a:solidFill>
                <a:latin typeface="Microsoft Sans Serif"/>
                <a:cs typeface="Microsoft Sans Serif"/>
              </a:rPr>
              <a:t>Соня </a:t>
            </a:r>
            <a:r>
              <a:rPr dirty="0" sz="1250" spc="85">
                <a:solidFill>
                  <a:srgbClr val="231F20"/>
                </a:solidFill>
                <a:latin typeface="Microsoft Sans Serif"/>
                <a:cs typeface="Microsoft Sans Serif"/>
              </a:rPr>
              <a:t>Лівінгстон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964190" y="5244759"/>
            <a:ext cx="977900" cy="4756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201295">
              <a:lnSpc>
                <a:spcPct val="118000"/>
              </a:lnSpc>
              <a:spcBef>
                <a:spcPts val="95"/>
              </a:spcBef>
            </a:pPr>
            <a:r>
              <a:rPr dirty="0" sz="1250" spc="85">
                <a:solidFill>
                  <a:srgbClr val="231F20"/>
                </a:solidFill>
                <a:latin typeface="Microsoft Sans Serif"/>
                <a:cs typeface="Microsoft Sans Serif"/>
              </a:rPr>
              <a:t>Віктор </a:t>
            </a:r>
            <a:r>
              <a:rPr dirty="0" sz="1250" spc="90">
                <a:solidFill>
                  <a:srgbClr val="231F20"/>
                </a:solidFill>
                <a:latin typeface="Microsoft Sans Serif"/>
                <a:cs typeface="Microsoft Sans Serif"/>
              </a:rPr>
              <a:t>Комаренко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6797814" y="3668436"/>
            <a:ext cx="1342390" cy="7004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6355" marR="38735" indent="122555">
              <a:lnSpc>
                <a:spcPct val="118000"/>
              </a:lnSpc>
              <a:spcBef>
                <a:spcPts val="95"/>
              </a:spcBef>
            </a:pPr>
            <a:r>
              <a:rPr dirty="0" sz="1250" spc="95">
                <a:solidFill>
                  <a:srgbClr val="231F20"/>
                </a:solidFill>
                <a:latin typeface="Microsoft Sans Serif"/>
                <a:cs typeface="Microsoft Sans Serif"/>
              </a:rPr>
              <a:t>Дослідники</a:t>
            </a:r>
            <a:r>
              <a:rPr dirty="0" sz="1250" spc="5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250" spc="6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125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250" spc="80">
                <a:solidFill>
                  <a:srgbClr val="231F20"/>
                </a:solidFill>
                <a:latin typeface="Microsoft Sans Serif"/>
                <a:cs typeface="Microsoft Sans Serif"/>
              </a:rPr>
              <a:t>Університету</a:t>
            </a:r>
            <a:endParaRPr sz="12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z="1250" spc="110">
                <a:solidFill>
                  <a:srgbClr val="231F20"/>
                </a:solidFill>
                <a:latin typeface="Microsoft Sans Serif"/>
                <a:cs typeface="Microsoft Sans Serif"/>
              </a:rPr>
              <a:t>Південної</a:t>
            </a:r>
            <a:r>
              <a:rPr dirty="0" sz="125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250" spc="65">
                <a:solidFill>
                  <a:srgbClr val="231F20"/>
                </a:solidFill>
                <a:latin typeface="Microsoft Sans Serif"/>
                <a:cs typeface="Microsoft Sans Serif"/>
              </a:rPr>
              <a:t>Данії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521071" y="5439120"/>
            <a:ext cx="1504315" cy="7004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13664" marR="106045">
              <a:lnSpc>
                <a:spcPct val="118000"/>
              </a:lnSpc>
              <a:spcBef>
                <a:spcPts val="95"/>
              </a:spcBef>
            </a:pPr>
            <a:r>
              <a:rPr dirty="0" sz="1250" spc="75">
                <a:solidFill>
                  <a:srgbClr val="231F20"/>
                </a:solidFill>
                <a:latin typeface="Microsoft Sans Serif"/>
                <a:cs typeface="Microsoft Sans Serif"/>
              </a:rPr>
              <a:t>Ручі</a:t>
            </a:r>
            <a:r>
              <a:rPr dirty="0" sz="125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250" spc="-10">
                <a:solidFill>
                  <a:srgbClr val="231F20"/>
                </a:solidFill>
                <a:latin typeface="Microsoft Sans Serif"/>
                <a:cs typeface="Microsoft Sans Serif"/>
              </a:rPr>
              <a:t>Соні,</a:t>
            </a:r>
            <a:r>
              <a:rPr dirty="0" sz="1250" spc="5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250" spc="75">
                <a:solidFill>
                  <a:srgbClr val="231F20"/>
                </a:solidFill>
                <a:latin typeface="Microsoft Sans Serif"/>
                <a:cs typeface="Microsoft Sans Serif"/>
              </a:rPr>
              <a:t>Рітеш</a:t>
            </a:r>
            <a:r>
              <a:rPr dirty="0" sz="125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250" spc="65">
                <a:solidFill>
                  <a:srgbClr val="231F20"/>
                </a:solidFill>
                <a:latin typeface="Microsoft Sans Serif"/>
                <a:cs typeface="Microsoft Sans Serif"/>
              </a:rPr>
              <a:t>Упадхяй,</a:t>
            </a:r>
            <a:endParaRPr sz="1250">
              <a:latin typeface="Microsoft Sans Serif"/>
              <a:cs typeface="Microsoft Sans Serif"/>
            </a:endParaRPr>
          </a:p>
          <a:p>
            <a:pPr algn="ctr">
              <a:lnSpc>
                <a:spcPct val="100000"/>
              </a:lnSpc>
              <a:spcBef>
                <a:spcPts val="270"/>
              </a:spcBef>
            </a:pPr>
            <a:r>
              <a:rPr dirty="0" sz="1250" spc="100">
                <a:solidFill>
                  <a:srgbClr val="231F20"/>
                </a:solidFill>
                <a:latin typeface="Microsoft Sans Serif"/>
                <a:cs typeface="Microsoft Sans Serif"/>
              </a:rPr>
              <a:t>Махендра</a:t>
            </a:r>
            <a:r>
              <a:rPr dirty="0" sz="125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250" spc="105">
                <a:solidFill>
                  <a:srgbClr val="231F20"/>
                </a:solidFill>
                <a:latin typeface="Microsoft Sans Serif"/>
                <a:cs typeface="Microsoft Sans Serif"/>
              </a:rPr>
              <a:t>Джейн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574295" y="421284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887255" y="374345"/>
            <a:ext cx="8383270" cy="82994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У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парах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прочитайте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те,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каже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кожна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людина.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530"/>
              </a:spcBef>
            </a:pP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Разом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партнером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/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партнеркою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заповніть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решту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бульбашок.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3" name="object 13" descr=""/>
          <p:cNvSpPr/>
          <p:nvPr/>
        </p:nvSpPr>
        <p:spPr>
          <a:xfrm>
            <a:off x="574295" y="920902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4" name="object 14" descr="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5" name="object 15" descr="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8" name="object 1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9" name="object 1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20" name="object 2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32</a:t>
            </a:fld>
          </a:p>
        </p:txBody>
      </p:sp>
      <p:sp>
        <p:nvSpPr>
          <p:cNvPr id="21" name="object 21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22" name="object 22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3238" rIns="0" bIns="0" rtlCol="0" vert="horz">
            <a:spAutoFit/>
          </a:bodyPr>
          <a:lstStyle/>
          <a:p>
            <a:pPr marL="1764030">
              <a:lnSpc>
                <a:spcPct val="100000"/>
              </a:lnSpc>
              <a:spcBef>
                <a:spcPts val="100"/>
              </a:spcBef>
            </a:pPr>
            <a:r>
              <a:rPr dirty="0" sz="2900" spc="240"/>
              <a:t>Приєднуємося</a:t>
            </a:r>
            <a:r>
              <a:rPr dirty="0" sz="2900" spc="5"/>
              <a:t> </a:t>
            </a:r>
            <a:r>
              <a:rPr dirty="0" sz="2900" spc="229"/>
              <a:t>до</a:t>
            </a:r>
            <a:r>
              <a:rPr dirty="0" sz="2900" spc="5"/>
              <a:t> </a:t>
            </a:r>
            <a:r>
              <a:rPr dirty="0" sz="2900" spc="250"/>
              <a:t>обговорення</a:t>
            </a:r>
            <a:endParaRPr sz="2900"/>
          </a:p>
        </p:txBody>
      </p:sp>
      <p:sp>
        <p:nvSpPr>
          <p:cNvPr id="3" name="object 3" descr=""/>
          <p:cNvSpPr txBox="1"/>
          <p:nvPr/>
        </p:nvSpPr>
        <p:spPr>
          <a:xfrm>
            <a:off x="850628" y="5951514"/>
            <a:ext cx="9011920" cy="46735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900" spc="175">
                <a:solidFill>
                  <a:srgbClr val="231F20"/>
                </a:solidFill>
                <a:latin typeface="Microsoft Sans Serif"/>
                <a:cs typeface="Microsoft Sans Serif"/>
              </a:rPr>
              <a:t>Долучаємося</a:t>
            </a:r>
            <a:r>
              <a:rPr dirty="0" sz="29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900" spc="229">
                <a:solidFill>
                  <a:srgbClr val="231F20"/>
                </a:solidFill>
                <a:latin typeface="Microsoft Sans Serif"/>
                <a:cs typeface="Microsoft Sans Serif"/>
              </a:rPr>
              <a:t>до</a:t>
            </a:r>
            <a:r>
              <a:rPr dirty="0" sz="29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900" spc="225">
                <a:solidFill>
                  <a:srgbClr val="231F20"/>
                </a:solidFill>
                <a:latin typeface="Microsoft Sans Serif"/>
                <a:cs typeface="Microsoft Sans Serif"/>
              </a:rPr>
              <a:t>обговорення,</a:t>
            </a:r>
            <a:r>
              <a:rPr dirty="0" sz="29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900" spc="204">
                <a:solidFill>
                  <a:srgbClr val="231F20"/>
                </a:solidFill>
                <a:latin typeface="Microsoft Sans Serif"/>
                <a:cs typeface="Microsoft Sans Serif"/>
              </a:rPr>
              <a:t>яке</a:t>
            </a:r>
            <a:r>
              <a:rPr dirty="0" sz="29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900" spc="260">
                <a:solidFill>
                  <a:srgbClr val="231F20"/>
                </a:solidFill>
                <a:latin typeface="Microsoft Sans Serif"/>
                <a:cs typeface="Microsoft Sans Serif"/>
              </a:rPr>
              <a:t>вже</a:t>
            </a:r>
            <a:r>
              <a:rPr dirty="0" sz="29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900" spc="215">
                <a:solidFill>
                  <a:srgbClr val="231F20"/>
                </a:solidFill>
                <a:latin typeface="Microsoft Sans Serif"/>
                <a:cs typeface="Microsoft Sans Serif"/>
              </a:rPr>
              <a:t>триває</a:t>
            </a:r>
            <a:endParaRPr sz="2900">
              <a:latin typeface="Microsoft Sans Serif"/>
              <a:cs typeface="Microsoft Sans Serif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78775" y="1357172"/>
            <a:ext cx="5156603" cy="4479834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0" y="6637508"/>
            <a:ext cx="1058545" cy="543560"/>
          </a:xfrm>
          <a:prstGeom prst="rect">
            <a:avLst/>
          </a:prstGeom>
          <a:solidFill>
            <a:srgbClr val="615780"/>
          </a:solidFill>
        </p:spPr>
        <p:txBody>
          <a:bodyPr wrap="square" lIns="0" tIns="1130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90"/>
              </a:spcBef>
            </a:pPr>
            <a:r>
              <a:rPr dirty="0" sz="2000" spc="-50" b="1">
                <a:solidFill>
                  <a:srgbClr val="FFFFFF"/>
                </a:solidFill>
                <a:latin typeface="Tahoma"/>
                <a:cs typeface="Tahoma"/>
              </a:rPr>
              <a:t>2</a:t>
            </a:r>
            <a:endParaRPr sz="2000">
              <a:latin typeface="Tahoma"/>
              <a:cs typeface="Tahoma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1058405" y="6615010"/>
            <a:ext cx="9634220" cy="588645"/>
            <a:chOff x="1058405" y="6615010"/>
            <a:chExt cx="9634220" cy="588645"/>
          </a:xfrm>
        </p:grpSpPr>
        <p:sp>
          <p:nvSpPr>
            <p:cNvPr id="7" name="object 7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9" name="object 9" descr=""/>
          <p:cNvSpPr txBox="1"/>
          <p:nvPr/>
        </p:nvSpPr>
        <p:spPr>
          <a:xfrm>
            <a:off x="6528536" y="6767954"/>
            <a:ext cx="101473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solidFill>
                  <a:srgbClr val="231F20"/>
                </a:solidFill>
                <a:latin typeface="Verdana"/>
                <a:cs typeface="Verdana"/>
              </a:rPr>
              <a:t>Модуль</a:t>
            </a:r>
            <a:r>
              <a:rPr dirty="0" sz="1600" spc="10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1600" spc="-50">
                <a:solidFill>
                  <a:srgbClr val="231F20"/>
                </a:solidFill>
                <a:latin typeface="Verdana"/>
                <a:cs typeface="Verdana"/>
              </a:rPr>
              <a:t>5</a:t>
            </a:r>
            <a:endParaRPr sz="1600">
              <a:latin typeface="Verdana"/>
              <a:cs typeface="Verdana"/>
            </a:endParaRPr>
          </a:p>
        </p:txBody>
      </p:sp>
      <p:pic>
        <p:nvPicPr>
          <p:cNvPr id="10" name="object 10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745143" y="6722391"/>
            <a:ext cx="758761" cy="317572"/>
          </a:xfrm>
          <a:prstGeom prst="rect">
            <a:avLst/>
          </a:prstGeom>
        </p:spPr>
      </p:pic>
      <p:pic>
        <p:nvPicPr>
          <p:cNvPr id="11" name="object 11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75447" y="6725246"/>
            <a:ext cx="732920" cy="38434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6500" y="678739"/>
            <a:ext cx="7896225" cy="8153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3110"/>
              </a:lnSpc>
              <a:spcBef>
                <a:spcPts val="100"/>
              </a:spcBef>
            </a:pPr>
            <a:r>
              <a:rPr dirty="0" sz="2600" b="1">
                <a:latin typeface="Tahoma"/>
                <a:cs typeface="Tahoma"/>
              </a:rPr>
              <a:t>Ручі</a:t>
            </a:r>
            <a:r>
              <a:rPr dirty="0" sz="2600" spc="-130" b="1">
                <a:latin typeface="Tahoma"/>
                <a:cs typeface="Tahoma"/>
              </a:rPr>
              <a:t> </a:t>
            </a:r>
            <a:r>
              <a:rPr dirty="0" sz="2600" spc="-25" b="1">
                <a:latin typeface="Tahoma"/>
                <a:cs typeface="Tahoma"/>
              </a:rPr>
              <a:t>Соні,</a:t>
            </a:r>
            <a:r>
              <a:rPr dirty="0" sz="2600" spc="-125" b="1">
                <a:latin typeface="Tahoma"/>
                <a:cs typeface="Tahoma"/>
              </a:rPr>
              <a:t> </a:t>
            </a:r>
            <a:r>
              <a:rPr dirty="0" sz="2600" b="1">
                <a:latin typeface="Tahoma"/>
                <a:cs typeface="Tahoma"/>
              </a:rPr>
              <a:t>Рітеш</a:t>
            </a:r>
            <a:r>
              <a:rPr dirty="0" sz="2600" spc="-125" b="1">
                <a:latin typeface="Tahoma"/>
                <a:cs typeface="Tahoma"/>
              </a:rPr>
              <a:t> </a:t>
            </a:r>
            <a:r>
              <a:rPr dirty="0" sz="2600" b="1">
                <a:latin typeface="Tahoma"/>
                <a:cs typeface="Tahoma"/>
              </a:rPr>
              <a:t>Упадхяй</a:t>
            </a:r>
            <a:r>
              <a:rPr dirty="0" sz="2600" spc="-125" b="1">
                <a:latin typeface="Tahoma"/>
                <a:cs typeface="Tahoma"/>
              </a:rPr>
              <a:t> </a:t>
            </a:r>
            <a:r>
              <a:rPr dirty="0" sz="2600" spc="-10" b="1">
                <a:latin typeface="Tahoma"/>
                <a:cs typeface="Tahoma"/>
              </a:rPr>
              <a:t>та</a:t>
            </a:r>
            <a:r>
              <a:rPr dirty="0" sz="2600" spc="-125" b="1">
                <a:latin typeface="Tahoma"/>
                <a:cs typeface="Tahoma"/>
              </a:rPr>
              <a:t> </a:t>
            </a:r>
            <a:r>
              <a:rPr dirty="0" sz="2600" b="1">
                <a:latin typeface="Tahoma"/>
                <a:cs typeface="Tahoma"/>
              </a:rPr>
              <a:t>Махендра</a:t>
            </a:r>
            <a:r>
              <a:rPr dirty="0" sz="2600" spc="-125" b="1">
                <a:latin typeface="Tahoma"/>
                <a:cs typeface="Tahoma"/>
              </a:rPr>
              <a:t> </a:t>
            </a:r>
            <a:r>
              <a:rPr dirty="0" sz="2600" spc="-10" b="1">
                <a:latin typeface="Tahoma"/>
                <a:cs typeface="Tahoma"/>
              </a:rPr>
              <a:t>Джейн,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110"/>
              </a:lnSpc>
            </a:pPr>
            <a:r>
              <a:rPr dirty="0" sz="2600" spc="170"/>
              <a:t>американські</a:t>
            </a:r>
            <a:r>
              <a:rPr dirty="0" sz="2600" spc="-30"/>
              <a:t> </a:t>
            </a:r>
            <a:r>
              <a:rPr dirty="0" sz="2600" spc="160"/>
              <a:t>вчені</a:t>
            </a:r>
            <a:endParaRPr sz="2600"/>
          </a:p>
        </p:txBody>
      </p:sp>
      <p:sp>
        <p:nvSpPr>
          <p:cNvPr id="3" name="object 3" descr=""/>
          <p:cNvSpPr txBox="1"/>
          <p:nvPr/>
        </p:nvSpPr>
        <p:spPr>
          <a:xfrm>
            <a:off x="516500" y="1630705"/>
            <a:ext cx="9243695" cy="4092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800" spc="105">
                <a:solidFill>
                  <a:srgbClr val="58595B"/>
                </a:solidFill>
                <a:uFill>
                  <a:solidFill>
                    <a:srgbClr val="58595B"/>
                  </a:solidFill>
                </a:uFill>
                <a:latin typeface="Microsoft Sans Serif"/>
                <a:cs typeface="Microsoft Sans Serif"/>
              </a:rPr>
              <a:t>Джерело</a:t>
            </a:r>
            <a:r>
              <a:rPr dirty="0" sz="1800" spc="105">
                <a:solidFill>
                  <a:srgbClr val="58595B"/>
                </a:solidFill>
                <a:latin typeface="Microsoft Sans Serif"/>
                <a:cs typeface="Microsoft Sans Serif"/>
              </a:rPr>
              <a:t>:</a:t>
            </a:r>
            <a:r>
              <a:rPr dirty="0" sz="1800" spc="5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00">
                <a:solidFill>
                  <a:srgbClr val="58595B"/>
                </a:solidFill>
                <a:latin typeface="Microsoft Sans Serif"/>
                <a:cs typeface="Microsoft Sans Serif"/>
              </a:rPr>
              <a:t>Радіо</a:t>
            </a:r>
            <a:r>
              <a:rPr dirty="0" sz="1800" spc="10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00">
                <a:solidFill>
                  <a:srgbClr val="58595B"/>
                </a:solidFill>
                <a:latin typeface="Microsoft Sans Serif"/>
                <a:cs typeface="Microsoft Sans Serif"/>
              </a:rPr>
              <a:t>Свобода</a:t>
            </a:r>
            <a:endParaRPr sz="18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8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sz="1800">
              <a:latin typeface="Microsoft Sans Serif"/>
              <a:cs typeface="Microsoft Sans Serif"/>
            </a:endParaRPr>
          </a:p>
          <a:p>
            <a:pPr marL="23495" marR="300355">
              <a:lnSpc>
                <a:spcPct val="108300"/>
              </a:lnSpc>
              <a:spcBef>
                <a:spcPts val="5"/>
              </a:spcBef>
            </a:pP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Використання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гаджетів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70" b="1">
                <a:solidFill>
                  <a:srgbClr val="615780"/>
                </a:solidFill>
                <a:latin typeface="Tahoma"/>
                <a:cs typeface="Tahoma"/>
              </a:rPr>
              <a:t>негативно</a:t>
            </a:r>
            <a:r>
              <a:rPr dirty="0" sz="2000" spc="2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70" b="1">
                <a:solidFill>
                  <a:srgbClr val="615780"/>
                </a:solidFill>
                <a:latin typeface="Tahoma"/>
                <a:cs typeface="Tahoma"/>
              </a:rPr>
              <a:t>впливає</a:t>
            </a:r>
            <a:r>
              <a:rPr dirty="0" sz="2000" spc="-3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70" b="1">
                <a:solidFill>
                  <a:srgbClr val="615780"/>
                </a:solidFill>
                <a:latin typeface="Tahoma"/>
                <a:cs typeface="Tahoma"/>
              </a:rPr>
              <a:t>інтелектуальний </a:t>
            </a:r>
            <a:r>
              <a:rPr dirty="0" sz="2000" spc="75" b="1">
                <a:solidFill>
                  <a:srgbClr val="615780"/>
                </a:solidFill>
                <a:latin typeface="Tahoma"/>
                <a:cs typeface="Tahoma"/>
              </a:rPr>
              <a:t>рівень</a:t>
            </a:r>
            <a:r>
              <a:rPr dirty="0" sz="200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65" b="1">
                <a:solidFill>
                  <a:srgbClr val="615780"/>
                </a:solidFill>
                <a:latin typeface="Tahoma"/>
                <a:cs typeface="Tahoma"/>
              </a:rPr>
              <a:t>людини.</a:t>
            </a:r>
            <a:r>
              <a:rPr dirty="0" sz="2000" spc="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70" b="1">
                <a:solidFill>
                  <a:srgbClr val="615780"/>
                </a:solidFill>
                <a:latin typeface="Tahoma"/>
                <a:cs typeface="Tahoma"/>
              </a:rPr>
              <a:t>Уважність</a:t>
            </a:r>
            <a:r>
              <a:rPr dirty="0" sz="2000" spc="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95" b="1">
                <a:solidFill>
                  <a:srgbClr val="615780"/>
                </a:solidFill>
                <a:latin typeface="Tahoma"/>
                <a:cs typeface="Tahoma"/>
              </a:rPr>
              <a:t>може</a:t>
            </a:r>
            <a:r>
              <a:rPr dirty="0" sz="2000" spc="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85" b="1">
                <a:solidFill>
                  <a:srgbClr val="615780"/>
                </a:solidFill>
                <a:latin typeface="Tahoma"/>
                <a:cs typeface="Tahoma"/>
              </a:rPr>
              <a:t>знижуватися</a:t>
            </a:r>
            <a:r>
              <a:rPr dirty="0" sz="2000" spc="-3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навіть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70">
                <a:solidFill>
                  <a:srgbClr val="231F20"/>
                </a:solidFill>
                <a:latin typeface="Microsoft Sans Serif"/>
                <a:cs typeface="Microsoft Sans Serif"/>
              </a:rPr>
              <a:t>тоді,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коли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смартфонами</a:t>
            </a:r>
            <a:r>
              <a:rPr dirty="0" sz="20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де-</a:t>
            </a:r>
            <a:r>
              <a:rPr dirty="0" sz="2000" spc="70">
                <a:solidFill>
                  <a:srgbClr val="231F20"/>
                </a:solidFill>
                <a:latin typeface="Microsoft Sans Serif"/>
                <a:cs typeface="Microsoft Sans Serif"/>
              </a:rPr>
              <a:t>факто</a:t>
            </a:r>
            <a:r>
              <a:rPr dirty="0" sz="20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5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dirty="0" sz="20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користуються:</a:t>
            </a:r>
            <a:r>
              <a:rPr dirty="0" sz="20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наявність</a:t>
            </a:r>
            <a:r>
              <a:rPr dirty="0" sz="20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гаджета</a:t>
            </a:r>
            <a:r>
              <a:rPr dirty="0" sz="20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поруч </a:t>
            </a: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достатньо,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щоб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несвідомо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відвертати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75">
                <a:solidFill>
                  <a:srgbClr val="231F20"/>
                </a:solidFill>
                <a:latin typeface="Microsoft Sans Serif"/>
                <a:cs typeface="Microsoft Sans Serif"/>
              </a:rPr>
              <a:t>увагу.</a:t>
            </a:r>
            <a:endParaRPr sz="2000">
              <a:latin typeface="Microsoft Sans Serif"/>
              <a:cs typeface="Microsoft Sans Serif"/>
            </a:endParaRPr>
          </a:p>
          <a:p>
            <a:pPr marL="23495">
              <a:lnSpc>
                <a:spcPct val="100000"/>
              </a:lnSpc>
              <a:spcBef>
                <a:spcPts val="2180"/>
              </a:spcBef>
            </a:pP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Вся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річ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у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60">
                <a:solidFill>
                  <a:srgbClr val="231F20"/>
                </a:solidFill>
                <a:latin typeface="Microsoft Sans Serif"/>
                <a:cs typeface="Microsoft Sans Serif"/>
              </a:rPr>
              <a:t>тому,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пояснюють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учені,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смартфони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стали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неодмінним</a:t>
            </a:r>
            <a:endParaRPr sz="2000">
              <a:latin typeface="Microsoft Sans Serif"/>
              <a:cs typeface="Microsoft Sans Serif"/>
            </a:endParaRPr>
          </a:p>
          <a:p>
            <a:pPr marL="23495" marR="497840">
              <a:lnSpc>
                <a:spcPct val="108300"/>
              </a:lnSpc>
              <a:spcBef>
                <a:spcPts val="5"/>
              </a:spcBef>
            </a:pP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«вікном</a:t>
            </a:r>
            <a:r>
              <a:rPr dirty="0" sz="2000" spc="4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у</a:t>
            </a:r>
            <a:r>
              <a:rPr dirty="0" sz="2000" spc="4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світ»,</a:t>
            </a:r>
            <a:r>
              <a:rPr dirty="0" sz="2000" spc="4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5">
                <a:solidFill>
                  <a:srgbClr val="231F20"/>
                </a:solidFill>
                <a:latin typeface="Microsoft Sans Serif"/>
                <a:cs typeface="Microsoft Sans Serif"/>
              </a:rPr>
              <a:t>а</a:t>
            </a:r>
            <a:r>
              <a:rPr dirty="0" sz="2000" spc="4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тому</a:t>
            </a:r>
            <a:r>
              <a:rPr dirty="0" sz="2000" spc="4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0">
                <a:solidFill>
                  <a:srgbClr val="231F20"/>
                </a:solidFill>
                <a:latin typeface="Microsoft Sans Serif"/>
                <a:cs typeface="Microsoft Sans Serif"/>
              </a:rPr>
              <a:t>наш</a:t>
            </a:r>
            <a:r>
              <a:rPr dirty="0" sz="2000" spc="4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мозок</a:t>
            </a:r>
            <a:r>
              <a:rPr dirty="0" sz="2000" spc="4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автоматично</a:t>
            </a:r>
            <a:r>
              <a:rPr dirty="0" sz="2000" spc="4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приділяє</a:t>
            </a:r>
            <a:r>
              <a:rPr dirty="0" sz="2000" spc="4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їм  </a:t>
            </a: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увагу.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Microsoft Sans Serif"/>
                <a:cs typeface="Microsoft Sans Serif"/>
              </a:rPr>
              <a:t>Часте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покладання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«кишеньковий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інтернет»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для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пошуку</a:t>
            </a:r>
            <a:endParaRPr sz="2000">
              <a:latin typeface="Microsoft Sans Serif"/>
              <a:cs typeface="Microsoft Sans Serif"/>
            </a:endParaRPr>
          </a:p>
          <a:p>
            <a:pPr marL="23495">
              <a:lnSpc>
                <a:spcPct val="100000"/>
              </a:lnSpc>
              <a:spcBef>
                <a:spcPts val="200"/>
              </a:spcBef>
            </a:pP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відповідей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запитання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також</a:t>
            </a:r>
            <a:r>
              <a:rPr dirty="0" sz="2000" spc="6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70" b="1">
                <a:solidFill>
                  <a:srgbClr val="615780"/>
                </a:solidFill>
                <a:latin typeface="Tahoma"/>
                <a:cs typeface="Tahoma"/>
              </a:rPr>
              <a:t>значно</a:t>
            </a:r>
            <a:r>
              <a:rPr dirty="0" sz="2000" spc="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100" b="1">
                <a:solidFill>
                  <a:srgbClr val="615780"/>
                </a:solidFill>
                <a:latin typeface="Tahoma"/>
                <a:cs typeface="Tahoma"/>
              </a:rPr>
              <a:t>знижує</a:t>
            </a:r>
            <a:r>
              <a:rPr dirty="0" sz="2000" spc="-4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спроможність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мозку</a:t>
            </a:r>
            <a:endParaRPr sz="2000">
              <a:latin typeface="Microsoft Sans Serif"/>
              <a:cs typeface="Microsoft Sans Serif"/>
            </a:endParaRPr>
          </a:p>
          <a:p>
            <a:pPr marL="23495">
              <a:lnSpc>
                <a:spcPct val="100000"/>
              </a:lnSpc>
              <a:spcBef>
                <a:spcPts val="200"/>
              </a:spcBef>
            </a:pPr>
            <a:r>
              <a:rPr dirty="0" sz="2000" spc="60" b="1">
                <a:solidFill>
                  <a:srgbClr val="615780"/>
                </a:solidFill>
                <a:latin typeface="Tahoma"/>
                <a:cs typeface="Tahoma"/>
              </a:rPr>
              <a:t>запам’ятовувати</a:t>
            </a:r>
            <a:r>
              <a:rPr dirty="0" sz="200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615780"/>
                </a:solidFill>
                <a:latin typeface="Tahoma"/>
                <a:cs typeface="Tahoma"/>
              </a:rPr>
              <a:t>інформацію</a:t>
            </a:r>
            <a:r>
              <a:rPr dirty="0" sz="2000" spc="-10">
                <a:solidFill>
                  <a:srgbClr val="231F20"/>
                </a:solidFill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5" name="object 5" descr="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0" name="object 1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32</a:t>
            </a:fld>
          </a:p>
        </p:txBody>
      </p:sp>
      <p:sp>
        <p:nvSpPr>
          <p:cNvPr id="11" name="object 11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12" name="object 12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9758" y="693889"/>
            <a:ext cx="9521825" cy="5283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300" spc="185"/>
              <a:t>Ручі</a:t>
            </a:r>
            <a:r>
              <a:rPr dirty="0" sz="3300" spc="20"/>
              <a:t> </a:t>
            </a:r>
            <a:r>
              <a:rPr dirty="0" sz="3300" spc="114"/>
              <a:t>Соні,</a:t>
            </a:r>
            <a:r>
              <a:rPr dirty="0" sz="3300" spc="20"/>
              <a:t> </a:t>
            </a:r>
            <a:r>
              <a:rPr dirty="0" sz="3300" spc="195"/>
              <a:t>Рітеш</a:t>
            </a:r>
            <a:r>
              <a:rPr dirty="0" sz="3300" spc="20"/>
              <a:t> </a:t>
            </a:r>
            <a:r>
              <a:rPr dirty="0" sz="3300" spc="165"/>
              <a:t>Упадхяй,</a:t>
            </a:r>
            <a:r>
              <a:rPr dirty="0" sz="3300" spc="20"/>
              <a:t> </a:t>
            </a:r>
            <a:r>
              <a:rPr dirty="0" sz="3300" spc="245"/>
              <a:t>Махендра</a:t>
            </a:r>
            <a:r>
              <a:rPr dirty="0" sz="3300" spc="20"/>
              <a:t> </a:t>
            </a:r>
            <a:r>
              <a:rPr dirty="0" sz="3300" spc="275"/>
              <a:t>Джейн</a:t>
            </a:r>
            <a:endParaRPr sz="3300"/>
          </a:p>
        </p:txBody>
      </p:sp>
      <p:grpSp>
        <p:nvGrpSpPr>
          <p:cNvPr id="3" name="object 3" descr=""/>
          <p:cNvGrpSpPr/>
          <p:nvPr/>
        </p:nvGrpSpPr>
        <p:grpSpPr>
          <a:xfrm>
            <a:off x="3884907" y="1799996"/>
            <a:ext cx="5156835" cy="4479925"/>
            <a:chOff x="3884907" y="1799996"/>
            <a:chExt cx="5156835" cy="4479925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4907" y="1799996"/>
              <a:ext cx="5156603" cy="4479821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4125340" y="4976279"/>
              <a:ext cx="2099945" cy="974090"/>
            </a:xfrm>
            <a:custGeom>
              <a:avLst/>
              <a:gdLst/>
              <a:ahLst/>
              <a:cxnLst/>
              <a:rect l="l" t="t" r="r" b="b"/>
              <a:pathLst>
                <a:path w="2099945" h="974089">
                  <a:moveTo>
                    <a:pt x="0" y="0"/>
                  </a:moveTo>
                  <a:lnTo>
                    <a:pt x="70523" y="973759"/>
                  </a:lnTo>
                  <a:lnTo>
                    <a:pt x="2099398" y="1283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BD3A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4198264" y="1579984"/>
            <a:ext cx="904240" cy="4756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227965">
              <a:lnSpc>
                <a:spcPct val="118000"/>
              </a:lnSpc>
              <a:spcBef>
                <a:spcPts val="95"/>
              </a:spcBef>
            </a:pPr>
            <a:r>
              <a:rPr dirty="0" sz="1250" spc="60">
                <a:solidFill>
                  <a:srgbClr val="231F20"/>
                </a:solidFill>
                <a:latin typeface="Microsoft Sans Serif"/>
                <a:cs typeface="Microsoft Sans Serif"/>
              </a:rPr>
              <a:t>Соня </a:t>
            </a:r>
            <a:r>
              <a:rPr dirty="0" sz="1250" spc="85">
                <a:solidFill>
                  <a:srgbClr val="231F20"/>
                </a:solidFill>
                <a:latin typeface="Microsoft Sans Serif"/>
                <a:cs typeface="Microsoft Sans Serif"/>
              </a:rPr>
              <a:t>Лівінгстон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978365" y="3892857"/>
            <a:ext cx="977900" cy="4756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201295">
              <a:lnSpc>
                <a:spcPct val="118000"/>
              </a:lnSpc>
              <a:spcBef>
                <a:spcPts val="95"/>
              </a:spcBef>
            </a:pPr>
            <a:r>
              <a:rPr dirty="0" sz="1250" spc="85">
                <a:solidFill>
                  <a:srgbClr val="231F20"/>
                </a:solidFill>
                <a:latin typeface="Microsoft Sans Serif"/>
                <a:cs typeface="Microsoft Sans Serif"/>
              </a:rPr>
              <a:t>Віктор </a:t>
            </a:r>
            <a:r>
              <a:rPr dirty="0" sz="1250" spc="90">
                <a:solidFill>
                  <a:srgbClr val="231F20"/>
                </a:solidFill>
                <a:latin typeface="Microsoft Sans Serif"/>
                <a:cs typeface="Microsoft Sans Serif"/>
              </a:rPr>
              <a:t>Комаренко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7078446" y="1478584"/>
            <a:ext cx="833755" cy="21844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50" spc="80">
                <a:solidFill>
                  <a:srgbClr val="231F20"/>
                </a:solidFill>
                <a:latin typeface="Microsoft Sans Serif"/>
                <a:cs typeface="Microsoft Sans Serif"/>
              </a:rPr>
              <a:t>Катерина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7026567" y="1703425"/>
            <a:ext cx="937894" cy="21844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50" spc="80">
                <a:solidFill>
                  <a:srgbClr val="231F20"/>
                </a:solidFill>
                <a:latin typeface="Microsoft Sans Serif"/>
                <a:cs typeface="Microsoft Sans Serif"/>
              </a:rPr>
              <a:t>Костюкова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8715959" y="5026052"/>
            <a:ext cx="1342390" cy="7004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6355" marR="38735" indent="122555">
              <a:lnSpc>
                <a:spcPct val="118000"/>
              </a:lnSpc>
              <a:spcBef>
                <a:spcPts val="95"/>
              </a:spcBef>
            </a:pPr>
            <a:r>
              <a:rPr dirty="0" sz="1250" spc="95">
                <a:solidFill>
                  <a:srgbClr val="231F20"/>
                </a:solidFill>
                <a:latin typeface="Microsoft Sans Serif"/>
                <a:cs typeface="Microsoft Sans Serif"/>
              </a:rPr>
              <a:t>Дослідники</a:t>
            </a:r>
            <a:r>
              <a:rPr dirty="0" sz="1250" spc="5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250" spc="6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125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250" spc="80">
                <a:solidFill>
                  <a:srgbClr val="231F20"/>
                </a:solidFill>
                <a:latin typeface="Microsoft Sans Serif"/>
                <a:cs typeface="Microsoft Sans Serif"/>
              </a:rPr>
              <a:t>Університету</a:t>
            </a:r>
            <a:endParaRPr sz="12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z="1250" spc="110">
                <a:solidFill>
                  <a:srgbClr val="231F20"/>
                </a:solidFill>
                <a:latin typeface="Microsoft Sans Serif"/>
                <a:cs typeface="Microsoft Sans Serif"/>
              </a:rPr>
              <a:t>Південної</a:t>
            </a:r>
            <a:r>
              <a:rPr dirty="0" sz="125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250" spc="65">
                <a:solidFill>
                  <a:srgbClr val="231F20"/>
                </a:solidFill>
                <a:latin typeface="Microsoft Sans Serif"/>
                <a:cs typeface="Microsoft Sans Serif"/>
              </a:rPr>
              <a:t>Данії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9059265" y="2074522"/>
            <a:ext cx="713105" cy="4756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78105">
              <a:lnSpc>
                <a:spcPct val="118000"/>
              </a:lnSpc>
              <a:spcBef>
                <a:spcPts val="95"/>
              </a:spcBef>
            </a:pPr>
            <a:r>
              <a:rPr dirty="0" sz="1250" spc="95">
                <a:solidFill>
                  <a:srgbClr val="231F20"/>
                </a:solidFill>
                <a:latin typeface="Microsoft Sans Serif"/>
                <a:cs typeface="Microsoft Sans Serif"/>
              </a:rPr>
              <a:t>Оксен </a:t>
            </a:r>
            <a:r>
              <a:rPr dirty="0" sz="1250" spc="105">
                <a:solidFill>
                  <a:srgbClr val="231F20"/>
                </a:solidFill>
                <a:latin typeface="Microsoft Sans Serif"/>
                <a:cs typeface="Microsoft Sans Serif"/>
              </a:rPr>
              <a:t>Лісовий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470695" y="4805984"/>
            <a:ext cx="4813935" cy="1452880"/>
          </a:xfrm>
          <a:custGeom>
            <a:avLst/>
            <a:gdLst/>
            <a:ahLst/>
            <a:cxnLst/>
            <a:rect l="l" t="t" r="r" b="b"/>
            <a:pathLst>
              <a:path w="4813935" h="1452879">
                <a:moveTo>
                  <a:pt x="4669739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1"/>
                </a:lnTo>
                <a:lnTo>
                  <a:pt x="27785" y="58951"/>
                </a:lnTo>
                <a:lnTo>
                  <a:pt x="7341" y="98478"/>
                </a:lnTo>
                <a:lnTo>
                  <a:pt x="0" y="143992"/>
                </a:lnTo>
                <a:lnTo>
                  <a:pt x="0" y="1308303"/>
                </a:lnTo>
                <a:lnTo>
                  <a:pt x="7341" y="1353812"/>
                </a:lnTo>
                <a:lnTo>
                  <a:pt x="27785" y="1393338"/>
                </a:lnTo>
                <a:lnTo>
                  <a:pt x="58959" y="1424510"/>
                </a:lnTo>
                <a:lnTo>
                  <a:pt x="98490" y="1444953"/>
                </a:lnTo>
                <a:lnTo>
                  <a:pt x="144005" y="1452295"/>
                </a:lnTo>
                <a:lnTo>
                  <a:pt x="4669739" y="1452295"/>
                </a:lnTo>
                <a:lnTo>
                  <a:pt x="4715259" y="1444953"/>
                </a:lnTo>
                <a:lnTo>
                  <a:pt x="4754790" y="1424510"/>
                </a:lnTo>
                <a:lnTo>
                  <a:pt x="4785962" y="1393338"/>
                </a:lnTo>
                <a:lnTo>
                  <a:pt x="4806403" y="1353812"/>
                </a:lnTo>
                <a:lnTo>
                  <a:pt x="4813744" y="1308303"/>
                </a:lnTo>
                <a:lnTo>
                  <a:pt x="4813744" y="143992"/>
                </a:lnTo>
                <a:lnTo>
                  <a:pt x="4806403" y="98478"/>
                </a:lnTo>
                <a:lnTo>
                  <a:pt x="4785962" y="58951"/>
                </a:lnTo>
                <a:lnTo>
                  <a:pt x="4754790" y="27781"/>
                </a:lnTo>
                <a:lnTo>
                  <a:pt x="4715259" y="7340"/>
                </a:lnTo>
                <a:lnTo>
                  <a:pt x="4669739" y="0"/>
                </a:lnTo>
                <a:close/>
              </a:path>
            </a:pathLst>
          </a:custGeom>
          <a:solidFill>
            <a:srgbClr val="9BD3A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881000" y="4925237"/>
            <a:ext cx="4098290" cy="1143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dirty="0" sz="1600" spc="95">
                <a:solidFill>
                  <a:srgbClr val="231F20"/>
                </a:solidFill>
                <a:latin typeface="Microsoft Sans Serif"/>
                <a:cs typeface="Microsoft Sans Serif"/>
              </a:rPr>
              <a:t>Гаджети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40">
                <a:solidFill>
                  <a:srgbClr val="231F20"/>
                </a:solidFill>
                <a:latin typeface="Microsoft Sans Serif"/>
                <a:cs typeface="Microsoft Sans Serif"/>
              </a:rPr>
              <a:t>погіршують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5">
                <a:solidFill>
                  <a:srgbClr val="231F20"/>
                </a:solidFill>
                <a:latin typeface="Microsoft Sans Serif"/>
                <a:cs typeface="Microsoft Sans Serif"/>
              </a:rPr>
              <a:t>інтелектуальний </a:t>
            </a:r>
            <a:r>
              <a:rPr dirty="0" sz="1600" spc="130">
                <a:solidFill>
                  <a:srgbClr val="231F20"/>
                </a:solidFill>
                <a:latin typeface="Microsoft Sans Serif"/>
                <a:cs typeface="Microsoft Sans Serif"/>
              </a:rPr>
              <a:t>рівень</a:t>
            </a:r>
            <a:r>
              <a:rPr dirty="0" sz="16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35">
                <a:solidFill>
                  <a:srgbClr val="231F20"/>
                </a:solidFill>
                <a:latin typeface="Microsoft Sans Serif"/>
                <a:cs typeface="Microsoft Sans Serif"/>
              </a:rPr>
              <a:t>людини:</a:t>
            </a:r>
            <a:r>
              <a:rPr dirty="0" sz="16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5">
                <a:solidFill>
                  <a:srgbClr val="231F20"/>
                </a:solidFill>
                <a:latin typeface="Microsoft Sans Serif"/>
                <a:cs typeface="Microsoft Sans Serif"/>
              </a:rPr>
              <a:t>знижують</a:t>
            </a:r>
            <a:r>
              <a:rPr dirty="0" sz="16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10">
                <a:solidFill>
                  <a:srgbClr val="231F20"/>
                </a:solidFill>
                <a:latin typeface="Microsoft Sans Serif"/>
                <a:cs typeface="Microsoft Sans Serif"/>
              </a:rPr>
              <a:t>уважність</a:t>
            </a:r>
            <a:r>
              <a:rPr dirty="0" sz="16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35">
                <a:solidFill>
                  <a:srgbClr val="231F20"/>
                </a:solidFill>
                <a:latin typeface="Microsoft Sans Serif"/>
                <a:cs typeface="Microsoft Sans Serif"/>
              </a:rPr>
              <a:t>і </a:t>
            </a:r>
            <a:r>
              <a:rPr dirty="0" sz="1600" spc="135">
                <a:solidFill>
                  <a:srgbClr val="231F20"/>
                </a:solidFill>
                <a:latin typeface="Microsoft Sans Serif"/>
                <a:cs typeface="Microsoft Sans Serif"/>
              </a:rPr>
              <a:t>спроможність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95">
                <a:solidFill>
                  <a:srgbClr val="231F20"/>
                </a:solidFill>
                <a:latin typeface="Microsoft Sans Serif"/>
                <a:cs typeface="Microsoft Sans Serif"/>
              </a:rPr>
              <a:t>запам’ятовувати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5">
                <a:solidFill>
                  <a:srgbClr val="231F20"/>
                </a:solidFill>
                <a:latin typeface="Microsoft Sans Serif"/>
                <a:cs typeface="Microsoft Sans Serif"/>
              </a:rPr>
              <a:t>нову </a:t>
            </a:r>
            <a:r>
              <a:rPr dirty="0" sz="1600" spc="90">
                <a:solidFill>
                  <a:srgbClr val="231F20"/>
                </a:solidFill>
                <a:latin typeface="Microsoft Sans Serif"/>
                <a:cs typeface="Microsoft Sans Serif"/>
              </a:rPr>
              <a:t>інформацію.</a:t>
            </a:r>
            <a:endParaRPr sz="1600">
              <a:latin typeface="Microsoft Sans Serif"/>
              <a:cs typeface="Microsoft Sans Serif"/>
            </a:endParaRPr>
          </a:p>
        </p:txBody>
      </p:sp>
      <p:grpSp>
        <p:nvGrpSpPr>
          <p:cNvPr id="14" name="object 14" descr="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5" name="object 15" descr="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8" name="object 1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9" name="object 1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20" name="object 2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32</a:t>
            </a:fld>
          </a:p>
        </p:txBody>
      </p:sp>
      <p:sp>
        <p:nvSpPr>
          <p:cNvPr id="21" name="object 21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22" name="object 22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70801" rIns="0" bIns="0" rtlCol="0" vert="horz">
            <a:spAutoFit/>
          </a:bodyPr>
          <a:lstStyle/>
          <a:p>
            <a:pPr marL="1104265">
              <a:lnSpc>
                <a:spcPct val="100000"/>
              </a:lnSpc>
              <a:spcBef>
                <a:spcPts val="100"/>
              </a:spcBef>
            </a:pPr>
            <a:r>
              <a:rPr dirty="0" spc="300"/>
              <a:t>Розмовний</a:t>
            </a:r>
            <a:r>
              <a:rPr dirty="0" spc="40"/>
              <a:t> </a:t>
            </a:r>
            <a:r>
              <a:rPr dirty="0" spc="225"/>
              <a:t>мікс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1666290" y="2354338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979295" y="2307386"/>
            <a:ext cx="4121150" cy="2756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95" b="1">
                <a:solidFill>
                  <a:srgbClr val="231F20"/>
                </a:solidFill>
                <a:latin typeface="Tahoma"/>
                <a:cs typeface="Tahoma"/>
              </a:rPr>
              <a:t>Пройдіться</a:t>
            </a:r>
            <a:r>
              <a:rPr dirty="0" sz="2000" spc="-35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Microsoft Sans Serif"/>
                <a:cs typeface="Microsoft Sans Serif"/>
              </a:rPr>
              <a:t>класом.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85"/>
              </a:spcBef>
            </a:pPr>
            <a:endParaRPr sz="2000">
              <a:latin typeface="Microsoft Sans Serif"/>
              <a:cs typeface="Microsoft Sans Serif"/>
            </a:endParaRPr>
          </a:p>
          <a:p>
            <a:pPr marL="12700" marR="355600">
              <a:lnSpc>
                <a:spcPct val="116700"/>
              </a:lnSpc>
            </a:pPr>
            <a:r>
              <a:rPr dirty="0" sz="2000" spc="70" b="1">
                <a:solidFill>
                  <a:srgbClr val="231F20"/>
                </a:solidFill>
                <a:latin typeface="Tahoma"/>
                <a:cs typeface="Tahoma"/>
              </a:rPr>
              <a:t>Поділіться</a:t>
            </a:r>
            <a:r>
              <a:rPr dirty="0" sz="2000" spc="-25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своїми</a:t>
            </a:r>
            <a:r>
              <a:rPr dirty="0" sz="20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думками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як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мінімум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із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двома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2000" spc="225">
                <a:solidFill>
                  <a:srgbClr val="231F20"/>
                </a:solidFill>
                <a:latin typeface="Microsoft Sans Serif"/>
                <a:cs typeface="Microsoft Sans Serif"/>
              </a:rPr>
              <a:t>іншими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групами.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85"/>
              </a:spcBef>
            </a:pPr>
            <a:endParaRPr sz="2000">
              <a:latin typeface="Microsoft Sans Serif"/>
              <a:cs typeface="Microsoft Sans Serif"/>
            </a:endParaRPr>
          </a:p>
          <a:p>
            <a:pPr marL="12700" marR="5080">
              <a:lnSpc>
                <a:spcPct val="116700"/>
              </a:lnSpc>
            </a:pPr>
            <a:r>
              <a:rPr dirty="0" sz="2000" spc="45" b="1">
                <a:solidFill>
                  <a:srgbClr val="231F20"/>
                </a:solidFill>
                <a:latin typeface="Tahoma"/>
                <a:cs typeface="Tahoma"/>
              </a:rPr>
              <a:t>Ревізія</a:t>
            </a:r>
            <a:r>
              <a:rPr dirty="0" sz="2000" spc="45">
                <a:solidFill>
                  <a:srgbClr val="231F20"/>
                </a:solidFill>
                <a:latin typeface="Microsoft Sans Serif"/>
                <a:cs typeface="Microsoft Sans Serif"/>
              </a:rPr>
              <a:t>: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чи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хотіли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б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ви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змінити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щось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у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ваших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бульбашках?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1666290" y="3033941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666290" y="4424730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45082" y="2272157"/>
            <a:ext cx="3245482" cy="3015691"/>
          </a:xfrm>
          <a:prstGeom prst="rect">
            <a:avLst/>
          </a:prstGeom>
        </p:spPr>
      </p:pic>
      <p:grpSp>
        <p:nvGrpSpPr>
          <p:cNvPr id="8" name="object 8" descr="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9" name="object 9" descr="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4" name="object 1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32</a:t>
            </a:fld>
          </a:p>
        </p:txBody>
      </p:sp>
      <p:sp>
        <p:nvSpPr>
          <p:cNvPr id="15" name="object 1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16" name="object 16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70801" rIns="0" bIns="0" rtlCol="0" vert="horz">
            <a:spAutoFit/>
          </a:bodyPr>
          <a:lstStyle/>
          <a:p>
            <a:pPr marL="1104265">
              <a:lnSpc>
                <a:spcPct val="100000"/>
              </a:lnSpc>
              <a:spcBef>
                <a:spcPts val="100"/>
              </a:spcBef>
            </a:pPr>
            <a:r>
              <a:rPr dirty="0" spc="305"/>
              <a:t>Чи</a:t>
            </a:r>
            <a:r>
              <a:rPr dirty="0" spc="15"/>
              <a:t> </a:t>
            </a:r>
            <a:r>
              <a:rPr dirty="0" spc="295"/>
              <a:t>змінилися</a:t>
            </a:r>
            <a:r>
              <a:rPr dirty="0" spc="20"/>
              <a:t> </a:t>
            </a:r>
            <a:r>
              <a:rPr dirty="0" spc="254"/>
              <a:t>ваші</a:t>
            </a:r>
            <a:r>
              <a:rPr dirty="0" spc="20"/>
              <a:t> </a:t>
            </a:r>
            <a:r>
              <a:rPr dirty="0" spc="270"/>
              <a:t>думки?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1730819" y="2410294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2043772" y="2363342"/>
            <a:ext cx="4910455" cy="34359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Якщо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Microsoft Sans Serif"/>
                <a:cs typeface="Microsoft Sans Serif"/>
              </a:rPr>
              <a:t>так,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Microsoft Sans Serif"/>
                <a:cs typeface="Microsoft Sans Serif"/>
              </a:rPr>
              <a:t>то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чому?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685"/>
              </a:spcBef>
            </a:pP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Знову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відкрийте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ваш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5" b="1">
                <a:solidFill>
                  <a:srgbClr val="231F20"/>
                </a:solidFill>
                <a:latin typeface="Tahoma"/>
                <a:cs typeface="Tahoma"/>
              </a:rPr>
              <a:t>Трекер</a:t>
            </a:r>
            <a:r>
              <a:rPr dirty="0" sz="2000" spc="15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105" b="1">
                <a:solidFill>
                  <a:srgbClr val="231F20"/>
                </a:solidFill>
                <a:latin typeface="Tahoma"/>
                <a:cs typeface="Tahoma"/>
              </a:rPr>
              <a:t>думок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допишіть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нові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думки.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85"/>
              </a:spcBef>
            </a:pPr>
            <a:endParaRPr sz="2000">
              <a:latin typeface="Microsoft Sans Serif"/>
              <a:cs typeface="Microsoft Sans Serif"/>
            </a:endParaRPr>
          </a:p>
          <a:p>
            <a:pPr marL="12700" marR="682625" indent="-635">
              <a:lnSpc>
                <a:spcPct val="116700"/>
              </a:lnSpc>
              <a:spcBef>
                <a:spcPts val="5"/>
              </a:spcBef>
            </a:pP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забудьте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записати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те,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0">
                <a:solidFill>
                  <a:srgbClr val="231F20"/>
                </a:solidFill>
                <a:latin typeface="Microsoft Sans Serif"/>
                <a:cs typeface="Microsoft Sans Serif"/>
              </a:rPr>
              <a:t>ви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дізналися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під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час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дослідження.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685"/>
              </a:spcBef>
            </a:pP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Поділіться</a:t>
            </a:r>
            <a:r>
              <a:rPr dirty="0" sz="2000" spc="5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думками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партнером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/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партнеркою.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1730819" y="3089897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730819" y="4125099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730819" y="5160289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8" name="object 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89126" y="2617292"/>
            <a:ext cx="1736140" cy="1234655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301521" y="4328312"/>
            <a:ext cx="1677987" cy="1538770"/>
          </a:xfrm>
          <a:prstGeom prst="rect">
            <a:avLst/>
          </a:prstGeom>
        </p:spPr>
      </p:pic>
      <p:grpSp>
        <p:nvGrpSpPr>
          <p:cNvPr id="10" name="object 10" descr="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1" name="object 11" descr="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6" name="object 1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32</a:t>
            </a:fld>
          </a:p>
        </p:txBody>
      </p:sp>
      <p:sp>
        <p:nvSpPr>
          <p:cNvPr id="17" name="object 1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18" name="object 1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2769" y="1525460"/>
            <a:ext cx="9224228" cy="505508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19300" y="654977"/>
            <a:ext cx="6600190" cy="1168400"/>
          </a:xfrm>
          <a:prstGeom prst="rect"/>
        </p:spPr>
        <p:txBody>
          <a:bodyPr wrap="square" lIns="0" tIns="508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pc="195"/>
              <a:t>Долучіться</a:t>
            </a:r>
            <a:r>
              <a:rPr dirty="0" spc="30"/>
              <a:t> </a:t>
            </a:r>
            <a:r>
              <a:rPr dirty="0" spc="275"/>
              <a:t>до</a:t>
            </a:r>
            <a:r>
              <a:rPr dirty="0" spc="35"/>
              <a:t> </a:t>
            </a:r>
            <a:r>
              <a:rPr dirty="0" spc="265"/>
              <a:t>обговорення:</a:t>
            </a: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pc="150"/>
              <a:t>«візьміть</a:t>
            </a:r>
            <a:r>
              <a:rPr dirty="0" spc="30"/>
              <a:t> </a:t>
            </a:r>
            <a:r>
              <a:rPr dirty="0" spc="240"/>
              <a:t>собі</a:t>
            </a:r>
            <a:r>
              <a:rPr dirty="0" spc="30"/>
              <a:t> </a:t>
            </a:r>
            <a:r>
              <a:rPr dirty="0" spc="150"/>
              <a:t>стілець»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1083868" y="1707019"/>
            <a:ext cx="8714740" cy="25057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115175" marR="5080" indent="-245745">
              <a:lnSpc>
                <a:spcPct val="116700"/>
              </a:lnSpc>
              <a:spcBef>
                <a:spcPts val="100"/>
              </a:spcBef>
            </a:pP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«Візьміть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собі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стілець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45">
                <a:solidFill>
                  <a:srgbClr val="231F20"/>
                </a:solidFill>
                <a:latin typeface="Microsoft Sans Serif"/>
                <a:cs typeface="Microsoft Sans Serif"/>
              </a:rPr>
              <a:t>за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  <a:tabLst>
                <a:tab pos="7244715" algn="l"/>
              </a:tabLst>
            </a:pPr>
            <a:r>
              <a:rPr dirty="0" baseline="1388" sz="3000" spc="120" b="1">
                <a:solidFill>
                  <a:srgbClr val="231F20"/>
                </a:solidFill>
                <a:latin typeface="Tahoma"/>
                <a:cs typeface="Tahoma"/>
              </a:rPr>
              <a:t>Ваше</a:t>
            </a:r>
            <a:r>
              <a:rPr dirty="0" baseline="1388" sz="3000" spc="15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baseline="1388" sz="3000" spc="-15" b="1">
                <a:solidFill>
                  <a:srgbClr val="231F20"/>
                </a:solidFill>
                <a:latin typeface="Tahoma"/>
                <a:cs typeface="Tahoma"/>
              </a:rPr>
              <a:t>ім’я:</a:t>
            </a:r>
            <a:r>
              <a:rPr dirty="0" baseline="1388" sz="3000" b="1">
                <a:solidFill>
                  <a:srgbClr val="231F20"/>
                </a:solidFill>
                <a:latin typeface="Tahoma"/>
                <a:cs typeface="Tahoma"/>
              </a:rPr>
              <a:t>	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столом»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35"/>
              </a:spcBef>
            </a:pPr>
            <a:endParaRPr sz="2000">
              <a:latin typeface="Microsoft Sans Serif"/>
              <a:cs typeface="Microsoft Sans Serif"/>
            </a:endParaRPr>
          </a:p>
          <a:p>
            <a:pPr marL="305435" indent="-292735">
              <a:lnSpc>
                <a:spcPct val="100000"/>
              </a:lnSpc>
              <a:buClr>
                <a:srgbClr val="615780"/>
              </a:buClr>
              <a:buFont typeface="Wingdings"/>
              <a:buChar char=""/>
              <a:tabLst>
                <a:tab pos="305435" algn="l"/>
              </a:tabLst>
            </a:pP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ваше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твердження;</a:t>
            </a:r>
            <a:endParaRPr sz="1800">
              <a:latin typeface="Microsoft Sans Serif"/>
              <a:cs typeface="Microsoft Sans Serif"/>
            </a:endParaRPr>
          </a:p>
          <a:p>
            <a:pPr marL="304800" marR="5895340" indent="-292735">
              <a:lnSpc>
                <a:spcPct val="129600"/>
              </a:lnSpc>
              <a:spcBef>
                <a:spcPts val="565"/>
              </a:spcBef>
              <a:buClr>
                <a:srgbClr val="615780"/>
              </a:buClr>
              <a:buFont typeface="Wingdings"/>
              <a:buChar char=""/>
              <a:tabLst>
                <a:tab pos="306070" algn="l"/>
              </a:tabLst>
            </a:pP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докази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підтримку </a:t>
            </a: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	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твердження.</a:t>
            </a:r>
            <a:endParaRPr sz="1800">
              <a:latin typeface="Microsoft Sans Serif"/>
              <a:cs typeface="Microsoft Sans Serif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6" name="object 6" descr="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1" name="object 1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32</a:t>
            </a:fld>
          </a:p>
        </p:txBody>
      </p:sp>
      <p:sp>
        <p:nvSpPr>
          <p:cNvPr id="12" name="object 1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13" name="object 13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693077"/>
            <a:ext cx="5012690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85"/>
              <a:t>Кілька</a:t>
            </a:r>
            <a:r>
              <a:rPr dirty="0" spc="25"/>
              <a:t> </a:t>
            </a:r>
            <a:r>
              <a:rPr dirty="0" spc="305"/>
              <a:t>прикладів</a:t>
            </a:r>
            <a:r>
              <a:rPr dirty="0" spc="25"/>
              <a:t> </a:t>
            </a:r>
            <a:r>
              <a:rPr dirty="0" spc="-20"/>
              <a:t>тез: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791984" y="1951837"/>
            <a:ext cx="4542790" cy="2395220"/>
          </a:xfrm>
          <a:custGeom>
            <a:avLst/>
            <a:gdLst/>
            <a:ahLst/>
            <a:cxnLst/>
            <a:rect l="l" t="t" r="r" b="b"/>
            <a:pathLst>
              <a:path w="4542790" h="2395220">
                <a:moveTo>
                  <a:pt x="4542764" y="1006335"/>
                </a:moveTo>
                <a:lnTo>
                  <a:pt x="3834003" y="564680"/>
                </a:lnTo>
                <a:lnTo>
                  <a:pt x="3834003" y="143992"/>
                </a:lnTo>
                <a:lnTo>
                  <a:pt x="3826662" y="98488"/>
                </a:lnTo>
                <a:lnTo>
                  <a:pt x="3806228" y="58953"/>
                </a:lnTo>
                <a:lnTo>
                  <a:pt x="3775049" y="27787"/>
                </a:lnTo>
                <a:lnTo>
                  <a:pt x="3735527" y="7340"/>
                </a:lnTo>
                <a:lnTo>
                  <a:pt x="3690010" y="0"/>
                </a:lnTo>
                <a:lnTo>
                  <a:pt x="144005" y="0"/>
                </a:lnTo>
                <a:lnTo>
                  <a:pt x="98488" y="7340"/>
                </a:lnTo>
                <a:lnTo>
                  <a:pt x="58966" y="27787"/>
                </a:lnTo>
                <a:lnTo>
                  <a:pt x="27787" y="58953"/>
                </a:lnTo>
                <a:lnTo>
                  <a:pt x="7340" y="98488"/>
                </a:lnTo>
                <a:lnTo>
                  <a:pt x="0" y="143992"/>
                </a:lnTo>
                <a:lnTo>
                  <a:pt x="0" y="2251151"/>
                </a:lnTo>
                <a:lnTo>
                  <a:pt x="7340" y="2296668"/>
                </a:lnTo>
                <a:lnTo>
                  <a:pt x="27787" y="2336203"/>
                </a:lnTo>
                <a:lnTo>
                  <a:pt x="58966" y="2367381"/>
                </a:lnTo>
                <a:lnTo>
                  <a:pt x="98488" y="2387828"/>
                </a:lnTo>
                <a:lnTo>
                  <a:pt x="144005" y="2395169"/>
                </a:lnTo>
                <a:lnTo>
                  <a:pt x="3690010" y="2395169"/>
                </a:lnTo>
                <a:lnTo>
                  <a:pt x="3735527" y="2387828"/>
                </a:lnTo>
                <a:lnTo>
                  <a:pt x="3775049" y="2367381"/>
                </a:lnTo>
                <a:lnTo>
                  <a:pt x="3806228" y="2336203"/>
                </a:lnTo>
                <a:lnTo>
                  <a:pt x="3826662" y="2296668"/>
                </a:lnTo>
                <a:lnTo>
                  <a:pt x="3834003" y="2251151"/>
                </a:lnTo>
                <a:lnTo>
                  <a:pt x="3834003" y="1006335"/>
                </a:lnTo>
                <a:lnTo>
                  <a:pt x="4542764" y="1006335"/>
                </a:lnTo>
                <a:close/>
              </a:path>
            </a:pathLst>
          </a:custGeom>
          <a:solidFill>
            <a:srgbClr val="9BD3A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5972365" y="1476781"/>
            <a:ext cx="4318000" cy="2951480"/>
          </a:xfrm>
          <a:custGeom>
            <a:avLst/>
            <a:gdLst/>
            <a:ahLst/>
            <a:cxnLst/>
            <a:rect l="l" t="t" r="r" b="b"/>
            <a:pathLst>
              <a:path w="4318000" h="2951479">
                <a:moveTo>
                  <a:pt x="4317733" y="1006322"/>
                </a:moveTo>
                <a:lnTo>
                  <a:pt x="3607244" y="563587"/>
                </a:lnTo>
                <a:lnTo>
                  <a:pt x="3607244" y="143992"/>
                </a:lnTo>
                <a:lnTo>
                  <a:pt x="3599891" y="98488"/>
                </a:lnTo>
                <a:lnTo>
                  <a:pt x="3579457" y="58953"/>
                </a:lnTo>
                <a:lnTo>
                  <a:pt x="3548278" y="27787"/>
                </a:lnTo>
                <a:lnTo>
                  <a:pt x="3508743" y="7340"/>
                </a:lnTo>
                <a:lnTo>
                  <a:pt x="3463239" y="0"/>
                </a:lnTo>
                <a:lnTo>
                  <a:pt x="144005" y="0"/>
                </a:lnTo>
                <a:lnTo>
                  <a:pt x="98488" y="7340"/>
                </a:lnTo>
                <a:lnTo>
                  <a:pt x="58953" y="27787"/>
                </a:lnTo>
                <a:lnTo>
                  <a:pt x="27774" y="58953"/>
                </a:lnTo>
                <a:lnTo>
                  <a:pt x="7340" y="98488"/>
                </a:lnTo>
                <a:lnTo>
                  <a:pt x="0" y="143992"/>
                </a:lnTo>
                <a:lnTo>
                  <a:pt x="0" y="2807220"/>
                </a:lnTo>
                <a:lnTo>
                  <a:pt x="7340" y="2852737"/>
                </a:lnTo>
                <a:lnTo>
                  <a:pt x="27774" y="2892272"/>
                </a:lnTo>
                <a:lnTo>
                  <a:pt x="58953" y="2923438"/>
                </a:lnTo>
                <a:lnTo>
                  <a:pt x="98488" y="2943885"/>
                </a:lnTo>
                <a:lnTo>
                  <a:pt x="144005" y="2951213"/>
                </a:lnTo>
                <a:lnTo>
                  <a:pt x="3463239" y="2951213"/>
                </a:lnTo>
                <a:lnTo>
                  <a:pt x="3508743" y="2943872"/>
                </a:lnTo>
                <a:lnTo>
                  <a:pt x="3548278" y="2923438"/>
                </a:lnTo>
                <a:lnTo>
                  <a:pt x="3579457" y="2892272"/>
                </a:lnTo>
                <a:lnTo>
                  <a:pt x="3599891" y="2852737"/>
                </a:lnTo>
                <a:lnTo>
                  <a:pt x="3607244" y="2807220"/>
                </a:lnTo>
                <a:lnTo>
                  <a:pt x="3607244" y="1006322"/>
                </a:lnTo>
                <a:lnTo>
                  <a:pt x="4317733" y="1006322"/>
                </a:lnTo>
                <a:close/>
              </a:path>
            </a:pathLst>
          </a:custGeom>
          <a:solidFill>
            <a:srgbClr val="9BD3A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3291954" y="4681740"/>
            <a:ext cx="4318000" cy="1663700"/>
          </a:xfrm>
          <a:custGeom>
            <a:avLst/>
            <a:gdLst/>
            <a:ahLst/>
            <a:cxnLst/>
            <a:rect l="l" t="t" r="r" b="b"/>
            <a:pathLst>
              <a:path w="4318000" h="1663700">
                <a:moveTo>
                  <a:pt x="4317758" y="1006322"/>
                </a:moveTo>
                <a:lnTo>
                  <a:pt x="3424453" y="449668"/>
                </a:lnTo>
                <a:lnTo>
                  <a:pt x="3424453" y="143992"/>
                </a:lnTo>
                <a:lnTo>
                  <a:pt x="3417100" y="98488"/>
                </a:lnTo>
                <a:lnTo>
                  <a:pt x="3396665" y="58953"/>
                </a:lnTo>
                <a:lnTo>
                  <a:pt x="3365487" y="27787"/>
                </a:lnTo>
                <a:lnTo>
                  <a:pt x="3325965" y="7340"/>
                </a:lnTo>
                <a:lnTo>
                  <a:pt x="3280448" y="0"/>
                </a:lnTo>
                <a:lnTo>
                  <a:pt x="144005" y="0"/>
                </a:lnTo>
                <a:lnTo>
                  <a:pt x="98488" y="7340"/>
                </a:lnTo>
                <a:lnTo>
                  <a:pt x="58953" y="27787"/>
                </a:lnTo>
                <a:lnTo>
                  <a:pt x="27774" y="58953"/>
                </a:lnTo>
                <a:lnTo>
                  <a:pt x="7340" y="98488"/>
                </a:lnTo>
                <a:lnTo>
                  <a:pt x="0" y="143992"/>
                </a:lnTo>
                <a:lnTo>
                  <a:pt x="0" y="1519262"/>
                </a:lnTo>
                <a:lnTo>
                  <a:pt x="7340" y="1564779"/>
                </a:lnTo>
                <a:lnTo>
                  <a:pt x="27774" y="1604314"/>
                </a:lnTo>
                <a:lnTo>
                  <a:pt x="58953" y="1635480"/>
                </a:lnTo>
                <a:lnTo>
                  <a:pt x="98488" y="1655914"/>
                </a:lnTo>
                <a:lnTo>
                  <a:pt x="144005" y="1663255"/>
                </a:lnTo>
                <a:lnTo>
                  <a:pt x="3280448" y="1663255"/>
                </a:lnTo>
                <a:lnTo>
                  <a:pt x="3325965" y="1655914"/>
                </a:lnTo>
                <a:lnTo>
                  <a:pt x="3365487" y="1635480"/>
                </a:lnTo>
                <a:lnTo>
                  <a:pt x="3396665" y="1604314"/>
                </a:lnTo>
                <a:lnTo>
                  <a:pt x="3417100" y="1564779"/>
                </a:lnTo>
                <a:lnTo>
                  <a:pt x="3424453" y="1519262"/>
                </a:lnTo>
                <a:lnTo>
                  <a:pt x="3424453" y="1006322"/>
                </a:lnTo>
                <a:lnTo>
                  <a:pt x="4317758" y="1006322"/>
                </a:lnTo>
                <a:close/>
              </a:path>
            </a:pathLst>
          </a:custGeom>
          <a:solidFill>
            <a:srgbClr val="9BD3A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6125298" y="1743989"/>
            <a:ext cx="304927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50">
                <a:solidFill>
                  <a:srgbClr val="231F20"/>
                </a:solidFill>
                <a:latin typeface="Microsoft Sans Serif"/>
                <a:cs typeface="Microsoft Sans Serif"/>
              </a:rPr>
              <a:t>потрібно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обмежувати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6125298" y="2018309"/>
            <a:ext cx="3142615" cy="2159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9600"/>
              </a:lnSpc>
              <a:spcBef>
                <a:spcPts val="100"/>
              </a:spcBef>
            </a:pP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дітей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у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використанні </a:t>
            </a:r>
            <a:r>
              <a:rPr dirty="0" sz="1800" spc="100">
                <a:solidFill>
                  <a:srgbClr val="231F20"/>
                </a:solidFill>
                <a:latin typeface="Microsoft Sans Serif"/>
                <a:cs typeface="Microsoft Sans Serif"/>
              </a:rPr>
              <a:t>гаджетів,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оскільки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девайси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00">
                <a:solidFill>
                  <a:srgbClr val="231F20"/>
                </a:solidFill>
                <a:latin typeface="Microsoft Sans Serif"/>
                <a:cs typeface="Microsoft Sans Serif"/>
              </a:rPr>
              <a:t>стали </a:t>
            </a:r>
            <a:r>
              <a:rPr dirty="0" sz="1800" spc="150">
                <a:solidFill>
                  <a:srgbClr val="231F20"/>
                </a:solidFill>
                <a:latin typeface="Microsoft Sans Serif"/>
                <a:cs typeface="Microsoft Sans Serif"/>
              </a:rPr>
              <a:t>необхідною</a:t>
            </a:r>
            <a:r>
              <a:rPr dirty="0" sz="1800" spc="-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90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sz="1800" spc="-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60">
                <a:solidFill>
                  <a:srgbClr val="231F20"/>
                </a:solidFill>
                <a:latin typeface="Microsoft Sans Serif"/>
                <a:cs typeface="Microsoft Sans Serif"/>
              </a:rPr>
              <a:t>неодмінною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частиною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сучасного </a:t>
            </a:r>
            <a:r>
              <a:rPr dirty="0" sz="1800" spc="90">
                <a:solidFill>
                  <a:srgbClr val="231F20"/>
                </a:solidFill>
                <a:latin typeface="Microsoft Sans Serif"/>
                <a:cs typeface="Microsoft Sans Serif"/>
              </a:rPr>
              <a:t>життя.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040997" y="2003361"/>
            <a:ext cx="3282315" cy="2159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9600"/>
              </a:lnSpc>
              <a:spcBef>
                <a:spcPts val="100"/>
              </a:spcBef>
            </a:pPr>
            <a:r>
              <a:rPr dirty="0" sz="1800" spc="105">
                <a:solidFill>
                  <a:srgbClr val="231F20"/>
                </a:solidFill>
                <a:latin typeface="Microsoft Sans Serif"/>
                <a:cs typeface="Microsoft Sans Serif"/>
              </a:rPr>
              <a:t>Варто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обмежувати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доступ дітей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до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00">
                <a:solidFill>
                  <a:srgbClr val="231F20"/>
                </a:solidFill>
                <a:latin typeface="Microsoft Sans Serif"/>
                <a:cs typeface="Microsoft Sans Serif"/>
              </a:rPr>
              <a:t>гаджетів,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оскільки </a:t>
            </a:r>
            <a:r>
              <a:rPr dirty="0" sz="1800" spc="185">
                <a:solidFill>
                  <a:srgbClr val="231F20"/>
                </a:solidFill>
                <a:latin typeface="Microsoft Sans Serif"/>
                <a:cs typeface="Microsoft Sans Serif"/>
              </a:rPr>
              <a:t>вони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перешкоджають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їхньому</a:t>
            </a:r>
            <a:r>
              <a:rPr dirty="0" sz="18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05">
                <a:solidFill>
                  <a:srgbClr val="231F20"/>
                </a:solidFill>
                <a:latin typeface="Microsoft Sans Serif"/>
                <a:cs typeface="Microsoft Sans Serif"/>
              </a:rPr>
              <a:t>інтелектуальному </a:t>
            </a: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розвитку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90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шкодять </a:t>
            </a:r>
            <a:r>
              <a:rPr dirty="0" sz="1800" spc="100">
                <a:solidFill>
                  <a:srgbClr val="231F20"/>
                </a:solidFill>
                <a:latin typeface="Microsoft Sans Serif"/>
                <a:cs typeface="Microsoft Sans Serif"/>
              </a:rPr>
              <a:t>здоров’ю.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3596297" y="4731499"/>
            <a:ext cx="2655570" cy="144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9600"/>
              </a:lnSpc>
              <a:spcBef>
                <a:spcPts val="100"/>
              </a:spcBef>
            </a:pPr>
            <a:r>
              <a:rPr dirty="0" sz="1800" spc="110">
                <a:solidFill>
                  <a:srgbClr val="231F20"/>
                </a:solidFill>
                <a:latin typeface="Microsoft Sans Serif"/>
                <a:cs typeface="Microsoft Sans Serif"/>
              </a:rPr>
              <a:t>Гаджети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можуть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бути </a:t>
            </a:r>
            <a:r>
              <a:rPr dirty="0" sz="1800" spc="185">
                <a:solidFill>
                  <a:srgbClr val="231F20"/>
                </a:solidFill>
                <a:latin typeface="Microsoft Sans Serif"/>
                <a:cs typeface="Microsoft Sans Serif"/>
              </a:rPr>
              <a:t>корисними</a:t>
            </a:r>
            <a:r>
              <a:rPr dirty="0" sz="18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70">
                <a:solidFill>
                  <a:srgbClr val="231F20"/>
                </a:solidFill>
                <a:latin typeface="Microsoft Sans Serif"/>
                <a:cs typeface="Microsoft Sans Serif"/>
              </a:rPr>
              <a:t>дітям,</a:t>
            </a:r>
            <a:r>
              <a:rPr dirty="0" sz="18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75">
                <a:solidFill>
                  <a:srgbClr val="231F20"/>
                </a:solidFill>
                <a:latin typeface="Microsoft Sans Serif"/>
                <a:cs typeface="Microsoft Sans Serif"/>
              </a:rPr>
              <a:t>але </a:t>
            </a:r>
            <a:r>
              <a:rPr dirty="0" sz="1800" spc="105">
                <a:solidFill>
                  <a:srgbClr val="231F20"/>
                </a:solidFill>
                <a:latin typeface="Microsoft Sans Serif"/>
                <a:cs typeface="Microsoft Sans Serif"/>
              </a:rPr>
              <a:t>час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70">
                <a:solidFill>
                  <a:srgbClr val="231F20"/>
                </a:solidFill>
                <a:latin typeface="Microsoft Sans Serif"/>
                <a:cs typeface="Microsoft Sans Serif"/>
              </a:rPr>
              <a:t>із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200">
                <a:solidFill>
                  <a:srgbClr val="231F20"/>
                </a:solidFill>
                <a:latin typeface="Microsoft Sans Serif"/>
                <a:cs typeface="Microsoft Sans Serif"/>
              </a:rPr>
              <a:t>ними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потрібно </a:t>
            </a:r>
            <a:r>
              <a:rPr dirty="0" sz="1800" spc="100">
                <a:solidFill>
                  <a:srgbClr val="231F20"/>
                </a:solidFill>
                <a:latin typeface="Microsoft Sans Serif"/>
                <a:cs typeface="Microsoft Sans Serif"/>
              </a:rPr>
              <a:t>обмежувати.</a:t>
            </a:r>
            <a:endParaRPr sz="1800">
              <a:latin typeface="Microsoft Sans Serif"/>
              <a:cs typeface="Microsoft Sans Serif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1" name="object 11" descr="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6" name="object 1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32</a:t>
            </a:fld>
          </a:p>
        </p:txBody>
      </p:sp>
      <p:sp>
        <p:nvSpPr>
          <p:cNvPr id="17" name="object 1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18" name="object 1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0800" rIns="0" bIns="0" rtlCol="0" vert="horz">
            <a:spAutoFit/>
          </a:bodyPr>
          <a:lstStyle/>
          <a:p>
            <a:pPr marL="1104265">
              <a:lnSpc>
                <a:spcPct val="100000"/>
              </a:lnSpc>
              <a:spcBef>
                <a:spcPts val="400"/>
              </a:spcBef>
            </a:pPr>
            <a:r>
              <a:rPr dirty="0" spc="195"/>
              <a:t>Долучіться</a:t>
            </a:r>
            <a:r>
              <a:rPr dirty="0" spc="30"/>
              <a:t> </a:t>
            </a:r>
            <a:r>
              <a:rPr dirty="0" spc="275"/>
              <a:t>до</a:t>
            </a:r>
            <a:r>
              <a:rPr dirty="0" spc="30"/>
              <a:t> </a:t>
            </a:r>
            <a:r>
              <a:rPr dirty="0" spc="300"/>
              <a:t>розмови</a:t>
            </a:r>
            <a:r>
              <a:rPr dirty="0" spc="35"/>
              <a:t> </a:t>
            </a:r>
            <a:r>
              <a:rPr dirty="0" spc="400"/>
              <a:t>й</a:t>
            </a:r>
          </a:p>
          <a:p>
            <a:pPr marL="1104265">
              <a:lnSpc>
                <a:spcPct val="100000"/>
              </a:lnSpc>
              <a:spcBef>
                <a:spcPts val="300"/>
              </a:spcBef>
            </a:pPr>
            <a:r>
              <a:rPr dirty="0" spc="190"/>
              <a:t>«поговоріть»</a:t>
            </a:r>
            <a:r>
              <a:rPr dirty="0" spc="25"/>
              <a:t> </a:t>
            </a:r>
            <a:r>
              <a:rPr dirty="0" spc="140"/>
              <a:t>із</a:t>
            </a:r>
            <a:r>
              <a:rPr dirty="0" spc="25"/>
              <a:t> </a:t>
            </a:r>
            <a:r>
              <a:rPr dirty="0" spc="285"/>
              <a:t>джерелами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1666290" y="2626296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979256" y="2528544"/>
            <a:ext cx="7534909" cy="28073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-635">
              <a:lnSpc>
                <a:spcPct val="116700"/>
              </a:lnSpc>
              <a:spcBef>
                <a:spcPts val="100"/>
              </a:spcBef>
            </a:pP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Базуючись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своєму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твердженні,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оберіть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кілька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людей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або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організацій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(джерел),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щоб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«поговорити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ними».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685"/>
              </a:spcBef>
            </a:pP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«Займіть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стілець»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5">
                <a:solidFill>
                  <a:srgbClr val="231F20"/>
                </a:solidFill>
                <a:latin typeface="Microsoft Sans Serif"/>
                <a:cs typeface="Microsoft Sans Serif"/>
              </a:rPr>
              <a:t>поруч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із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джерелом.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85"/>
              </a:spcBef>
            </a:pPr>
            <a:endParaRPr sz="2000">
              <a:latin typeface="Microsoft Sans Serif"/>
              <a:cs typeface="Microsoft Sans Serif"/>
            </a:endParaRPr>
          </a:p>
          <a:p>
            <a:pPr marL="12700" marR="1329690" indent="-635">
              <a:lnSpc>
                <a:spcPct val="116700"/>
              </a:lnSpc>
            </a:pP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«Поговоріть»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щонайменше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однією </a:t>
            </a:r>
            <a:r>
              <a:rPr dirty="0" sz="2000" spc="190">
                <a:solidFill>
                  <a:srgbClr val="231F20"/>
                </a:solidFill>
                <a:latin typeface="Microsoft Sans Serif"/>
                <a:cs typeface="Microsoft Sans Serif"/>
              </a:rPr>
              <a:t>людиною-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джерелом,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якою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ви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погоджуєтеся,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щонайменше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однією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19">
                <a:solidFill>
                  <a:srgbClr val="231F20"/>
                </a:solidFill>
                <a:latin typeface="Microsoft Sans Serif"/>
                <a:cs typeface="Microsoft Sans Serif"/>
              </a:rPr>
              <a:t>—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якою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5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погоджуєтеся.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1666290" y="3661498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666290" y="4341101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7" name="object 7" descr=""/>
          <p:cNvGrpSpPr/>
          <p:nvPr/>
        </p:nvGrpSpPr>
        <p:grpSpPr>
          <a:xfrm>
            <a:off x="8622030" y="3384003"/>
            <a:ext cx="863600" cy="1466215"/>
            <a:chOff x="8622030" y="3384003"/>
            <a:chExt cx="863600" cy="1466215"/>
          </a:xfrm>
        </p:grpSpPr>
        <p:sp>
          <p:nvSpPr>
            <p:cNvPr id="8" name="object 8" descr=""/>
            <p:cNvSpPr/>
            <p:nvPr/>
          </p:nvSpPr>
          <p:spPr>
            <a:xfrm>
              <a:off x="8658314" y="4125061"/>
              <a:ext cx="781685" cy="720725"/>
            </a:xfrm>
            <a:custGeom>
              <a:avLst/>
              <a:gdLst/>
              <a:ahLst/>
              <a:cxnLst/>
              <a:rect l="l" t="t" r="r" b="b"/>
              <a:pathLst>
                <a:path w="781684" h="720725">
                  <a:moveTo>
                    <a:pt x="400215" y="91579"/>
                  </a:moveTo>
                  <a:lnTo>
                    <a:pt x="395947" y="87299"/>
                  </a:lnTo>
                  <a:lnTo>
                    <a:pt x="385381" y="87299"/>
                  </a:lnTo>
                  <a:lnTo>
                    <a:pt x="381114" y="91579"/>
                  </a:lnTo>
                  <a:lnTo>
                    <a:pt x="381114" y="716064"/>
                  </a:lnTo>
                  <a:lnTo>
                    <a:pt x="385381" y="720331"/>
                  </a:lnTo>
                  <a:lnTo>
                    <a:pt x="390664" y="720331"/>
                  </a:lnTo>
                  <a:lnTo>
                    <a:pt x="395947" y="720331"/>
                  </a:lnTo>
                  <a:lnTo>
                    <a:pt x="400215" y="716064"/>
                  </a:lnTo>
                  <a:lnTo>
                    <a:pt x="400215" y="91579"/>
                  </a:lnTo>
                  <a:close/>
                </a:path>
                <a:path w="781684" h="720725">
                  <a:moveTo>
                    <a:pt x="781316" y="488721"/>
                  </a:moveTo>
                  <a:lnTo>
                    <a:pt x="757732" y="429069"/>
                  </a:lnTo>
                  <a:lnTo>
                    <a:pt x="757834" y="425780"/>
                  </a:lnTo>
                  <a:lnTo>
                    <a:pt x="755446" y="423278"/>
                  </a:lnTo>
                  <a:lnTo>
                    <a:pt x="589178" y="2413"/>
                  </a:lnTo>
                  <a:lnTo>
                    <a:pt x="583628" y="0"/>
                  </a:lnTo>
                  <a:lnTo>
                    <a:pt x="573824" y="3886"/>
                  </a:lnTo>
                  <a:lnTo>
                    <a:pt x="571423" y="9436"/>
                  </a:lnTo>
                  <a:lnTo>
                    <a:pt x="720229" y="386105"/>
                  </a:lnTo>
                  <a:lnTo>
                    <a:pt x="395795" y="43599"/>
                  </a:lnTo>
                  <a:lnTo>
                    <a:pt x="393293" y="42519"/>
                  </a:lnTo>
                  <a:lnTo>
                    <a:pt x="388035" y="42519"/>
                  </a:lnTo>
                  <a:lnTo>
                    <a:pt x="385533" y="43599"/>
                  </a:lnTo>
                  <a:lnTo>
                    <a:pt x="60490" y="387578"/>
                  </a:lnTo>
                  <a:lnTo>
                    <a:pt x="209892" y="9436"/>
                  </a:lnTo>
                  <a:lnTo>
                    <a:pt x="207492" y="3886"/>
                  </a:lnTo>
                  <a:lnTo>
                    <a:pt x="197700" y="0"/>
                  </a:lnTo>
                  <a:lnTo>
                    <a:pt x="192138" y="2413"/>
                  </a:lnTo>
                  <a:lnTo>
                    <a:pt x="25209" y="424903"/>
                  </a:lnTo>
                  <a:lnTo>
                    <a:pt x="22872" y="427380"/>
                  </a:lnTo>
                  <a:lnTo>
                    <a:pt x="22961" y="430593"/>
                  </a:lnTo>
                  <a:lnTo>
                    <a:pt x="0" y="488721"/>
                  </a:lnTo>
                  <a:lnTo>
                    <a:pt x="2413" y="494271"/>
                  </a:lnTo>
                  <a:lnTo>
                    <a:pt x="8458" y="496658"/>
                  </a:lnTo>
                  <a:lnTo>
                    <a:pt x="10820" y="496874"/>
                  </a:lnTo>
                  <a:lnTo>
                    <a:pt x="14630" y="496874"/>
                  </a:lnTo>
                  <a:lnTo>
                    <a:pt x="18211" y="494588"/>
                  </a:lnTo>
                  <a:lnTo>
                    <a:pt x="41605" y="435368"/>
                  </a:lnTo>
                  <a:lnTo>
                    <a:pt x="390677" y="65963"/>
                  </a:lnTo>
                  <a:lnTo>
                    <a:pt x="739063" y="433768"/>
                  </a:lnTo>
                  <a:lnTo>
                    <a:pt x="763104" y="494588"/>
                  </a:lnTo>
                  <a:lnTo>
                    <a:pt x="766686" y="496874"/>
                  </a:lnTo>
                  <a:lnTo>
                    <a:pt x="770496" y="496874"/>
                  </a:lnTo>
                  <a:lnTo>
                    <a:pt x="772858" y="496658"/>
                  </a:lnTo>
                  <a:lnTo>
                    <a:pt x="778903" y="494271"/>
                  </a:lnTo>
                  <a:lnTo>
                    <a:pt x="781316" y="488721"/>
                  </a:lnTo>
                  <a:close/>
                </a:path>
              </a:pathLst>
            </a:custGeom>
            <a:solidFill>
              <a:srgbClr val="44596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8622030" y="3384003"/>
              <a:ext cx="863600" cy="1466215"/>
            </a:xfrm>
            <a:custGeom>
              <a:avLst/>
              <a:gdLst/>
              <a:ahLst/>
              <a:cxnLst/>
              <a:rect l="l" t="t" r="r" b="b"/>
              <a:pathLst>
                <a:path w="863600" h="1466214">
                  <a:moveTo>
                    <a:pt x="80111" y="1172997"/>
                  </a:moveTo>
                  <a:lnTo>
                    <a:pt x="60083" y="1165987"/>
                  </a:lnTo>
                  <a:lnTo>
                    <a:pt x="35052" y="1232230"/>
                  </a:lnTo>
                  <a:lnTo>
                    <a:pt x="34975" y="1234541"/>
                  </a:lnTo>
                  <a:lnTo>
                    <a:pt x="35191" y="1235887"/>
                  </a:lnTo>
                  <a:lnTo>
                    <a:pt x="36893" y="1237602"/>
                  </a:lnTo>
                  <a:lnTo>
                    <a:pt x="42900" y="1241107"/>
                  </a:lnTo>
                  <a:lnTo>
                    <a:pt x="49695" y="1241107"/>
                  </a:lnTo>
                  <a:lnTo>
                    <a:pt x="55397" y="1237792"/>
                  </a:lnTo>
                  <a:lnTo>
                    <a:pt x="56375" y="1236700"/>
                  </a:lnTo>
                  <a:lnTo>
                    <a:pt x="57035" y="1234579"/>
                  </a:lnTo>
                  <a:lnTo>
                    <a:pt x="80111" y="1172997"/>
                  </a:lnTo>
                  <a:close/>
                </a:path>
                <a:path w="863600" h="1466214">
                  <a:moveTo>
                    <a:pt x="437959" y="1404315"/>
                  </a:moveTo>
                  <a:lnTo>
                    <a:pt x="430618" y="1400632"/>
                  </a:lnTo>
                  <a:lnTo>
                    <a:pt x="423278" y="1400632"/>
                  </a:lnTo>
                  <a:lnTo>
                    <a:pt x="415937" y="1404315"/>
                  </a:lnTo>
                  <a:lnTo>
                    <a:pt x="415937" y="1460271"/>
                  </a:lnTo>
                  <a:lnTo>
                    <a:pt x="417017" y="1461897"/>
                  </a:lnTo>
                  <a:lnTo>
                    <a:pt x="423456" y="1465630"/>
                  </a:lnTo>
                  <a:lnTo>
                    <a:pt x="430428" y="1465630"/>
                  </a:lnTo>
                  <a:lnTo>
                    <a:pt x="436880" y="1461897"/>
                  </a:lnTo>
                  <a:lnTo>
                    <a:pt x="437959" y="1460271"/>
                  </a:lnTo>
                  <a:lnTo>
                    <a:pt x="437959" y="1404315"/>
                  </a:lnTo>
                  <a:close/>
                </a:path>
                <a:path w="863600" h="1466214">
                  <a:moveTo>
                    <a:pt x="818908" y="1234541"/>
                  </a:moveTo>
                  <a:lnTo>
                    <a:pt x="818845" y="1232230"/>
                  </a:lnTo>
                  <a:lnTo>
                    <a:pt x="793800" y="1165987"/>
                  </a:lnTo>
                  <a:lnTo>
                    <a:pt x="773772" y="1172997"/>
                  </a:lnTo>
                  <a:lnTo>
                    <a:pt x="796848" y="1234579"/>
                  </a:lnTo>
                  <a:lnTo>
                    <a:pt x="797521" y="1236700"/>
                  </a:lnTo>
                  <a:lnTo>
                    <a:pt x="798487" y="1237792"/>
                  </a:lnTo>
                  <a:lnTo>
                    <a:pt x="804189" y="1241107"/>
                  </a:lnTo>
                  <a:lnTo>
                    <a:pt x="810983" y="1241107"/>
                  </a:lnTo>
                  <a:lnTo>
                    <a:pt x="816991" y="1237602"/>
                  </a:lnTo>
                  <a:lnTo>
                    <a:pt x="818692" y="1235887"/>
                  </a:lnTo>
                  <a:lnTo>
                    <a:pt x="818908" y="1234541"/>
                  </a:lnTo>
                  <a:close/>
                </a:path>
                <a:path w="863600" h="1466214">
                  <a:moveTo>
                    <a:pt x="862977" y="344538"/>
                  </a:moveTo>
                  <a:lnTo>
                    <a:pt x="862799" y="294690"/>
                  </a:lnTo>
                  <a:lnTo>
                    <a:pt x="860704" y="253123"/>
                  </a:lnTo>
                  <a:lnTo>
                    <a:pt x="849998" y="189687"/>
                  </a:lnTo>
                  <a:lnTo>
                    <a:pt x="830910" y="141046"/>
                  </a:lnTo>
                  <a:lnTo>
                    <a:pt x="804672" y="104101"/>
                  </a:lnTo>
                  <a:lnTo>
                    <a:pt x="772541" y="75742"/>
                  </a:lnTo>
                  <a:lnTo>
                    <a:pt x="735774" y="52870"/>
                  </a:lnTo>
                  <a:lnTo>
                    <a:pt x="685863" y="26327"/>
                  </a:lnTo>
                  <a:lnTo>
                    <a:pt x="641108" y="7175"/>
                  </a:lnTo>
                  <a:lnTo>
                    <a:pt x="601446" y="0"/>
                  </a:lnTo>
                  <a:lnTo>
                    <a:pt x="566839" y="9410"/>
                  </a:lnTo>
                  <a:lnTo>
                    <a:pt x="561365" y="12560"/>
                  </a:lnTo>
                  <a:lnTo>
                    <a:pt x="538619" y="25323"/>
                  </a:lnTo>
                  <a:lnTo>
                    <a:pt x="508762" y="55549"/>
                  </a:lnTo>
                  <a:lnTo>
                    <a:pt x="483958" y="111734"/>
                  </a:lnTo>
                  <a:lnTo>
                    <a:pt x="468604" y="164515"/>
                  </a:lnTo>
                  <a:lnTo>
                    <a:pt x="454748" y="217855"/>
                  </a:lnTo>
                  <a:lnTo>
                    <a:pt x="441591" y="270014"/>
                  </a:lnTo>
                  <a:lnTo>
                    <a:pt x="428332" y="319239"/>
                  </a:lnTo>
                  <a:lnTo>
                    <a:pt x="414147" y="363766"/>
                  </a:lnTo>
                  <a:lnTo>
                    <a:pt x="398259" y="401853"/>
                  </a:lnTo>
                  <a:lnTo>
                    <a:pt x="358152" y="451624"/>
                  </a:lnTo>
                  <a:lnTo>
                    <a:pt x="357632" y="451675"/>
                  </a:lnTo>
                  <a:lnTo>
                    <a:pt x="357466" y="452297"/>
                  </a:lnTo>
                  <a:lnTo>
                    <a:pt x="219189" y="529628"/>
                  </a:lnTo>
                  <a:lnTo>
                    <a:pt x="119557" y="586701"/>
                  </a:lnTo>
                  <a:lnTo>
                    <a:pt x="78016" y="611289"/>
                  </a:lnTo>
                  <a:lnTo>
                    <a:pt x="26022" y="645744"/>
                  </a:lnTo>
                  <a:lnTo>
                    <a:pt x="0" y="686612"/>
                  </a:lnTo>
                  <a:lnTo>
                    <a:pt x="38" y="719175"/>
                  </a:lnTo>
                  <a:lnTo>
                    <a:pt x="26060" y="757770"/>
                  </a:lnTo>
                  <a:lnTo>
                    <a:pt x="102489" y="807059"/>
                  </a:lnTo>
                  <a:lnTo>
                    <a:pt x="155295" y="837755"/>
                  </a:lnTo>
                  <a:lnTo>
                    <a:pt x="285648" y="906233"/>
                  </a:lnTo>
                  <a:lnTo>
                    <a:pt x="329717" y="924687"/>
                  </a:lnTo>
                  <a:lnTo>
                    <a:pt x="377482" y="936599"/>
                  </a:lnTo>
                  <a:lnTo>
                    <a:pt x="428840" y="937844"/>
                  </a:lnTo>
                  <a:lnTo>
                    <a:pt x="483755" y="924306"/>
                  </a:lnTo>
                  <a:lnTo>
                    <a:pt x="521335" y="908431"/>
                  </a:lnTo>
                  <a:lnTo>
                    <a:pt x="568553" y="886612"/>
                  </a:lnTo>
                  <a:lnTo>
                    <a:pt x="620725" y="860729"/>
                  </a:lnTo>
                  <a:lnTo>
                    <a:pt x="673163" y="832662"/>
                  </a:lnTo>
                  <a:lnTo>
                    <a:pt x="721220" y="804278"/>
                  </a:lnTo>
                  <a:lnTo>
                    <a:pt x="760209" y="777443"/>
                  </a:lnTo>
                  <a:lnTo>
                    <a:pt x="800811" y="742899"/>
                  </a:lnTo>
                  <a:lnTo>
                    <a:pt x="832700" y="657504"/>
                  </a:lnTo>
                  <a:lnTo>
                    <a:pt x="846201" y="571169"/>
                  </a:lnTo>
                  <a:lnTo>
                    <a:pt x="852830" y="516001"/>
                  </a:lnTo>
                  <a:lnTo>
                    <a:pt x="857910" y="457974"/>
                  </a:lnTo>
                  <a:lnTo>
                    <a:pt x="861314" y="399897"/>
                  </a:lnTo>
                  <a:lnTo>
                    <a:pt x="862977" y="344538"/>
                  </a:lnTo>
                  <a:close/>
                </a:path>
              </a:pathLst>
            </a:custGeom>
            <a:solidFill>
              <a:srgbClr val="72B28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8622030" y="3384003"/>
              <a:ext cx="863600" cy="937894"/>
            </a:xfrm>
            <a:custGeom>
              <a:avLst/>
              <a:gdLst/>
              <a:ahLst/>
              <a:cxnLst/>
              <a:rect l="l" t="t" r="r" b="b"/>
              <a:pathLst>
                <a:path w="863600" h="937895">
                  <a:moveTo>
                    <a:pt x="601450" y="0"/>
                  </a:moveTo>
                  <a:lnTo>
                    <a:pt x="566839" y="9411"/>
                  </a:lnTo>
                  <a:lnTo>
                    <a:pt x="561365" y="12551"/>
                  </a:lnTo>
                  <a:lnTo>
                    <a:pt x="538619" y="25324"/>
                  </a:lnTo>
                  <a:lnTo>
                    <a:pt x="508765" y="55542"/>
                  </a:lnTo>
                  <a:lnTo>
                    <a:pt x="483958" y="111735"/>
                  </a:lnTo>
                  <a:lnTo>
                    <a:pt x="468613" y="164508"/>
                  </a:lnTo>
                  <a:lnTo>
                    <a:pt x="454761" y="217853"/>
                  </a:lnTo>
                  <a:lnTo>
                    <a:pt x="441601" y="270014"/>
                  </a:lnTo>
                  <a:lnTo>
                    <a:pt x="428332" y="319237"/>
                  </a:lnTo>
                  <a:lnTo>
                    <a:pt x="414154" y="363765"/>
                  </a:lnTo>
                  <a:lnTo>
                    <a:pt x="398266" y="401843"/>
                  </a:lnTo>
                  <a:lnTo>
                    <a:pt x="358152" y="451625"/>
                  </a:lnTo>
                  <a:lnTo>
                    <a:pt x="357632" y="451676"/>
                  </a:lnTo>
                  <a:lnTo>
                    <a:pt x="357466" y="452298"/>
                  </a:lnTo>
                  <a:lnTo>
                    <a:pt x="219193" y="529627"/>
                  </a:lnTo>
                  <a:lnTo>
                    <a:pt x="119561" y="586700"/>
                  </a:lnTo>
                  <a:lnTo>
                    <a:pt x="78021" y="611286"/>
                  </a:lnTo>
                  <a:lnTo>
                    <a:pt x="26022" y="645740"/>
                  </a:lnTo>
                  <a:lnTo>
                    <a:pt x="0" y="686613"/>
                  </a:lnTo>
                  <a:lnTo>
                    <a:pt x="38" y="719176"/>
                  </a:lnTo>
                  <a:lnTo>
                    <a:pt x="26060" y="757771"/>
                  </a:lnTo>
                  <a:lnTo>
                    <a:pt x="102493" y="807058"/>
                  </a:lnTo>
                  <a:lnTo>
                    <a:pt x="155306" y="837754"/>
                  </a:lnTo>
                  <a:lnTo>
                    <a:pt x="285652" y="906230"/>
                  </a:lnTo>
                  <a:lnTo>
                    <a:pt x="329722" y="924687"/>
                  </a:lnTo>
                  <a:lnTo>
                    <a:pt x="377482" y="936591"/>
                  </a:lnTo>
                  <a:lnTo>
                    <a:pt x="428853" y="937834"/>
                  </a:lnTo>
                  <a:lnTo>
                    <a:pt x="483755" y="924306"/>
                  </a:lnTo>
                  <a:lnTo>
                    <a:pt x="521346" y="908430"/>
                  </a:lnTo>
                  <a:lnTo>
                    <a:pt x="568560" y="886612"/>
                  </a:lnTo>
                  <a:lnTo>
                    <a:pt x="620725" y="860729"/>
                  </a:lnTo>
                  <a:lnTo>
                    <a:pt x="673169" y="832656"/>
                  </a:lnTo>
                  <a:lnTo>
                    <a:pt x="721221" y="804269"/>
                  </a:lnTo>
                  <a:lnTo>
                    <a:pt x="760209" y="777443"/>
                  </a:lnTo>
                  <a:lnTo>
                    <a:pt x="800823" y="742889"/>
                  </a:lnTo>
                  <a:lnTo>
                    <a:pt x="832713" y="657496"/>
                  </a:lnTo>
                  <a:lnTo>
                    <a:pt x="846212" y="571170"/>
                  </a:lnTo>
                  <a:lnTo>
                    <a:pt x="852838" y="515993"/>
                  </a:lnTo>
                  <a:lnTo>
                    <a:pt x="857910" y="457971"/>
                  </a:lnTo>
                  <a:lnTo>
                    <a:pt x="861318" y="399888"/>
                  </a:lnTo>
                  <a:lnTo>
                    <a:pt x="862977" y="344530"/>
                  </a:lnTo>
                  <a:lnTo>
                    <a:pt x="862801" y="294680"/>
                  </a:lnTo>
                  <a:lnTo>
                    <a:pt x="860704" y="253124"/>
                  </a:lnTo>
                  <a:lnTo>
                    <a:pt x="850007" y="189677"/>
                  </a:lnTo>
                  <a:lnTo>
                    <a:pt x="830913" y="141037"/>
                  </a:lnTo>
                  <a:lnTo>
                    <a:pt x="804674" y="104095"/>
                  </a:lnTo>
                  <a:lnTo>
                    <a:pt x="772544" y="75743"/>
                  </a:lnTo>
                  <a:lnTo>
                    <a:pt x="735774" y="52870"/>
                  </a:lnTo>
                  <a:lnTo>
                    <a:pt x="685875" y="26320"/>
                  </a:lnTo>
                  <a:lnTo>
                    <a:pt x="641115" y="7166"/>
                  </a:lnTo>
                  <a:lnTo>
                    <a:pt x="601450" y="0"/>
                  </a:lnTo>
                  <a:close/>
                </a:path>
                <a:path w="863600" h="937895">
                  <a:moveTo>
                    <a:pt x="846226" y="571081"/>
                  </a:moveTo>
                  <a:close/>
                </a:path>
              </a:pathLst>
            </a:custGeom>
            <a:solidFill>
              <a:srgbClr val="2821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8622573" y="3811447"/>
              <a:ext cx="791210" cy="478155"/>
            </a:xfrm>
            <a:custGeom>
              <a:avLst/>
              <a:gdLst/>
              <a:ahLst/>
              <a:cxnLst/>
              <a:rect l="l" t="t" r="r" b="b"/>
              <a:pathLst>
                <a:path w="791209" h="478154">
                  <a:moveTo>
                    <a:pt x="401907" y="0"/>
                  </a:moveTo>
                  <a:lnTo>
                    <a:pt x="357309" y="24636"/>
                  </a:lnTo>
                  <a:lnTo>
                    <a:pt x="253331" y="82638"/>
                  </a:lnTo>
                  <a:lnTo>
                    <a:pt x="134697" y="150147"/>
                  </a:lnTo>
                  <a:lnTo>
                    <a:pt x="46129" y="203301"/>
                  </a:lnTo>
                  <a:lnTo>
                    <a:pt x="13651" y="229406"/>
                  </a:lnTo>
                  <a:lnTo>
                    <a:pt x="0" y="253388"/>
                  </a:lnTo>
                  <a:lnTo>
                    <a:pt x="4260" y="275873"/>
                  </a:lnTo>
                  <a:lnTo>
                    <a:pt x="56631" y="318511"/>
                  </a:lnTo>
                  <a:lnTo>
                    <a:pt x="101950" y="346771"/>
                  </a:lnTo>
                  <a:lnTo>
                    <a:pt x="154763" y="377468"/>
                  </a:lnTo>
                  <a:lnTo>
                    <a:pt x="208359" y="405803"/>
                  </a:lnTo>
                  <a:lnTo>
                    <a:pt x="244809" y="425041"/>
                  </a:lnTo>
                  <a:lnTo>
                    <a:pt x="285109" y="445943"/>
                  </a:lnTo>
                  <a:lnTo>
                    <a:pt x="329179" y="464400"/>
                  </a:lnTo>
                  <a:lnTo>
                    <a:pt x="376939" y="476305"/>
                  </a:lnTo>
                  <a:lnTo>
                    <a:pt x="428310" y="477547"/>
                  </a:lnTo>
                  <a:lnTo>
                    <a:pt x="483212" y="464019"/>
                  </a:lnTo>
                  <a:lnTo>
                    <a:pt x="523886" y="446494"/>
                  </a:lnTo>
                  <a:lnTo>
                    <a:pt x="574839" y="422030"/>
                  </a:lnTo>
                  <a:lnTo>
                    <a:pt x="630460" y="393083"/>
                  </a:lnTo>
                  <a:lnTo>
                    <a:pt x="685138" y="362113"/>
                  </a:lnTo>
                  <a:lnTo>
                    <a:pt x="733262" y="331574"/>
                  </a:lnTo>
                  <a:lnTo>
                    <a:pt x="769220" y="303925"/>
                  </a:lnTo>
                  <a:lnTo>
                    <a:pt x="791123" y="252533"/>
                  </a:lnTo>
                  <a:lnTo>
                    <a:pt x="752208" y="213501"/>
                  </a:lnTo>
                  <a:lnTo>
                    <a:pt x="634516" y="138124"/>
                  </a:lnTo>
                  <a:lnTo>
                    <a:pt x="401907" y="0"/>
                  </a:lnTo>
                  <a:close/>
                </a:path>
              </a:pathLst>
            </a:custGeom>
            <a:solidFill>
              <a:srgbClr val="72B28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8622573" y="3811447"/>
              <a:ext cx="791210" cy="478155"/>
            </a:xfrm>
            <a:custGeom>
              <a:avLst/>
              <a:gdLst/>
              <a:ahLst/>
              <a:cxnLst/>
              <a:rect l="l" t="t" r="r" b="b"/>
              <a:pathLst>
                <a:path w="791209" h="478154">
                  <a:moveTo>
                    <a:pt x="401907" y="0"/>
                  </a:moveTo>
                  <a:lnTo>
                    <a:pt x="357309" y="24636"/>
                  </a:lnTo>
                  <a:lnTo>
                    <a:pt x="253331" y="82638"/>
                  </a:lnTo>
                  <a:lnTo>
                    <a:pt x="134697" y="150147"/>
                  </a:lnTo>
                  <a:lnTo>
                    <a:pt x="46129" y="203301"/>
                  </a:lnTo>
                  <a:lnTo>
                    <a:pt x="13651" y="229406"/>
                  </a:lnTo>
                  <a:lnTo>
                    <a:pt x="0" y="253388"/>
                  </a:lnTo>
                  <a:lnTo>
                    <a:pt x="4260" y="275873"/>
                  </a:lnTo>
                  <a:lnTo>
                    <a:pt x="56631" y="318511"/>
                  </a:lnTo>
                  <a:lnTo>
                    <a:pt x="101950" y="346771"/>
                  </a:lnTo>
                  <a:lnTo>
                    <a:pt x="154763" y="377468"/>
                  </a:lnTo>
                  <a:lnTo>
                    <a:pt x="208359" y="405803"/>
                  </a:lnTo>
                  <a:lnTo>
                    <a:pt x="244809" y="425041"/>
                  </a:lnTo>
                  <a:lnTo>
                    <a:pt x="285109" y="445943"/>
                  </a:lnTo>
                  <a:lnTo>
                    <a:pt x="329179" y="464400"/>
                  </a:lnTo>
                  <a:lnTo>
                    <a:pt x="376939" y="476305"/>
                  </a:lnTo>
                  <a:lnTo>
                    <a:pt x="428310" y="477547"/>
                  </a:lnTo>
                  <a:lnTo>
                    <a:pt x="483212" y="464019"/>
                  </a:lnTo>
                  <a:lnTo>
                    <a:pt x="523886" y="446494"/>
                  </a:lnTo>
                  <a:lnTo>
                    <a:pt x="574839" y="422030"/>
                  </a:lnTo>
                  <a:lnTo>
                    <a:pt x="630460" y="393083"/>
                  </a:lnTo>
                  <a:lnTo>
                    <a:pt x="685138" y="362113"/>
                  </a:lnTo>
                  <a:lnTo>
                    <a:pt x="733262" y="331574"/>
                  </a:lnTo>
                  <a:lnTo>
                    <a:pt x="769220" y="303925"/>
                  </a:lnTo>
                  <a:lnTo>
                    <a:pt x="791123" y="252533"/>
                  </a:lnTo>
                  <a:lnTo>
                    <a:pt x="752208" y="213501"/>
                  </a:lnTo>
                  <a:lnTo>
                    <a:pt x="634516" y="138124"/>
                  </a:lnTo>
                  <a:lnTo>
                    <a:pt x="401907" y="0"/>
                  </a:lnTo>
                  <a:close/>
                </a:path>
              </a:pathLst>
            </a:custGeom>
            <a:solidFill>
              <a:srgbClr val="2821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9163151" y="3384021"/>
              <a:ext cx="298450" cy="174625"/>
            </a:xfrm>
            <a:custGeom>
              <a:avLst/>
              <a:gdLst/>
              <a:ahLst/>
              <a:cxnLst/>
              <a:rect l="l" t="t" r="r" b="b"/>
              <a:pathLst>
                <a:path w="298450" h="174625">
                  <a:moveTo>
                    <a:pt x="60318" y="0"/>
                  </a:moveTo>
                  <a:lnTo>
                    <a:pt x="25692" y="9406"/>
                  </a:lnTo>
                  <a:lnTo>
                    <a:pt x="0" y="23871"/>
                  </a:lnTo>
                  <a:lnTo>
                    <a:pt x="34190" y="16318"/>
                  </a:lnTo>
                  <a:lnTo>
                    <a:pt x="73177" y="24196"/>
                  </a:lnTo>
                  <a:lnTo>
                    <a:pt x="116993" y="43250"/>
                  </a:lnTo>
                  <a:lnTo>
                    <a:pt x="165671" y="69223"/>
                  </a:lnTo>
                  <a:lnTo>
                    <a:pt x="225301" y="110982"/>
                  </a:lnTo>
                  <a:lnTo>
                    <a:pt x="269138" y="174582"/>
                  </a:lnTo>
                  <a:lnTo>
                    <a:pt x="297916" y="157945"/>
                  </a:lnTo>
                  <a:lnTo>
                    <a:pt x="278372" y="122583"/>
                  </a:lnTo>
                  <a:lnTo>
                    <a:pt x="225982" y="71918"/>
                  </a:lnTo>
                  <a:lnTo>
                    <a:pt x="144758" y="26302"/>
                  </a:lnTo>
                  <a:lnTo>
                    <a:pt x="99991" y="7156"/>
                  </a:lnTo>
                  <a:lnTo>
                    <a:pt x="60318" y="0"/>
                  </a:lnTo>
                  <a:close/>
                </a:path>
              </a:pathLst>
            </a:custGeom>
            <a:solidFill>
              <a:srgbClr val="72B28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9163151" y="3384021"/>
              <a:ext cx="298450" cy="174625"/>
            </a:xfrm>
            <a:custGeom>
              <a:avLst/>
              <a:gdLst/>
              <a:ahLst/>
              <a:cxnLst/>
              <a:rect l="l" t="t" r="r" b="b"/>
              <a:pathLst>
                <a:path w="298450" h="174625">
                  <a:moveTo>
                    <a:pt x="60318" y="0"/>
                  </a:moveTo>
                  <a:lnTo>
                    <a:pt x="25692" y="9406"/>
                  </a:lnTo>
                  <a:lnTo>
                    <a:pt x="0" y="23871"/>
                  </a:lnTo>
                  <a:lnTo>
                    <a:pt x="34190" y="16318"/>
                  </a:lnTo>
                  <a:lnTo>
                    <a:pt x="73177" y="24196"/>
                  </a:lnTo>
                  <a:lnTo>
                    <a:pt x="116993" y="43250"/>
                  </a:lnTo>
                  <a:lnTo>
                    <a:pt x="165671" y="69223"/>
                  </a:lnTo>
                  <a:lnTo>
                    <a:pt x="225301" y="110982"/>
                  </a:lnTo>
                  <a:lnTo>
                    <a:pt x="269138" y="174582"/>
                  </a:lnTo>
                  <a:lnTo>
                    <a:pt x="297916" y="157945"/>
                  </a:lnTo>
                  <a:lnTo>
                    <a:pt x="278372" y="122583"/>
                  </a:lnTo>
                  <a:lnTo>
                    <a:pt x="225982" y="71918"/>
                  </a:lnTo>
                  <a:lnTo>
                    <a:pt x="144758" y="26302"/>
                  </a:lnTo>
                  <a:lnTo>
                    <a:pt x="99991" y="7156"/>
                  </a:lnTo>
                  <a:lnTo>
                    <a:pt x="60318" y="0"/>
                  </a:lnTo>
                  <a:close/>
                </a:path>
              </a:pathLst>
            </a:custGeom>
            <a:solidFill>
              <a:srgbClr val="2821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8971536" y="3401667"/>
              <a:ext cx="484505" cy="705485"/>
            </a:xfrm>
            <a:custGeom>
              <a:avLst/>
              <a:gdLst/>
              <a:ahLst/>
              <a:cxnLst/>
              <a:rect l="l" t="t" r="r" b="b"/>
              <a:pathLst>
                <a:path w="484504" h="705485">
                  <a:moveTo>
                    <a:pt x="239576" y="0"/>
                  </a:moveTo>
                  <a:lnTo>
                    <a:pt x="179682" y="14168"/>
                  </a:lnTo>
                  <a:lnTo>
                    <a:pt x="155246" y="44462"/>
                  </a:lnTo>
                  <a:lnTo>
                    <a:pt x="134453" y="94070"/>
                  </a:lnTo>
                  <a:lnTo>
                    <a:pt x="119111" y="146843"/>
                  </a:lnTo>
                  <a:lnTo>
                    <a:pt x="105260" y="200188"/>
                  </a:lnTo>
                  <a:lnTo>
                    <a:pt x="92101" y="252350"/>
                  </a:lnTo>
                  <a:lnTo>
                    <a:pt x="78833" y="301572"/>
                  </a:lnTo>
                  <a:lnTo>
                    <a:pt x="64655" y="346100"/>
                  </a:lnTo>
                  <a:lnTo>
                    <a:pt x="48767" y="384178"/>
                  </a:lnTo>
                  <a:lnTo>
                    <a:pt x="8659" y="433960"/>
                  </a:lnTo>
                  <a:lnTo>
                    <a:pt x="0" y="436743"/>
                  </a:lnTo>
                  <a:lnTo>
                    <a:pt x="11439" y="450175"/>
                  </a:lnTo>
                  <a:lnTo>
                    <a:pt x="55870" y="485510"/>
                  </a:lnTo>
                  <a:lnTo>
                    <a:pt x="146187" y="554001"/>
                  </a:lnTo>
                  <a:lnTo>
                    <a:pt x="185097" y="580981"/>
                  </a:lnTo>
                  <a:lnTo>
                    <a:pt x="225053" y="605377"/>
                  </a:lnTo>
                  <a:lnTo>
                    <a:pt x="296327" y="646266"/>
                  </a:lnTo>
                  <a:lnTo>
                    <a:pt x="348858" y="675910"/>
                  </a:lnTo>
                  <a:lnTo>
                    <a:pt x="389032" y="695404"/>
                  </a:lnTo>
                  <a:lnTo>
                    <a:pt x="428902" y="705080"/>
                  </a:lnTo>
                  <a:lnTo>
                    <a:pt x="441912" y="684491"/>
                  </a:lnTo>
                  <a:lnTo>
                    <a:pt x="453411" y="647921"/>
                  </a:lnTo>
                  <a:lnTo>
                    <a:pt x="463288" y="599029"/>
                  </a:lnTo>
                  <a:lnTo>
                    <a:pt x="471431" y="541476"/>
                  </a:lnTo>
                  <a:lnTo>
                    <a:pt x="477729" y="478919"/>
                  </a:lnTo>
                  <a:lnTo>
                    <a:pt x="482070" y="415018"/>
                  </a:lnTo>
                  <a:lnTo>
                    <a:pt x="484344" y="353432"/>
                  </a:lnTo>
                  <a:lnTo>
                    <a:pt x="484438" y="297820"/>
                  </a:lnTo>
                  <a:lnTo>
                    <a:pt x="482242" y="251842"/>
                  </a:lnTo>
                  <a:lnTo>
                    <a:pt x="471550" y="188390"/>
                  </a:lnTo>
                  <a:lnTo>
                    <a:pt x="452456" y="139750"/>
                  </a:lnTo>
                  <a:lnTo>
                    <a:pt x="426216" y="102810"/>
                  </a:lnTo>
                  <a:lnTo>
                    <a:pt x="394083" y="74460"/>
                  </a:lnTo>
                  <a:lnTo>
                    <a:pt x="357312" y="51589"/>
                  </a:lnTo>
                  <a:lnTo>
                    <a:pt x="314317" y="28521"/>
                  </a:lnTo>
                  <a:lnTo>
                    <a:pt x="275079" y="10364"/>
                  </a:lnTo>
                  <a:lnTo>
                    <a:pt x="239576" y="0"/>
                  </a:lnTo>
                  <a:close/>
                </a:path>
              </a:pathLst>
            </a:custGeom>
            <a:solidFill>
              <a:srgbClr val="60547C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6" name="object 16" descr="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7" name="object 17" descr="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2"/>
            </a:xfrm>
            <a:prstGeom prst="rect">
              <a:avLst/>
            </a:prstGeom>
          </p:spPr>
        </p:pic>
        <p:pic>
          <p:nvPicPr>
            <p:cNvPr id="20" name="object 20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21" name="object 21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22" name="object 22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32</a:t>
            </a:fld>
          </a:p>
        </p:txBody>
      </p:sp>
      <p:sp>
        <p:nvSpPr>
          <p:cNvPr id="23" name="object 2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24" name="object 24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300" y="522351"/>
            <a:ext cx="8950960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75"/>
              <a:t>Речення</a:t>
            </a:r>
            <a:r>
              <a:rPr dirty="0" spc="25"/>
              <a:t> </a:t>
            </a:r>
            <a:r>
              <a:rPr dirty="0" spc="254"/>
              <a:t>для</a:t>
            </a:r>
            <a:r>
              <a:rPr dirty="0" spc="25"/>
              <a:t> </a:t>
            </a:r>
            <a:r>
              <a:rPr dirty="0" spc="185"/>
              <a:t>«розмови»</a:t>
            </a:r>
            <a:r>
              <a:rPr dirty="0" spc="25"/>
              <a:t> </a:t>
            </a:r>
            <a:r>
              <a:rPr dirty="0" spc="140"/>
              <a:t>з</a:t>
            </a:r>
            <a:r>
              <a:rPr dirty="0" spc="25"/>
              <a:t> </a:t>
            </a:r>
            <a:r>
              <a:rPr dirty="0" spc="229"/>
              <a:t>джерелами: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574295" y="1384300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3317494" y="1384300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6060694" y="1384300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574296" y="2743504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574296" y="3634676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553206" y="4964480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553206" y="5572074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506211" y="1337348"/>
            <a:ext cx="8773795" cy="48736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93700">
              <a:lnSpc>
                <a:spcPct val="100000"/>
              </a:lnSpc>
              <a:spcBef>
                <a:spcPts val="100"/>
              </a:spcBef>
              <a:tabLst>
                <a:tab pos="3234055" algn="l"/>
                <a:tab pos="5977255" algn="l"/>
              </a:tabLst>
            </a:pP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Так,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-20">
                <a:solidFill>
                  <a:srgbClr val="231F20"/>
                </a:solidFill>
                <a:latin typeface="Microsoft Sans Serif"/>
                <a:cs typeface="Microsoft Sans Serif"/>
              </a:rPr>
              <a:t>і...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	Так,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-10">
                <a:solidFill>
                  <a:srgbClr val="231F20"/>
                </a:solidFill>
                <a:latin typeface="Microsoft Sans Serif"/>
                <a:cs typeface="Microsoft Sans Serif"/>
              </a:rPr>
              <a:t>але...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	</a:t>
            </a:r>
            <a:r>
              <a:rPr dirty="0" sz="2000" spc="65">
                <a:solidFill>
                  <a:srgbClr val="231F20"/>
                </a:solidFill>
                <a:latin typeface="Microsoft Sans Serif"/>
                <a:cs typeface="Microsoft Sans Serif"/>
              </a:rPr>
              <a:t>Ні,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тому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-10">
                <a:solidFill>
                  <a:srgbClr val="231F20"/>
                </a:solidFill>
                <a:latin typeface="Microsoft Sans Serif"/>
                <a:cs typeface="Microsoft Sans Serif"/>
              </a:rPr>
              <a:t>що...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650"/>
              </a:spcBef>
            </a:pPr>
            <a:endParaRPr sz="2000">
              <a:latin typeface="Microsoft Sans Serif"/>
              <a:cs typeface="Microsoft Sans Serif"/>
            </a:endParaRPr>
          </a:p>
          <a:p>
            <a:pPr marL="33655">
              <a:lnSpc>
                <a:spcPct val="100000"/>
              </a:lnSpc>
              <a:spcBef>
                <a:spcPts val="5"/>
              </a:spcBef>
            </a:pPr>
            <a:r>
              <a:rPr dirty="0" sz="2600" spc="-965" b="1">
                <a:solidFill>
                  <a:srgbClr val="231F20"/>
                </a:solidFill>
                <a:latin typeface="Yu Gothic"/>
                <a:cs typeface="Yu Gothic"/>
              </a:rPr>
              <a:t>Ввічлива</a:t>
            </a:r>
            <a:r>
              <a:rPr dirty="0" sz="2600" spc="55" b="1">
                <a:solidFill>
                  <a:srgbClr val="231F20"/>
                </a:solidFill>
                <a:latin typeface="Yu Gothic"/>
                <a:cs typeface="Yu Gothic"/>
              </a:rPr>
              <a:t> </a:t>
            </a:r>
            <a:r>
              <a:rPr dirty="0" sz="2600" spc="-830" b="1">
                <a:solidFill>
                  <a:srgbClr val="231F20"/>
                </a:solidFill>
                <a:latin typeface="Yu Gothic"/>
                <a:cs typeface="Yu Gothic"/>
              </a:rPr>
              <a:t>згода:</a:t>
            </a:r>
            <a:endParaRPr sz="2600">
              <a:latin typeface="Yu Gothic"/>
              <a:cs typeface="Yu Gothic"/>
            </a:endParaRPr>
          </a:p>
          <a:p>
            <a:pPr marL="393700" marR="5080" indent="-635">
              <a:lnSpc>
                <a:spcPct val="116700"/>
              </a:lnSpc>
              <a:spcBef>
                <a:spcPts val="1860"/>
              </a:spcBef>
              <a:tabLst>
                <a:tab pos="4482465" algn="l"/>
                <a:tab pos="8621395" algn="l"/>
                <a:tab pos="8700135" algn="l"/>
              </a:tabLst>
            </a:pP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Я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погоджуюся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з 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,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тому</a:t>
            </a: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	</a:t>
            </a:r>
            <a:r>
              <a:rPr dirty="0" sz="2000" spc="-110">
                <a:solidFill>
                  <a:srgbClr val="231F20"/>
                </a:solidFill>
                <a:latin typeface="Microsoft Sans Serif"/>
                <a:cs typeface="Microsoft Sans Serif"/>
              </a:rPr>
              <a:t>. 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З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огляду</a:t>
            </a:r>
            <a:r>
              <a:rPr dirty="0" sz="2000" spc="5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5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це</a:t>
            </a:r>
            <a:r>
              <a:rPr dirty="0" sz="2000" spc="5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2000" spc="5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хочу</a:t>
            </a:r>
            <a:r>
              <a:rPr dirty="0" sz="2000" spc="5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додати</a:t>
            </a:r>
            <a:r>
              <a:rPr dirty="0" sz="2000" spc="5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	</a:t>
            </a:r>
            <a:r>
              <a:rPr dirty="0" sz="2000" spc="-50">
                <a:solidFill>
                  <a:srgbClr val="231F20"/>
                </a:solidFill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  <a:p>
            <a:pPr marL="393700">
              <a:lnSpc>
                <a:spcPct val="100000"/>
              </a:lnSpc>
              <a:spcBef>
                <a:spcPts val="1820"/>
              </a:spcBef>
              <a:tabLst>
                <a:tab pos="3847465" algn="l"/>
                <a:tab pos="8583295" algn="l"/>
              </a:tabLst>
            </a:pP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Я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погоджуюся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з 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;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2000" spc="6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5">
                <a:solidFill>
                  <a:srgbClr val="231F20"/>
                </a:solidFill>
                <a:latin typeface="Microsoft Sans Serif"/>
                <a:cs typeface="Microsoft Sans Serif"/>
              </a:rPr>
              <a:t>іншого</a:t>
            </a:r>
            <a:r>
              <a:rPr dirty="0" sz="2000" spc="6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боку,</a:t>
            </a:r>
            <a:r>
              <a:rPr dirty="0" sz="2000" spc="6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50">
                <a:solidFill>
                  <a:srgbClr val="231F20"/>
                </a:solidFill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20"/>
              </a:spcBef>
            </a:pP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dirty="0" sz="2600" spc="-965" b="1">
                <a:solidFill>
                  <a:srgbClr val="231F20"/>
                </a:solidFill>
                <a:latin typeface="Yu Gothic"/>
                <a:cs typeface="Yu Gothic"/>
              </a:rPr>
              <a:t>Ввічлива</a:t>
            </a:r>
            <a:r>
              <a:rPr dirty="0" sz="2600" spc="55" b="1">
                <a:solidFill>
                  <a:srgbClr val="231F20"/>
                </a:solidFill>
                <a:latin typeface="Yu Gothic"/>
                <a:cs typeface="Yu Gothic"/>
              </a:rPr>
              <a:t> </a:t>
            </a:r>
            <a:r>
              <a:rPr dirty="0" sz="2600" spc="-835" b="1">
                <a:solidFill>
                  <a:srgbClr val="231F20"/>
                </a:solidFill>
                <a:latin typeface="Yu Gothic"/>
                <a:cs typeface="Yu Gothic"/>
              </a:rPr>
              <a:t>незгода:</a:t>
            </a:r>
            <a:endParaRPr sz="2600">
              <a:latin typeface="Yu Gothic"/>
              <a:cs typeface="Yu Gothic"/>
            </a:endParaRPr>
          </a:p>
          <a:p>
            <a:pPr marL="372110">
              <a:lnSpc>
                <a:spcPct val="100000"/>
              </a:lnSpc>
              <a:spcBef>
                <a:spcPts val="2265"/>
              </a:spcBef>
              <a:tabLst>
                <a:tab pos="3973195" algn="l"/>
                <a:tab pos="8571865" algn="l"/>
              </a:tabLst>
            </a:pP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Я </a:t>
            </a:r>
            <a:r>
              <a:rPr dirty="0" sz="2000" spc="185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dirty="0" sz="2000" spc="9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погоджуюся</a:t>
            </a:r>
            <a:r>
              <a:rPr dirty="0" sz="2000" spc="9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з 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,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тому</a:t>
            </a: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50">
                <a:solidFill>
                  <a:srgbClr val="231F20"/>
                </a:solidFill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  <a:p>
            <a:pPr marL="372110" marR="99695" indent="-635">
              <a:lnSpc>
                <a:spcPct val="116700"/>
              </a:lnSpc>
              <a:spcBef>
                <a:spcPts val="1985"/>
              </a:spcBef>
              <a:tabLst>
                <a:tab pos="4624070" algn="l"/>
                <a:tab pos="5381625" algn="l"/>
                <a:tab pos="8583295" algn="l"/>
                <a:tab pos="8605520" algn="l"/>
              </a:tabLst>
            </a:pP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Я </a:t>
            </a:r>
            <a:r>
              <a:rPr dirty="0" sz="2000" spc="65">
                <a:solidFill>
                  <a:srgbClr val="231F20"/>
                </a:solidFill>
                <a:latin typeface="Microsoft Sans Serif"/>
                <a:cs typeface="Microsoft Sans Serif"/>
              </a:rPr>
              <a:t>бачу,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каже 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	</a:t>
            </a:r>
            <a:r>
              <a:rPr dirty="0" sz="2000" spc="-110">
                <a:solidFill>
                  <a:srgbClr val="231F20"/>
                </a:solidFill>
                <a:latin typeface="Microsoft Sans Serif"/>
                <a:cs typeface="Microsoft Sans Serif"/>
              </a:rPr>
              <a:t>;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однак,</a:t>
            </a:r>
            <a:r>
              <a:rPr dirty="0" sz="2000" spc="7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2000" spc="7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5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dirty="0" sz="2000" spc="7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погоджуюся</a:t>
            </a:r>
            <a:r>
              <a:rPr dirty="0" sz="2000" spc="7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2000" spc="7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	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,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тому</a:t>
            </a: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50">
                <a:solidFill>
                  <a:srgbClr val="231F20"/>
                </a:solidFill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2" name="object 12" descr="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6" name="object 1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7" name="object 1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32</a:t>
            </a:fld>
          </a:p>
        </p:txBody>
      </p:sp>
      <p:sp>
        <p:nvSpPr>
          <p:cNvPr id="18" name="object 1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19" name="object 19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4770" y="350989"/>
            <a:ext cx="9500236" cy="6122960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887299" y="2234234"/>
            <a:ext cx="2765425" cy="2576195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z="1600" spc="20" b="1">
                <a:solidFill>
                  <a:srgbClr val="231F20"/>
                </a:solidFill>
                <a:latin typeface="Tahoma"/>
                <a:cs typeface="Tahoma"/>
              </a:rPr>
              <a:t>Американські</a:t>
            </a:r>
            <a:r>
              <a:rPr dirty="0" sz="1600" spc="305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1600" spc="-10" b="1">
                <a:solidFill>
                  <a:srgbClr val="231F20"/>
                </a:solidFill>
                <a:latin typeface="Tahoma"/>
                <a:cs typeface="Tahoma"/>
              </a:rPr>
              <a:t>вчені</a:t>
            </a:r>
            <a:endParaRPr sz="1600">
              <a:latin typeface="Tahoma"/>
              <a:cs typeface="Tahoma"/>
            </a:endParaRPr>
          </a:p>
          <a:p>
            <a:pPr marL="12700" marR="9525">
              <a:lnSpc>
                <a:spcPct val="114599"/>
              </a:lnSpc>
            </a:pPr>
            <a:r>
              <a:rPr dirty="0" sz="1600" b="1">
                <a:solidFill>
                  <a:srgbClr val="231F20"/>
                </a:solidFill>
                <a:latin typeface="Tahoma"/>
                <a:cs typeface="Tahoma"/>
              </a:rPr>
              <a:t>Ручі</a:t>
            </a:r>
            <a:r>
              <a:rPr dirty="0" sz="1600" spc="4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1600" b="1">
                <a:solidFill>
                  <a:srgbClr val="231F20"/>
                </a:solidFill>
                <a:latin typeface="Tahoma"/>
                <a:cs typeface="Tahoma"/>
              </a:rPr>
              <a:t>Соні,</a:t>
            </a:r>
            <a:r>
              <a:rPr dirty="0" sz="1600" spc="4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1600" b="1">
                <a:solidFill>
                  <a:srgbClr val="231F20"/>
                </a:solidFill>
                <a:latin typeface="Tahoma"/>
                <a:cs typeface="Tahoma"/>
              </a:rPr>
              <a:t>Рітеш</a:t>
            </a:r>
            <a:r>
              <a:rPr dirty="0" sz="1600" spc="45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1600" spc="-10" b="1">
                <a:solidFill>
                  <a:srgbClr val="231F20"/>
                </a:solidFill>
                <a:latin typeface="Tahoma"/>
                <a:cs typeface="Tahoma"/>
              </a:rPr>
              <a:t>Упадхяй, </a:t>
            </a:r>
            <a:r>
              <a:rPr dirty="0" sz="1600" b="1">
                <a:solidFill>
                  <a:srgbClr val="231F20"/>
                </a:solidFill>
                <a:latin typeface="Tahoma"/>
                <a:cs typeface="Tahoma"/>
              </a:rPr>
              <a:t>Махендра</a:t>
            </a:r>
            <a:r>
              <a:rPr dirty="0" sz="1600" spc="19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1600" spc="-10" b="1">
                <a:solidFill>
                  <a:srgbClr val="231F20"/>
                </a:solidFill>
                <a:latin typeface="Tahoma"/>
                <a:cs typeface="Tahoma"/>
              </a:rPr>
              <a:t>Джейн:</a:t>
            </a:r>
            <a:endParaRPr sz="1600">
              <a:latin typeface="Tahoma"/>
              <a:cs typeface="Tahoma"/>
            </a:endParaRPr>
          </a:p>
          <a:p>
            <a:pPr marL="12700" marR="5080">
              <a:lnSpc>
                <a:spcPct val="114599"/>
              </a:lnSpc>
              <a:spcBef>
                <a:spcPts val="280"/>
              </a:spcBef>
            </a:pPr>
            <a:r>
              <a:rPr dirty="0" sz="1600" spc="95">
                <a:solidFill>
                  <a:srgbClr val="231F20"/>
                </a:solidFill>
                <a:latin typeface="Microsoft Sans Serif"/>
                <a:cs typeface="Microsoft Sans Serif"/>
              </a:rPr>
              <a:t>Гаджети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30">
                <a:solidFill>
                  <a:srgbClr val="231F20"/>
                </a:solidFill>
                <a:latin typeface="Microsoft Sans Serif"/>
                <a:cs typeface="Microsoft Sans Serif"/>
              </a:rPr>
              <a:t>погіршують </a:t>
            </a:r>
            <a:r>
              <a:rPr dirty="0" sz="1600" spc="114">
                <a:solidFill>
                  <a:srgbClr val="231F20"/>
                </a:solidFill>
                <a:latin typeface="Microsoft Sans Serif"/>
                <a:cs typeface="Microsoft Sans Serif"/>
              </a:rPr>
              <a:t>інтелектуальний</a:t>
            </a:r>
            <a:r>
              <a:rPr dirty="0" sz="16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0">
                <a:solidFill>
                  <a:srgbClr val="231F20"/>
                </a:solidFill>
                <a:latin typeface="Microsoft Sans Serif"/>
                <a:cs typeface="Microsoft Sans Serif"/>
              </a:rPr>
              <a:t>рівень </a:t>
            </a:r>
            <a:r>
              <a:rPr dirty="0" sz="1600" spc="135">
                <a:solidFill>
                  <a:srgbClr val="231F20"/>
                </a:solidFill>
                <a:latin typeface="Microsoft Sans Serif"/>
                <a:cs typeface="Microsoft Sans Serif"/>
              </a:rPr>
              <a:t>людини: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14">
                <a:solidFill>
                  <a:srgbClr val="231F20"/>
                </a:solidFill>
                <a:latin typeface="Microsoft Sans Serif"/>
                <a:cs typeface="Microsoft Sans Serif"/>
              </a:rPr>
              <a:t>знижують </a:t>
            </a:r>
            <a:r>
              <a:rPr dirty="0" sz="1600" spc="110">
                <a:solidFill>
                  <a:srgbClr val="231F20"/>
                </a:solidFill>
                <a:latin typeface="Microsoft Sans Serif"/>
                <a:cs typeface="Microsoft Sans Serif"/>
              </a:rPr>
              <a:t>уважність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85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sz="16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5">
                <a:solidFill>
                  <a:srgbClr val="231F20"/>
                </a:solidFill>
                <a:latin typeface="Microsoft Sans Serif"/>
                <a:cs typeface="Microsoft Sans Serif"/>
              </a:rPr>
              <a:t>спроможність </a:t>
            </a:r>
            <a:r>
              <a:rPr dirty="0" sz="1600" spc="95">
                <a:solidFill>
                  <a:srgbClr val="231F20"/>
                </a:solidFill>
                <a:latin typeface="Microsoft Sans Serif"/>
                <a:cs typeface="Microsoft Sans Serif"/>
              </a:rPr>
              <a:t>запам’ятовувати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5">
                <a:solidFill>
                  <a:srgbClr val="231F20"/>
                </a:solidFill>
                <a:latin typeface="Microsoft Sans Serif"/>
                <a:cs typeface="Microsoft Sans Serif"/>
              </a:rPr>
              <a:t>нову </a:t>
            </a:r>
            <a:r>
              <a:rPr dirty="0" sz="1600" spc="90">
                <a:solidFill>
                  <a:srgbClr val="231F20"/>
                </a:solidFill>
                <a:latin typeface="Microsoft Sans Serif"/>
                <a:cs typeface="Microsoft Sans Serif"/>
              </a:rPr>
              <a:t>інформацію.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7223302" y="530238"/>
            <a:ext cx="2696845" cy="3098800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z="1600" spc="-25" b="1">
                <a:solidFill>
                  <a:srgbClr val="231F20"/>
                </a:solidFill>
                <a:latin typeface="Tahoma"/>
                <a:cs typeface="Tahoma"/>
              </a:rPr>
              <a:t>Я:</a:t>
            </a:r>
            <a:endParaRPr sz="1600">
              <a:latin typeface="Tahoma"/>
              <a:cs typeface="Tahoma"/>
            </a:endParaRPr>
          </a:p>
          <a:p>
            <a:pPr marL="12700" marR="384175">
              <a:lnSpc>
                <a:spcPct val="114599"/>
              </a:lnSpc>
            </a:pPr>
            <a:r>
              <a:rPr dirty="0" sz="1600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14">
                <a:solidFill>
                  <a:srgbClr val="231F20"/>
                </a:solidFill>
                <a:latin typeface="Microsoft Sans Serif"/>
                <a:cs typeface="Microsoft Sans Serif"/>
              </a:rPr>
              <a:t>погоджуюся,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40">
                <a:solidFill>
                  <a:srgbClr val="231F20"/>
                </a:solidFill>
                <a:latin typeface="Microsoft Sans Serif"/>
                <a:cs typeface="Microsoft Sans Serif"/>
              </a:rPr>
              <a:t>що </a:t>
            </a:r>
            <a:r>
              <a:rPr dirty="0" sz="1600" spc="114">
                <a:solidFill>
                  <a:srgbClr val="231F20"/>
                </a:solidFill>
                <a:latin typeface="Microsoft Sans Serif"/>
                <a:cs typeface="Microsoft Sans Serif"/>
              </a:rPr>
              <a:t>гаджети</a:t>
            </a:r>
            <a:r>
              <a:rPr dirty="0" sz="16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14">
                <a:solidFill>
                  <a:srgbClr val="231F20"/>
                </a:solidFill>
                <a:latin typeface="Microsoft Sans Serif"/>
                <a:cs typeface="Microsoft Sans Serif"/>
              </a:rPr>
              <a:t>впливають </a:t>
            </a:r>
            <a:r>
              <a:rPr dirty="0" sz="1600" spc="120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5">
                <a:solidFill>
                  <a:srgbClr val="231F20"/>
                </a:solidFill>
                <a:latin typeface="Microsoft Sans Serif"/>
                <a:cs typeface="Microsoft Sans Serif"/>
              </a:rPr>
              <a:t>інтелектуальний </a:t>
            </a:r>
            <a:r>
              <a:rPr dirty="0" sz="1600" spc="130">
                <a:solidFill>
                  <a:srgbClr val="231F20"/>
                </a:solidFill>
                <a:latin typeface="Microsoft Sans Serif"/>
                <a:cs typeface="Microsoft Sans Serif"/>
              </a:rPr>
              <a:t>рівень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35">
                <a:solidFill>
                  <a:srgbClr val="231F20"/>
                </a:solidFill>
                <a:latin typeface="Microsoft Sans Serif"/>
                <a:cs typeface="Microsoft Sans Serif"/>
              </a:rPr>
              <a:t>людини.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95">
                <a:solidFill>
                  <a:srgbClr val="231F20"/>
                </a:solidFill>
                <a:latin typeface="Microsoft Sans Serif"/>
                <a:cs typeface="Microsoft Sans Serif"/>
              </a:rPr>
              <a:t>Але </a:t>
            </a:r>
            <a:r>
              <a:rPr dirty="0" sz="1600" spc="160">
                <a:solidFill>
                  <a:srgbClr val="231F20"/>
                </a:solidFill>
                <a:latin typeface="Microsoft Sans Serif"/>
                <a:cs typeface="Microsoft Sans Serif"/>
              </a:rPr>
              <a:t>цей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45">
                <a:solidFill>
                  <a:srgbClr val="231F20"/>
                </a:solidFill>
                <a:latin typeface="Microsoft Sans Serif"/>
                <a:cs typeface="Microsoft Sans Serif"/>
              </a:rPr>
              <a:t>уплив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50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14">
                <a:solidFill>
                  <a:srgbClr val="231F20"/>
                </a:solidFill>
                <a:latin typeface="Microsoft Sans Serif"/>
                <a:cs typeface="Microsoft Sans Serif"/>
              </a:rPr>
              <a:t>завжди</a:t>
            </a:r>
            <a:endParaRPr sz="1600">
              <a:latin typeface="Microsoft Sans Serif"/>
              <a:cs typeface="Microsoft Sans Serif"/>
            </a:endParaRPr>
          </a:p>
          <a:p>
            <a:pPr marL="12700" marR="5080">
              <a:lnSpc>
                <a:spcPct val="114599"/>
              </a:lnSpc>
            </a:pPr>
            <a:r>
              <a:rPr dirty="0" sz="1600" spc="125">
                <a:solidFill>
                  <a:srgbClr val="231F20"/>
                </a:solidFill>
                <a:latin typeface="Microsoft Sans Serif"/>
                <a:cs typeface="Microsoft Sans Serif"/>
              </a:rPr>
              <a:t>негативний.</a:t>
            </a:r>
            <a:r>
              <a:rPr dirty="0" sz="16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65">
                <a:solidFill>
                  <a:srgbClr val="231F20"/>
                </a:solidFill>
                <a:latin typeface="Microsoft Sans Serif"/>
                <a:cs typeface="Microsoft Sans Serif"/>
              </a:rPr>
              <a:t>Вони</a:t>
            </a:r>
            <a:r>
              <a:rPr dirty="0" sz="16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95">
                <a:solidFill>
                  <a:srgbClr val="231F20"/>
                </a:solidFill>
                <a:latin typeface="Microsoft Sans Serif"/>
                <a:cs typeface="Microsoft Sans Serif"/>
              </a:rPr>
              <a:t>також </a:t>
            </a:r>
            <a:r>
              <a:rPr dirty="0" sz="1600" spc="114">
                <a:solidFill>
                  <a:srgbClr val="231F20"/>
                </a:solidFill>
                <a:latin typeface="Microsoft Sans Serif"/>
                <a:cs typeface="Microsoft Sans Serif"/>
              </a:rPr>
              <a:t>тренують</a:t>
            </a:r>
            <a:r>
              <a:rPr dirty="0" sz="16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80">
                <a:solidFill>
                  <a:srgbClr val="231F20"/>
                </a:solidFill>
                <a:latin typeface="Microsoft Sans Serif"/>
                <a:cs typeface="Microsoft Sans Serif"/>
              </a:rPr>
              <a:t>уважність, </a:t>
            </a:r>
            <a:r>
              <a:rPr dirty="0" sz="1600" spc="135">
                <a:solidFill>
                  <a:srgbClr val="231F20"/>
                </a:solidFill>
                <a:latin typeface="Microsoft Sans Serif"/>
                <a:cs typeface="Microsoft Sans Serif"/>
              </a:rPr>
              <a:t>уміння</a:t>
            </a:r>
            <a:r>
              <a:rPr dirty="0" sz="16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0">
                <a:solidFill>
                  <a:srgbClr val="231F20"/>
                </a:solidFill>
                <a:latin typeface="Microsoft Sans Serif"/>
                <a:cs typeface="Microsoft Sans Serif"/>
              </a:rPr>
              <a:t>перемикатися </a:t>
            </a:r>
            <a:r>
              <a:rPr dirty="0" sz="1600" spc="145">
                <a:solidFill>
                  <a:srgbClr val="231F20"/>
                </a:solidFill>
                <a:latin typeface="Microsoft Sans Serif"/>
                <a:cs typeface="Microsoft Sans Serif"/>
              </a:rPr>
              <a:t>між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5">
                <a:solidFill>
                  <a:srgbClr val="231F20"/>
                </a:solidFill>
                <a:latin typeface="Microsoft Sans Serif"/>
                <a:cs typeface="Microsoft Sans Serif"/>
              </a:rPr>
              <a:t>завданнями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55">
                <a:solidFill>
                  <a:srgbClr val="231F20"/>
                </a:solidFill>
                <a:latin typeface="Microsoft Sans Serif"/>
                <a:cs typeface="Microsoft Sans Serif"/>
              </a:rPr>
              <a:t>й </a:t>
            </a:r>
            <a:r>
              <a:rPr dirty="0" sz="1600" spc="125">
                <a:solidFill>
                  <a:srgbClr val="231F20"/>
                </a:solidFill>
                <a:latin typeface="Microsoft Sans Serif"/>
                <a:cs typeface="Microsoft Sans Serif"/>
              </a:rPr>
              <a:t>орієнтування</a:t>
            </a:r>
            <a:r>
              <a:rPr dirty="0" sz="16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5">
                <a:solidFill>
                  <a:srgbClr val="231F20"/>
                </a:solidFill>
                <a:latin typeface="Microsoft Sans Serif"/>
                <a:cs typeface="Microsoft Sans Serif"/>
              </a:rPr>
              <a:t>в</a:t>
            </a:r>
            <a:r>
              <a:rPr dirty="0" sz="16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95">
                <a:solidFill>
                  <a:srgbClr val="231F20"/>
                </a:solidFill>
                <a:latin typeface="Microsoft Sans Serif"/>
                <a:cs typeface="Microsoft Sans Serif"/>
              </a:rPr>
              <a:t>просторі.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27300" y="693077"/>
            <a:ext cx="277558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35"/>
              <a:t>Наприклад:</a:t>
            </a:r>
          </a:p>
        </p:txBody>
      </p:sp>
      <p:grpSp>
        <p:nvGrpSpPr>
          <p:cNvPr id="6" name="object 6" descr="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7" name="object 7" descr="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2" name="object 12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32</a:t>
            </a:fld>
          </a:p>
        </p:txBody>
      </p:sp>
      <p:sp>
        <p:nvSpPr>
          <p:cNvPr id="13" name="object 1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14" name="object 14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4770" y="791997"/>
            <a:ext cx="9500236" cy="5681952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887299" y="2198230"/>
            <a:ext cx="2924175" cy="2891790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 marR="405765">
              <a:lnSpc>
                <a:spcPct val="122000"/>
              </a:lnSpc>
              <a:spcBef>
                <a:spcPts val="240"/>
              </a:spcBef>
            </a:pPr>
            <a:r>
              <a:rPr dirty="0" sz="1600" spc="55" b="1">
                <a:solidFill>
                  <a:srgbClr val="231F20"/>
                </a:solidFill>
                <a:latin typeface="Tahoma"/>
                <a:cs typeface="Tahoma"/>
              </a:rPr>
              <a:t>Оксен</a:t>
            </a:r>
            <a:r>
              <a:rPr dirty="0" sz="1600" spc="-25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1600" spc="-10" b="1">
                <a:solidFill>
                  <a:srgbClr val="231F20"/>
                </a:solidFill>
                <a:latin typeface="Tahoma"/>
                <a:cs typeface="Tahoma"/>
              </a:rPr>
              <a:t>Лісовий: </a:t>
            </a:r>
            <a:r>
              <a:rPr dirty="0" sz="1600" spc="95">
                <a:solidFill>
                  <a:srgbClr val="231F20"/>
                </a:solidFill>
                <a:latin typeface="Microsoft Sans Serif"/>
                <a:cs typeface="Microsoft Sans Serif"/>
              </a:rPr>
              <a:t>Гаджети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95">
                <a:solidFill>
                  <a:srgbClr val="231F20"/>
                </a:solidFill>
                <a:latin typeface="Microsoft Sans Serif"/>
                <a:cs typeface="Microsoft Sans Serif"/>
              </a:rPr>
              <a:t>забезпечують </a:t>
            </a:r>
            <a:r>
              <a:rPr dirty="0" sz="1600" spc="114">
                <a:solidFill>
                  <a:srgbClr val="231F20"/>
                </a:solidFill>
                <a:latin typeface="Microsoft Sans Serif"/>
                <a:cs typeface="Microsoft Sans Serif"/>
              </a:rPr>
              <a:t>доступ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5">
                <a:solidFill>
                  <a:srgbClr val="231F20"/>
                </a:solidFill>
                <a:latin typeface="Microsoft Sans Serif"/>
                <a:cs typeface="Microsoft Sans Serif"/>
              </a:rPr>
              <a:t>до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0">
                <a:solidFill>
                  <a:srgbClr val="231F20"/>
                </a:solidFill>
                <a:latin typeface="Microsoft Sans Serif"/>
                <a:cs typeface="Microsoft Sans Serif"/>
              </a:rPr>
              <a:t>освіти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5">
                <a:solidFill>
                  <a:srgbClr val="231F20"/>
                </a:solidFill>
                <a:latin typeface="Microsoft Sans Serif"/>
                <a:cs typeface="Microsoft Sans Serif"/>
              </a:rPr>
              <a:t>учням</a:t>
            </a:r>
            <a:endParaRPr sz="1600">
              <a:latin typeface="Microsoft Sans Serif"/>
              <a:cs typeface="Microsoft Sans Serif"/>
            </a:endParaRPr>
          </a:p>
          <a:p>
            <a:pPr marL="12700" marR="5080">
              <a:lnSpc>
                <a:spcPct val="114599"/>
              </a:lnSpc>
            </a:pPr>
            <a:r>
              <a:rPr dirty="0" sz="1600" spc="85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14">
                <a:solidFill>
                  <a:srgbClr val="231F20"/>
                </a:solidFill>
                <a:latin typeface="Microsoft Sans Serif"/>
                <a:cs typeface="Microsoft Sans Serif"/>
              </a:rPr>
              <a:t>ученицям,</a:t>
            </a:r>
            <a:r>
              <a:rPr dirty="0" sz="16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10">
                <a:solidFill>
                  <a:srgbClr val="231F20"/>
                </a:solidFill>
                <a:latin typeface="Microsoft Sans Serif"/>
                <a:cs typeface="Microsoft Sans Serif"/>
              </a:rPr>
              <a:t>які</a:t>
            </a:r>
            <a:r>
              <a:rPr dirty="0" sz="16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95">
                <a:solidFill>
                  <a:srgbClr val="231F20"/>
                </a:solidFill>
                <a:latin typeface="Microsoft Sans Serif"/>
                <a:cs typeface="Microsoft Sans Serif"/>
              </a:rPr>
              <a:t>навчаються </a:t>
            </a:r>
            <a:r>
              <a:rPr dirty="0" sz="1600" spc="125">
                <a:solidFill>
                  <a:srgbClr val="231F20"/>
                </a:solidFill>
                <a:latin typeface="Microsoft Sans Serif"/>
                <a:cs typeface="Microsoft Sans Serif"/>
              </a:rPr>
              <a:t>в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35">
                <a:solidFill>
                  <a:srgbClr val="231F20"/>
                </a:solidFill>
                <a:latin typeface="Microsoft Sans Serif"/>
                <a:cs typeface="Microsoft Sans Serif"/>
              </a:rPr>
              <a:t>дистанційному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-25">
                <a:solidFill>
                  <a:srgbClr val="231F20"/>
                </a:solidFill>
                <a:latin typeface="Microsoft Sans Serif"/>
                <a:cs typeface="Microsoft Sans Serif"/>
              </a:rPr>
              <a:t>та </a:t>
            </a:r>
            <a:r>
              <a:rPr dirty="0" sz="1600" spc="125">
                <a:solidFill>
                  <a:srgbClr val="231F20"/>
                </a:solidFill>
                <a:latin typeface="Microsoft Sans Serif"/>
                <a:cs typeface="Microsoft Sans Serif"/>
              </a:rPr>
              <a:t>змішаному</a:t>
            </a:r>
            <a:r>
              <a:rPr dirty="0" sz="16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50">
                <a:solidFill>
                  <a:srgbClr val="231F20"/>
                </a:solidFill>
                <a:latin typeface="Microsoft Sans Serif"/>
                <a:cs typeface="Microsoft Sans Serif"/>
              </a:rPr>
              <a:t>форматах.</a:t>
            </a:r>
            <a:endParaRPr sz="1600">
              <a:latin typeface="Microsoft Sans Serif"/>
              <a:cs typeface="Microsoft Sans Serif"/>
            </a:endParaRPr>
          </a:p>
          <a:p>
            <a:pPr marL="12700" marR="451484">
              <a:lnSpc>
                <a:spcPct val="114599"/>
              </a:lnSpc>
            </a:pPr>
            <a:r>
              <a:rPr dirty="0" sz="1600" spc="105">
                <a:solidFill>
                  <a:srgbClr val="231F20"/>
                </a:solidFill>
                <a:latin typeface="Microsoft Sans Serif"/>
                <a:cs typeface="Microsoft Sans Serif"/>
              </a:rPr>
              <a:t>Третина</a:t>
            </a:r>
            <a:r>
              <a:rPr dirty="0" sz="16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6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них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50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10">
                <a:solidFill>
                  <a:srgbClr val="231F20"/>
                </a:solidFill>
                <a:latin typeface="Microsoft Sans Serif"/>
                <a:cs typeface="Microsoft Sans Serif"/>
              </a:rPr>
              <a:t>може </a:t>
            </a:r>
            <a:r>
              <a:rPr dirty="0" sz="1600" spc="105">
                <a:solidFill>
                  <a:srgbClr val="231F20"/>
                </a:solidFill>
                <a:latin typeface="Microsoft Sans Serif"/>
                <a:cs typeface="Microsoft Sans Serif"/>
              </a:rPr>
              <a:t>навчатися</a:t>
            </a:r>
            <a:r>
              <a:rPr dirty="0" sz="16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0">
                <a:solidFill>
                  <a:srgbClr val="231F20"/>
                </a:solidFill>
                <a:latin typeface="Microsoft Sans Serif"/>
                <a:cs typeface="Microsoft Sans Serif"/>
              </a:rPr>
              <a:t>через </a:t>
            </a:r>
            <a:r>
              <a:rPr dirty="0" sz="1600" spc="95">
                <a:solidFill>
                  <a:srgbClr val="231F20"/>
                </a:solidFill>
                <a:latin typeface="Microsoft Sans Serif"/>
                <a:cs typeface="Microsoft Sans Serif"/>
              </a:rPr>
              <a:t>відсутність</a:t>
            </a:r>
            <a:r>
              <a:rPr dirty="0" sz="1600" spc="5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85">
                <a:solidFill>
                  <a:srgbClr val="231F20"/>
                </a:solidFill>
                <a:latin typeface="Microsoft Sans Serif"/>
                <a:cs typeface="Microsoft Sans Serif"/>
              </a:rPr>
              <a:t>будь-</a:t>
            </a:r>
            <a:r>
              <a:rPr dirty="0" sz="1600" spc="105">
                <a:solidFill>
                  <a:srgbClr val="231F20"/>
                </a:solidFill>
                <a:latin typeface="Microsoft Sans Serif"/>
                <a:cs typeface="Microsoft Sans Serif"/>
              </a:rPr>
              <a:t>якого </a:t>
            </a:r>
            <a:r>
              <a:rPr dirty="0" sz="1600" spc="75">
                <a:solidFill>
                  <a:srgbClr val="231F20"/>
                </a:solidFill>
                <a:latin typeface="Microsoft Sans Serif"/>
                <a:cs typeface="Microsoft Sans Serif"/>
              </a:rPr>
              <a:t>девайсу.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7223302" y="909891"/>
            <a:ext cx="2792730" cy="2819400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z="1600" spc="-25" b="1">
                <a:solidFill>
                  <a:srgbClr val="231F20"/>
                </a:solidFill>
                <a:latin typeface="Tahoma"/>
                <a:cs typeface="Tahoma"/>
              </a:rPr>
              <a:t>Я:</a:t>
            </a:r>
            <a:endParaRPr sz="1600">
              <a:latin typeface="Tahoma"/>
              <a:cs typeface="Tahoma"/>
            </a:endParaRPr>
          </a:p>
          <a:p>
            <a:pPr marL="12700" marR="593090">
              <a:lnSpc>
                <a:spcPct val="114599"/>
              </a:lnSpc>
            </a:pPr>
            <a:r>
              <a:rPr dirty="0" sz="1600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14">
                <a:solidFill>
                  <a:srgbClr val="231F20"/>
                </a:solidFill>
                <a:latin typeface="Microsoft Sans Serif"/>
                <a:cs typeface="Microsoft Sans Serif"/>
              </a:rPr>
              <a:t>погоджуюся,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40">
                <a:solidFill>
                  <a:srgbClr val="231F20"/>
                </a:solidFill>
                <a:latin typeface="Microsoft Sans Serif"/>
                <a:cs typeface="Microsoft Sans Serif"/>
              </a:rPr>
              <a:t>що </a:t>
            </a:r>
            <a:r>
              <a:rPr dirty="0" sz="1600" spc="95">
                <a:solidFill>
                  <a:srgbClr val="231F20"/>
                </a:solidFill>
                <a:latin typeface="Microsoft Sans Serif"/>
                <a:cs typeface="Microsoft Sans Serif"/>
              </a:rPr>
              <a:t>без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5">
                <a:solidFill>
                  <a:srgbClr val="231F20"/>
                </a:solidFill>
                <a:latin typeface="Microsoft Sans Serif"/>
                <a:cs typeface="Microsoft Sans Serif"/>
              </a:rPr>
              <a:t>гаджетів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80">
                <a:solidFill>
                  <a:srgbClr val="231F20"/>
                </a:solidFill>
                <a:latin typeface="Microsoft Sans Serif"/>
                <a:cs typeface="Microsoft Sans Serif"/>
              </a:rPr>
              <a:t>багато </a:t>
            </a:r>
            <a:r>
              <a:rPr dirty="0" sz="1600" spc="125">
                <a:solidFill>
                  <a:srgbClr val="231F20"/>
                </a:solidFill>
                <a:latin typeface="Microsoft Sans Serif"/>
                <a:cs typeface="Microsoft Sans Serif"/>
              </a:rPr>
              <a:t>українських</a:t>
            </a:r>
            <a:r>
              <a:rPr dirty="0" sz="16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5">
                <a:solidFill>
                  <a:srgbClr val="231F20"/>
                </a:solidFill>
                <a:latin typeface="Microsoft Sans Serif"/>
                <a:cs typeface="Microsoft Sans Serif"/>
              </a:rPr>
              <a:t>учнів</a:t>
            </a:r>
            <a:r>
              <a:rPr dirty="0" sz="16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35">
                <a:solidFill>
                  <a:srgbClr val="231F20"/>
                </a:solidFill>
                <a:latin typeface="Microsoft Sans Serif"/>
                <a:cs typeface="Microsoft Sans Serif"/>
              </a:rPr>
              <a:t>і </a:t>
            </a:r>
            <a:r>
              <a:rPr dirty="0" sz="1600" spc="135">
                <a:solidFill>
                  <a:srgbClr val="231F20"/>
                </a:solidFill>
                <a:latin typeface="Microsoft Sans Serif"/>
                <a:cs typeface="Microsoft Sans Serif"/>
              </a:rPr>
              <a:t>учениць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50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90">
                <a:solidFill>
                  <a:srgbClr val="231F20"/>
                </a:solidFill>
                <a:latin typeface="Microsoft Sans Serif"/>
                <a:cs typeface="Microsoft Sans Serif"/>
              </a:rPr>
              <a:t>зможуть</a:t>
            </a:r>
            <a:endParaRPr sz="1600">
              <a:latin typeface="Microsoft Sans Serif"/>
              <a:cs typeface="Microsoft Sans Serif"/>
            </a:endParaRPr>
          </a:p>
          <a:p>
            <a:pPr marL="12700" marR="5080">
              <a:lnSpc>
                <a:spcPct val="114599"/>
              </a:lnSpc>
            </a:pPr>
            <a:r>
              <a:rPr dirty="0" sz="1600" spc="85">
                <a:solidFill>
                  <a:srgbClr val="231F20"/>
                </a:solidFill>
                <a:latin typeface="Microsoft Sans Serif"/>
                <a:cs typeface="Microsoft Sans Serif"/>
              </a:rPr>
              <a:t>навчатися.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75">
                <a:solidFill>
                  <a:srgbClr val="231F20"/>
                </a:solidFill>
                <a:latin typeface="Microsoft Sans Serif"/>
                <a:cs typeface="Microsoft Sans Serif"/>
              </a:rPr>
              <a:t>Хочу</a:t>
            </a:r>
            <a:r>
              <a:rPr dirty="0" sz="16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75">
                <a:solidFill>
                  <a:srgbClr val="231F20"/>
                </a:solidFill>
                <a:latin typeface="Microsoft Sans Serif"/>
                <a:cs typeface="Microsoft Sans Serif"/>
              </a:rPr>
              <a:t>додати, </a:t>
            </a:r>
            <a:r>
              <a:rPr dirty="0" sz="1600" spc="165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16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30">
                <a:solidFill>
                  <a:srgbClr val="231F20"/>
                </a:solidFill>
                <a:latin typeface="Microsoft Sans Serif"/>
                <a:cs typeface="Microsoft Sans Serif"/>
              </a:rPr>
              <a:t>під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90">
                <a:solidFill>
                  <a:srgbClr val="231F20"/>
                </a:solidFill>
                <a:latin typeface="Microsoft Sans Serif"/>
                <a:cs typeface="Microsoft Sans Serif"/>
              </a:rPr>
              <a:t>час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50">
                <a:solidFill>
                  <a:srgbClr val="231F20"/>
                </a:solidFill>
                <a:latin typeface="Microsoft Sans Serif"/>
                <a:cs typeface="Microsoft Sans Serif"/>
              </a:rPr>
              <a:t>війни </a:t>
            </a:r>
            <a:r>
              <a:rPr dirty="0" sz="1600" spc="110">
                <a:solidFill>
                  <a:srgbClr val="231F20"/>
                </a:solidFill>
                <a:latin typeface="Microsoft Sans Serif"/>
                <a:cs typeface="Microsoft Sans Serif"/>
              </a:rPr>
              <a:t>наявність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95">
                <a:solidFill>
                  <a:srgbClr val="231F20"/>
                </a:solidFill>
                <a:latin typeface="Microsoft Sans Serif"/>
                <a:cs typeface="Microsoft Sans Serif"/>
              </a:rPr>
              <a:t>гаджета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75">
                <a:solidFill>
                  <a:srgbClr val="231F20"/>
                </a:solidFill>
                <a:latin typeface="Microsoft Sans Serif"/>
                <a:cs typeface="Microsoft Sans Serif"/>
              </a:rPr>
              <a:t>в </a:t>
            </a:r>
            <a:r>
              <a:rPr dirty="0" sz="1600" spc="165">
                <a:solidFill>
                  <a:srgbClr val="231F20"/>
                </a:solidFill>
                <a:latin typeface="Microsoft Sans Serif"/>
                <a:cs typeface="Microsoft Sans Serif"/>
              </a:rPr>
              <a:t>дитини</a:t>
            </a:r>
            <a:r>
              <a:rPr dirty="0" sz="16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655">
                <a:solidFill>
                  <a:srgbClr val="231F20"/>
                </a:solidFill>
                <a:latin typeface="Microsoft Sans Serif"/>
                <a:cs typeface="Microsoft Sans Serif"/>
              </a:rPr>
              <a:t>—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45">
                <a:solidFill>
                  <a:srgbClr val="231F20"/>
                </a:solidFill>
                <a:latin typeface="Microsoft Sans Serif"/>
                <a:cs typeface="Microsoft Sans Serif"/>
              </a:rPr>
              <a:t>це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50">
                <a:solidFill>
                  <a:srgbClr val="231F20"/>
                </a:solidFill>
                <a:latin typeface="Microsoft Sans Serif"/>
                <a:cs typeface="Microsoft Sans Serif"/>
              </a:rPr>
              <a:t>ще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204">
                <a:solidFill>
                  <a:srgbClr val="231F20"/>
                </a:solidFill>
                <a:latin typeface="Microsoft Sans Serif"/>
                <a:cs typeface="Microsoft Sans Serif"/>
              </a:rPr>
              <a:t>й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80">
                <a:solidFill>
                  <a:srgbClr val="231F20"/>
                </a:solidFill>
                <a:latin typeface="Microsoft Sans Serif"/>
                <a:cs typeface="Microsoft Sans Serif"/>
              </a:rPr>
              <a:t>зв’язок </a:t>
            </a:r>
            <a:r>
              <a:rPr dirty="0" sz="1600" spc="6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1600" spc="4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0">
                <a:solidFill>
                  <a:srgbClr val="231F20"/>
                </a:solidFill>
                <a:latin typeface="Microsoft Sans Serif"/>
                <a:cs typeface="Microsoft Sans Serif"/>
              </a:rPr>
              <a:t>батьками</a:t>
            </a:r>
            <a:r>
              <a:rPr dirty="0" sz="1600" spc="4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>
                <a:solidFill>
                  <a:srgbClr val="231F20"/>
                </a:solidFill>
                <a:latin typeface="Microsoft Sans Serif"/>
                <a:cs typeface="Microsoft Sans Serif"/>
              </a:rPr>
              <a:t>та</a:t>
            </a:r>
            <a:r>
              <a:rPr dirty="0" sz="1600" spc="4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5">
                <a:solidFill>
                  <a:srgbClr val="231F20"/>
                </a:solidFill>
                <a:latin typeface="Microsoft Sans Serif"/>
                <a:cs typeface="Microsoft Sans Serif"/>
              </a:rPr>
              <a:t>рідними.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27300" y="693077"/>
            <a:ext cx="2674620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90"/>
              <a:t>Наприклад</a:t>
            </a:r>
          </a:p>
        </p:txBody>
      </p:sp>
      <p:grpSp>
        <p:nvGrpSpPr>
          <p:cNvPr id="6" name="object 6" descr="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7" name="object 7" descr="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2" name="object 12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32</a:t>
            </a:fld>
          </a:p>
        </p:txBody>
      </p:sp>
      <p:sp>
        <p:nvSpPr>
          <p:cNvPr id="13" name="object 1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14" name="object 14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5350"/>
              </a:lnSpc>
              <a:spcBef>
                <a:spcPts val="100"/>
              </a:spcBef>
            </a:pPr>
            <a:r>
              <a:rPr dirty="0" sz="4500" spc="370">
                <a:solidFill>
                  <a:srgbClr val="58595B"/>
                </a:solidFill>
              </a:rPr>
              <a:t>Поговорімо</a:t>
            </a:r>
            <a:endParaRPr sz="4500"/>
          </a:p>
          <a:p>
            <a:pPr marL="12700" marR="5080">
              <a:lnSpc>
                <a:spcPts val="5300"/>
              </a:lnSpc>
              <a:spcBef>
                <a:spcPts val="150"/>
              </a:spcBef>
            </a:pPr>
            <a:r>
              <a:rPr dirty="0" sz="4500" spc="500">
                <a:solidFill>
                  <a:srgbClr val="58595B"/>
                </a:solidFill>
              </a:rPr>
              <a:t>про</a:t>
            </a:r>
            <a:r>
              <a:rPr dirty="0" sz="4500" spc="15">
                <a:solidFill>
                  <a:srgbClr val="58595B"/>
                </a:solidFill>
              </a:rPr>
              <a:t> </a:t>
            </a:r>
            <a:r>
              <a:rPr dirty="0" sz="4500" spc="385">
                <a:solidFill>
                  <a:srgbClr val="58595B"/>
                </a:solidFill>
              </a:rPr>
              <a:t>використання </a:t>
            </a:r>
            <a:r>
              <a:rPr dirty="0" sz="4500" spc="320">
                <a:solidFill>
                  <a:srgbClr val="58595B"/>
                </a:solidFill>
              </a:rPr>
              <a:t>дітьми</a:t>
            </a:r>
            <a:r>
              <a:rPr dirty="0" sz="4500" spc="25">
                <a:solidFill>
                  <a:srgbClr val="58595B"/>
                </a:solidFill>
              </a:rPr>
              <a:t> </a:t>
            </a:r>
            <a:r>
              <a:rPr dirty="0" sz="4500" spc="300">
                <a:solidFill>
                  <a:srgbClr val="58595B"/>
                </a:solidFill>
              </a:rPr>
              <a:t>гаджетів</a:t>
            </a:r>
            <a:endParaRPr sz="45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70801" rIns="0" bIns="0" rtlCol="0" vert="horz">
            <a:spAutoFit/>
          </a:bodyPr>
          <a:lstStyle/>
          <a:p>
            <a:pPr marL="1099185">
              <a:lnSpc>
                <a:spcPct val="100000"/>
              </a:lnSpc>
              <a:spcBef>
                <a:spcPts val="100"/>
              </a:spcBef>
            </a:pPr>
            <a:r>
              <a:rPr dirty="0" spc="229"/>
              <a:t>Початок</a:t>
            </a:r>
            <a:r>
              <a:rPr dirty="0" spc="30"/>
              <a:t> </a:t>
            </a:r>
            <a:r>
              <a:rPr dirty="0" spc="305"/>
              <a:t>обговорення</a:t>
            </a:r>
          </a:p>
        </p:txBody>
      </p:sp>
      <p:grpSp>
        <p:nvGrpSpPr>
          <p:cNvPr id="4" name="object 4" descr=""/>
          <p:cNvGrpSpPr/>
          <p:nvPr/>
        </p:nvGrpSpPr>
        <p:grpSpPr>
          <a:xfrm>
            <a:off x="6594801" y="3807859"/>
            <a:ext cx="3578860" cy="2717800"/>
            <a:chOff x="6594801" y="3807859"/>
            <a:chExt cx="3578860" cy="2717800"/>
          </a:xfrm>
        </p:grpSpPr>
        <p:sp>
          <p:nvSpPr>
            <p:cNvPr id="5" name="object 5" descr=""/>
            <p:cNvSpPr/>
            <p:nvPr/>
          </p:nvSpPr>
          <p:spPr>
            <a:xfrm>
              <a:off x="6594792" y="4253026"/>
              <a:ext cx="895350" cy="894715"/>
            </a:xfrm>
            <a:custGeom>
              <a:avLst/>
              <a:gdLst/>
              <a:ahLst/>
              <a:cxnLst/>
              <a:rect l="l" t="t" r="r" b="b"/>
              <a:pathLst>
                <a:path w="895350" h="894714">
                  <a:moveTo>
                    <a:pt x="388226" y="305460"/>
                  </a:moveTo>
                  <a:lnTo>
                    <a:pt x="382955" y="300202"/>
                  </a:lnTo>
                  <a:lnTo>
                    <a:pt x="369976" y="300202"/>
                  </a:lnTo>
                  <a:lnTo>
                    <a:pt x="364705" y="305460"/>
                  </a:lnTo>
                  <a:lnTo>
                    <a:pt x="364705" y="588175"/>
                  </a:lnTo>
                  <a:lnTo>
                    <a:pt x="369976" y="593432"/>
                  </a:lnTo>
                  <a:lnTo>
                    <a:pt x="376466" y="593432"/>
                  </a:lnTo>
                  <a:lnTo>
                    <a:pt x="382955" y="593432"/>
                  </a:lnTo>
                  <a:lnTo>
                    <a:pt x="388226" y="588175"/>
                  </a:lnTo>
                  <a:lnTo>
                    <a:pt x="388226" y="305460"/>
                  </a:lnTo>
                  <a:close/>
                </a:path>
                <a:path w="895350" h="894714">
                  <a:moveTo>
                    <a:pt x="528955" y="305460"/>
                  </a:moveTo>
                  <a:lnTo>
                    <a:pt x="523684" y="300202"/>
                  </a:lnTo>
                  <a:lnTo>
                    <a:pt x="510705" y="300202"/>
                  </a:lnTo>
                  <a:lnTo>
                    <a:pt x="505434" y="305460"/>
                  </a:lnTo>
                  <a:lnTo>
                    <a:pt x="505434" y="588175"/>
                  </a:lnTo>
                  <a:lnTo>
                    <a:pt x="510705" y="593432"/>
                  </a:lnTo>
                  <a:lnTo>
                    <a:pt x="517194" y="593432"/>
                  </a:lnTo>
                  <a:lnTo>
                    <a:pt x="523684" y="593432"/>
                  </a:lnTo>
                  <a:lnTo>
                    <a:pt x="528955" y="588175"/>
                  </a:lnTo>
                  <a:lnTo>
                    <a:pt x="528955" y="305460"/>
                  </a:lnTo>
                  <a:close/>
                </a:path>
                <a:path w="895350" h="894714">
                  <a:moveTo>
                    <a:pt x="895121" y="883691"/>
                  </a:moveTo>
                  <a:lnTo>
                    <a:pt x="890384" y="866051"/>
                  </a:lnTo>
                  <a:lnTo>
                    <a:pt x="835939" y="662800"/>
                  </a:lnTo>
                  <a:lnTo>
                    <a:pt x="857465" y="618553"/>
                  </a:lnTo>
                  <a:lnTo>
                    <a:pt x="873760" y="572858"/>
                  </a:lnTo>
                  <a:lnTo>
                    <a:pt x="884885" y="526135"/>
                  </a:lnTo>
                  <a:lnTo>
                    <a:pt x="890879" y="478828"/>
                  </a:lnTo>
                  <a:lnTo>
                    <a:pt x="891819" y="431342"/>
                  </a:lnTo>
                  <a:lnTo>
                    <a:pt x="887755" y="384124"/>
                  </a:lnTo>
                  <a:lnTo>
                    <a:pt x="878738" y="337578"/>
                  </a:lnTo>
                  <a:lnTo>
                    <a:pt x="868413" y="303822"/>
                  </a:lnTo>
                  <a:lnTo>
                    <a:pt x="868413" y="434670"/>
                  </a:lnTo>
                  <a:lnTo>
                    <a:pt x="867219" y="480021"/>
                  </a:lnTo>
                  <a:lnTo>
                    <a:pt x="861161" y="525170"/>
                  </a:lnTo>
                  <a:lnTo>
                    <a:pt x="850150" y="569722"/>
                  </a:lnTo>
                  <a:lnTo>
                    <a:pt x="834161" y="613270"/>
                  </a:lnTo>
                  <a:lnTo>
                    <a:pt x="813130" y="655370"/>
                  </a:lnTo>
                  <a:lnTo>
                    <a:pt x="811593" y="658075"/>
                  </a:lnTo>
                  <a:lnTo>
                    <a:pt x="811174" y="661276"/>
                  </a:lnTo>
                  <a:lnTo>
                    <a:pt x="866063" y="866051"/>
                  </a:lnTo>
                  <a:lnTo>
                    <a:pt x="753630" y="835926"/>
                  </a:lnTo>
                  <a:lnTo>
                    <a:pt x="663244" y="811707"/>
                  </a:lnTo>
                  <a:lnTo>
                    <a:pt x="662228" y="811580"/>
                  </a:lnTo>
                  <a:lnTo>
                    <a:pt x="659180" y="811580"/>
                  </a:lnTo>
                  <a:lnTo>
                    <a:pt x="657174" y="812101"/>
                  </a:lnTo>
                  <a:lnTo>
                    <a:pt x="655383" y="813130"/>
                  </a:lnTo>
                  <a:lnTo>
                    <a:pt x="613270" y="834174"/>
                  </a:lnTo>
                  <a:lnTo>
                    <a:pt x="569722" y="850150"/>
                  </a:lnTo>
                  <a:lnTo>
                    <a:pt x="525170" y="861161"/>
                  </a:lnTo>
                  <a:lnTo>
                    <a:pt x="480021" y="867232"/>
                  </a:lnTo>
                  <a:lnTo>
                    <a:pt x="434670" y="868413"/>
                  </a:lnTo>
                  <a:lnTo>
                    <a:pt x="389547" y="864781"/>
                  </a:lnTo>
                  <a:lnTo>
                    <a:pt x="345071" y="856386"/>
                  </a:lnTo>
                  <a:lnTo>
                    <a:pt x="301625" y="843280"/>
                  </a:lnTo>
                  <a:lnTo>
                    <a:pt x="259651" y="825512"/>
                  </a:lnTo>
                  <a:lnTo>
                    <a:pt x="219544" y="803148"/>
                  </a:lnTo>
                  <a:lnTo>
                    <a:pt x="181737" y="776236"/>
                  </a:lnTo>
                  <a:lnTo>
                    <a:pt x="146621" y="744829"/>
                  </a:lnTo>
                  <a:lnTo>
                    <a:pt x="113792" y="707986"/>
                  </a:lnTo>
                  <a:lnTo>
                    <a:pt x="86029" y="668426"/>
                  </a:lnTo>
                  <a:lnTo>
                    <a:pt x="63309" y="626605"/>
                  </a:lnTo>
                  <a:lnTo>
                    <a:pt x="45631" y="582968"/>
                  </a:lnTo>
                  <a:lnTo>
                    <a:pt x="33007" y="537972"/>
                  </a:lnTo>
                  <a:lnTo>
                    <a:pt x="25438" y="492074"/>
                  </a:lnTo>
                  <a:lnTo>
                    <a:pt x="22910" y="445731"/>
                  </a:lnTo>
                  <a:lnTo>
                    <a:pt x="25438" y="399376"/>
                  </a:lnTo>
                  <a:lnTo>
                    <a:pt x="33007" y="353479"/>
                  </a:lnTo>
                  <a:lnTo>
                    <a:pt x="45631" y="308495"/>
                  </a:lnTo>
                  <a:lnTo>
                    <a:pt x="63309" y="264858"/>
                  </a:lnTo>
                  <a:lnTo>
                    <a:pt x="86029" y="223024"/>
                  </a:lnTo>
                  <a:lnTo>
                    <a:pt x="113792" y="183464"/>
                  </a:lnTo>
                  <a:lnTo>
                    <a:pt x="146621" y="146608"/>
                  </a:lnTo>
                  <a:lnTo>
                    <a:pt x="183464" y="113792"/>
                  </a:lnTo>
                  <a:lnTo>
                    <a:pt x="223024" y="86029"/>
                  </a:lnTo>
                  <a:lnTo>
                    <a:pt x="264845" y="63309"/>
                  </a:lnTo>
                  <a:lnTo>
                    <a:pt x="308483" y="45631"/>
                  </a:lnTo>
                  <a:lnTo>
                    <a:pt x="353479" y="33020"/>
                  </a:lnTo>
                  <a:lnTo>
                    <a:pt x="399376" y="25438"/>
                  </a:lnTo>
                  <a:lnTo>
                    <a:pt x="445719" y="22923"/>
                  </a:lnTo>
                  <a:lnTo>
                    <a:pt x="492074" y="25438"/>
                  </a:lnTo>
                  <a:lnTo>
                    <a:pt x="537972" y="33020"/>
                  </a:lnTo>
                  <a:lnTo>
                    <a:pt x="582955" y="45643"/>
                  </a:lnTo>
                  <a:lnTo>
                    <a:pt x="626592" y="63309"/>
                  </a:lnTo>
                  <a:lnTo>
                    <a:pt x="668426" y="86029"/>
                  </a:lnTo>
                  <a:lnTo>
                    <a:pt x="707986" y="113804"/>
                  </a:lnTo>
                  <a:lnTo>
                    <a:pt x="744842" y="146608"/>
                  </a:lnTo>
                  <a:lnTo>
                    <a:pt x="776236" y="181737"/>
                  </a:lnTo>
                  <a:lnTo>
                    <a:pt x="803148" y="219544"/>
                  </a:lnTo>
                  <a:lnTo>
                    <a:pt x="825512" y="259651"/>
                  </a:lnTo>
                  <a:lnTo>
                    <a:pt x="843280" y="301625"/>
                  </a:lnTo>
                  <a:lnTo>
                    <a:pt x="856386" y="345071"/>
                  </a:lnTo>
                  <a:lnTo>
                    <a:pt x="864781" y="389547"/>
                  </a:lnTo>
                  <a:lnTo>
                    <a:pt x="868413" y="434670"/>
                  </a:lnTo>
                  <a:lnTo>
                    <a:pt x="868413" y="303822"/>
                  </a:lnTo>
                  <a:lnTo>
                    <a:pt x="846099" y="248246"/>
                  </a:lnTo>
                  <a:lnTo>
                    <a:pt x="822591" y="206311"/>
                  </a:lnTo>
                  <a:lnTo>
                    <a:pt x="794359" y="166738"/>
                  </a:lnTo>
                  <a:lnTo>
                    <a:pt x="761466" y="129984"/>
                  </a:lnTo>
                  <a:lnTo>
                    <a:pt x="725246" y="97497"/>
                  </a:lnTo>
                  <a:lnTo>
                    <a:pt x="686523" y="69634"/>
                  </a:lnTo>
                  <a:lnTo>
                    <a:pt x="645655" y="46431"/>
                  </a:lnTo>
                  <a:lnTo>
                    <a:pt x="603034" y="27851"/>
                  </a:lnTo>
                  <a:lnTo>
                    <a:pt x="587438" y="22923"/>
                  </a:lnTo>
                  <a:lnTo>
                    <a:pt x="559054" y="13931"/>
                  </a:lnTo>
                  <a:lnTo>
                    <a:pt x="514108" y="4648"/>
                  </a:lnTo>
                  <a:lnTo>
                    <a:pt x="468591" y="0"/>
                  </a:lnTo>
                  <a:lnTo>
                    <a:pt x="422859" y="0"/>
                  </a:lnTo>
                  <a:lnTo>
                    <a:pt x="377342" y="4648"/>
                  </a:lnTo>
                  <a:lnTo>
                    <a:pt x="332397" y="13931"/>
                  </a:lnTo>
                  <a:lnTo>
                    <a:pt x="288417" y="27851"/>
                  </a:lnTo>
                  <a:lnTo>
                    <a:pt x="245795" y="46431"/>
                  </a:lnTo>
                  <a:lnTo>
                    <a:pt x="204927" y="69634"/>
                  </a:lnTo>
                  <a:lnTo>
                    <a:pt x="166204" y="97497"/>
                  </a:lnTo>
                  <a:lnTo>
                    <a:pt x="129997" y="129984"/>
                  </a:lnTo>
                  <a:lnTo>
                    <a:pt x="97497" y="166204"/>
                  </a:lnTo>
                  <a:lnTo>
                    <a:pt x="69634" y="204939"/>
                  </a:lnTo>
                  <a:lnTo>
                    <a:pt x="46431" y="245808"/>
                  </a:lnTo>
                  <a:lnTo>
                    <a:pt x="27851" y="288417"/>
                  </a:lnTo>
                  <a:lnTo>
                    <a:pt x="13931" y="332397"/>
                  </a:lnTo>
                  <a:lnTo>
                    <a:pt x="4648" y="377342"/>
                  </a:lnTo>
                  <a:lnTo>
                    <a:pt x="0" y="422871"/>
                  </a:lnTo>
                  <a:lnTo>
                    <a:pt x="0" y="468591"/>
                  </a:lnTo>
                  <a:lnTo>
                    <a:pt x="4648" y="514121"/>
                  </a:lnTo>
                  <a:lnTo>
                    <a:pt x="13931" y="559066"/>
                  </a:lnTo>
                  <a:lnTo>
                    <a:pt x="27851" y="603034"/>
                  </a:lnTo>
                  <a:lnTo>
                    <a:pt x="46431" y="645655"/>
                  </a:lnTo>
                  <a:lnTo>
                    <a:pt x="69634" y="686523"/>
                  </a:lnTo>
                  <a:lnTo>
                    <a:pt x="97497" y="725246"/>
                  </a:lnTo>
                  <a:lnTo>
                    <a:pt x="129997" y="761453"/>
                  </a:lnTo>
                  <a:lnTo>
                    <a:pt x="166738" y="794359"/>
                  </a:lnTo>
                  <a:lnTo>
                    <a:pt x="206298" y="822604"/>
                  </a:lnTo>
                  <a:lnTo>
                    <a:pt x="248246" y="846112"/>
                  </a:lnTo>
                  <a:lnTo>
                    <a:pt x="292150" y="864857"/>
                  </a:lnTo>
                  <a:lnTo>
                    <a:pt x="337578" y="878763"/>
                  </a:lnTo>
                  <a:lnTo>
                    <a:pt x="384124" y="887780"/>
                  </a:lnTo>
                  <a:lnTo>
                    <a:pt x="431342" y="891844"/>
                  </a:lnTo>
                  <a:lnTo>
                    <a:pt x="478828" y="890905"/>
                  </a:lnTo>
                  <a:lnTo>
                    <a:pt x="526135" y="884897"/>
                  </a:lnTo>
                  <a:lnTo>
                    <a:pt x="572858" y="873772"/>
                  </a:lnTo>
                  <a:lnTo>
                    <a:pt x="587870" y="868413"/>
                  </a:lnTo>
                  <a:lnTo>
                    <a:pt x="618553" y="857465"/>
                  </a:lnTo>
                  <a:lnTo>
                    <a:pt x="662813" y="835926"/>
                  </a:lnTo>
                  <a:lnTo>
                    <a:pt x="880643" y="894295"/>
                  </a:lnTo>
                  <a:lnTo>
                    <a:pt x="881659" y="894435"/>
                  </a:lnTo>
                  <a:lnTo>
                    <a:pt x="885761" y="894435"/>
                  </a:lnTo>
                  <a:lnTo>
                    <a:pt x="888758" y="893216"/>
                  </a:lnTo>
                  <a:lnTo>
                    <a:pt x="893965" y="888022"/>
                  </a:lnTo>
                  <a:lnTo>
                    <a:pt x="895121" y="883691"/>
                  </a:lnTo>
                  <a:close/>
                </a:path>
              </a:pathLst>
            </a:custGeom>
            <a:solidFill>
              <a:srgbClr val="07071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57179" y="3807859"/>
              <a:ext cx="2815914" cy="2717542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6894995" y="4617732"/>
              <a:ext cx="293370" cy="164465"/>
            </a:xfrm>
            <a:custGeom>
              <a:avLst/>
              <a:gdLst/>
              <a:ahLst/>
              <a:cxnLst/>
              <a:rect l="l" t="t" r="r" b="b"/>
              <a:pathLst>
                <a:path w="293370" h="164464">
                  <a:moveTo>
                    <a:pt x="293243" y="145986"/>
                  </a:moveTo>
                  <a:lnTo>
                    <a:pt x="287972" y="140728"/>
                  </a:lnTo>
                  <a:lnTo>
                    <a:pt x="5270" y="140728"/>
                  </a:lnTo>
                  <a:lnTo>
                    <a:pt x="0" y="145986"/>
                  </a:lnTo>
                  <a:lnTo>
                    <a:pt x="0" y="158978"/>
                  </a:lnTo>
                  <a:lnTo>
                    <a:pt x="5270" y="164236"/>
                  </a:lnTo>
                  <a:lnTo>
                    <a:pt x="11760" y="164236"/>
                  </a:lnTo>
                  <a:lnTo>
                    <a:pt x="287972" y="164236"/>
                  </a:lnTo>
                  <a:lnTo>
                    <a:pt x="293243" y="158978"/>
                  </a:lnTo>
                  <a:lnTo>
                    <a:pt x="293243" y="145986"/>
                  </a:lnTo>
                  <a:close/>
                </a:path>
                <a:path w="293370" h="164464">
                  <a:moveTo>
                    <a:pt x="293243" y="5257"/>
                  </a:moveTo>
                  <a:lnTo>
                    <a:pt x="287972" y="0"/>
                  </a:lnTo>
                  <a:lnTo>
                    <a:pt x="5270" y="0"/>
                  </a:lnTo>
                  <a:lnTo>
                    <a:pt x="0" y="5257"/>
                  </a:lnTo>
                  <a:lnTo>
                    <a:pt x="0" y="18237"/>
                  </a:lnTo>
                  <a:lnTo>
                    <a:pt x="5270" y="23507"/>
                  </a:lnTo>
                  <a:lnTo>
                    <a:pt x="11760" y="23507"/>
                  </a:lnTo>
                  <a:lnTo>
                    <a:pt x="287972" y="23507"/>
                  </a:lnTo>
                  <a:lnTo>
                    <a:pt x="293243" y="18237"/>
                  </a:lnTo>
                  <a:lnTo>
                    <a:pt x="293243" y="5257"/>
                  </a:lnTo>
                  <a:close/>
                </a:path>
              </a:pathLst>
            </a:custGeom>
            <a:solidFill>
              <a:srgbClr val="07071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" name="object 8" descr="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9" name="object 9" descr="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4" name="object 1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32</a:t>
            </a:fld>
          </a:p>
        </p:txBody>
      </p:sp>
      <p:sp>
        <p:nvSpPr>
          <p:cNvPr id="15" name="object 1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16" name="object 16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104265">
              <a:lnSpc>
                <a:spcPct val="100000"/>
              </a:lnSpc>
              <a:spcBef>
                <a:spcPts val="100"/>
              </a:spcBef>
            </a:pPr>
            <a:r>
              <a:rPr dirty="0" spc="260"/>
              <a:t>Трекер</a:t>
            </a:r>
            <a:r>
              <a:rPr dirty="0" spc="10"/>
              <a:t> </a:t>
            </a:r>
            <a:r>
              <a:rPr dirty="0" spc="265"/>
              <a:t>думок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1666290" y="1979663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979256" y="1932711"/>
            <a:ext cx="5349240" cy="16897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Перегляньте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0">
                <a:solidFill>
                  <a:srgbClr val="231F20"/>
                </a:solidFill>
                <a:latin typeface="Microsoft Sans Serif"/>
                <a:cs typeface="Microsoft Sans Serif"/>
              </a:rPr>
              <a:t>ще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раз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свій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Трекер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думок.</a:t>
            </a:r>
            <a:endParaRPr sz="2000">
              <a:latin typeface="Microsoft Sans Serif"/>
              <a:cs typeface="Microsoft Sans Serif"/>
            </a:endParaRPr>
          </a:p>
          <a:p>
            <a:pPr marL="12700" marR="108585">
              <a:lnSpc>
                <a:spcPct val="223000"/>
              </a:lnSpc>
            </a:pP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Допишіть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те,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ви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хотіли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б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Microsoft Sans Serif"/>
                <a:cs typeface="Microsoft Sans Serif"/>
              </a:rPr>
              <a:t>додати.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Тепер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ми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0">
                <a:solidFill>
                  <a:srgbClr val="231F20"/>
                </a:solidFill>
                <a:latin typeface="Microsoft Sans Serif"/>
                <a:cs typeface="Microsoft Sans Serif"/>
              </a:rPr>
              <a:t>напишемо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0">
                <a:solidFill>
                  <a:srgbClr val="231F20"/>
                </a:solidFill>
                <a:latin typeface="Microsoft Sans Serif"/>
                <a:cs typeface="Microsoft Sans Serif"/>
              </a:rPr>
              <a:t>швидку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чернетку!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1666290" y="2659265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666290" y="3338868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7" name="object 7" descr=""/>
          <p:cNvGrpSpPr/>
          <p:nvPr/>
        </p:nvGrpSpPr>
        <p:grpSpPr>
          <a:xfrm>
            <a:off x="4131005" y="4308347"/>
            <a:ext cx="2431415" cy="1729105"/>
            <a:chOff x="4131005" y="4308347"/>
            <a:chExt cx="2431415" cy="1729105"/>
          </a:xfrm>
        </p:grpSpPr>
        <p:sp>
          <p:nvSpPr>
            <p:cNvPr id="8" name="object 8" descr=""/>
            <p:cNvSpPr/>
            <p:nvPr/>
          </p:nvSpPr>
          <p:spPr>
            <a:xfrm>
              <a:off x="4130992" y="4322368"/>
              <a:ext cx="2058035" cy="1447800"/>
            </a:xfrm>
            <a:custGeom>
              <a:avLst/>
              <a:gdLst/>
              <a:ahLst/>
              <a:cxnLst/>
              <a:rect l="l" t="t" r="r" b="b"/>
              <a:pathLst>
                <a:path w="2058035" h="1447800">
                  <a:moveTo>
                    <a:pt x="2057463" y="0"/>
                  </a:moveTo>
                  <a:lnTo>
                    <a:pt x="0" y="0"/>
                  </a:lnTo>
                  <a:lnTo>
                    <a:pt x="0" y="1425270"/>
                  </a:lnTo>
                  <a:lnTo>
                    <a:pt x="955065" y="1425270"/>
                  </a:lnTo>
                  <a:lnTo>
                    <a:pt x="955179" y="1425803"/>
                  </a:lnTo>
                  <a:lnTo>
                    <a:pt x="962837" y="1437144"/>
                  </a:lnTo>
                  <a:lnTo>
                    <a:pt x="974178" y="1444802"/>
                  </a:lnTo>
                  <a:lnTo>
                    <a:pt x="988072" y="1447596"/>
                  </a:lnTo>
                  <a:lnTo>
                    <a:pt x="1093635" y="1447596"/>
                  </a:lnTo>
                  <a:lnTo>
                    <a:pt x="1107516" y="1444802"/>
                  </a:lnTo>
                  <a:lnTo>
                    <a:pt x="1118870" y="1437144"/>
                  </a:lnTo>
                  <a:lnTo>
                    <a:pt x="1126515" y="1425803"/>
                  </a:lnTo>
                  <a:lnTo>
                    <a:pt x="1126617" y="1425270"/>
                  </a:lnTo>
                  <a:lnTo>
                    <a:pt x="2057463" y="1425270"/>
                  </a:lnTo>
                  <a:lnTo>
                    <a:pt x="2057463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190936" y="4379251"/>
              <a:ext cx="1938020" cy="1311910"/>
            </a:xfrm>
            <a:custGeom>
              <a:avLst/>
              <a:gdLst/>
              <a:ahLst/>
              <a:cxnLst/>
              <a:rect l="l" t="t" r="r" b="b"/>
              <a:pathLst>
                <a:path w="1938020" h="1311910">
                  <a:moveTo>
                    <a:pt x="1937588" y="0"/>
                  </a:moveTo>
                  <a:lnTo>
                    <a:pt x="0" y="0"/>
                  </a:lnTo>
                  <a:lnTo>
                    <a:pt x="0" y="1311503"/>
                  </a:lnTo>
                  <a:lnTo>
                    <a:pt x="1937588" y="1311503"/>
                  </a:lnTo>
                  <a:lnTo>
                    <a:pt x="19375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183291" y="4371619"/>
              <a:ext cx="1953260" cy="1327150"/>
            </a:xfrm>
            <a:custGeom>
              <a:avLst/>
              <a:gdLst/>
              <a:ahLst/>
              <a:cxnLst/>
              <a:rect l="l" t="t" r="r" b="b"/>
              <a:pathLst>
                <a:path w="1953260" h="1327150">
                  <a:moveTo>
                    <a:pt x="1949437" y="0"/>
                  </a:moveTo>
                  <a:lnTo>
                    <a:pt x="3428" y="0"/>
                  </a:lnTo>
                  <a:lnTo>
                    <a:pt x="0" y="3416"/>
                  </a:lnTo>
                  <a:lnTo>
                    <a:pt x="0" y="1323352"/>
                  </a:lnTo>
                  <a:lnTo>
                    <a:pt x="3428" y="1326768"/>
                  </a:lnTo>
                  <a:lnTo>
                    <a:pt x="1949437" y="1326768"/>
                  </a:lnTo>
                  <a:lnTo>
                    <a:pt x="1952866" y="1323352"/>
                  </a:lnTo>
                  <a:lnTo>
                    <a:pt x="1952866" y="1311490"/>
                  </a:lnTo>
                  <a:lnTo>
                    <a:pt x="15278" y="1311490"/>
                  </a:lnTo>
                  <a:lnTo>
                    <a:pt x="15278" y="15278"/>
                  </a:lnTo>
                  <a:lnTo>
                    <a:pt x="1952866" y="15278"/>
                  </a:lnTo>
                  <a:lnTo>
                    <a:pt x="1952866" y="3416"/>
                  </a:lnTo>
                  <a:lnTo>
                    <a:pt x="1949437" y="0"/>
                  </a:lnTo>
                  <a:close/>
                </a:path>
                <a:path w="1953260" h="1327150">
                  <a:moveTo>
                    <a:pt x="1952866" y="15278"/>
                  </a:moveTo>
                  <a:lnTo>
                    <a:pt x="1937575" y="15278"/>
                  </a:lnTo>
                  <a:lnTo>
                    <a:pt x="1937575" y="1311490"/>
                  </a:lnTo>
                  <a:lnTo>
                    <a:pt x="1952866" y="1311490"/>
                  </a:lnTo>
                  <a:lnTo>
                    <a:pt x="1952866" y="15278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83037" y="4308347"/>
              <a:ext cx="2379002" cy="1728825"/>
            </a:xfrm>
            <a:prstGeom prst="rect">
              <a:avLst/>
            </a:prstGeom>
          </p:spPr>
        </p:pic>
      </p:grpSp>
      <p:grpSp>
        <p:nvGrpSpPr>
          <p:cNvPr id="12" name="object 12" descr="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3" name="object 13" descr="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2"/>
            </a:xfrm>
            <a:prstGeom prst="rect">
              <a:avLst/>
            </a:prstGeom>
          </p:spPr>
        </p:pic>
        <p:pic>
          <p:nvPicPr>
            <p:cNvPr id="16" name="object 1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8" name="object 1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32</a:t>
            </a:fld>
          </a:p>
        </p:txBody>
      </p:sp>
      <p:sp>
        <p:nvSpPr>
          <p:cNvPr id="19" name="object 1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20" name="object 20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300" y="693077"/>
            <a:ext cx="8816340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360"/>
              <a:t>Швидка</a:t>
            </a:r>
            <a:r>
              <a:rPr dirty="0" spc="25"/>
              <a:t> </a:t>
            </a:r>
            <a:r>
              <a:rPr dirty="0" spc="204"/>
              <a:t>чернетка:</a:t>
            </a:r>
            <a:r>
              <a:rPr dirty="0" spc="30"/>
              <a:t> </a:t>
            </a:r>
            <a:r>
              <a:rPr dirty="0" spc="260"/>
              <a:t>структуроване</a:t>
            </a:r>
            <a:r>
              <a:rPr dirty="0" spc="30"/>
              <a:t> </a:t>
            </a:r>
            <a:r>
              <a:rPr dirty="0" spc="200"/>
              <a:t>есе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3263404" y="3819994"/>
            <a:ext cx="2667635" cy="601980"/>
            <a:chOff x="3263404" y="3819994"/>
            <a:chExt cx="2667635" cy="601980"/>
          </a:xfrm>
        </p:grpSpPr>
        <p:sp>
          <p:nvSpPr>
            <p:cNvPr id="4" name="object 4" descr=""/>
            <p:cNvSpPr/>
            <p:nvPr/>
          </p:nvSpPr>
          <p:spPr>
            <a:xfrm>
              <a:off x="3269754" y="3826344"/>
              <a:ext cx="2654935" cy="589280"/>
            </a:xfrm>
            <a:custGeom>
              <a:avLst/>
              <a:gdLst/>
              <a:ahLst/>
              <a:cxnLst/>
              <a:rect l="l" t="t" r="r" b="b"/>
              <a:pathLst>
                <a:path w="2654935" h="589279">
                  <a:moveTo>
                    <a:pt x="2582900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516763"/>
                  </a:lnTo>
                  <a:lnTo>
                    <a:pt x="5657" y="544795"/>
                  </a:lnTo>
                  <a:lnTo>
                    <a:pt x="21086" y="567683"/>
                  </a:lnTo>
                  <a:lnTo>
                    <a:pt x="43971" y="583114"/>
                  </a:lnTo>
                  <a:lnTo>
                    <a:pt x="71996" y="588772"/>
                  </a:lnTo>
                  <a:lnTo>
                    <a:pt x="2582900" y="588772"/>
                  </a:lnTo>
                  <a:lnTo>
                    <a:pt x="2610925" y="583114"/>
                  </a:lnTo>
                  <a:lnTo>
                    <a:pt x="2633810" y="567683"/>
                  </a:lnTo>
                  <a:lnTo>
                    <a:pt x="2649239" y="544795"/>
                  </a:lnTo>
                  <a:lnTo>
                    <a:pt x="2654896" y="516763"/>
                  </a:lnTo>
                  <a:lnTo>
                    <a:pt x="2654896" y="71996"/>
                  </a:lnTo>
                  <a:lnTo>
                    <a:pt x="2649239" y="43971"/>
                  </a:lnTo>
                  <a:lnTo>
                    <a:pt x="2633810" y="21086"/>
                  </a:lnTo>
                  <a:lnTo>
                    <a:pt x="2610925" y="5657"/>
                  </a:lnTo>
                  <a:lnTo>
                    <a:pt x="2582900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269754" y="3826344"/>
              <a:ext cx="2654935" cy="589280"/>
            </a:xfrm>
            <a:custGeom>
              <a:avLst/>
              <a:gdLst/>
              <a:ahLst/>
              <a:cxnLst/>
              <a:rect l="l" t="t" r="r" b="b"/>
              <a:pathLst>
                <a:path w="2654935" h="589279">
                  <a:moveTo>
                    <a:pt x="71996" y="0"/>
                  </a:move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516763"/>
                  </a:lnTo>
                  <a:lnTo>
                    <a:pt x="5657" y="544795"/>
                  </a:lnTo>
                  <a:lnTo>
                    <a:pt x="21086" y="567683"/>
                  </a:lnTo>
                  <a:lnTo>
                    <a:pt x="43971" y="583114"/>
                  </a:lnTo>
                  <a:lnTo>
                    <a:pt x="71996" y="588772"/>
                  </a:lnTo>
                  <a:lnTo>
                    <a:pt x="2582900" y="588772"/>
                  </a:lnTo>
                  <a:lnTo>
                    <a:pt x="2610925" y="583114"/>
                  </a:lnTo>
                  <a:lnTo>
                    <a:pt x="2633810" y="567683"/>
                  </a:lnTo>
                  <a:lnTo>
                    <a:pt x="2649239" y="544795"/>
                  </a:lnTo>
                  <a:lnTo>
                    <a:pt x="2654896" y="516763"/>
                  </a:lnTo>
                  <a:lnTo>
                    <a:pt x="2654896" y="71996"/>
                  </a:lnTo>
                  <a:lnTo>
                    <a:pt x="2649239" y="43971"/>
                  </a:lnTo>
                  <a:lnTo>
                    <a:pt x="2633810" y="21086"/>
                  </a:lnTo>
                  <a:lnTo>
                    <a:pt x="2610925" y="5657"/>
                  </a:lnTo>
                  <a:lnTo>
                    <a:pt x="2582900" y="0"/>
                  </a:lnTo>
                  <a:lnTo>
                    <a:pt x="71996" y="0"/>
                  </a:lnTo>
                  <a:close/>
                </a:path>
              </a:pathLst>
            </a:custGeom>
            <a:ln w="12700">
              <a:solidFill>
                <a:srgbClr val="EDEDE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3501047" y="3877640"/>
            <a:ext cx="2193925" cy="406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00" spc="-10" b="1">
                <a:solidFill>
                  <a:srgbClr val="231F20"/>
                </a:solidFill>
                <a:latin typeface="Tahoma"/>
                <a:cs typeface="Tahoma"/>
              </a:rPr>
              <a:t>Наприклад...</a:t>
            </a:r>
            <a:endParaRPr sz="2500">
              <a:latin typeface="Tahoma"/>
              <a:cs typeface="Tahoma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529203" y="1790496"/>
            <a:ext cx="2633345" cy="1685925"/>
            <a:chOff x="529203" y="1790496"/>
            <a:chExt cx="2633345" cy="1685925"/>
          </a:xfrm>
        </p:grpSpPr>
        <p:sp>
          <p:nvSpPr>
            <p:cNvPr id="8" name="object 8" descr=""/>
            <p:cNvSpPr/>
            <p:nvPr/>
          </p:nvSpPr>
          <p:spPr>
            <a:xfrm>
              <a:off x="2229980" y="2949257"/>
              <a:ext cx="0" cy="501650"/>
            </a:xfrm>
            <a:custGeom>
              <a:avLst/>
              <a:gdLst/>
              <a:ahLst/>
              <a:cxnLst/>
              <a:rect l="l" t="t" r="r" b="b"/>
              <a:pathLst>
                <a:path w="0" h="501650">
                  <a:moveTo>
                    <a:pt x="0" y="0"/>
                  </a:moveTo>
                  <a:lnTo>
                    <a:pt x="0" y="501205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157463" y="3251187"/>
              <a:ext cx="145415" cy="199390"/>
            </a:xfrm>
            <a:custGeom>
              <a:avLst/>
              <a:gdLst/>
              <a:ahLst/>
              <a:cxnLst/>
              <a:rect l="l" t="t" r="r" b="b"/>
              <a:pathLst>
                <a:path w="145414" h="199389">
                  <a:moveTo>
                    <a:pt x="145033" y="0"/>
                  </a:moveTo>
                  <a:lnTo>
                    <a:pt x="72516" y="199275"/>
                  </a:lnTo>
                  <a:lnTo>
                    <a:pt x="0" y="0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529203" y="1790496"/>
              <a:ext cx="2633345" cy="1158875"/>
            </a:xfrm>
            <a:custGeom>
              <a:avLst/>
              <a:gdLst/>
              <a:ahLst/>
              <a:cxnLst/>
              <a:rect l="l" t="t" r="r" b="b"/>
              <a:pathLst>
                <a:path w="2633345" h="1158875">
                  <a:moveTo>
                    <a:pt x="2560802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086764"/>
                  </a:lnTo>
                  <a:lnTo>
                    <a:pt x="5657" y="1114789"/>
                  </a:lnTo>
                  <a:lnTo>
                    <a:pt x="21086" y="1137673"/>
                  </a:lnTo>
                  <a:lnTo>
                    <a:pt x="43971" y="1153103"/>
                  </a:lnTo>
                  <a:lnTo>
                    <a:pt x="71996" y="1158760"/>
                  </a:lnTo>
                  <a:lnTo>
                    <a:pt x="2560802" y="1158760"/>
                  </a:lnTo>
                  <a:lnTo>
                    <a:pt x="2588827" y="1153103"/>
                  </a:lnTo>
                  <a:lnTo>
                    <a:pt x="2611712" y="1137673"/>
                  </a:lnTo>
                  <a:lnTo>
                    <a:pt x="2627141" y="1114789"/>
                  </a:lnTo>
                  <a:lnTo>
                    <a:pt x="2632798" y="1086764"/>
                  </a:lnTo>
                  <a:lnTo>
                    <a:pt x="2632798" y="71996"/>
                  </a:lnTo>
                  <a:lnTo>
                    <a:pt x="2627141" y="43971"/>
                  </a:lnTo>
                  <a:lnTo>
                    <a:pt x="2611712" y="21086"/>
                  </a:lnTo>
                  <a:lnTo>
                    <a:pt x="2588827" y="5657"/>
                  </a:lnTo>
                  <a:lnTo>
                    <a:pt x="2560802" y="0"/>
                  </a:lnTo>
                  <a:close/>
                </a:path>
              </a:pathLst>
            </a:custGeom>
            <a:solidFill>
              <a:srgbClr val="EDEDEE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 descr=""/>
          <p:cNvGrpSpPr/>
          <p:nvPr/>
        </p:nvGrpSpPr>
        <p:grpSpPr>
          <a:xfrm>
            <a:off x="529203" y="3524745"/>
            <a:ext cx="2633345" cy="1685925"/>
            <a:chOff x="529203" y="3524745"/>
            <a:chExt cx="2633345" cy="1685925"/>
          </a:xfrm>
        </p:grpSpPr>
        <p:sp>
          <p:nvSpPr>
            <p:cNvPr id="12" name="object 12" descr=""/>
            <p:cNvSpPr/>
            <p:nvPr/>
          </p:nvSpPr>
          <p:spPr>
            <a:xfrm>
              <a:off x="2229980" y="4683505"/>
              <a:ext cx="0" cy="501650"/>
            </a:xfrm>
            <a:custGeom>
              <a:avLst/>
              <a:gdLst/>
              <a:ahLst/>
              <a:cxnLst/>
              <a:rect l="l" t="t" r="r" b="b"/>
              <a:pathLst>
                <a:path w="0" h="501650">
                  <a:moveTo>
                    <a:pt x="0" y="0"/>
                  </a:moveTo>
                  <a:lnTo>
                    <a:pt x="0" y="501205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157463" y="4985448"/>
              <a:ext cx="145415" cy="199390"/>
            </a:xfrm>
            <a:custGeom>
              <a:avLst/>
              <a:gdLst/>
              <a:ahLst/>
              <a:cxnLst/>
              <a:rect l="l" t="t" r="r" b="b"/>
              <a:pathLst>
                <a:path w="145414" h="199389">
                  <a:moveTo>
                    <a:pt x="145033" y="0"/>
                  </a:moveTo>
                  <a:lnTo>
                    <a:pt x="72516" y="199275"/>
                  </a:lnTo>
                  <a:lnTo>
                    <a:pt x="0" y="0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529203" y="3524745"/>
              <a:ext cx="2633345" cy="1158875"/>
            </a:xfrm>
            <a:custGeom>
              <a:avLst/>
              <a:gdLst/>
              <a:ahLst/>
              <a:cxnLst/>
              <a:rect l="l" t="t" r="r" b="b"/>
              <a:pathLst>
                <a:path w="2633345" h="1158875">
                  <a:moveTo>
                    <a:pt x="2560802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086764"/>
                  </a:lnTo>
                  <a:lnTo>
                    <a:pt x="5657" y="1114789"/>
                  </a:lnTo>
                  <a:lnTo>
                    <a:pt x="21086" y="1137673"/>
                  </a:lnTo>
                  <a:lnTo>
                    <a:pt x="43971" y="1153103"/>
                  </a:lnTo>
                  <a:lnTo>
                    <a:pt x="71996" y="1158760"/>
                  </a:lnTo>
                  <a:lnTo>
                    <a:pt x="2560802" y="1158760"/>
                  </a:lnTo>
                  <a:lnTo>
                    <a:pt x="2588827" y="1153103"/>
                  </a:lnTo>
                  <a:lnTo>
                    <a:pt x="2611712" y="1137673"/>
                  </a:lnTo>
                  <a:lnTo>
                    <a:pt x="2627141" y="1114789"/>
                  </a:lnTo>
                  <a:lnTo>
                    <a:pt x="2632798" y="1086764"/>
                  </a:lnTo>
                  <a:lnTo>
                    <a:pt x="2632798" y="71996"/>
                  </a:lnTo>
                  <a:lnTo>
                    <a:pt x="2627141" y="43971"/>
                  </a:lnTo>
                  <a:lnTo>
                    <a:pt x="2611712" y="21086"/>
                  </a:lnTo>
                  <a:lnTo>
                    <a:pt x="2588827" y="5657"/>
                  </a:lnTo>
                  <a:lnTo>
                    <a:pt x="2560802" y="0"/>
                  </a:lnTo>
                  <a:close/>
                </a:path>
              </a:pathLst>
            </a:custGeom>
            <a:solidFill>
              <a:srgbClr val="EDEDEE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5" name="object 15" descr=""/>
          <p:cNvGrpSpPr/>
          <p:nvPr/>
        </p:nvGrpSpPr>
        <p:grpSpPr>
          <a:xfrm>
            <a:off x="6039002" y="1502498"/>
            <a:ext cx="4113529" cy="1685925"/>
            <a:chOff x="6039002" y="1502498"/>
            <a:chExt cx="4113529" cy="1685925"/>
          </a:xfrm>
        </p:grpSpPr>
        <p:sp>
          <p:nvSpPr>
            <p:cNvPr id="16" name="object 16" descr=""/>
            <p:cNvSpPr/>
            <p:nvPr/>
          </p:nvSpPr>
          <p:spPr>
            <a:xfrm>
              <a:off x="8280387" y="2661259"/>
              <a:ext cx="0" cy="501650"/>
            </a:xfrm>
            <a:custGeom>
              <a:avLst/>
              <a:gdLst/>
              <a:ahLst/>
              <a:cxnLst/>
              <a:rect l="l" t="t" r="r" b="b"/>
              <a:pathLst>
                <a:path w="0" h="501650">
                  <a:moveTo>
                    <a:pt x="0" y="0"/>
                  </a:moveTo>
                  <a:lnTo>
                    <a:pt x="0" y="501205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8207857" y="2963189"/>
              <a:ext cx="145415" cy="199390"/>
            </a:xfrm>
            <a:custGeom>
              <a:avLst/>
              <a:gdLst/>
              <a:ahLst/>
              <a:cxnLst/>
              <a:rect l="l" t="t" r="r" b="b"/>
              <a:pathLst>
                <a:path w="145415" h="199389">
                  <a:moveTo>
                    <a:pt x="145033" y="0"/>
                  </a:moveTo>
                  <a:lnTo>
                    <a:pt x="72516" y="199275"/>
                  </a:lnTo>
                  <a:lnTo>
                    <a:pt x="0" y="0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6039002" y="1502498"/>
              <a:ext cx="4113529" cy="1158875"/>
            </a:xfrm>
            <a:custGeom>
              <a:avLst/>
              <a:gdLst/>
              <a:ahLst/>
              <a:cxnLst/>
              <a:rect l="l" t="t" r="r" b="b"/>
              <a:pathLst>
                <a:path w="4113529" h="1158875">
                  <a:moveTo>
                    <a:pt x="4041000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086764"/>
                  </a:lnTo>
                  <a:lnTo>
                    <a:pt x="5657" y="1114789"/>
                  </a:lnTo>
                  <a:lnTo>
                    <a:pt x="21086" y="1137673"/>
                  </a:lnTo>
                  <a:lnTo>
                    <a:pt x="43971" y="1153103"/>
                  </a:lnTo>
                  <a:lnTo>
                    <a:pt x="71996" y="1158760"/>
                  </a:lnTo>
                  <a:lnTo>
                    <a:pt x="4041000" y="1158760"/>
                  </a:lnTo>
                  <a:lnTo>
                    <a:pt x="4069025" y="1153103"/>
                  </a:lnTo>
                  <a:lnTo>
                    <a:pt x="4091909" y="1137673"/>
                  </a:lnTo>
                  <a:lnTo>
                    <a:pt x="4107338" y="1114789"/>
                  </a:lnTo>
                  <a:lnTo>
                    <a:pt x="4112996" y="1086764"/>
                  </a:lnTo>
                  <a:lnTo>
                    <a:pt x="4112996" y="71996"/>
                  </a:lnTo>
                  <a:lnTo>
                    <a:pt x="4107338" y="43971"/>
                  </a:lnTo>
                  <a:lnTo>
                    <a:pt x="4091909" y="21086"/>
                  </a:lnTo>
                  <a:lnTo>
                    <a:pt x="4069025" y="5657"/>
                  </a:lnTo>
                  <a:lnTo>
                    <a:pt x="4041000" y="0"/>
                  </a:lnTo>
                  <a:close/>
                </a:path>
              </a:pathLst>
            </a:custGeom>
            <a:solidFill>
              <a:srgbClr val="EDEDEE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9" name="object 19" descr=""/>
          <p:cNvGrpSpPr/>
          <p:nvPr/>
        </p:nvGrpSpPr>
        <p:grpSpPr>
          <a:xfrm>
            <a:off x="6039002" y="3236747"/>
            <a:ext cx="4113529" cy="1685925"/>
            <a:chOff x="6039002" y="3236747"/>
            <a:chExt cx="4113529" cy="1685925"/>
          </a:xfrm>
        </p:grpSpPr>
        <p:sp>
          <p:nvSpPr>
            <p:cNvPr id="20" name="object 20" descr=""/>
            <p:cNvSpPr/>
            <p:nvPr/>
          </p:nvSpPr>
          <p:spPr>
            <a:xfrm>
              <a:off x="8280387" y="4395508"/>
              <a:ext cx="0" cy="501650"/>
            </a:xfrm>
            <a:custGeom>
              <a:avLst/>
              <a:gdLst/>
              <a:ahLst/>
              <a:cxnLst/>
              <a:rect l="l" t="t" r="r" b="b"/>
              <a:pathLst>
                <a:path w="0" h="501650">
                  <a:moveTo>
                    <a:pt x="0" y="0"/>
                  </a:moveTo>
                  <a:lnTo>
                    <a:pt x="0" y="501205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8207857" y="4697437"/>
              <a:ext cx="145415" cy="199390"/>
            </a:xfrm>
            <a:custGeom>
              <a:avLst/>
              <a:gdLst/>
              <a:ahLst/>
              <a:cxnLst/>
              <a:rect l="l" t="t" r="r" b="b"/>
              <a:pathLst>
                <a:path w="145415" h="199389">
                  <a:moveTo>
                    <a:pt x="145033" y="0"/>
                  </a:moveTo>
                  <a:lnTo>
                    <a:pt x="72516" y="199275"/>
                  </a:lnTo>
                  <a:lnTo>
                    <a:pt x="0" y="0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6039002" y="3236747"/>
              <a:ext cx="4113529" cy="1158875"/>
            </a:xfrm>
            <a:custGeom>
              <a:avLst/>
              <a:gdLst/>
              <a:ahLst/>
              <a:cxnLst/>
              <a:rect l="l" t="t" r="r" b="b"/>
              <a:pathLst>
                <a:path w="4113529" h="1158875">
                  <a:moveTo>
                    <a:pt x="4041000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086764"/>
                  </a:lnTo>
                  <a:lnTo>
                    <a:pt x="5657" y="1114789"/>
                  </a:lnTo>
                  <a:lnTo>
                    <a:pt x="21086" y="1137673"/>
                  </a:lnTo>
                  <a:lnTo>
                    <a:pt x="43971" y="1153103"/>
                  </a:lnTo>
                  <a:lnTo>
                    <a:pt x="71996" y="1158760"/>
                  </a:lnTo>
                  <a:lnTo>
                    <a:pt x="4041000" y="1158760"/>
                  </a:lnTo>
                  <a:lnTo>
                    <a:pt x="4069025" y="1153103"/>
                  </a:lnTo>
                  <a:lnTo>
                    <a:pt x="4091909" y="1137673"/>
                  </a:lnTo>
                  <a:lnTo>
                    <a:pt x="4107338" y="1114789"/>
                  </a:lnTo>
                  <a:lnTo>
                    <a:pt x="4112996" y="1086764"/>
                  </a:lnTo>
                  <a:lnTo>
                    <a:pt x="4112996" y="71996"/>
                  </a:lnTo>
                  <a:lnTo>
                    <a:pt x="4107338" y="43971"/>
                  </a:lnTo>
                  <a:lnTo>
                    <a:pt x="4091909" y="21086"/>
                  </a:lnTo>
                  <a:lnTo>
                    <a:pt x="4069025" y="5657"/>
                  </a:lnTo>
                  <a:lnTo>
                    <a:pt x="4041000" y="0"/>
                  </a:lnTo>
                  <a:close/>
                </a:path>
              </a:pathLst>
            </a:custGeom>
            <a:solidFill>
              <a:srgbClr val="EDEDE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 descr=""/>
          <p:cNvSpPr/>
          <p:nvPr/>
        </p:nvSpPr>
        <p:spPr>
          <a:xfrm>
            <a:off x="529203" y="5258993"/>
            <a:ext cx="2633345" cy="1158875"/>
          </a:xfrm>
          <a:custGeom>
            <a:avLst/>
            <a:gdLst/>
            <a:ahLst/>
            <a:cxnLst/>
            <a:rect l="l" t="t" r="r" b="b"/>
            <a:pathLst>
              <a:path w="2633345" h="1158875">
                <a:moveTo>
                  <a:pt x="2560802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086764"/>
                </a:lnTo>
                <a:lnTo>
                  <a:pt x="5657" y="1114789"/>
                </a:lnTo>
                <a:lnTo>
                  <a:pt x="21086" y="1137673"/>
                </a:lnTo>
                <a:lnTo>
                  <a:pt x="43971" y="1153103"/>
                </a:lnTo>
                <a:lnTo>
                  <a:pt x="71996" y="1158760"/>
                </a:lnTo>
                <a:lnTo>
                  <a:pt x="2560802" y="1158760"/>
                </a:lnTo>
                <a:lnTo>
                  <a:pt x="2588827" y="1153103"/>
                </a:lnTo>
                <a:lnTo>
                  <a:pt x="2611712" y="1137673"/>
                </a:lnTo>
                <a:lnTo>
                  <a:pt x="2627141" y="1114789"/>
                </a:lnTo>
                <a:lnTo>
                  <a:pt x="2632798" y="1086764"/>
                </a:lnTo>
                <a:lnTo>
                  <a:pt x="2632798" y="71996"/>
                </a:lnTo>
                <a:lnTo>
                  <a:pt x="2627141" y="43971"/>
                </a:lnTo>
                <a:lnTo>
                  <a:pt x="2611712" y="21086"/>
                </a:lnTo>
                <a:lnTo>
                  <a:pt x="2588827" y="5657"/>
                </a:lnTo>
                <a:lnTo>
                  <a:pt x="2560802" y="0"/>
                </a:lnTo>
                <a:close/>
              </a:path>
            </a:pathLst>
          </a:custGeom>
          <a:solidFill>
            <a:srgbClr val="EDED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 descr=""/>
          <p:cNvSpPr/>
          <p:nvPr/>
        </p:nvSpPr>
        <p:spPr>
          <a:xfrm>
            <a:off x="6039002" y="4971250"/>
            <a:ext cx="4134485" cy="1446530"/>
          </a:xfrm>
          <a:custGeom>
            <a:avLst/>
            <a:gdLst/>
            <a:ahLst/>
            <a:cxnLst/>
            <a:rect l="l" t="t" r="r" b="b"/>
            <a:pathLst>
              <a:path w="4134484" h="1446529">
                <a:moveTo>
                  <a:pt x="4062082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374508"/>
                </a:lnTo>
                <a:lnTo>
                  <a:pt x="5657" y="1402533"/>
                </a:lnTo>
                <a:lnTo>
                  <a:pt x="21086" y="1425417"/>
                </a:lnTo>
                <a:lnTo>
                  <a:pt x="43971" y="1440846"/>
                </a:lnTo>
                <a:lnTo>
                  <a:pt x="71996" y="1446504"/>
                </a:lnTo>
                <a:lnTo>
                  <a:pt x="4062082" y="1446504"/>
                </a:lnTo>
                <a:lnTo>
                  <a:pt x="4090107" y="1440846"/>
                </a:lnTo>
                <a:lnTo>
                  <a:pt x="4112991" y="1425417"/>
                </a:lnTo>
                <a:lnTo>
                  <a:pt x="4128420" y="1402533"/>
                </a:lnTo>
                <a:lnTo>
                  <a:pt x="4134078" y="1374508"/>
                </a:lnTo>
                <a:lnTo>
                  <a:pt x="4134078" y="71996"/>
                </a:lnTo>
                <a:lnTo>
                  <a:pt x="4128420" y="43971"/>
                </a:lnTo>
                <a:lnTo>
                  <a:pt x="4112991" y="21086"/>
                </a:lnTo>
                <a:lnTo>
                  <a:pt x="4090107" y="5657"/>
                </a:lnTo>
                <a:lnTo>
                  <a:pt x="4062082" y="0"/>
                </a:lnTo>
                <a:close/>
              </a:path>
            </a:pathLst>
          </a:custGeom>
          <a:solidFill>
            <a:srgbClr val="EDED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 descr=""/>
          <p:cNvSpPr txBox="1"/>
          <p:nvPr/>
        </p:nvSpPr>
        <p:spPr>
          <a:xfrm>
            <a:off x="981364" y="1999996"/>
            <a:ext cx="1724025" cy="73660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</a:pP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Спочатку</a:t>
            </a:r>
            <a:endParaRPr sz="2000">
              <a:latin typeface="Microsoft Sans Serif"/>
              <a:cs typeface="Microsoft Sans Serif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думав/-</a:t>
            </a:r>
            <a:r>
              <a:rPr dirty="0" sz="2000" spc="-10">
                <a:solidFill>
                  <a:srgbClr val="231F20"/>
                </a:solidFill>
                <a:latin typeface="Microsoft Sans Serif"/>
                <a:cs typeface="Microsoft Sans Serif"/>
              </a:rPr>
              <a:t>ла...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796231" y="3572255"/>
            <a:ext cx="2010410" cy="1092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635">
              <a:lnSpc>
                <a:spcPct val="116700"/>
              </a:lnSpc>
              <a:spcBef>
                <a:spcPts val="100"/>
              </a:spcBef>
            </a:pP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Потім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я </a:t>
            </a: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дізнався/-</a:t>
            </a:r>
            <a:r>
              <a:rPr dirty="0" sz="2000" spc="50">
                <a:solidFill>
                  <a:srgbClr val="231F20"/>
                </a:solidFill>
                <a:latin typeface="Microsoft Sans Serif"/>
                <a:cs typeface="Microsoft Sans Serif"/>
              </a:rPr>
              <a:t>лася, </a:t>
            </a:r>
            <a:r>
              <a:rPr dirty="0" sz="2000" spc="-20">
                <a:solidFill>
                  <a:srgbClr val="231F20"/>
                </a:solidFill>
                <a:latin typeface="Microsoft Sans Serif"/>
                <a:cs typeface="Microsoft Sans Serif"/>
              </a:rPr>
              <a:t>що...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710768" y="5645302"/>
            <a:ext cx="218122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Тепер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Microsoft Sans Serif"/>
                <a:cs typeface="Microsoft Sans Serif"/>
              </a:rPr>
              <a:t>думаю...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6555358" y="1637614"/>
            <a:ext cx="304292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150">
                <a:solidFill>
                  <a:srgbClr val="231F20"/>
                </a:solidFill>
                <a:latin typeface="Microsoft Sans Serif"/>
                <a:cs typeface="Microsoft Sans Serif"/>
              </a:rPr>
              <a:t>Спершу</a:t>
            </a:r>
            <a:r>
              <a:rPr dirty="0" sz="1800" spc="4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1800" spc="4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05">
                <a:solidFill>
                  <a:srgbClr val="231F20"/>
                </a:solidFill>
                <a:latin typeface="Microsoft Sans Serif"/>
                <a:cs typeface="Microsoft Sans Serif"/>
              </a:rPr>
              <a:t>вважав/-</a:t>
            </a:r>
            <a:r>
              <a:rPr dirty="0" sz="1800">
                <a:solidFill>
                  <a:srgbClr val="231F20"/>
                </a:solidFill>
                <a:latin typeface="Microsoft Sans Serif"/>
                <a:cs typeface="Microsoft Sans Serif"/>
              </a:rPr>
              <a:t>ла,</a:t>
            </a:r>
            <a:r>
              <a:rPr dirty="0" sz="1800" spc="4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60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6112573" y="1911934"/>
            <a:ext cx="3928110" cy="685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04139" marR="5080" indent="-92075">
              <a:lnSpc>
                <a:spcPct val="120400"/>
              </a:lnSpc>
              <a:spcBef>
                <a:spcPts val="100"/>
              </a:spcBef>
            </a:pP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гаджети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745">
                <a:solidFill>
                  <a:srgbClr val="231F20"/>
                </a:solidFill>
                <a:latin typeface="Microsoft Sans Serif"/>
                <a:cs typeface="Microsoft Sans Serif"/>
              </a:rPr>
              <a:t>—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60">
                <a:solidFill>
                  <a:srgbClr val="231F20"/>
                </a:solidFill>
                <a:latin typeface="Microsoft Sans Serif"/>
                <a:cs typeface="Microsoft Sans Serif"/>
              </a:rPr>
              <a:t>це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іграшка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для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70">
                <a:solidFill>
                  <a:srgbClr val="231F20"/>
                </a:solidFill>
                <a:latin typeface="Microsoft Sans Serif"/>
                <a:cs typeface="Microsoft Sans Serif"/>
              </a:rPr>
              <a:t>дітей, </a:t>
            </a:r>
            <a:r>
              <a:rPr dirty="0" sz="1800" spc="110">
                <a:solidFill>
                  <a:srgbClr val="231F20"/>
                </a:solidFill>
                <a:latin typeface="Microsoft Sans Serif"/>
                <a:cs typeface="Microsoft Sans Serif"/>
              </a:rPr>
              <a:t>яка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50">
                <a:solidFill>
                  <a:srgbClr val="231F20"/>
                </a:solidFill>
                <a:latin typeface="Microsoft Sans Serif"/>
                <a:cs typeface="Microsoft Sans Serif"/>
              </a:rPr>
              <a:t>шкодить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їхньому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95">
                <a:solidFill>
                  <a:srgbClr val="231F20"/>
                </a:solidFill>
                <a:latin typeface="Microsoft Sans Serif"/>
                <a:cs typeface="Microsoft Sans Serif"/>
              </a:rPr>
              <a:t>розвитку.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6424523" y="3315982"/>
            <a:ext cx="3457575" cy="1016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>
              <a:lnSpc>
                <a:spcPct val="120400"/>
              </a:lnSpc>
              <a:spcBef>
                <a:spcPts val="100"/>
              </a:spcBef>
            </a:pP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Використайте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свої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00">
                <a:solidFill>
                  <a:srgbClr val="231F20"/>
                </a:solidFill>
                <a:latin typeface="Microsoft Sans Serif"/>
                <a:cs typeface="Microsoft Sans Serif"/>
              </a:rPr>
              <a:t>джерела, </a:t>
            </a:r>
            <a:r>
              <a:rPr dirty="0" sz="1800" spc="160">
                <a:solidFill>
                  <a:srgbClr val="231F20"/>
                </a:solidFill>
                <a:latin typeface="Microsoft Sans Serif"/>
                <a:cs typeface="Microsoft Sans Serif"/>
              </a:rPr>
              <a:t>щоб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пояснити,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85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60">
                <a:solidFill>
                  <a:srgbClr val="231F20"/>
                </a:solidFill>
                <a:latin typeface="Microsoft Sans Serif"/>
                <a:cs typeface="Microsoft Sans Serif"/>
              </a:rPr>
              <a:t>ви </a:t>
            </a:r>
            <a:r>
              <a:rPr dirty="0" sz="1800" spc="90">
                <a:solidFill>
                  <a:srgbClr val="231F20"/>
                </a:solidFill>
                <a:latin typeface="Microsoft Sans Serif"/>
                <a:cs typeface="Microsoft Sans Serif"/>
              </a:rPr>
              <a:t>дізналися.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6248933" y="4981041"/>
            <a:ext cx="3656965" cy="1346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 indent="-635">
              <a:lnSpc>
                <a:spcPct val="120400"/>
              </a:lnSpc>
              <a:spcBef>
                <a:spcPts val="100"/>
              </a:spcBef>
            </a:pPr>
            <a:r>
              <a:rPr dirty="0" sz="1800" spc="80">
                <a:solidFill>
                  <a:srgbClr val="231F20"/>
                </a:solidFill>
                <a:latin typeface="Microsoft Sans Serif"/>
                <a:cs typeface="Microsoft Sans Serif"/>
              </a:rPr>
              <a:t>Зараз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00">
                <a:solidFill>
                  <a:srgbClr val="231F20"/>
                </a:solidFill>
                <a:latin typeface="Microsoft Sans Serif"/>
                <a:cs typeface="Microsoft Sans Serif"/>
              </a:rPr>
              <a:t>вважаю,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85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гаджети </a:t>
            </a:r>
            <a:r>
              <a:rPr dirty="0" sz="1800" spc="155">
                <a:solidFill>
                  <a:srgbClr val="231F20"/>
                </a:solidFill>
                <a:latin typeface="Microsoft Sans Serif"/>
                <a:cs typeface="Microsoft Sans Serif"/>
              </a:rPr>
              <a:t>приносять</a:t>
            </a:r>
            <a:r>
              <a:rPr dirty="0" sz="18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95">
                <a:solidFill>
                  <a:srgbClr val="231F20"/>
                </a:solidFill>
                <a:latin typeface="Microsoft Sans Serif"/>
                <a:cs typeface="Microsoft Sans Serif"/>
              </a:rPr>
              <a:t>багато</a:t>
            </a:r>
            <a:r>
              <a:rPr dirty="0" sz="18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0">
                <a:solidFill>
                  <a:srgbClr val="231F20"/>
                </a:solidFill>
                <a:latin typeface="Microsoft Sans Serif"/>
                <a:cs typeface="Microsoft Sans Serif"/>
              </a:rPr>
              <a:t>користі,</a:t>
            </a:r>
            <a:r>
              <a:rPr dirty="0" sz="18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75">
                <a:solidFill>
                  <a:srgbClr val="231F20"/>
                </a:solidFill>
                <a:latin typeface="Microsoft Sans Serif"/>
                <a:cs typeface="Microsoft Sans Serif"/>
              </a:rPr>
              <a:t>але </a:t>
            </a:r>
            <a:r>
              <a:rPr dirty="0" sz="1800" spc="105">
                <a:solidFill>
                  <a:srgbClr val="231F20"/>
                </a:solidFill>
                <a:latin typeface="Microsoft Sans Serif"/>
                <a:cs typeface="Microsoft Sans Serif"/>
              </a:rPr>
              <a:t>час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дітей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70">
                <a:solidFill>
                  <a:srgbClr val="231F20"/>
                </a:solidFill>
                <a:latin typeface="Microsoft Sans Serif"/>
                <a:cs typeface="Microsoft Sans Serif"/>
              </a:rPr>
              <a:t>із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200">
                <a:solidFill>
                  <a:srgbClr val="231F20"/>
                </a:solidFill>
                <a:latin typeface="Microsoft Sans Serif"/>
                <a:cs typeface="Microsoft Sans Serif"/>
              </a:rPr>
              <a:t>ними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потрібно </a:t>
            </a:r>
            <a:r>
              <a:rPr dirty="0" sz="1800" spc="100">
                <a:solidFill>
                  <a:srgbClr val="231F20"/>
                </a:solidFill>
                <a:latin typeface="Microsoft Sans Serif"/>
                <a:cs typeface="Microsoft Sans Serif"/>
              </a:rPr>
              <a:t>обмежувати.</a:t>
            </a:r>
            <a:endParaRPr sz="1800">
              <a:latin typeface="Microsoft Sans Serif"/>
              <a:cs typeface="Microsoft Sans Serif"/>
            </a:endParaRPr>
          </a:p>
        </p:txBody>
      </p:sp>
      <p:grpSp>
        <p:nvGrpSpPr>
          <p:cNvPr id="32" name="object 32" descr="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33" name="object 33" descr="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5" name="object 3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2"/>
            </a:xfrm>
            <a:prstGeom prst="rect">
              <a:avLst/>
            </a:prstGeom>
          </p:spPr>
        </p:pic>
        <p:pic>
          <p:nvPicPr>
            <p:cNvPr id="36" name="object 3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37" name="object 3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38" name="object 3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32</a:t>
            </a:fld>
          </a:p>
        </p:txBody>
      </p:sp>
      <p:sp>
        <p:nvSpPr>
          <p:cNvPr id="39" name="object 3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40" name="object 40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81076" rIns="0" bIns="0" rtlCol="0" vert="horz">
            <a:spAutoFit/>
          </a:bodyPr>
          <a:lstStyle/>
          <a:p>
            <a:pPr marL="1104265">
              <a:lnSpc>
                <a:spcPct val="100000"/>
              </a:lnSpc>
              <a:spcBef>
                <a:spcPts val="100"/>
              </a:spcBef>
            </a:pPr>
            <a:r>
              <a:rPr dirty="0" spc="265"/>
              <a:t>Поділися</a:t>
            </a:r>
            <a:r>
              <a:rPr dirty="0" spc="20"/>
              <a:t> </a:t>
            </a:r>
            <a:r>
              <a:rPr dirty="0" spc="140"/>
              <a:t>з</a:t>
            </a:r>
            <a:r>
              <a:rPr dirty="0" spc="25"/>
              <a:t> </a:t>
            </a:r>
            <a:r>
              <a:rPr dirty="0" spc="300"/>
              <a:t>іншими!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44569" y="2646566"/>
            <a:ext cx="3200767" cy="2775342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5" name="object 5" descr="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0" name="object 1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32</a:t>
            </a:fld>
          </a:p>
        </p:txBody>
      </p:sp>
      <p:sp>
        <p:nvSpPr>
          <p:cNvPr id="11" name="object 11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12" name="object 12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83070" rIns="0" bIns="0" rtlCol="0" vert="horz">
            <a:spAutoFit/>
          </a:bodyPr>
          <a:lstStyle/>
          <a:p>
            <a:pPr marL="3495675">
              <a:lnSpc>
                <a:spcPct val="100000"/>
              </a:lnSpc>
              <a:spcBef>
                <a:spcPts val="100"/>
              </a:spcBef>
            </a:pPr>
            <a:r>
              <a:rPr dirty="0" spc="229"/>
              <a:t>Початок</a:t>
            </a:r>
            <a:r>
              <a:rPr dirty="0" spc="30"/>
              <a:t> </a:t>
            </a:r>
            <a:r>
              <a:rPr dirty="0" spc="305"/>
              <a:t>обговорення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4063288" y="4276128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4063288" y="4919738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4010304" y="1836547"/>
            <a:ext cx="5906770" cy="37223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145">
                <a:solidFill>
                  <a:srgbClr val="231F20"/>
                </a:solidFill>
                <a:latin typeface="Microsoft Sans Serif"/>
                <a:cs typeface="Microsoft Sans Serif"/>
              </a:rPr>
              <a:t>Нотатник.</a:t>
            </a:r>
            <a:r>
              <a:rPr dirty="0" sz="24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75">
                <a:solidFill>
                  <a:srgbClr val="231F20"/>
                </a:solidFill>
                <a:latin typeface="Microsoft Sans Serif"/>
                <a:cs typeface="Microsoft Sans Serif"/>
              </a:rPr>
              <a:t>Трекер</a:t>
            </a:r>
            <a:r>
              <a:rPr dirty="0" sz="24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35">
                <a:solidFill>
                  <a:srgbClr val="231F20"/>
                </a:solidFill>
                <a:latin typeface="Microsoft Sans Serif"/>
                <a:cs typeface="Microsoft Sans Serif"/>
              </a:rPr>
              <a:t>думок.</a:t>
            </a:r>
            <a:r>
              <a:rPr dirty="0" sz="24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200">
                <a:solidFill>
                  <a:srgbClr val="231F20"/>
                </a:solidFill>
                <a:latin typeface="Microsoft Sans Serif"/>
                <a:cs typeface="Microsoft Sans Serif"/>
              </a:rPr>
              <a:t>Письмо</a:t>
            </a:r>
            <a:r>
              <a:rPr dirty="0" sz="24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-25">
                <a:solidFill>
                  <a:srgbClr val="231F20"/>
                </a:solidFill>
                <a:latin typeface="Microsoft Sans Serif"/>
                <a:cs typeface="Microsoft Sans Serif"/>
              </a:rPr>
              <a:t>№1</a:t>
            </a:r>
            <a:endParaRPr sz="2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09"/>
              </a:spcBef>
            </a:pPr>
            <a:endParaRPr sz="2400">
              <a:latin typeface="Microsoft Sans Serif"/>
              <a:cs typeface="Microsoft Sans Serif"/>
            </a:endParaRPr>
          </a:p>
          <a:p>
            <a:pPr marL="1128395">
              <a:lnSpc>
                <a:spcPct val="100000"/>
              </a:lnSpc>
            </a:pP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5</a:t>
            </a:r>
            <a:r>
              <a:rPr dirty="0" sz="20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5">
                <a:solidFill>
                  <a:srgbClr val="231F20"/>
                </a:solidFill>
                <a:latin typeface="Microsoft Sans Serif"/>
                <a:cs typeface="Microsoft Sans Serif"/>
              </a:rPr>
              <a:t>хвилин</a:t>
            </a:r>
            <a:endParaRPr sz="2000">
              <a:latin typeface="Microsoft Sans Serif"/>
              <a:cs typeface="Microsoft Sans Serif"/>
            </a:endParaRPr>
          </a:p>
          <a:p>
            <a:pPr marL="1128395" marR="1964055">
              <a:lnSpc>
                <a:spcPct val="100000"/>
              </a:lnSpc>
              <a:spcBef>
                <a:spcPts val="340"/>
              </a:spcBef>
            </a:pP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Вам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потрібно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0">
                <a:solidFill>
                  <a:srgbClr val="231F20"/>
                </a:solidFill>
                <a:latin typeface="Microsoft Sans Serif"/>
                <a:cs typeface="Microsoft Sans Serif"/>
              </a:rPr>
              <a:t>лише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записати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свої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думки.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765"/>
              </a:spcBef>
            </a:pPr>
            <a:endParaRPr sz="2000">
              <a:latin typeface="Microsoft Sans Serif"/>
              <a:cs typeface="Microsoft Sans Serif"/>
            </a:endParaRPr>
          </a:p>
          <a:p>
            <a:pPr marL="378460">
              <a:lnSpc>
                <a:spcPct val="100000"/>
              </a:lnSpc>
            </a:pPr>
            <a:r>
              <a:rPr dirty="0" sz="2000" spc="95">
                <a:solidFill>
                  <a:srgbClr val="231F20"/>
                </a:solidFill>
                <a:latin typeface="Microsoft Sans Serif"/>
                <a:cs typeface="Microsoft Sans Serif"/>
              </a:rPr>
              <a:t>Як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гаджети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впливають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ваше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життя?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2000">
              <a:latin typeface="Microsoft Sans Serif"/>
              <a:cs typeface="Microsoft Sans Serif"/>
            </a:endParaRPr>
          </a:p>
          <a:p>
            <a:pPr marL="378460" marR="1659255" indent="-635">
              <a:lnSpc>
                <a:spcPct val="116700"/>
              </a:lnSpc>
              <a:spcBef>
                <a:spcPts val="5"/>
              </a:spcBef>
            </a:pP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якою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метою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ви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найчастіше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користуєтеся</a:t>
            </a:r>
            <a:r>
              <a:rPr dirty="0" sz="2000" spc="6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гаджетами?</a:t>
            </a:r>
            <a:endParaRPr sz="2000">
              <a:latin typeface="Microsoft Sans Serif"/>
              <a:cs typeface="Microsoft Sans Serif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4022991" y="2754248"/>
            <a:ext cx="710565" cy="705485"/>
            <a:chOff x="4022991" y="2754248"/>
            <a:chExt cx="710565" cy="705485"/>
          </a:xfrm>
        </p:grpSpPr>
        <p:sp>
          <p:nvSpPr>
            <p:cNvPr id="7" name="object 7" descr=""/>
            <p:cNvSpPr/>
            <p:nvPr/>
          </p:nvSpPr>
          <p:spPr>
            <a:xfrm>
              <a:off x="4022991" y="2764929"/>
              <a:ext cx="694055" cy="694690"/>
            </a:xfrm>
            <a:custGeom>
              <a:avLst/>
              <a:gdLst/>
              <a:ahLst/>
              <a:cxnLst/>
              <a:rect l="l" t="t" r="r" b="b"/>
              <a:pathLst>
                <a:path w="694054" h="694689">
                  <a:moveTo>
                    <a:pt x="346748" y="0"/>
                  </a:moveTo>
                  <a:lnTo>
                    <a:pt x="299696" y="3169"/>
                  </a:lnTo>
                  <a:lnTo>
                    <a:pt x="254568" y="12401"/>
                  </a:lnTo>
                  <a:lnTo>
                    <a:pt x="211778" y="27282"/>
                  </a:lnTo>
                  <a:lnTo>
                    <a:pt x="171737" y="47399"/>
                  </a:lnTo>
                  <a:lnTo>
                    <a:pt x="134860" y="72337"/>
                  </a:lnTo>
                  <a:lnTo>
                    <a:pt x="101560" y="101684"/>
                  </a:lnTo>
                  <a:lnTo>
                    <a:pt x="72249" y="135025"/>
                  </a:lnTo>
                  <a:lnTo>
                    <a:pt x="47341" y="171946"/>
                  </a:lnTo>
                  <a:lnTo>
                    <a:pt x="27249" y="212035"/>
                  </a:lnTo>
                  <a:lnTo>
                    <a:pt x="12386" y="254877"/>
                  </a:lnTo>
                  <a:lnTo>
                    <a:pt x="3165" y="300059"/>
                  </a:lnTo>
                  <a:lnTo>
                    <a:pt x="0" y="347167"/>
                  </a:lnTo>
                  <a:lnTo>
                    <a:pt x="3165" y="394274"/>
                  </a:lnTo>
                  <a:lnTo>
                    <a:pt x="12386" y="439455"/>
                  </a:lnTo>
                  <a:lnTo>
                    <a:pt x="27249" y="482296"/>
                  </a:lnTo>
                  <a:lnTo>
                    <a:pt x="47341" y="522384"/>
                  </a:lnTo>
                  <a:lnTo>
                    <a:pt x="72249" y="559304"/>
                  </a:lnTo>
                  <a:lnTo>
                    <a:pt x="101560" y="592643"/>
                  </a:lnTo>
                  <a:lnTo>
                    <a:pt x="134860" y="621988"/>
                  </a:lnTo>
                  <a:lnTo>
                    <a:pt x="171737" y="646925"/>
                  </a:lnTo>
                  <a:lnTo>
                    <a:pt x="211778" y="667041"/>
                  </a:lnTo>
                  <a:lnTo>
                    <a:pt x="254568" y="681921"/>
                  </a:lnTo>
                  <a:lnTo>
                    <a:pt x="299696" y="691152"/>
                  </a:lnTo>
                  <a:lnTo>
                    <a:pt x="346748" y="694321"/>
                  </a:lnTo>
                  <a:lnTo>
                    <a:pt x="393799" y="691152"/>
                  </a:lnTo>
                  <a:lnTo>
                    <a:pt x="438927" y="681921"/>
                  </a:lnTo>
                  <a:lnTo>
                    <a:pt x="481717" y="667041"/>
                  </a:lnTo>
                  <a:lnTo>
                    <a:pt x="521758" y="646925"/>
                  </a:lnTo>
                  <a:lnTo>
                    <a:pt x="558635" y="621988"/>
                  </a:lnTo>
                  <a:lnTo>
                    <a:pt x="591935" y="592643"/>
                  </a:lnTo>
                  <a:lnTo>
                    <a:pt x="621246" y="559304"/>
                  </a:lnTo>
                  <a:lnTo>
                    <a:pt x="646154" y="522384"/>
                  </a:lnTo>
                  <a:lnTo>
                    <a:pt x="666246" y="482296"/>
                  </a:lnTo>
                  <a:lnTo>
                    <a:pt x="681109" y="439455"/>
                  </a:lnTo>
                  <a:lnTo>
                    <a:pt x="690330" y="394274"/>
                  </a:lnTo>
                  <a:lnTo>
                    <a:pt x="693496" y="347167"/>
                  </a:lnTo>
                  <a:lnTo>
                    <a:pt x="690330" y="300059"/>
                  </a:lnTo>
                  <a:lnTo>
                    <a:pt x="681109" y="254877"/>
                  </a:lnTo>
                  <a:lnTo>
                    <a:pt x="666246" y="212035"/>
                  </a:lnTo>
                  <a:lnTo>
                    <a:pt x="646154" y="171946"/>
                  </a:lnTo>
                  <a:lnTo>
                    <a:pt x="621246" y="135025"/>
                  </a:lnTo>
                  <a:lnTo>
                    <a:pt x="591935" y="101684"/>
                  </a:lnTo>
                  <a:lnTo>
                    <a:pt x="558635" y="72337"/>
                  </a:lnTo>
                  <a:lnTo>
                    <a:pt x="521758" y="47399"/>
                  </a:lnTo>
                  <a:lnTo>
                    <a:pt x="481717" y="27282"/>
                  </a:lnTo>
                  <a:lnTo>
                    <a:pt x="438927" y="12401"/>
                  </a:lnTo>
                  <a:lnTo>
                    <a:pt x="393799" y="3169"/>
                  </a:lnTo>
                  <a:lnTo>
                    <a:pt x="346748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046829" y="2764929"/>
              <a:ext cx="669925" cy="673735"/>
            </a:xfrm>
            <a:custGeom>
              <a:avLst/>
              <a:gdLst/>
              <a:ahLst/>
              <a:cxnLst/>
              <a:rect l="l" t="t" r="r" b="b"/>
              <a:pathLst>
                <a:path w="669925" h="673735">
                  <a:moveTo>
                    <a:pt x="322910" y="0"/>
                  </a:moveTo>
                  <a:lnTo>
                    <a:pt x="274215" y="3399"/>
                  </a:lnTo>
                  <a:lnTo>
                    <a:pt x="227602" y="13288"/>
                  </a:lnTo>
                  <a:lnTo>
                    <a:pt x="183528" y="29206"/>
                  </a:lnTo>
                  <a:lnTo>
                    <a:pt x="142450" y="50691"/>
                  </a:lnTo>
                  <a:lnTo>
                    <a:pt x="104825" y="77279"/>
                  </a:lnTo>
                  <a:lnTo>
                    <a:pt x="74611" y="110821"/>
                  </a:lnTo>
                  <a:lnTo>
                    <a:pt x="48912" y="148104"/>
                  </a:lnTo>
                  <a:lnTo>
                    <a:pt x="28167" y="188691"/>
                  </a:lnTo>
                  <a:lnTo>
                    <a:pt x="12809" y="232150"/>
                  </a:lnTo>
                  <a:lnTo>
                    <a:pt x="3274" y="278046"/>
                  </a:lnTo>
                  <a:lnTo>
                    <a:pt x="0" y="325945"/>
                  </a:lnTo>
                  <a:lnTo>
                    <a:pt x="3165" y="373053"/>
                  </a:lnTo>
                  <a:lnTo>
                    <a:pt x="12386" y="418235"/>
                  </a:lnTo>
                  <a:lnTo>
                    <a:pt x="27249" y="461077"/>
                  </a:lnTo>
                  <a:lnTo>
                    <a:pt x="47341" y="501165"/>
                  </a:lnTo>
                  <a:lnTo>
                    <a:pt x="72249" y="538087"/>
                  </a:lnTo>
                  <a:lnTo>
                    <a:pt x="101560" y="571428"/>
                  </a:lnTo>
                  <a:lnTo>
                    <a:pt x="134860" y="600775"/>
                  </a:lnTo>
                  <a:lnTo>
                    <a:pt x="171737" y="625713"/>
                  </a:lnTo>
                  <a:lnTo>
                    <a:pt x="211778" y="645830"/>
                  </a:lnTo>
                  <a:lnTo>
                    <a:pt x="254568" y="660711"/>
                  </a:lnTo>
                  <a:lnTo>
                    <a:pt x="299696" y="669943"/>
                  </a:lnTo>
                  <a:lnTo>
                    <a:pt x="346748" y="673112"/>
                  </a:lnTo>
                  <a:lnTo>
                    <a:pt x="395442" y="669713"/>
                  </a:lnTo>
                  <a:lnTo>
                    <a:pt x="442056" y="659823"/>
                  </a:lnTo>
                  <a:lnTo>
                    <a:pt x="486130" y="643905"/>
                  </a:lnTo>
                  <a:lnTo>
                    <a:pt x="527207" y="622421"/>
                  </a:lnTo>
                  <a:lnTo>
                    <a:pt x="564832" y="595833"/>
                  </a:lnTo>
                  <a:lnTo>
                    <a:pt x="595047" y="562285"/>
                  </a:lnTo>
                  <a:lnTo>
                    <a:pt x="620745" y="525000"/>
                  </a:lnTo>
                  <a:lnTo>
                    <a:pt x="641491" y="484411"/>
                  </a:lnTo>
                  <a:lnTo>
                    <a:pt x="656849" y="440953"/>
                  </a:lnTo>
                  <a:lnTo>
                    <a:pt x="666383" y="395060"/>
                  </a:lnTo>
                  <a:lnTo>
                    <a:pt x="669658" y="347167"/>
                  </a:lnTo>
                  <a:lnTo>
                    <a:pt x="666492" y="300059"/>
                  </a:lnTo>
                  <a:lnTo>
                    <a:pt x="657272" y="254877"/>
                  </a:lnTo>
                  <a:lnTo>
                    <a:pt x="642409" y="212035"/>
                  </a:lnTo>
                  <a:lnTo>
                    <a:pt x="622316" y="171946"/>
                  </a:lnTo>
                  <a:lnTo>
                    <a:pt x="597408" y="135025"/>
                  </a:lnTo>
                  <a:lnTo>
                    <a:pt x="568097" y="101684"/>
                  </a:lnTo>
                  <a:lnTo>
                    <a:pt x="534797" y="72337"/>
                  </a:lnTo>
                  <a:lnTo>
                    <a:pt x="497920" y="47399"/>
                  </a:lnTo>
                  <a:lnTo>
                    <a:pt x="457880" y="27282"/>
                  </a:lnTo>
                  <a:lnTo>
                    <a:pt x="415089" y="12401"/>
                  </a:lnTo>
                  <a:lnTo>
                    <a:pt x="369961" y="3169"/>
                  </a:lnTo>
                  <a:lnTo>
                    <a:pt x="322910" y="0"/>
                  </a:lnTo>
                  <a:close/>
                </a:path>
              </a:pathLst>
            </a:custGeom>
            <a:solidFill>
              <a:srgbClr val="A7D9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098709" y="2807029"/>
              <a:ext cx="582295" cy="582295"/>
            </a:xfrm>
            <a:custGeom>
              <a:avLst/>
              <a:gdLst/>
              <a:ahLst/>
              <a:cxnLst/>
              <a:rect l="l" t="t" r="r" b="b"/>
              <a:pathLst>
                <a:path w="582295" h="582295">
                  <a:moveTo>
                    <a:pt x="77889" y="284175"/>
                  </a:moveTo>
                  <a:lnTo>
                    <a:pt x="72326" y="278612"/>
                  </a:lnTo>
                  <a:lnTo>
                    <a:pt x="12407" y="278612"/>
                  </a:lnTo>
                  <a:lnTo>
                    <a:pt x="5549" y="278612"/>
                  </a:lnTo>
                  <a:lnTo>
                    <a:pt x="0" y="284175"/>
                  </a:lnTo>
                  <a:lnTo>
                    <a:pt x="0" y="297878"/>
                  </a:lnTo>
                  <a:lnTo>
                    <a:pt x="5549" y="303441"/>
                  </a:lnTo>
                  <a:lnTo>
                    <a:pt x="72326" y="303441"/>
                  </a:lnTo>
                  <a:lnTo>
                    <a:pt x="77889" y="297878"/>
                  </a:lnTo>
                  <a:lnTo>
                    <a:pt x="77889" y="284175"/>
                  </a:lnTo>
                  <a:close/>
                </a:path>
                <a:path w="582295" h="582295">
                  <a:moveTo>
                    <a:pt x="86906" y="416801"/>
                  </a:moveTo>
                  <a:lnTo>
                    <a:pt x="83477" y="410857"/>
                  </a:lnTo>
                  <a:lnTo>
                    <a:pt x="80048" y="404914"/>
                  </a:lnTo>
                  <a:lnTo>
                    <a:pt x="72453" y="402882"/>
                  </a:lnTo>
                  <a:lnTo>
                    <a:pt x="37604" y="423011"/>
                  </a:lnTo>
                  <a:lnTo>
                    <a:pt x="35572" y="430606"/>
                  </a:lnTo>
                  <a:lnTo>
                    <a:pt x="41300" y="440524"/>
                  </a:lnTo>
                  <a:lnTo>
                    <a:pt x="45466" y="442747"/>
                  </a:lnTo>
                  <a:lnTo>
                    <a:pt x="51866" y="442747"/>
                  </a:lnTo>
                  <a:lnTo>
                    <a:pt x="54000" y="442214"/>
                  </a:lnTo>
                  <a:lnTo>
                    <a:pt x="84874" y="424383"/>
                  </a:lnTo>
                  <a:lnTo>
                    <a:pt x="86906" y="416801"/>
                  </a:lnTo>
                  <a:close/>
                </a:path>
                <a:path w="582295" h="582295">
                  <a:moveTo>
                    <a:pt x="86906" y="165265"/>
                  </a:moveTo>
                  <a:lnTo>
                    <a:pt x="84874" y="157670"/>
                  </a:lnTo>
                  <a:lnTo>
                    <a:pt x="50012" y="137541"/>
                  </a:lnTo>
                  <a:lnTo>
                    <a:pt x="42430" y="139573"/>
                  </a:lnTo>
                  <a:lnTo>
                    <a:pt x="35572" y="151447"/>
                  </a:lnTo>
                  <a:lnTo>
                    <a:pt x="37604" y="159042"/>
                  </a:lnTo>
                  <a:lnTo>
                    <a:pt x="68478" y="176872"/>
                  </a:lnTo>
                  <a:lnTo>
                    <a:pt x="70612" y="177406"/>
                  </a:lnTo>
                  <a:lnTo>
                    <a:pt x="77000" y="177406"/>
                  </a:lnTo>
                  <a:lnTo>
                    <a:pt x="81178" y="175171"/>
                  </a:lnTo>
                  <a:lnTo>
                    <a:pt x="83477" y="171196"/>
                  </a:lnTo>
                  <a:lnTo>
                    <a:pt x="86906" y="165265"/>
                  </a:lnTo>
                  <a:close/>
                </a:path>
                <a:path w="582295" h="582295">
                  <a:moveTo>
                    <a:pt x="179171" y="509600"/>
                  </a:moveTo>
                  <a:lnTo>
                    <a:pt x="177139" y="502005"/>
                  </a:lnTo>
                  <a:lnTo>
                    <a:pt x="165265" y="495147"/>
                  </a:lnTo>
                  <a:lnTo>
                    <a:pt x="157670" y="497192"/>
                  </a:lnTo>
                  <a:lnTo>
                    <a:pt x="154241" y="503123"/>
                  </a:lnTo>
                  <a:lnTo>
                    <a:pt x="137541" y="532041"/>
                  </a:lnTo>
                  <a:lnTo>
                    <a:pt x="139585" y="539635"/>
                  </a:lnTo>
                  <a:lnTo>
                    <a:pt x="147472" y="544182"/>
                  </a:lnTo>
                  <a:lnTo>
                    <a:pt x="149606" y="544728"/>
                  </a:lnTo>
                  <a:lnTo>
                    <a:pt x="156006" y="544728"/>
                  </a:lnTo>
                  <a:lnTo>
                    <a:pt x="160172" y="542493"/>
                  </a:lnTo>
                  <a:lnTo>
                    <a:pt x="179171" y="509600"/>
                  </a:lnTo>
                  <a:close/>
                </a:path>
                <a:path w="582295" h="582295">
                  <a:moveTo>
                    <a:pt x="179171" y="72453"/>
                  </a:moveTo>
                  <a:lnTo>
                    <a:pt x="159042" y="37604"/>
                  </a:lnTo>
                  <a:lnTo>
                    <a:pt x="151460" y="35560"/>
                  </a:lnTo>
                  <a:lnTo>
                    <a:pt x="139585" y="42418"/>
                  </a:lnTo>
                  <a:lnTo>
                    <a:pt x="137541" y="50012"/>
                  </a:lnTo>
                  <a:lnTo>
                    <a:pt x="154241" y="78930"/>
                  </a:lnTo>
                  <a:lnTo>
                    <a:pt x="156540" y="82918"/>
                  </a:lnTo>
                  <a:lnTo>
                    <a:pt x="160718" y="85140"/>
                  </a:lnTo>
                  <a:lnTo>
                    <a:pt x="167106" y="85140"/>
                  </a:lnTo>
                  <a:lnTo>
                    <a:pt x="169240" y="84607"/>
                  </a:lnTo>
                  <a:lnTo>
                    <a:pt x="177139" y="80048"/>
                  </a:lnTo>
                  <a:lnTo>
                    <a:pt x="179171" y="72453"/>
                  </a:lnTo>
                  <a:close/>
                </a:path>
                <a:path w="582295" h="582295">
                  <a:moveTo>
                    <a:pt x="303441" y="509714"/>
                  </a:moveTo>
                  <a:lnTo>
                    <a:pt x="297878" y="504164"/>
                  </a:lnTo>
                  <a:lnTo>
                    <a:pt x="284175" y="504164"/>
                  </a:lnTo>
                  <a:lnTo>
                    <a:pt x="278612" y="509714"/>
                  </a:lnTo>
                  <a:lnTo>
                    <a:pt x="278612" y="516572"/>
                  </a:lnTo>
                  <a:lnTo>
                    <a:pt x="278612" y="576491"/>
                  </a:lnTo>
                  <a:lnTo>
                    <a:pt x="284175" y="582053"/>
                  </a:lnTo>
                  <a:lnTo>
                    <a:pt x="297878" y="582053"/>
                  </a:lnTo>
                  <a:lnTo>
                    <a:pt x="303441" y="576491"/>
                  </a:lnTo>
                  <a:lnTo>
                    <a:pt x="303441" y="509714"/>
                  </a:lnTo>
                  <a:close/>
                </a:path>
                <a:path w="582295" h="582295">
                  <a:moveTo>
                    <a:pt x="303441" y="5549"/>
                  </a:moveTo>
                  <a:lnTo>
                    <a:pt x="297878" y="0"/>
                  </a:lnTo>
                  <a:lnTo>
                    <a:pt x="284175" y="0"/>
                  </a:lnTo>
                  <a:lnTo>
                    <a:pt x="278612" y="5549"/>
                  </a:lnTo>
                  <a:lnTo>
                    <a:pt x="278612" y="72339"/>
                  </a:lnTo>
                  <a:lnTo>
                    <a:pt x="284175" y="77889"/>
                  </a:lnTo>
                  <a:lnTo>
                    <a:pt x="297878" y="77889"/>
                  </a:lnTo>
                  <a:lnTo>
                    <a:pt x="303441" y="72339"/>
                  </a:lnTo>
                  <a:lnTo>
                    <a:pt x="303441" y="65481"/>
                  </a:lnTo>
                  <a:lnTo>
                    <a:pt x="303441" y="5549"/>
                  </a:lnTo>
                  <a:close/>
                </a:path>
                <a:path w="582295" h="582295">
                  <a:moveTo>
                    <a:pt x="444512" y="532053"/>
                  </a:moveTo>
                  <a:lnTo>
                    <a:pt x="424383" y="497192"/>
                  </a:lnTo>
                  <a:lnTo>
                    <a:pt x="416788" y="495160"/>
                  </a:lnTo>
                  <a:lnTo>
                    <a:pt x="410857" y="498589"/>
                  </a:lnTo>
                  <a:lnTo>
                    <a:pt x="404926" y="502018"/>
                  </a:lnTo>
                  <a:lnTo>
                    <a:pt x="402882" y="509612"/>
                  </a:lnTo>
                  <a:lnTo>
                    <a:pt x="421881" y="542505"/>
                  </a:lnTo>
                  <a:lnTo>
                    <a:pt x="426046" y="544728"/>
                  </a:lnTo>
                  <a:lnTo>
                    <a:pt x="432447" y="544728"/>
                  </a:lnTo>
                  <a:lnTo>
                    <a:pt x="434581" y="544195"/>
                  </a:lnTo>
                  <a:lnTo>
                    <a:pt x="442468" y="539635"/>
                  </a:lnTo>
                  <a:lnTo>
                    <a:pt x="444512" y="532053"/>
                  </a:lnTo>
                  <a:close/>
                </a:path>
                <a:path w="582295" h="582295">
                  <a:moveTo>
                    <a:pt x="444512" y="49999"/>
                  </a:moveTo>
                  <a:lnTo>
                    <a:pt x="442480" y="42418"/>
                  </a:lnTo>
                  <a:lnTo>
                    <a:pt x="430606" y="35560"/>
                  </a:lnTo>
                  <a:lnTo>
                    <a:pt x="423011" y="37592"/>
                  </a:lnTo>
                  <a:lnTo>
                    <a:pt x="402894" y="72440"/>
                  </a:lnTo>
                  <a:lnTo>
                    <a:pt x="404926" y="80035"/>
                  </a:lnTo>
                  <a:lnTo>
                    <a:pt x="412813" y="84594"/>
                  </a:lnTo>
                  <a:lnTo>
                    <a:pt x="414947" y="85128"/>
                  </a:lnTo>
                  <a:lnTo>
                    <a:pt x="417055" y="85128"/>
                  </a:lnTo>
                  <a:lnTo>
                    <a:pt x="421347" y="85128"/>
                  </a:lnTo>
                  <a:lnTo>
                    <a:pt x="425513" y="82905"/>
                  </a:lnTo>
                  <a:lnTo>
                    <a:pt x="444512" y="49999"/>
                  </a:lnTo>
                  <a:close/>
                </a:path>
                <a:path w="582295" h="582295">
                  <a:moveTo>
                    <a:pt x="546493" y="430606"/>
                  </a:moveTo>
                  <a:lnTo>
                    <a:pt x="544461" y="423024"/>
                  </a:lnTo>
                  <a:lnTo>
                    <a:pt x="515543" y="406323"/>
                  </a:lnTo>
                  <a:lnTo>
                    <a:pt x="509600" y="402894"/>
                  </a:lnTo>
                  <a:lnTo>
                    <a:pt x="502018" y="404926"/>
                  </a:lnTo>
                  <a:lnTo>
                    <a:pt x="495160" y="416801"/>
                  </a:lnTo>
                  <a:lnTo>
                    <a:pt x="497192" y="424395"/>
                  </a:lnTo>
                  <a:lnTo>
                    <a:pt x="528066" y="442214"/>
                  </a:lnTo>
                  <a:lnTo>
                    <a:pt x="530199" y="442760"/>
                  </a:lnTo>
                  <a:lnTo>
                    <a:pt x="536600" y="442760"/>
                  </a:lnTo>
                  <a:lnTo>
                    <a:pt x="540766" y="440524"/>
                  </a:lnTo>
                  <a:lnTo>
                    <a:pt x="546493" y="430606"/>
                  </a:lnTo>
                  <a:close/>
                </a:path>
                <a:path w="582295" h="582295">
                  <a:moveTo>
                    <a:pt x="546493" y="151447"/>
                  </a:moveTo>
                  <a:lnTo>
                    <a:pt x="539635" y="139573"/>
                  </a:lnTo>
                  <a:lnTo>
                    <a:pt x="532041" y="137541"/>
                  </a:lnTo>
                  <a:lnTo>
                    <a:pt x="526110" y="140970"/>
                  </a:lnTo>
                  <a:lnTo>
                    <a:pt x="497192" y="157670"/>
                  </a:lnTo>
                  <a:lnTo>
                    <a:pt x="495160" y="165252"/>
                  </a:lnTo>
                  <a:lnTo>
                    <a:pt x="500888" y="175171"/>
                  </a:lnTo>
                  <a:lnTo>
                    <a:pt x="505053" y="177406"/>
                  </a:lnTo>
                  <a:lnTo>
                    <a:pt x="511454" y="177406"/>
                  </a:lnTo>
                  <a:lnTo>
                    <a:pt x="513588" y="176860"/>
                  </a:lnTo>
                  <a:lnTo>
                    <a:pt x="544461" y="159042"/>
                  </a:lnTo>
                  <a:lnTo>
                    <a:pt x="546493" y="151447"/>
                  </a:lnTo>
                  <a:close/>
                </a:path>
                <a:path w="582295" h="582295">
                  <a:moveTo>
                    <a:pt x="582053" y="284175"/>
                  </a:moveTo>
                  <a:lnTo>
                    <a:pt x="576491" y="278625"/>
                  </a:lnTo>
                  <a:lnTo>
                    <a:pt x="509714" y="278625"/>
                  </a:lnTo>
                  <a:lnTo>
                    <a:pt x="504164" y="284175"/>
                  </a:lnTo>
                  <a:lnTo>
                    <a:pt x="504164" y="297891"/>
                  </a:lnTo>
                  <a:lnTo>
                    <a:pt x="509714" y="303441"/>
                  </a:lnTo>
                  <a:lnTo>
                    <a:pt x="576491" y="303441"/>
                  </a:lnTo>
                  <a:lnTo>
                    <a:pt x="582053" y="297891"/>
                  </a:lnTo>
                  <a:lnTo>
                    <a:pt x="582053" y="291033"/>
                  </a:lnTo>
                  <a:lnTo>
                    <a:pt x="582053" y="2841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49318" y="3058083"/>
              <a:ext cx="80860" cy="79438"/>
            </a:xfrm>
            <a:prstGeom prst="rect">
              <a:avLst/>
            </a:prstGeom>
          </p:spPr>
        </p:pic>
        <p:sp>
          <p:nvSpPr>
            <p:cNvPr id="11" name="object 11" descr=""/>
            <p:cNvSpPr/>
            <p:nvPr/>
          </p:nvSpPr>
          <p:spPr>
            <a:xfrm>
              <a:off x="4045928" y="2754248"/>
              <a:ext cx="687705" cy="688340"/>
            </a:xfrm>
            <a:custGeom>
              <a:avLst/>
              <a:gdLst/>
              <a:ahLst/>
              <a:cxnLst/>
              <a:rect l="l" t="t" r="r" b="b"/>
              <a:pathLst>
                <a:path w="687704" h="688339">
                  <a:moveTo>
                    <a:pt x="572655" y="94157"/>
                  </a:moveTo>
                  <a:lnTo>
                    <a:pt x="525373" y="51562"/>
                  </a:lnTo>
                  <a:lnTo>
                    <a:pt x="480326" y="27952"/>
                  </a:lnTo>
                  <a:lnTo>
                    <a:pt x="432396" y="11315"/>
                  </a:lnTo>
                  <a:lnTo>
                    <a:pt x="382346" y="1917"/>
                  </a:lnTo>
                  <a:lnTo>
                    <a:pt x="330898" y="0"/>
                  </a:lnTo>
                  <a:lnTo>
                    <a:pt x="279438" y="5778"/>
                  </a:lnTo>
                  <a:lnTo>
                    <a:pt x="229946" y="19024"/>
                  </a:lnTo>
                  <a:lnTo>
                    <a:pt x="183134" y="39446"/>
                  </a:lnTo>
                  <a:lnTo>
                    <a:pt x="139750" y="66700"/>
                  </a:lnTo>
                  <a:lnTo>
                    <a:pt x="100495" y="100495"/>
                  </a:lnTo>
                  <a:lnTo>
                    <a:pt x="66687" y="139763"/>
                  </a:lnTo>
                  <a:lnTo>
                    <a:pt x="39433" y="183146"/>
                  </a:lnTo>
                  <a:lnTo>
                    <a:pt x="19011" y="229958"/>
                  </a:lnTo>
                  <a:lnTo>
                    <a:pt x="5765" y="279450"/>
                  </a:lnTo>
                  <a:lnTo>
                    <a:pt x="0" y="330898"/>
                  </a:lnTo>
                  <a:lnTo>
                    <a:pt x="1905" y="382358"/>
                  </a:lnTo>
                  <a:lnTo>
                    <a:pt x="11303" y="432409"/>
                  </a:lnTo>
                  <a:lnTo>
                    <a:pt x="27927" y="480339"/>
                  </a:lnTo>
                  <a:lnTo>
                    <a:pt x="51536" y="525386"/>
                  </a:lnTo>
                  <a:lnTo>
                    <a:pt x="81876" y="566826"/>
                  </a:lnTo>
                  <a:lnTo>
                    <a:pt x="87820" y="571182"/>
                  </a:lnTo>
                  <a:lnTo>
                    <a:pt x="94183" y="571182"/>
                  </a:lnTo>
                  <a:lnTo>
                    <a:pt x="97040" y="570204"/>
                  </a:lnTo>
                  <a:lnTo>
                    <a:pt x="104597" y="563765"/>
                  </a:lnTo>
                  <a:lnTo>
                    <a:pt x="105206" y="555929"/>
                  </a:lnTo>
                  <a:lnTo>
                    <a:pt x="100761" y="550710"/>
                  </a:lnTo>
                  <a:lnTo>
                    <a:pt x="72618" y="512267"/>
                  </a:lnTo>
                  <a:lnTo>
                    <a:pt x="50711" y="470471"/>
                  </a:lnTo>
                  <a:lnTo>
                    <a:pt x="35293" y="426008"/>
                  </a:lnTo>
                  <a:lnTo>
                    <a:pt x="26568" y="379564"/>
                  </a:lnTo>
                  <a:lnTo>
                    <a:pt x="24803" y="331812"/>
                  </a:lnTo>
                  <a:lnTo>
                    <a:pt x="30149" y="284086"/>
                  </a:lnTo>
                  <a:lnTo>
                    <a:pt x="42443" y="238163"/>
                  </a:lnTo>
                  <a:lnTo>
                    <a:pt x="61391" y="194741"/>
                  </a:lnTo>
                  <a:lnTo>
                    <a:pt x="86677" y="154482"/>
                  </a:lnTo>
                  <a:lnTo>
                    <a:pt x="118046" y="118046"/>
                  </a:lnTo>
                  <a:lnTo>
                    <a:pt x="154470" y="86690"/>
                  </a:lnTo>
                  <a:lnTo>
                    <a:pt x="194729" y="61404"/>
                  </a:lnTo>
                  <a:lnTo>
                    <a:pt x="238150" y="42456"/>
                  </a:lnTo>
                  <a:lnTo>
                    <a:pt x="284073" y="30162"/>
                  </a:lnTo>
                  <a:lnTo>
                    <a:pt x="331812" y="24803"/>
                  </a:lnTo>
                  <a:lnTo>
                    <a:pt x="379552" y="26581"/>
                  </a:lnTo>
                  <a:lnTo>
                    <a:pt x="425996" y="35306"/>
                  </a:lnTo>
                  <a:lnTo>
                    <a:pt x="470458" y="50736"/>
                  </a:lnTo>
                  <a:lnTo>
                    <a:pt x="512254" y="72631"/>
                  </a:lnTo>
                  <a:lnTo>
                    <a:pt x="550710" y="100761"/>
                  </a:lnTo>
                  <a:lnTo>
                    <a:pt x="555929" y="105219"/>
                  </a:lnTo>
                  <a:lnTo>
                    <a:pt x="563765" y="104597"/>
                  </a:lnTo>
                  <a:lnTo>
                    <a:pt x="572655" y="94157"/>
                  </a:lnTo>
                  <a:close/>
                </a:path>
                <a:path w="687704" h="688339">
                  <a:moveTo>
                    <a:pt x="687628" y="356717"/>
                  </a:moveTo>
                  <a:lnTo>
                    <a:pt x="685711" y="305269"/>
                  </a:lnTo>
                  <a:lnTo>
                    <a:pt x="676300" y="255219"/>
                  </a:lnTo>
                  <a:lnTo>
                    <a:pt x="659676" y="207289"/>
                  </a:lnTo>
                  <a:lnTo>
                    <a:pt x="636066" y="162242"/>
                  </a:lnTo>
                  <a:lnTo>
                    <a:pt x="605739" y="120789"/>
                  </a:lnTo>
                  <a:lnTo>
                    <a:pt x="593458" y="114947"/>
                  </a:lnTo>
                  <a:lnTo>
                    <a:pt x="583018" y="123850"/>
                  </a:lnTo>
                  <a:lnTo>
                    <a:pt x="582409" y="131686"/>
                  </a:lnTo>
                  <a:lnTo>
                    <a:pt x="586854" y="136906"/>
                  </a:lnTo>
                  <a:lnTo>
                    <a:pt x="614984" y="175361"/>
                  </a:lnTo>
                  <a:lnTo>
                    <a:pt x="636892" y="217157"/>
                  </a:lnTo>
                  <a:lnTo>
                    <a:pt x="652310" y="261620"/>
                  </a:lnTo>
                  <a:lnTo>
                    <a:pt x="661035" y="308063"/>
                  </a:lnTo>
                  <a:lnTo>
                    <a:pt x="662813" y="355803"/>
                  </a:lnTo>
                  <a:lnTo>
                    <a:pt x="657453" y="403542"/>
                  </a:lnTo>
                  <a:lnTo>
                    <a:pt x="645160" y="449453"/>
                  </a:lnTo>
                  <a:lnTo>
                    <a:pt x="626211" y="492887"/>
                  </a:lnTo>
                  <a:lnTo>
                    <a:pt x="600925" y="533146"/>
                  </a:lnTo>
                  <a:lnTo>
                    <a:pt x="569569" y="569569"/>
                  </a:lnTo>
                  <a:lnTo>
                    <a:pt x="533133" y="600925"/>
                  </a:lnTo>
                  <a:lnTo>
                    <a:pt x="492874" y="626224"/>
                  </a:lnTo>
                  <a:lnTo>
                    <a:pt x="449453" y="645160"/>
                  </a:lnTo>
                  <a:lnTo>
                    <a:pt x="403529" y="657466"/>
                  </a:lnTo>
                  <a:lnTo>
                    <a:pt x="355803" y="662813"/>
                  </a:lnTo>
                  <a:lnTo>
                    <a:pt x="308063" y="661047"/>
                  </a:lnTo>
                  <a:lnTo>
                    <a:pt x="261620" y="652322"/>
                  </a:lnTo>
                  <a:lnTo>
                    <a:pt x="217144" y="636892"/>
                  </a:lnTo>
                  <a:lnTo>
                    <a:pt x="175348" y="614997"/>
                  </a:lnTo>
                  <a:lnTo>
                    <a:pt x="136906" y="586854"/>
                  </a:lnTo>
                  <a:lnTo>
                    <a:pt x="131699" y="582396"/>
                  </a:lnTo>
                  <a:lnTo>
                    <a:pt x="123850" y="583018"/>
                  </a:lnTo>
                  <a:lnTo>
                    <a:pt x="114960" y="593445"/>
                  </a:lnTo>
                  <a:lnTo>
                    <a:pt x="115582" y="601281"/>
                  </a:lnTo>
                  <a:lnTo>
                    <a:pt x="120789" y="605739"/>
                  </a:lnTo>
                  <a:lnTo>
                    <a:pt x="160070" y="634720"/>
                  </a:lnTo>
                  <a:lnTo>
                    <a:pt x="202653" y="657644"/>
                  </a:lnTo>
                  <a:lnTo>
                    <a:pt x="247904" y="674281"/>
                  </a:lnTo>
                  <a:lnTo>
                    <a:pt x="295173" y="684428"/>
                  </a:lnTo>
                  <a:lnTo>
                    <a:pt x="343839" y="687857"/>
                  </a:lnTo>
                  <a:lnTo>
                    <a:pt x="356730" y="687616"/>
                  </a:lnTo>
                  <a:lnTo>
                    <a:pt x="408178" y="681850"/>
                  </a:lnTo>
                  <a:lnTo>
                    <a:pt x="457657" y="668604"/>
                  </a:lnTo>
                  <a:lnTo>
                    <a:pt x="504469" y="648182"/>
                  </a:lnTo>
                  <a:lnTo>
                    <a:pt x="547852" y="620928"/>
                  </a:lnTo>
                  <a:lnTo>
                    <a:pt x="587121" y="587121"/>
                  </a:lnTo>
                  <a:lnTo>
                    <a:pt x="620915" y="547865"/>
                  </a:lnTo>
                  <a:lnTo>
                    <a:pt x="648169" y="504469"/>
                  </a:lnTo>
                  <a:lnTo>
                    <a:pt x="668591" y="457657"/>
                  </a:lnTo>
                  <a:lnTo>
                    <a:pt x="681850" y="408178"/>
                  </a:lnTo>
                  <a:lnTo>
                    <a:pt x="687628" y="35671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4375619" y="3083928"/>
              <a:ext cx="28575" cy="27940"/>
            </a:xfrm>
            <a:custGeom>
              <a:avLst/>
              <a:gdLst/>
              <a:ahLst/>
              <a:cxnLst/>
              <a:rect l="l" t="t" r="r" b="b"/>
              <a:pathLst>
                <a:path w="28575" h="27939">
                  <a:moveTo>
                    <a:pt x="21907" y="0"/>
                  </a:moveTo>
                  <a:lnTo>
                    <a:pt x="6337" y="0"/>
                  </a:lnTo>
                  <a:lnTo>
                    <a:pt x="0" y="6223"/>
                  </a:lnTo>
                  <a:lnTo>
                    <a:pt x="0" y="21526"/>
                  </a:lnTo>
                  <a:lnTo>
                    <a:pt x="6337" y="27749"/>
                  </a:lnTo>
                  <a:lnTo>
                    <a:pt x="14122" y="27749"/>
                  </a:lnTo>
                  <a:lnTo>
                    <a:pt x="21907" y="27749"/>
                  </a:lnTo>
                  <a:lnTo>
                    <a:pt x="28244" y="21526"/>
                  </a:lnTo>
                  <a:lnTo>
                    <a:pt x="28244" y="6223"/>
                  </a:lnTo>
                  <a:lnTo>
                    <a:pt x="219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4375708" y="2862338"/>
              <a:ext cx="208279" cy="247650"/>
            </a:xfrm>
            <a:custGeom>
              <a:avLst/>
              <a:gdLst/>
              <a:ahLst/>
              <a:cxnLst/>
              <a:rect l="l" t="t" r="r" b="b"/>
              <a:pathLst>
                <a:path w="208279" h="247650">
                  <a:moveTo>
                    <a:pt x="26250" y="5702"/>
                  </a:moveTo>
                  <a:lnTo>
                    <a:pt x="20739" y="101"/>
                  </a:lnTo>
                  <a:lnTo>
                    <a:pt x="7023" y="0"/>
                  </a:lnTo>
                  <a:lnTo>
                    <a:pt x="1435" y="5511"/>
                  </a:lnTo>
                  <a:lnTo>
                    <a:pt x="0" y="200621"/>
                  </a:lnTo>
                  <a:lnTo>
                    <a:pt x="24828" y="200799"/>
                  </a:lnTo>
                  <a:lnTo>
                    <a:pt x="26250" y="5702"/>
                  </a:lnTo>
                  <a:close/>
                </a:path>
                <a:path w="208279" h="247650">
                  <a:moveTo>
                    <a:pt x="207962" y="227799"/>
                  </a:moveTo>
                  <a:lnTo>
                    <a:pt x="202450" y="222211"/>
                  </a:lnTo>
                  <a:lnTo>
                    <a:pt x="41249" y="220776"/>
                  </a:lnTo>
                  <a:lnTo>
                    <a:pt x="41071" y="245605"/>
                  </a:lnTo>
                  <a:lnTo>
                    <a:pt x="202272" y="247027"/>
                  </a:lnTo>
                  <a:lnTo>
                    <a:pt x="207873" y="241515"/>
                  </a:lnTo>
                  <a:lnTo>
                    <a:pt x="207962" y="22779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4" name="object 14" descr=""/>
          <p:cNvGrpSpPr/>
          <p:nvPr/>
        </p:nvGrpSpPr>
        <p:grpSpPr>
          <a:xfrm>
            <a:off x="0" y="12"/>
            <a:ext cx="10692130" cy="7203440"/>
            <a:chOff x="0" y="12"/>
            <a:chExt cx="10692130" cy="7203440"/>
          </a:xfrm>
        </p:grpSpPr>
        <p:pic>
          <p:nvPicPr>
            <p:cNvPr id="15" name="object 1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2"/>
              <a:ext cx="3576662" cy="6621957"/>
            </a:xfrm>
            <a:prstGeom prst="rect">
              <a:avLst/>
            </a:prstGeom>
          </p:spPr>
        </p:pic>
        <p:sp>
          <p:nvSpPr>
            <p:cNvPr id="16" name="object 16" descr=""/>
            <p:cNvSpPr/>
            <p:nvPr/>
          </p:nvSpPr>
          <p:spPr>
            <a:xfrm>
              <a:off x="0" y="6615011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8" name="object 1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745143" y="6722392"/>
              <a:ext cx="758761" cy="317573"/>
            </a:xfrm>
            <a:prstGeom prst="rect">
              <a:avLst/>
            </a:prstGeom>
          </p:spPr>
        </p:pic>
        <p:pic>
          <p:nvPicPr>
            <p:cNvPr id="19" name="object 1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775447" y="6725247"/>
              <a:ext cx="732920" cy="384340"/>
            </a:xfrm>
            <a:prstGeom prst="rect">
              <a:avLst/>
            </a:prstGeom>
          </p:spPr>
        </p:pic>
        <p:pic>
          <p:nvPicPr>
            <p:cNvPr id="20" name="object 2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21" name="object 2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32</a:t>
            </a:fld>
          </a:p>
        </p:txBody>
      </p:sp>
      <p:sp>
        <p:nvSpPr>
          <p:cNvPr id="22" name="object 2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23" name="object 23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80"/>
              <a:t>Обговорімо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64219" y="1467002"/>
            <a:ext cx="8463828" cy="4580966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5554789" y="2376982"/>
            <a:ext cx="3208655" cy="17399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7100"/>
              </a:lnSpc>
              <a:spcBef>
                <a:spcPts val="100"/>
              </a:spcBef>
            </a:pPr>
            <a:r>
              <a:rPr dirty="0" sz="3500" spc="300">
                <a:solidFill>
                  <a:srgbClr val="231F20"/>
                </a:solidFill>
                <a:latin typeface="Microsoft Sans Serif"/>
                <a:cs typeface="Microsoft Sans Serif"/>
              </a:rPr>
              <a:t>Обговорення </a:t>
            </a:r>
            <a:r>
              <a:rPr dirty="0" sz="3500" spc="245">
                <a:solidFill>
                  <a:srgbClr val="231F20"/>
                </a:solidFill>
                <a:latin typeface="Microsoft Sans Serif"/>
                <a:cs typeface="Microsoft Sans Serif"/>
              </a:rPr>
              <a:t>у</a:t>
            </a:r>
            <a:r>
              <a:rPr dirty="0" sz="35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290">
                <a:solidFill>
                  <a:srgbClr val="231F20"/>
                </a:solidFill>
                <a:latin typeface="Microsoft Sans Serif"/>
                <a:cs typeface="Microsoft Sans Serif"/>
              </a:rPr>
              <a:t>великих </a:t>
            </a:r>
            <a:r>
              <a:rPr dirty="0" sz="3500" spc="265">
                <a:solidFill>
                  <a:srgbClr val="231F20"/>
                </a:solidFill>
                <a:latin typeface="Microsoft Sans Serif"/>
                <a:cs typeface="Microsoft Sans Serif"/>
              </a:rPr>
              <a:t>групах</a:t>
            </a:r>
            <a:endParaRPr sz="3500">
              <a:latin typeface="Microsoft Sans Serif"/>
              <a:cs typeface="Microsoft Sans Serif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6" name="object 6" descr="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1" name="object 1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32</a:t>
            </a:fld>
          </a:p>
        </p:txBody>
      </p:sp>
      <p:sp>
        <p:nvSpPr>
          <p:cNvPr id="12" name="object 1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13" name="object 13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01078" rIns="0" bIns="0" rtlCol="0" vert="horz">
            <a:spAutoFit/>
          </a:bodyPr>
          <a:lstStyle/>
          <a:p>
            <a:pPr marL="228600">
              <a:lnSpc>
                <a:spcPct val="100000"/>
              </a:lnSpc>
              <a:spcBef>
                <a:spcPts val="100"/>
              </a:spcBef>
            </a:pPr>
            <a:r>
              <a:rPr dirty="0" spc="229"/>
              <a:t>Дізнаймося</a:t>
            </a:r>
            <a:r>
              <a:rPr dirty="0" spc="55"/>
              <a:t> </a:t>
            </a:r>
            <a:r>
              <a:rPr dirty="0" spc="254"/>
              <a:t>більше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43300" y="2691282"/>
            <a:ext cx="4439285" cy="1397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321945">
              <a:lnSpc>
                <a:spcPct val="125000"/>
              </a:lnSpc>
              <a:spcBef>
                <a:spcPts val="100"/>
              </a:spcBef>
            </a:pPr>
            <a:r>
              <a:rPr dirty="0" sz="2400" b="1">
                <a:solidFill>
                  <a:srgbClr val="231F20"/>
                </a:solidFill>
                <a:latin typeface="Tahoma"/>
                <a:cs typeface="Tahoma"/>
              </a:rPr>
              <a:t>Як</a:t>
            </a:r>
            <a:r>
              <a:rPr dirty="0" sz="2400" spc="185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231F20"/>
                </a:solidFill>
                <a:latin typeface="Tahoma"/>
                <a:cs typeface="Tahoma"/>
              </a:rPr>
              <a:t>позбутися</a:t>
            </a:r>
            <a:r>
              <a:rPr dirty="0" sz="2400" spc="19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231F20"/>
                </a:solidFill>
                <a:latin typeface="Tahoma"/>
                <a:cs typeface="Tahoma"/>
              </a:rPr>
              <a:t>залежності </a:t>
            </a:r>
            <a:r>
              <a:rPr dirty="0" sz="2400" b="1">
                <a:solidFill>
                  <a:srgbClr val="231F20"/>
                </a:solidFill>
                <a:latin typeface="Tahoma"/>
                <a:cs typeface="Tahoma"/>
              </a:rPr>
              <a:t>від</a:t>
            </a:r>
            <a:r>
              <a:rPr dirty="0" sz="2400" spc="25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231F20"/>
                </a:solidFill>
                <a:latin typeface="Tahoma"/>
                <a:cs typeface="Tahoma"/>
              </a:rPr>
              <a:t>смартфона?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2400" spc="60" b="1">
                <a:solidFill>
                  <a:srgbClr val="231F20"/>
                </a:solidFill>
                <a:latin typeface="Tahoma"/>
                <a:cs typeface="Tahoma"/>
              </a:rPr>
              <a:t>Вісім</a:t>
            </a:r>
            <a:r>
              <a:rPr dirty="0" sz="2400" spc="7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231F20"/>
                </a:solidFill>
                <a:latin typeface="Tahoma"/>
                <a:cs typeface="Tahoma"/>
              </a:rPr>
              <a:t>ефективних</a:t>
            </a:r>
            <a:r>
              <a:rPr dirty="0" sz="2400" spc="7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400" spc="45" b="1">
                <a:solidFill>
                  <a:srgbClr val="231F20"/>
                </a:solidFill>
                <a:latin typeface="Tahoma"/>
                <a:cs typeface="Tahoma"/>
              </a:rPr>
              <a:t>способів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072930" y="5368442"/>
            <a:ext cx="2724150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476884">
              <a:lnSpc>
                <a:spcPct val="111100"/>
              </a:lnSpc>
              <a:spcBef>
                <a:spcPts val="100"/>
              </a:spcBef>
            </a:pPr>
            <a:r>
              <a:rPr dirty="0" sz="1800" spc="95">
                <a:solidFill>
                  <a:srgbClr val="231F20"/>
                </a:solidFill>
                <a:latin typeface="Microsoft Sans Serif"/>
                <a:cs typeface="Microsoft Sans Serif"/>
              </a:rPr>
              <a:t>Назва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70">
                <a:solidFill>
                  <a:srgbClr val="231F20"/>
                </a:solidFill>
                <a:latin typeface="Microsoft Sans Serif"/>
                <a:cs typeface="Microsoft Sans Serif"/>
              </a:rPr>
              <a:t>статті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НВ від</a:t>
            </a:r>
            <a:r>
              <a:rPr dirty="0" sz="1800" spc="-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20">
                <a:solidFill>
                  <a:srgbClr val="231F20"/>
                </a:solidFill>
                <a:latin typeface="Microsoft Sans Serif"/>
                <a:cs typeface="Microsoft Sans Serif"/>
              </a:rPr>
              <a:t>10</a:t>
            </a:r>
            <a:r>
              <a:rPr dirty="0" sz="1800" spc="-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квітня</a:t>
            </a:r>
            <a:r>
              <a:rPr dirty="0" sz="1800" spc="-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65">
                <a:solidFill>
                  <a:srgbClr val="231F20"/>
                </a:solidFill>
                <a:latin typeface="Microsoft Sans Serif"/>
                <a:cs typeface="Microsoft Sans Serif"/>
              </a:rPr>
              <a:t>2023</a:t>
            </a:r>
            <a:r>
              <a:rPr dirty="0" sz="1800" spc="-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року</a:t>
            </a:r>
            <a:endParaRPr sz="1800">
              <a:latin typeface="Microsoft Sans Serif"/>
              <a:cs typeface="Microsoft Sans Serif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0" y="6"/>
            <a:ext cx="10692130" cy="7203440"/>
            <a:chOff x="0" y="6"/>
            <a:chExt cx="10692130" cy="7203440"/>
          </a:xfrm>
        </p:grpSpPr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56400" y="6"/>
              <a:ext cx="4335589" cy="6628961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0" y="6615011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058405" y="6615011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2"/>
              <a:ext cx="758761" cy="317573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7"/>
              <a:ext cx="732920" cy="384340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2" name="object 12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32</a:t>
            </a:fld>
          </a:p>
        </p:txBody>
      </p:sp>
      <p:sp>
        <p:nvSpPr>
          <p:cNvPr id="13" name="object 1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14" name="object 14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300" y="693077"/>
            <a:ext cx="455485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29"/>
              <a:t>Дізнаймося</a:t>
            </a:r>
            <a:r>
              <a:rPr dirty="0" spc="55"/>
              <a:t> </a:t>
            </a:r>
            <a:r>
              <a:rPr dirty="0" spc="254"/>
              <a:t>більше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33299" y="1509509"/>
            <a:ext cx="9577070" cy="48691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387985">
              <a:lnSpc>
                <a:spcPct val="111100"/>
              </a:lnSpc>
              <a:spcBef>
                <a:spcPts val="100"/>
              </a:spcBef>
            </a:pPr>
            <a:r>
              <a:rPr dirty="0" sz="1800" i="1">
                <a:solidFill>
                  <a:srgbClr val="231F20"/>
                </a:solidFill>
                <a:latin typeface="Arial"/>
                <a:cs typeface="Arial"/>
              </a:rPr>
              <a:t>Чверть</a:t>
            </a:r>
            <a:r>
              <a:rPr dirty="0" sz="18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65" i="1">
                <a:solidFill>
                  <a:srgbClr val="231F20"/>
                </a:solidFill>
                <a:latin typeface="Arial"/>
                <a:cs typeface="Arial"/>
              </a:rPr>
              <a:t>сучасних</a:t>
            </a:r>
            <a:r>
              <a:rPr dirty="0" sz="18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65" i="1">
                <a:solidFill>
                  <a:srgbClr val="231F20"/>
                </a:solidFill>
                <a:latin typeface="Arial"/>
                <a:cs typeface="Arial"/>
              </a:rPr>
              <a:t>підлітків</a:t>
            </a:r>
            <a:r>
              <a:rPr dirty="0" sz="18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85" i="1">
                <a:solidFill>
                  <a:srgbClr val="231F20"/>
                </a:solidFill>
                <a:latin typeface="Arial"/>
                <a:cs typeface="Arial"/>
              </a:rPr>
              <a:t>демонструє</a:t>
            </a:r>
            <a:r>
              <a:rPr dirty="0" sz="18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80" i="1">
                <a:solidFill>
                  <a:srgbClr val="231F20"/>
                </a:solidFill>
                <a:latin typeface="Arial"/>
                <a:cs typeface="Arial"/>
              </a:rPr>
              <a:t>залежність</a:t>
            </a:r>
            <a:r>
              <a:rPr dirty="0" sz="180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55" i="1">
                <a:solidFill>
                  <a:srgbClr val="231F20"/>
                </a:solidFill>
                <a:latin typeface="Arial"/>
                <a:cs typeface="Arial"/>
              </a:rPr>
              <a:t>від</a:t>
            </a:r>
            <a:r>
              <a:rPr dirty="0" sz="18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55" i="1">
                <a:solidFill>
                  <a:srgbClr val="231F20"/>
                </a:solidFill>
                <a:latin typeface="Arial"/>
                <a:cs typeface="Arial"/>
              </a:rPr>
              <a:t>смартфонів:</a:t>
            </a:r>
            <a:r>
              <a:rPr dirty="0" sz="18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25" i="1">
                <a:solidFill>
                  <a:srgbClr val="231F20"/>
                </a:solidFill>
                <a:latin typeface="Arial"/>
                <a:cs typeface="Arial"/>
              </a:rPr>
              <a:t>у</a:t>
            </a:r>
            <a:r>
              <a:rPr dirty="0" sz="18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55" i="1">
                <a:solidFill>
                  <a:srgbClr val="231F20"/>
                </a:solidFill>
                <a:latin typeface="Arial"/>
                <a:cs typeface="Arial"/>
              </a:rPr>
              <a:t>них </a:t>
            </a:r>
            <a:r>
              <a:rPr dirty="0" sz="1800" spc="50" i="1">
                <a:solidFill>
                  <a:srgbClr val="231F20"/>
                </a:solidFill>
                <a:latin typeface="Arial"/>
                <a:cs typeface="Arial"/>
              </a:rPr>
              <a:t>з’являються</a:t>
            </a:r>
            <a:r>
              <a:rPr dirty="0" sz="1800" spc="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90" i="1">
                <a:solidFill>
                  <a:srgbClr val="231F20"/>
                </a:solidFill>
                <a:latin typeface="Arial"/>
                <a:cs typeface="Arial"/>
              </a:rPr>
              <a:t>симптоми</a:t>
            </a:r>
            <a:r>
              <a:rPr dirty="0" sz="1800" spc="1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40" i="1">
                <a:solidFill>
                  <a:srgbClr val="231F20"/>
                </a:solidFill>
                <a:latin typeface="Arial"/>
                <a:cs typeface="Arial"/>
              </a:rPr>
              <a:t>психологічної</a:t>
            </a:r>
            <a:r>
              <a:rPr dirty="0" sz="1800" spc="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80" i="1">
                <a:solidFill>
                  <a:srgbClr val="231F20"/>
                </a:solidFill>
                <a:latin typeface="Arial"/>
                <a:cs typeface="Arial"/>
              </a:rPr>
              <a:t>«ломки»,</a:t>
            </a:r>
            <a:r>
              <a:rPr dirty="0" sz="1800" spc="1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75" i="1">
                <a:solidFill>
                  <a:srgbClr val="231F20"/>
                </a:solidFill>
                <a:latin typeface="Arial"/>
                <a:cs typeface="Arial"/>
              </a:rPr>
              <a:t>коли</a:t>
            </a:r>
            <a:r>
              <a:rPr dirty="0" sz="1800" spc="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75" i="1">
                <a:solidFill>
                  <a:srgbClr val="231F20"/>
                </a:solidFill>
                <a:latin typeface="Arial"/>
                <a:cs typeface="Arial"/>
              </a:rPr>
              <a:t>не</a:t>
            </a:r>
            <a:r>
              <a:rPr dirty="0" sz="1800" spc="1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i="1">
                <a:solidFill>
                  <a:srgbClr val="231F20"/>
                </a:solidFill>
                <a:latin typeface="Arial"/>
                <a:cs typeface="Arial"/>
              </a:rPr>
              <a:t>мають</a:t>
            </a:r>
            <a:r>
              <a:rPr dirty="0" sz="1800" spc="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65" i="1">
                <a:solidFill>
                  <a:srgbClr val="231F20"/>
                </a:solidFill>
                <a:latin typeface="Arial"/>
                <a:cs typeface="Arial"/>
              </a:rPr>
              <a:t>постійного </a:t>
            </a:r>
            <a:r>
              <a:rPr dirty="0" sz="1800" spc="45" i="1">
                <a:solidFill>
                  <a:srgbClr val="231F20"/>
                </a:solidFill>
                <a:latin typeface="Arial"/>
                <a:cs typeface="Arial"/>
              </a:rPr>
              <a:t>доступу</a:t>
            </a:r>
            <a:r>
              <a:rPr dirty="0" sz="18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70" i="1">
                <a:solidFill>
                  <a:srgbClr val="231F20"/>
                </a:solidFill>
                <a:latin typeface="Arial"/>
                <a:cs typeface="Arial"/>
              </a:rPr>
              <a:t>до</a:t>
            </a:r>
            <a:r>
              <a:rPr dirty="0" sz="180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55" i="1">
                <a:solidFill>
                  <a:srgbClr val="231F20"/>
                </a:solidFill>
                <a:latin typeface="Arial"/>
                <a:cs typeface="Arial"/>
              </a:rPr>
              <a:t>смартфона.</a:t>
            </a:r>
            <a:r>
              <a:rPr dirty="0" sz="18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55" i="1">
                <a:solidFill>
                  <a:srgbClr val="231F20"/>
                </a:solidFill>
                <a:latin typeface="Arial"/>
                <a:cs typeface="Arial"/>
              </a:rPr>
              <a:t>Молоді</a:t>
            </a:r>
            <a:r>
              <a:rPr dirty="0" sz="180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200" i="1">
                <a:solidFill>
                  <a:srgbClr val="231F20"/>
                </a:solidFill>
                <a:latin typeface="Arial"/>
                <a:cs typeface="Arial"/>
              </a:rPr>
              <a:t>люди</a:t>
            </a:r>
            <a:r>
              <a:rPr dirty="0" sz="180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-110" i="1">
                <a:solidFill>
                  <a:srgbClr val="231F20"/>
                </a:solidFill>
                <a:latin typeface="Arial"/>
                <a:cs typeface="Arial"/>
              </a:rPr>
              <a:t>стають</a:t>
            </a:r>
            <a:r>
              <a:rPr dirty="0" sz="18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30" i="1">
                <a:solidFill>
                  <a:srgbClr val="231F20"/>
                </a:solidFill>
                <a:latin typeface="Arial"/>
                <a:cs typeface="Arial"/>
              </a:rPr>
              <a:t>дратівливими</a:t>
            </a:r>
            <a:r>
              <a:rPr dirty="0" sz="180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250" i="1">
                <a:solidFill>
                  <a:srgbClr val="231F20"/>
                </a:solidFill>
                <a:latin typeface="Arial"/>
                <a:cs typeface="Arial"/>
              </a:rPr>
              <a:t>й</a:t>
            </a:r>
            <a:r>
              <a:rPr dirty="0" sz="180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95" i="1">
                <a:solidFill>
                  <a:srgbClr val="231F20"/>
                </a:solidFill>
                <a:latin typeface="Arial"/>
                <a:cs typeface="Arial"/>
              </a:rPr>
              <a:t>починають </a:t>
            </a:r>
            <a:r>
              <a:rPr dirty="0" sz="1800" spc="90" i="1">
                <a:solidFill>
                  <a:srgbClr val="231F20"/>
                </a:solidFill>
                <a:latin typeface="Arial"/>
                <a:cs typeface="Arial"/>
              </a:rPr>
              <a:t>панікувати.</a:t>
            </a:r>
            <a:r>
              <a:rPr dirty="0" sz="18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80" i="1">
                <a:solidFill>
                  <a:srgbClr val="231F20"/>
                </a:solidFill>
                <a:latin typeface="Arial"/>
                <a:cs typeface="Arial"/>
              </a:rPr>
              <a:t>Крім</a:t>
            </a:r>
            <a:r>
              <a:rPr dirty="0" sz="180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-105" i="1">
                <a:solidFill>
                  <a:srgbClr val="231F20"/>
                </a:solidFill>
                <a:latin typeface="Arial"/>
                <a:cs typeface="Arial"/>
              </a:rPr>
              <a:t>того,</a:t>
            </a:r>
            <a:r>
              <a:rPr dirty="0" sz="18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95" i="1">
                <a:solidFill>
                  <a:srgbClr val="231F20"/>
                </a:solidFill>
                <a:latin typeface="Arial"/>
                <a:cs typeface="Arial"/>
              </a:rPr>
              <a:t>вони</a:t>
            </a:r>
            <a:r>
              <a:rPr dirty="0" sz="180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i="1">
                <a:solidFill>
                  <a:srgbClr val="231F20"/>
                </a:solidFill>
                <a:latin typeface="Arial"/>
                <a:cs typeface="Arial"/>
              </a:rPr>
              <a:t>часто</a:t>
            </a:r>
            <a:r>
              <a:rPr dirty="0" sz="180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75" i="1">
                <a:solidFill>
                  <a:srgbClr val="231F20"/>
                </a:solidFill>
                <a:latin typeface="Arial"/>
                <a:cs typeface="Arial"/>
              </a:rPr>
              <a:t>не</a:t>
            </a:r>
            <a:r>
              <a:rPr dirty="0" sz="18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55" i="1">
                <a:solidFill>
                  <a:srgbClr val="231F20"/>
                </a:solidFill>
                <a:latin typeface="Arial"/>
                <a:cs typeface="Arial"/>
              </a:rPr>
              <a:t>в</a:t>
            </a:r>
            <a:r>
              <a:rPr dirty="0" sz="180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30" i="1">
                <a:solidFill>
                  <a:srgbClr val="231F20"/>
                </a:solidFill>
                <a:latin typeface="Arial"/>
                <a:cs typeface="Arial"/>
              </a:rPr>
              <a:t>змозі</a:t>
            </a:r>
            <a:r>
              <a:rPr dirty="0" sz="180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00" i="1">
                <a:solidFill>
                  <a:srgbClr val="231F20"/>
                </a:solidFill>
                <a:latin typeface="Arial"/>
                <a:cs typeface="Arial"/>
              </a:rPr>
              <a:t>самостійно</a:t>
            </a:r>
            <a:r>
              <a:rPr dirty="0" sz="18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60" i="1">
                <a:solidFill>
                  <a:srgbClr val="231F20"/>
                </a:solidFill>
                <a:latin typeface="Arial"/>
                <a:cs typeface="Arial"/>
              </a:rPr>
              <a:t>контролювати</a:t>
            </a:r>
            <a:r>
              <a:rPr dirty="0" sz="180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95" i="1">
                <a:solidFill>
                  <a:srgbClr val="231F20"/>
                </a:solidFill>
                <a:latin typeface="Arial"/>
                <a:cs typeface="Arial"/>
              </a:rPr>
              <a:t>час, </a:t>
            </a:r>
            <a:r>
              <a:rPr dirty="0" sz="1800" spc="190" i="1">
                <a:solidFill>
                  <a:srgbClr val="231F20"/>
                </a:solidFill>
                <a:latin typeface="Arial"/>
                <a:cs typeface="Arial"/>
              </a:rPr>
              <a:t>проведений</a:t>
            </a:r>
            <a:r>
              <a:rPr dirty="0" sz="18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40" i="1">
                <a:solidFill>
                  <a:srgbClr val="231F20"/>
                </a:solidFill>
                <a:latin typeface="Arial"/>
                <a:cs typeface="Arial"/>
              </a:rPr>
              <a:t>біля</a:t>
            </a:r>
            <a:r>
              <a:rPr dirty="0" sz="180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60" i="1">
                <a:solidFill>
                  <a:srgbClr val="231F20"/>
                </a:solidFill>
                <a:latin typeface="Arial"/>
                <a:cs typeface="Arial"/>
              </a:rPr>
              <a:t>екрана.</a:t>
            </a:r>
            <a:endParaRPr sz="1800">
              <a:latin typeface="Arial"/>
              <a:cs typeface="Arial"/>
            </a:endParaRPr>
          </a:p>
          <a:p>
            <a:pPr algn="just" marL="12700" marR="5080">
              <a:lnSpc>
                <a:spcPct val="111100"/>
              </a:lnSpc>
              <a:spcBef>
                <a:spcPts val="1135"/>
              </a:spcBef>
            </a:pPr>
            <a:r>
              <a:rPr dirty="0" sz="1800" spc="155" i="1">
                <a:solidFill>
                  <a:srgbClr val="231F20"/>
                </a:solidFill>
                <a:latin typeface="Arial"/>
                <a:cs typeface="Arial"/>
              </a:rPr>
              <a:t>До</a:t>
            </a:r>
            <a:r>
              <a:rPr dirty="0" sz="1800" spc="5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i="1">
                <a:solidFill>
                  <a:srgbClr val="231F20"/>
                </a:solidFill>
                <a:latin typeface="Arial"/>
                <a:cs typeface="Arial"/>
              </a:rPr>
              <a:t>таких</a:t>
            </a:r>
            <a:r>
              <a:rPr dirty="0" sz="1800" spc="5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80" i="1">
                <a:solidFill>
                  <a:srgbClr val="231F20"/>
                </a:solidFill>
                <a:latin typeface="Arial"/>
                <a:cs typeface="Arial"/>
              </a:rPr>
              <a:t>невтішних</a:t>
            </a:r>
            <a:r>
              <a:rPr dirty="0" sz="1800" spc="5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75" i="1">
                <a:solidFill>
                  <a:srgbClr val="231F20"/>
                </a:solidFill>
                <a:latin typeface="Arial"/>
                <a:cs typeface="Arial"/>
              </a:rPr>
              <a:t>висновків</a:t>
            </a:r>
            <a:r>
              <a:rPr dirty="0" sz="1800" spc="4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85" i="1">
                <a:solidFill>
                  <a:srgbClr val="231F20"/>
                </a:solidFill>
                <a:latin typeface="Arial"/>
                <a:cs typeface="Arial"/>
              </a:rPr>
              <a:t>дійшли</a:t>
            </a:r>
            <a:r>
              <a:rPr dirty="0" sz="1800" spc="5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80" i="1">
                <a:solidFill>
                  <a:srgbClr val="231F20"/>
                </a:solidFill>
                <a:latin typeface="Arial"/>
                <a:cs typeface="Arial"/>
              </a:rPr>
              <a:t>дослідники</a:t>
            </a:r>
            <a:r>
              <a:rPr dirty="0" sz="1800" spc="5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i="1">
                <a:solidFill>
                  <a:srgbClr val="231F20"/>
                </a:solidFill>
                <a:latin typeface="Arial"/>
                <a:cs typeface="Arial"/>
              </a:rPr>
              <a:t>університету</a:t>
            </a:r>
            <a:r>
              <a:rPr dirty="0" sz="1800" spc="5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70" i="1">
                <a:solidFill>
                  <a:srgbClr val="231F20"/>
                </a:solidFill>
                <a:latin typeface="Arial"/>
                <a:cs typeface="Arial"/>
              </a:rPr>
              <a:t>«King’s</a:t>
            </a:r>
            <a:r>
              <a:rPr dirty="0" sz="1800" spc="5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90" i="1">
                <a:solidFill>
                  <a:srgbClr val="231F20"/>
                </a:solidFill>
                <a:latin typeface="Arial"/>
                <a:cs typeface="Arial"/>
              </a:rPr>
              <a:t>College </a:t>
            </a:r>
            <a:r>
              <a:rPr dirty="0" sz="1800" spc="125" i="1">
                <a:solidFill>
                  <a:srgbClr val="231F20"/>
                </a:solidFill>
                <a:latin typeface="Arial"/>
                <a:cs typeface="Arial"/>
              </a:rPr>
              <a:t>London»</a:t>
            </a:r>
            <a:r>
              <a:rPr dirty="0" sz="180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55" i="1">
                <a:solidFill>
                  <a:srgbClr val="231F20"/>
                </a:solidFill>
                <a:latin typeface="Arial"/>
                <a:cs typeface="Arial"/>
              </a:rPr>
              <a:t>(Королівський</a:t>
            </a:r>
            <a:r>
              <a:rPr dirty="0" sz="180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20" i="1">
                <a:solidFill>
                  <a:srgbClr val="231F20"/>
                </a:solidFill>
                <a:latin typeface="Arial"/>
                <a:cs typeface="Arial"/>
              </a:rPr>
              <a:t>коледж).</a:t>
            </a:r>
            <a:r>
              <a:rPr dirty="0" sz="180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25" i="1">
                <a:solidFill>
                  <a:srgbClr val="231F20"/>
                </a:solidFill>
                <a:latin typeface="Arial"/>
                <a:cs typeface="Arial"/>
              </a:rPr>
              <a:t>Учені</a:t>
            </a:r>
            <a:r>
              <a:rPr dirty="0" sz="1800" spc="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95" i="1">
                <a:solidFill>
                  <a:srgbClr val="231F20"/>
                </a:solidFill>
                <a:latin typeface="Arial"/>
                <a:cs typeface="Arial"/>
              </a:rPr>
              <a:t>попереджають,</a:t>
            </a:r>
            <a:r>
              <a:rPr dirty="0" sz="180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75" i="1">
                <a:solidFill>
                  <a:srgbClr val="231F20"/>
                </a:solidFill>
                <a:latin typeface="Arial"/>
                <a:cs typeface="Arial"/>
              </a:rPr>
              <a:t>що</a:t>
            </a:r>
            <a:r>
              <a:rPr dirty="0" sz="180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90" i="1">
                <a:solidFill>
                  <a:srgbClr val="231F20"/>
                </a:solidFill>
                <a:latin typeface="Arial"/>
                <a:cs typeface="Arial"/>
              </a:rPr>
              <a:t>подібна</a:t>
            </a:r>
            <a:r>
              <a:rPr dirty="0" sz="1800" spc="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70" i="1">
                <a:solidFill>
                  <a:srgbClr val="231F20"/>
                </a:solidFill>
                <a:latin typeface="Arial"/>
                <a:cs typeface="Arial"/>
              </a:rPr>
              <a:t>залежність </a:t>
            </a:r>
            <a:r>
              <a:rPr dirty="0" sz="1800" spc="170" i="1">
                <a:solidFill>
                  <a:srgbClr val="231F20"/>
                </a:solidFill>
                <a:latin typeface="Arial"/>
                <a:cs typeface="Arial"/>
              </a:rPr>
              <a:t>може</a:t>
            </a:r>
            <a:r>
              <a:rPr dirty="0" sz="180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-140" i="1">
                <a:solidFill>
                  <a:srgbClr val="231F20"/>
                </a:solidFill>
                <a:latin typeface="Arial"/>
                <a:cs typeface="Arial"/>
              </a:rPr>
              <a:t>стати</a:t>
            </a:r>
            <a:r>
              <a:rPr dirty="0" sz="180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45" i="1">
                <a:solidFill>
                  <a:srgbClr val="231F20"/>
                </a:solidFill>
                <a:latin typeface="Arial"/>
                <a:cs typeface="Arial"/>
              </a:rPr>
              <a:t>згубною</a:t>
            </a:r>
            <a:r>
              <a:rPr dirty="0" sz="1800" spc="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55" i="1">
                <a:solidFill>
                  <a:srgbClr val="231F20"/>
                </a:solidFill>
                <a:latin typeface="Arial"/>
                <a:cs typeface="Arial"/>
              </a:rPr>
              <a:t>для</a:t>
            </a:r>
            <a:r>
              <a:rPr dirty="0" sz="180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45" i="1">
                <a:solidFill>
                  <a:srgbClr val="231F20"/>
                </a:solidFill>
                <a:latin typeface="Arial"/>
                <a:cs typeface="Arial"/>
              </a:rPr>
              <a:t>психічного</a:t>
            </a:r>
            <a:r>
              <a:rPr dirty="0" sz="180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05" i="1">
                <a:solidFill>
                  <a:srgbClr val="231F20"/>
                </a:solidFill>
                <a:latin typeface="Arial"/>
                <a:cs typeface="Arial"/>
              </a:rPr>
              <a:t>здоров’я.</a:t>
            </a:r>
            <a:endParaRPr sz="1800">
              <a:latin typeface="Arial"/>
              <a:cs typeface="Arial"/>
            </a:endParaRPr>
          </a:p>
          <a:p>
            <a:pPr algn="just" marL="12700" marR="574040">
              <a:lnSpc>
                <a:spcPct val="111100"/>
              </a:lnSpc>
              <a:spcBef>
                <a:spcPts val="1130"/>
              </a:spcBef>
            </a:pPr>
            <a:r>
              <a:rPr dirty="0" sz="1800" spc="114" i="1">
                <a:solidFill>
                  <a:srgbClr val="231F20"/>
                </a:solidFill>
                <a:latin typeface="Arial"/>
                <a:cs typeface="Arial"/>
              </a:rPr>
              <a:t>Неконтрольоване</a:t>
            </a:r>
            <a:r>
              <a:rPr dirty="0" sz="18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25" i="1">
                <a:solidFill>
                  <a:srgbClr val="231F20"/>
                </a:solidFill>
                <a:latin typeface="Arial"/>
                <a:cs typeface="Arial"/>
              </a:rPr>
              <a:t>використання</a:t>
            </a:r>
            <a:r>
              <a:rPr dirty="0" sz="180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70" i="1">
                <a:solidFill>
                  <a:srgbClr val="231F20"/>
                </a:solidFill>
                <a:latin typeface="Arial"/>
                <a:cs typeface="Arial"/>
              </a:rPr>
              <a:t>смартфонів</a:t>
            </a:r>
            <a:r>
              <a:rPr dirty="0" sz="180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00" i="1">
                <a:solidFill>
                  <a:srgbClr val="231F20"/>
                </a:solidFill>
                <a:latin typeface="Arial"/>
                <a:cs typeface="Arial"/>
              </a:rPr>
              <a:t>підлітками</a:t>
            </a:r>
            <a:r>
              <a:rPr dirty="0" sz="180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200" i="1">
                <a:solidFill>
                  <a:srgbClr val="231F20"/>
                </a:solidFill>
                <a:latin typeface="Arial"/>
                <a:cs typeface="Arial"/>
              </a:rPr>
              <a:t>спричиняє</a:t>
            </a:r>
            <a:r>
              <a:rPr dirty="0" sz="18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55" i="1">
                <a:solidFill>
                  <a:srgbClr val="231F20"/>
                </a:solidFill>
                <a:latin typeface="Arial"/>
                <a:cs typeface="Arial"/>
              </a:rPr>
              <a:t>в</a:t>
            </a:r>
            <a:r>
              <a:rPr dirty="0" sz="180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55" i="1">
                <a:solidFill>
                  <a:srgbClr val="231F20"/>
                </a:solidFill>
                <a:latin typeface="Arial"/>
                <a:cs typeface="Arial"/>
              </a:rPr>
              <a:t>них </a:t>
            </a:r>
            <a:r>
              <a:rPr dirty="0" sz="1800" i="1">
                <a:solidFill>
                  <a:srgbClr val="231F20"/>
                </a:solidFill>
                <a:latin typeface="Arial"/>
                <a:cs typeface="Arial"/>
              </a:rPr>
              <a:t>стрес</a:t>
            </a:r>
            <a:r>
              <a:rPr dirty="0" sz="1800" spc="-1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00" i="1">
                <a:solidFill>
                  <a:srgbClr val="231F20"/>
                </a:solidFill>
                <a:latin typeface="Arial"/>
                <a:cs typeface="Arial"/>
              </a:rPr>
              <a:t>і</a:t>
            </a:r>
            <a:r>
              <a:rPr dirty="0" sz="1800" spc="4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75" i="1">
                <a:solidFill>
                  <a:srgbClr val="231F20"/>
                </a:solidFill>
                <a:latin typeface="Arial"/>
                <a:cs typeface="Arial"/>
              </a:rPr>
              <a:t>депресивні</a:t>
            </a:r>
            <a:r>
              <a:rPr dirty="0" sz="1800" spc="4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55" i="1">
                <a:solidFill>
                  <a:srgbClr val="231F20"/>
                </a:solidFill>
                <a:latin typeface="Arial"/>
                <a:cs typeface="Arial"/>
              </a:rPr>
              <a:t>розлади,</a:t>
            </a:r>
            <a:r>
              <a:rPr dirty="0" sz="1800" spc="4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70" i="1">
                <a:solidFill>
                  <a:srgbClr val="231F20"/>
                </a:solidFill>
                <a:latin typeface="Arial"/>
                <a:cs typeface="Arial"/>
              </a:rPr>
              <a:t>може</a:t>
            </a:r>
            <a:r>
              <a:rPr dirty="0" sz="1800" spc="4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-145" i="1">
                <a:solidFill>
                  <a:srgbClr val="231F20"/>
                </a:solidFill>
                <a:latin typeface="Arial"/>
                <a:cs typeface="Arial"/>
              </a:rPr>
              <a:t>стати</a:t>
            </a:r>
            <a:r>
              <a:rPr dirty="0" sz="1800" spc="4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215" i="1">
                <a:solidFill>
                  <a:srgbClr val="231F20"/>
                </a:solidFill>
                <a:latin typeface="Arial"/>
                <a:cs typeface="Arial"/>
              </a:rPr>
              <a:t>причиною</a:t>
            </a:r>
            <a:r>
              <a:rPr dirty="0" sz="1800" spc="4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i="1">
                <a:solidFill>
                  <a:srgbClr val="231F20"/>
                </a:solidFill>
                <a:latin typeface="Arial"/>
                <a:cs typeface="Arial"/>
              </a:rPr>
              <a:t>нестачі</a:t>
            </a:r>
            <a:r>
              <a:rPr dirty="0" sz="1800" spc="4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65" i="1">
                <a:solidFill>
                  <a:srgbClr val="231F20"/>
                </a:solidFill>
                <a:latin typeface="Arial"/>
                <a:cs typeface="Arial"/>
              </a:rPr>
              <a:t>сну</a:t>
            </a:r>
            <a:r>
              <a:rPr dirty="0" sz="1800" spc="4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-315" i="1">
                <a:solidFill>
                  <a:srgbClr val="231F20"/>
                </a:solidFill>
                <a:latin typeface="Arial"/>
                <a:cs typeface="Arial"/>
              </a:rPr>
              <a:t>та</a:t>
            </a:r>
            <a:r>
              <a:rPr dirty="0" sz="1800" spc="19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45" i="1">
                <a:solidFill>
                  <a:srgbClr val="231F20"/>
                </a:solidFill>
                <a:latin typeface="Arial"/>
                <a:cs typeface="Arial"/>
              </a:rPr>
              <a:t>низької </a:t>
            </a:r>
            <a:r>
              <a:rPr dirty="0" sz="1800" spc="50" i="1">
                <a:solidFill>
                  <a:srgbClr val="231F20"/>
                </a:solidFill>
                <a:latin typeface="Arial"/>
                <a:cs typeface="Arial"/>
              </a:rPr>
              <a:t>успішності.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30"/>
              </a:spcBef>
            </a:pPr>
            <a:endParaRPr sz="1800">
              <a:latin typeface="Arial"/>
              <a:cs typeface="Arial"/>
            </a:endParaRPr>
          </a:p>
          <a:p>
            <a:pPr marL="12700" marR="946150">
              <a:lnSpc>
                <a:spcPct val="111100"/>
              </a:lnSpc>
            </a:pPr>
            <a:r>
              <a:rPr dirty="0" u="sng" sz="1800" spc="130">
                <a:solidFill>
                  <a:srgbClr val="58595B"/>
                </a:solidFill>
                <a:uFill>
                  <a:solidFill>
                    <a:srgbClr val="58595B"/>
                  </a:solidFill>
                </a:uFill>
                <a:latin typeface="Microsoft Sans Serif"/>
                <a:cs typeface="Microsoft Sans Serif"/>
                <a:hlinkClick r:id="rId2"/>
              </a:rPr>
              <a:t>Джерело</a:t>
            </a:r>
            <a:r>
              <a:rPr dirty="0" sz="1800" spc="30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85">
                <a:solidFill>
                  <a:srgbClr val="58595B"/>
                </a:solidFill>
                <a:latin typeface="Microsoft Sans Serif"/>
                <a:cs typeface="Microsoft Sans Serif"/>
              </a:rPr>
              <a:t>зі</a:t>
            </a:r>
            <a:r>
              <a:rPr dirty="0" sz="1800" spc="30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70">
                <a:solidFill>
                  <a:srgbClr val="58595B"/>
                </a:solidFill>
                <a:latin typeface="Microsoft Sans Serif"/>
                <a:cs typeface="Microsoft Sans Serif"/>
              </a:rPr>
              <a:t>статті</a:t>
            </a:r>
            <a:r>
              <a:rPr dirty="0" sz="1800" spc="35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90">
                <a:solidFill>
                  <a:srgbClr val="58595B"/>
                </a:solidFill>
                <a:latin typeface="Microsoft Sans Serif"/>
                <a:cs typeface="Microsoft Sans Serif"/>
              </a:rPr>
              <a:t>ВВС.Україна</a:t>
            </a:r>
            <a:r>
              <a:rPr dirty="0" sz="1800" spc="30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85">
                <a:solidFill>
                  <a:srgbClr val="58595B"/>
                </a:solidFill>
                <a:latin typeface="Microsoft Sans Serif"/>
                <a:cs typeface="Microsoft Sans Serif"/>
              </a:rPr>
              <a:t>«Смартфонозалежність:</a:t>
            </a:r>
            <a:r>
              <a:rPr dirty="0" sz="1800" spc="35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85">
                <a:solidFill>
                  <a:srgbClr val="58595B"/>
                </a:solidFill>
                <a:latin typeface="Microsoft Sans Serif"/>
                <a:cs typeface="Microsoft Sans Serif"/>
              </a:rPr>
              <a:t>що</a:t>
            </a:r>
            <a:r>
              <a:rPr dirty="0" sz="1800" spc="30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95">
                <a:solidFill>
                  <a:srgbClr val="58595B"/>
                </a:solidFill>
                <a:latin typeface="Microsoft Sans Serif"/>
                <a:cs typeface="Microsoft Sans Serif"/>
              </a:rPr>
              <a:t>відбувається </a:t>
            </a:r>
            <a:r>
              <a:rPr dirty="0" sz="1800" spc="70">
                <a:solidFill>
                  <a:srgbClr val="58595B"/>
                </a:solidFill>
                <a:latin typeface="Microsoft Sans Serif"/>
                <a:cs typeface="Microsoft Sans Serif"/>
              </a:rPr>
              <a:t>з</a:t>
            </a:r>
            <a:r>
              <a:rPr dirty="0" sz="1800" spc="10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0">
                <a:solidFill>
                  <a:srgbClr val="58595B"/>
                </a:solidFill>
                <a:latin typeface="Microsoft Sans Serif"/>
                <a:cs typeface="Microsoft Sans Serif"/>
              </a:rPr>
              <a:t>підлітками,</a:t>
            </a:r>
            <a:r>
              <a:rPr dirty="0" sz="1800" spc="10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60">
                <a:solidFill>
                  <a:srgbClr val="58595B"/>
                </a:solidFill>
                <a:latin typeface="Microsoft Sans Serif"/>
                <a:cs typeface="Microsoft Sans Serif"/>
              </a:rPr>
              <a:t>якщо</a:t>
            </a:r>
            <a:r>
              <a:rPr dirty="0" sz="1800" spc="15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5">
                <a:solidFill>
                  <a:srgbClr val="58595B"/>
                </a:solidFill>
                <a:latin typeface="Microsoft Sans Serif"/>
                <a:cs typeface="Microsoft Sans Serif"/>
              </a:rPr>
              <a:t>у</a:t>
            </a:r>
            <a:r>
              <a:rPr dirty="0" sz="1800" spc="10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70">
                <a:solidFill>
                  <a:srgbClr val="58595B"/>
                </a:solidFill>
                <a:latin typeface="Microsoft Sans Serif"/>
                <a:cs typeface="Microsoft Sans Serif"/>
              </a:rPr>
              <a:t>них</a:t>
            </a:r>
            <a:r>
              <a:rPr dirty="0" sz="1800" spc="15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0">
                <a:solidFill>
                  <a:srgbClr val="58595B"/>
                </a:solidFill>
                <a:latin typeface="Microsoft Sans Serif"/>
                <a:cs typeface="Microsoft Sans Serif"/>
              </a:rPr>
              <a:t>забрати</a:t>
            </a:r>
            <a:r>
              <a:rPr dirty="0" sz="1800" spc="10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70">
                <a:solidFill>
                  <a:srgbClr val="58595B"/>
                </a:solidFill>
                <a:latin typeface="Microsoft Sans Serif"/>
                <a:cs typeface="Microsoft Sans Serif"/>
              </a:rPr>
              <a:t>телефон?»</a:t>
            </a:r>
            <a:r>
              <a:rPr dirty="0" sz="1800" spc="10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5">
                <a:solidFill>
                  <a:srgbClr val="58595B"/>
                </a:solidFill>
                <a:latin typeface="Microsoft Sans Serif"/>
                <a:cs typeface="Microsoft Sans Serif"/>
              </a:rPr>
              <a:t>від</a:t>
            </a:r>
            <a:r>
              <a:rPr dirty="0" sz="1800" spc="15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0">
                <a:solidFill>
                  <a:srgbClr val="58595B"/>
                </a:solidFill>
                <a:latin typeface="Microsoft Sans Serif"/>
                <a:cs typeface="Microsoft Sans Serif"/>
              </a:rPr>
              <a:t>30</a:t>
            </a:r>
            <a:r>
              <a:rPr dirty="0" sz="1800" spc="10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4">
                <a:solidFill>
                  <a:srgbClr val="58595B"/>
                </a:solidFill>
                <a:latin typeface="Microsoft Sans Serif"/>
                <a:cs typeface="Microsoft Sans Serif"/>
              </a:rPr>
              <a:t>листопада</a:t>
            </a:r>
            <a:r>
              <a:rPr dirty="0" sz="1800" spc="15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>
                <a:solidFill>
                  <a:srgbClr val="58595B"/>
                </a:solidFill>
                <a:latin typeface="Microsoft Sans Serif"/>
                <a:cs typeface="Microsoft Sans Serif"/>
              </a:rPr>
              <a:t>2019</a:t>
            </a:r>
            <a:r>
              <a:rPr dirty="0" sz="1800" spc="10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5">
                <a:solidFill>
                  <a:srgbClr val="58595B"/>
                </a:solidFill>
                <a:latin typeface="Microsoft Sans Serif"/>
                <a:cs typeface="Microsoft Sans Serif"/>
              </a:rPr>
              <a:t>року</a:t>
            </a:r>
            <a:endParaRPr sz="1800">
              <a:latin typeface="Microsoft Sans Serif"/>
              <a:cs typeface="Microsoft Sans Serif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5" name="object 5" descr="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0" name="object 1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32</a:t>
            </a:fld>
          </a:p>
        </p:txBody>
      </p:sp>
      <p:sp>
        <p:nvSpPr>
          <p:cNvPr id="11" name="object 11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12" name="object 12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111885">
              <a:lnSpc>
                <a:spcPct val="100000"/>
              </a:lnSpc>
              <a:spcBef>
                <a:spcPts val="100"/>
              </a:spcBef>
            </a:pPr>
            <a:r>
              <a:rPr dirty="0" spc="229"/>
              <a:t>Дізнаймося</a:t>
            </a:r>
            <a:r>
              <a:rPr dirty="0" spc="55"/>
              <a:t> </a:t>
            </a:r>
            <a:r>
              <a:rPr dirty="0" spc="254"/>
              <a:t>більше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616303" y="1898269"/>
            <a:ext cx="4566285" cy="38392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700" spc="270">
                <a:solidFill>
                  <a:srgbClr val="796E92"/>
                </a:solidFill>
                <a:latin typeface="Microsoft Sans Serif"/>
                <a:cs typeface="Microsoft Sans Serif"/>
              </a:rPr>
              <a:t>Дослідження</a:t>
            </a:r>
            <a:endParaRPr sz="3700">
              <a:latin typeface="Microsoft Sans Serif"/>
              <a:cs typeface="Microsoft Sans Serif"/>
            </a:endParaRPr>
          </a:p>
          <a:p>
            <a:pPr marL="29209" marR="408940">
              <a:lnSpc>
                <a:spcPct val="111100"/>
              </a:lnSpc>
              <a:spcBef>
                <a:spcPts val="1410"/>
              </a:spcBef>
            </a:pPr>
            <a:r>
              <a:rPr dirty="0" sz="1800" spc="55">
                <a:solidFill>
                  <a:srgbClr val="231F20"/>
                </a:solidFill>
                <a:latin typeface="Microsoft Sans Serif"/>
                <a:cs typeface="Microsoft Sans Serif"/>
              </a:rPr>
              <a:t>Схоже,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85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55">
                <a:solidFill>
                  <a:srgbClr val="231F20"/>
                </a:solidFill>
                <a:latin typeface="Microsoft Sans Serif"/>
                <a:cs typeface="Microsoft Sans Serif"/>
              </a:rPr>
              <a:t>використання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гаджетів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дітьми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745">
                <a:solidFill>
                  <a:srgbClr val="231F20"/>
                </a:solidFill>
                <a:latin typeface="Microsoft Sans Serif"/>
                <a:cs typeface="Microsoft Sans Serif"/>
              </a:rPr>
              <a:t>—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60">
                <a:solidFill>
                  <a:srgbClr val="231F20"/>
                </a:solidFill>
                <a:latin typeface="Microsoft Sans Serif"/>
                <a:cs typeface="Microsoft Sans Serif"/>
              </a:rPr>
              <a:t>це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велика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05">
                <a:solidFill>
                  <a:srgbClr val="231F20"/>
                </a:solidFill>
                <a:latin typeface="Microsoft Sans Serif"/>
                <a:cs typeface="Microsoft Sans Serif"/>
              </a:rPr>
              <a:t>проблема.</a:t>
            </a:r>
            <a:endParaRPr sz="1800">
              <a:latin typeface="Microsoft Sans Serif"/>
              <a:cs typeface="Microsoft Sans Serif"/>
            </a:endParaRPr>
          </a:p>
          <a:p>
            <a:pPr marL="29209">
              <a:lnSpc>
                <a:spcPct val="100000"/>
              </a:lnSpc>
              <a:spcBef>
                <a:spcPts val="240"/>
              </a:spcBef>
            </a:pP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Проте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70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всі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90">
                <a:solidFill>
                  <a:srgbClr val="231F20"/>
                </a:solidFill>
                <a:latin typeface="Microsoft Sans Serif"/>
                <a:cs typeface="Microsoft Sans Serif"/>
              </a:rPr>
              <a:t>так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80">
                <a:solidFill>
                  <a:srgbClr val="231F20"/>
                </a:solidFill>
                <a:latin typeface="Microsoft Sans Serif"/>
                <a:cs typeface="Microsoft Sans Serif"/>
              </a:rPr>
              <a:t>уважають.</a:t>
            </a:r>
            <a:endParaRPr sz="1800">
              <a:latin typeface="Microsoft Sans Serif"/>
              <a:cs typeface="Microsoft Sans Serif"/>
            </a:endParaRPr>
          </a:p>
          <a:p>
            <a:pPr marL="29209" marR="5080">
              <a:lnSpc>
                <a:spcPct val="111100"/>
              </a:lnSpc>
            </a:pPr>
            <a:r>
              <a:rPr dirty="0" sz="1800" spc="175">
                <a:solidFill>
                  <a:srgbClr val="231F20"/>
                </a:solidFill>
                <a:latin typeface="Microsoft Sans Serif"/>
                <a:cs typeface="Microsoft Sans Serif"/>
              </a:rPr>
              <a:t>Нині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триває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95">
                <a:solidFill>
                  <a:srgbClr val="231F20"/>
                </a:solidFill>
                <a:latin typeface="Microsoft Sans Serif"/>
                <a:cs typeface="Microsoft Sans Serif"/>
              </a:rPr>
              <a:t>ВЕЛИКА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дискусія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200">
                <a:solidFill>
                  <a:srgbClr val="231F20"/>
                </a:solidFill>
                <a:latin typeface="Microsoft Sans Serif"/>
                <a:cs typeface="Microsoft Sans Serif"/>
              </a:rPr>
              <a:t>про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25">
                <a:solidFill>
                  <a:srgbClr val="231F20"/>
                </a:solidFill>
                <a:latin typeface="Microsoft Sans Serif"/>
                <a:cs typeface="Microsoft Sans Serif"/>
              </a:rPr>
              <a:t>те, </a:t>
            </a:r>
            <a:r>
              <a:rPr dirty="0" sz="1800" spc="175">
                <a:solidFill>
                  <a:srgbClr val="231F20"/>
                </a:solidFill>
                <a:latin typeface="Microsoft Sans Serif"/>
                <a:cs typeface="Microsoft Sans Serif"/>
              </a:rPr>
              <a:t>чи</a:t>
            </a:r>
            <a:r>
              <a:rPr dirty="0" sz="18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справді</a:t>
            </a:r>
            <a:r>
              <a:rPr dirty="0" sz="18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55">
                <a:solidFill>
                  <a:srgbClr val="231F20"/>
                </a:solidFill>
                <a:latin typeface="Microsoft Sans Serif"/>
                <a:cs typeface="Microsoft Sans Serif"/>
              </a:rPr>
              <a:t>використання</a:t>
            </a:r>
            <a:r>
              <a:rPr dirty="0" sz="18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гаджетів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дітьми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90">
                <a:solidFill>
                  <a:srgbClr val="231F20"/>
                </a:solidFill>
                <a:latin typeface="Microsoft Sans Serif"/>
                <a:cs typeface="Microsoft Sans Serif"/>
              </a:rPr>
              <a:t>таке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шкідливе.</a:t>
            </a:r>
            <a:endParaRPr sz="18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40"/>
              </a:spcBef>
            </a:pPr>
            <a:endParaRPr sz="1800">
              <a:latin typeface="Microsoft Sans Serif"/>
              <a:cs typeface="Microsoft Sans Serif"/>
            </a:endParaRPr>
          </a:p>
          <a:p>
            <a:pPr marL="29209" marR="1173480">
              <a:lnSpc>
                <a:spcPct val="111100"/>
              </a:lnSpc>
            </a:pP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Проведімо</a:t>
            </a:r>
            <a:r>
              <a:rPr dirty="0" sz="18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дослідження, </a:t>
            </a:r>
            <a:r>
              <a:rPr dirty="0" sz="1800" spc="160">
                <a:solidFill>
                  <a:srgbClr val="231F20"/>
                </a:solidFill>
                <a:latin typeface="Microsoft Sans Serif"/>
                <a:cs typeface="Microsoft Sans Serif"/>
              </a:rPr>
              <a:t>щоб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95">
                <a:solidFill>
                  <a:srgbClr val="231F20"/>
                </a:solidFill>
                <a:latin typeface="Microsoft Sans Serif"/>
                <a:cs typeface="Microsoft Sans Serif"/>
              </a:rPr>
              <a:t>дізнатися,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85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говорять</a:t>
            </a:r>
            <a:endParaRPr sz="1800">
              <a:latin typeface="Microsoft Sans Serif"/>
              <a:cs typeface="Microsoft Sans Serif"/>
            </a:endParaRPr>
          </a:p>
          <a:p>
            <a:pPr marL="29209">
              <a:lnSpc>
                <a:spcPct val="100000"/>
              </a:lnSpc>
              <a:spcBef>
                <a:spcPts val="240"/>
              </a:spcBef>
            </a:pPr>
            <a:r>
              <a:rPr dirty="0" sz="1800" spc="200">
                <a:solidFill>
                  <a:srgbClr val="231F20"/>
                </a:solidFill>
                <a:latin typeface="Microsoft Sans Serif"/>
                <a:cs typeface="Microsoft Sans Serif"/>
              </a:rPr>
              <a:t>про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55">
                <a:solidFill>
                  <a:srgbClr val="231F20"/>
                </a:solidFill>
                <a:latin typeface="Microsoft Sans Serif"/>
                <a:cs typeface="Microsoft Sans Serif"/>
              </a:rPr>
              <a:t>використання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гаджетів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80">
                <a:solidFill>
                  <a:srgbClr val="231F20"/>
                </a:solidFill>
                <a:latin typeface="Microsoft Sans Serif"/>
                <a:cs typeface="Microsoft Sans Serif"/>
              </a:rPr>
              <a:t>дітьми.</a:t>
            </a:r>
            <a:endParaRPr sz="1800">
              <a:latin typeface="Microsoft Sans Serif"/>
              <a:cs typeface="Microsoft Sans Serif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4764" y="2556614"/>
            <a:ext cx="2312764" cy="2291382"/>
          </a:xfrm>
          <a:prstGeom prst="rect">
            <a:avLst/>
          </a:prstGeom>
        </p:spPr>
      </p:pic>
      <p:grpSp>
        <p:nvGrpSpPr>
          <p:cNvPr id="5" name="object 5" descr="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6" name="object 6" descr="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1" name="object 1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32</a:t>
            </a:fld>
          </a:p>
        </p:txBody>
      </p:sp>
      <p:sp>
        <p:nvSpPr>
          <p:cNvPr id="12" name="object 1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13" name="object 13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10236" rIns="0" bIns="0" rtlCol="0" vert="horz">
            <a:spAutoFit/>
          </a:bodyPr>
          <a:lstStyle/>
          <a:p>
            <a:pPr marL="17780" marR="5080">
              <a:lnSpc>
                <a:spcPts val="3000"/>
              </a:lnSpc>
              <a:spcBef>
                <a:spcPts val="100"/>
              </a:spcBef>
            </a:pPr>
            <a:r>
              <a:rPr dirty="0" spc="204"/>
              <a:t>Згори</a:t>
            </a:r>
            <a:r>
              <a:rPr dirty="0" spc="15"/>
              <a:t> </a:t>
            </a:r>
            <a:r>
              <a:rPr dirty="0" spc="195"/>
              <a:t>нової</a:t>
            </a:r>
            <a:r>
              <a:rPr dirty="0" spc="15"/>
              <a:t> </a:t>
            </a:r>
            <a:r>
              <a:rPr dirty="0" spc="204"/>
              <a:t>сторінки</a:t>
            </a:r>
            <a:r>
              <a:rPr dirty="0" spc="20"/>
              <a:t> </a:t>
            </a:r>
            <a:r>
              <a:rPr dirty="0" spc="180"/>
              <a:t>вашого </a:t>
            </a:r>
            <a:r>
              <a:rPr dirty="0" spc="220"/>
              <a:t>Письменницького</a:t>
            </a:r>
            <a:r>
              <a:rPr dirty="0" spc="25"/>
              <a:t> </a:t>
            </a:r>
            <a:r>
              <a:rPr dirty="0" spc="165"/>
              <a:t>нотатника</a:t>
            </a:r>
            <a:r>
              <a:rPr dirty="0" spc="25"/>
              <a:t> </a:t>
            </a:r>
            <a:r>
              <a:rPr dirty="0" spc="130"/>
              <a:t>запишіть:</a:t>
            </a:r>
          </a:p>
          <a:p>
            <a:pPr marL="17780" marR="558165">
              <a:lnSpc>
                <a:spcPts val="3000"/>
              </a:lnSpc>
            </a:pPr>
            <a:r>
              <a:rPr dirty="0" spc="65" b="1">
                <a:solidFill>
                  <a:srgbClr val="42BB93"/>
                </a:solidFill>
                <a:latin typeface="Tahoma"/>
                <a:cs typeface="Tahoma"/>
              </a:rPr>
              <a:t>«Трекер</a:t>
            </a:r>
            <a:r>
              <a:rPr dirty="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pc="135" b="1">
                <a:solidFill>
                  <a:srgbClr val="42BB93"/>
                </a:solidFill>
                <a:latin typeface="Tahoma"/>
                <a:cs typeface="Tahoma"/>
              </a:rPr>
              <a:t>думок</a:t>
            </a:r>
            <a:r>
              <a:rPr dirty="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pc="120" b="1">
                <a:solidFill>
                  <a:srgbClr val="42BB93"/>
                </a:solidFill>
                <a:latin typeface="Tahoma"/>
                <a:cs typeface="Tahoma"/>
              </a:rPr>
              <a:t>про</a:t>
            </a:r>
            <a:r>
              <a:rPr dirty="0" spc="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pc="90" b="1">
                <a:solidFill>
                  <a:srgbClr val="42BB93"/>
                </a:solidFill>
                <a:latin typeface="Tahoma"/>
                <a:cs typeface="Tahoma"/>
              </a:rPr>
              <a:t>використання </a:t>
            </a:r>
            <a:r>
              <a:rPr dirty="0" spc="65" b="1">
                <a:solidFill>
                  <a:srgbClr val="42BB93"/>
                </a:solidFill>
                <a:latin typeface="Tahoma"/>
                <a:cs typeface="Tahoma"/>
              </a:rPr>
              <a:t>гаджетів</a:t>
            </a:r>
            <a:r>
              <a:rPr dirty="0" spc="3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pc="35" b="1">
                <a:solidFill>
                  <a:srgbClr val="42BB93"/>
                </a:solidFill>
                <a:latin typeface="Tahoma"/>
                <a:cs typeface="Tahoma"/>
              </a:rPr>
              <a:t>дітьми».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01078" rIns="0" bIns="0" rtlCol="0" vert="horz">
            <a:spAutoFit/>
          </a:bodyPr>
          <a:lstStyle/>
          <a:p>
            <a:pPr marL="1104265">
              <a:lnSpc>
                <a:spcPct val="100000"/>
              </a:lnSpc>
              <a:spcBef>
                <a:spcPts val="100"/>
              </a:spcBef>
            </a:pPr>
            <a:r>
              <a:rPr dirty="0" spc="245"/>
              <a:t>Відстежування</a:t>
            </a:r>
            <a:r>
              <a:rPr dirty="0" spc="50"/>
              <a:t> </a:t>
            </a:r>
            <a:r>
              <a:rPr dirty="0" spc="225"/>
              <a:t>(трекінг)</a:t>
            </a:r>
            <a:r>
              <a:rPr dirty="0" spc="55"/>
              <a:t> </a:t>
            </a:r>
            <a:r>
              <a:rPr dirty="0" spc="254"/>
              <a:t>думок</a:t>
            </a:r>
          </a:p>
        </p:txBody>
      </p:sp>
      <p:grpSp>
        <p:nvGrpSpPr>
          <p:cNvPr id="4" name="object 4" descr=""/>
          <p:cNvGrpSpPr/>
          <p:nvPr/>
        </p:nvGrpSpPr>
        <p:grpSpPr>
          <a:xfrm>
            <a:off x="4769497" y="3978363"/>
            <a:ext cx="3007360" cy="2138680"/>
            <a:chOff x="4769497" y="3978363"/>
            <a:chExt cx="3007360" cy="2138680"/>
          </a:xfrm>
        </p:grpSpPr>
        <p:sp>
          <p:nvSpPr>
            <p:cNvPr id="5" name="object 5" descr=""/>
            <p:cNvSpPr/>
            <p:nvPr/>
          </p:nvSpPr>
          <p:spPr>
            <a:xfrm>
              <a:off x="4769497" y="3995711"/>
              <a:ext cx="2545715" cy="1790700"/>
            </a:xfrm>
            <a:custGeom>
              <a:avLst/>
              <a:gdLst/>
              <a:ahLst/>
              <a:cxnLst/>
              <a:rect l="l" t="t" r="r" b="b"/>
              <a:pathLst>
                <a:path w="2545715" h="1790700">
                  <a:moveTo>
                    <a:pt x="2545105" y="0"/>
                  </a:moveTo>
                  <a:lnTo>
                    <a:pt x="0" y="0"/>
                  </a:lnTo>
                  <a:lnTo>
                    <a:pt x="0" y="1763077"/>
                  </a:lnTo>
                  <a:lnTo>
                    <a:pt x="1181417" y="1763077"/>
                  </a:lnTo>
                  <a:lnTo>
                    <a:pt x="1181557" y="1763750"/>
                  </a:lnTo>
                  <a:lnTo>
                    <a:pt x="1191018" y="1777771"/>
                  </a:lnTo>
                  <a:lnTo>
                    <a:pt x="1205052" y="1787232"/>
                  </a:lnTo>
                  <a:lnTo>
                    <a:pt x="1222248" y="1790700"/>
                  </a:lnTo>
                  <a:lnTo>
                    <a:pt x="1352829" y="1790700"/>
                  </a:lnTo>
                  <a:lnTo>
                    <a:pt x="1370012" y="1787232"/>
                  </a:lnTo>
                  <a:lnTo>
                    <a:pt x="1384046" y="1777771"/>
                  </a:lnTo>
                  <a:lnTo>
                    <a:pt x="1393494" y="1763750"/>
                  </a:lnTo>
                  <a:lnTo>
                    <a:pt x="1393621" y="1763077"/>
                  </a:lnTo>
                  <a:lnTo>
                    <a:pt x="2545105" y="1763077"/>
                  </a:lnTo>
                  <a:lnTo>
                    <a:pt x="2545105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4843627" y="4066069"/>
              <a:ext cx="2397125" cy="1622425"/>
            </a:xfrm>
            <a:custGeom>
              <a:avLst/>
              <a:gdLst/>
              <a:ahLst/>
              <a:cxnLst/>
              <a:rect l="l" t="t" r="r" b="b"/>
              <a:pathLst>
                <a:path w="2397125" h="1622425">
                  <a:moveTo>
                    <a:pt x="2396832" y="0"/>
                  </a:moveTo>
                  <a:lnTo>
                    <a:pt x="0" y="0"/>
                  </a:lnTo>
                  <a:lnTo>
                    <a:pt x="0" y="1622348"/>
                  </a:lnTo>
                  <a:lnTo>
                    <a:pt x="2396832" y="1622348"/>
                  </a:lnTo>
                  <a:lnTo>
                    <a:pt x="239683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4834191" y="4056633"/>
              <a:ext cx="2416175" cy="1641475"/>
            </a:xfrm>
            <a:custGeom>
              <a:avLst/>
              <a:gdLst/>
              <a:ahLst/>
              <a:cxnLst/>
              <a:rect l="l" t="t" r="r" b="b"/>
              <a:pathLst>
                <a:path w="2416175" h="1641475">
                  <a:moveTo>
                    <a:pt x="2411488" y="0"/>
                  </a:moveTo>
                  <a:lnTo>
                    <a:pt x="4229" y="0"/>
                  </a:lnTo>
                  <a:lnTo>
                    <a:pt x="0" y="4229"/>
                  </a:lnTo>
                  <a:lnTo>
                    <a:pt x="0" y="1637004"/>
                  </a:lnTo>
                  <a:lnTo>
                    <a:pt x="4229" y="1641233"/>
                  </a:lnTo>
                  <a:lnTo>
                    <a:pt x="2411488" y="1641233"/>
                  </a:lnTo>
                  <a:lnTo>
                    <a:pt x="2415717" y="1637004"/>
                  </a:lnTo>
                  <a:lnTo>
                    <a:pt x="2415717" y="1622336"/>
                  </a:lnTo>
                  <a:lnTo>
                    <a:pt x="18897" y="1622336"/>
                  </a:lnTo>
                  <a:lnTo>
                    <a:pt x="18897" y="18897"/>
                  </a:lnTo>
                  <a:lnTo>
                    <a:pt x="2415717" y="18897"/>
                  </a:lnTo>
                  <a:lnTo>
                    <a:pt x="2415717" y="4229"/>
                  </a:lnTo>
                  <a:lnTo>
                    <a:pt x="2411488" y="0"/>
                  </a:lnTo>
                  <a:close/>
                </a:path>
                <a:path w="2416175" h="1641475">
                  <a:moveTo>
                    <a:pt x="2415717" y="18897"/>
                  </a:moveTo>
                  <a:lnTo>
                    <a:pt x="2396820" y="18897"/>
                  </a:lnTo>
                  <a:lnTo>
                    <a:pt x="2396820" y="1622336"/>
                  </a:lnTo>
                  <a:lnTo>
                    <a:pt x="2415717" y="1622336"/>
                  </a:lnTo>
                  <a:lnTo>
                    <a:pt x="2415717" y="18897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843627" y="3988409"/>
              <a:ext cx="1188085" cy="1700530"/>
            </a:xfrm>
            <a:custGeom>
              <a:avLst/>
              <a:gdLst/>
              <a:ahLst/>
              <a:cxnLst/>
              <a:rect l="l" t="t" r="r" b="b"/>
              <a:pathLst>
                <a:path w="1188085" h="1700529">
                  <a:moveTo>
                    <a:pt x="943889" y="0"/>
                  </a:moveTo>
                  <a:lnTo>
                    <a:pt x="103974" y="0"/>
                  </a:lnTo>
                  <a:lnTo>
                    <a:pt x="0" y="77660"/>
                  </a:lnTo>
                  <a:lnTo>
                    <a:pt x="0" y="1700009"/>
                  </a:lnTo>
                  <a:lnTo>
                    <a:pt x="1187869" y="1700009"/>
                  </a:lnTo>
                  <a:lnTo>
                    <a:pt x="1187869" y="77660"/>
                  </a:lnTo>
                  <a:lnTo>
                    <a:pt x="1132382" y="47675"/>
                  </a:lnTo>
                  <a:lnTo>
                    <a:pt x="1087759" y="27024"/>
                  </a:lnTo>
                  <a:lnTo>
                    <a:pt x="1041103" y="12103"/>
                  </a:lnTo>
                  <a:lnTo>
                    <a:pt x="992963" y="3048"/>
                  </a:lnTo>
                  <a:lnTo>
                    <a:pt x="94388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834191" y="3978960"/>
              <a:ext cx="1207135" cy="1718945"/>
            </a:xfrm>
            <a:custGeom>
              <a:avLst/>
              <a:gdLst/>
              <a:ahLst/>
              <a:cxnLst/>
              <a:rect l="l" t="t" r="r" b="b"/>
              <a:pathLst>
                <a:path w="1207135" h="1718945">
                  <a:moveTo>
                    <a:pt x="953338" y="0"/>
                  </a:moveTo>
                  <a:lnTo>
                    <a:pt x="111379" y="0"/>
                  </a:lnTo>
                  <a:lnTo>
                    <a:pt x="109397" y="673"/>
                  </a:lnTo>
                  <a:lnTo>
                    <a:pt x="107759" y="1879"/>
                  </a:lnTo>
                  <a:lnTo>
                    <a:pt x="1409" y="81330"/>
                  </a:lnTo>
                  <a:lnTo>
                    <a:pt x="0" y="84137"/>
                  </a:lnTo>
                  <a:lnTo>
                    <a:pt x="0" y="1714677"/>
                  </a:lnTo>
                  <a:lnTo>
                    <a:pt x="4229" y="1718906"/>
                  </a:lnTo>
                  <a:lnTo>
                    <a:pt x="1202524" y="1718906"/>
                  </a:lnTo>
                  <a:lnTo>
                    <a:pt x="1206754" y="1714677"/>
                  </a:lnTo>
                  <a:lnTo>
                    <a:pt x="1206754" y="1700009"/>
                  </a:lnTo>
                  <a:lnTo>
                    <a:pt x="18897" y="1700009"/>
                  </a:lnTo>
                  <a:lnTo>
                    <a:pt x="18897" y="91846"/>
                  </a:lnTo>
                  <a:lnTo>
                    <a:pt x="116547" y="18897"/>
                  </a:lnTo>
                  <a:lnTo>
                    <a:pt x="1073067" y="18897"/>
                  </a:lnTo>
                  <a:lnTo>
                    <a:pt x="1052850" y="12436"/>
                  </a:lnTo>
                  <a:lnTo>
                    <a:pt x="1003512" y="3138"/>
                  </a:lnTo>
                  <a:lnTo>
                    <a:pt x="953338" y="0"/>
                  </a:lnTo>
                  <a:close/>
                </a:path>
                <a:path w="1207135" h="1718945">
                  <a:moveTo>
                    <a:pt x="1073067" y="18897"/>
                  </a:moveTo>
                  <a:lnTo>
                    <a:pt x="953338" y="18897"/>
                  </a:lnTo>
                  <a:lnTo>
                    <a:pt x="1001179" y="21887"/>
                  </a:lnTo>
                  <a:lnTo>
                    <a:pt x="1048223" y="30749"/>
                  </a:lnTo>
                  <a:lnTo>
                    <a:pt x="1093823" y="45322"/>
                  </a:lnTo>
                  <a:lnTo>
                    <a:pt x="1137335" y="65443"/>
                  </a:lnTo>
                  <a:lnTo>
                    <a:pt x="1187856" y="92748"/>
                  </a:lnTo>
                  <a:lnTo>
                    <a:pt x="1187856" y="1700009"/>
                  </a:lnTo>
                  <a:lnTo>
                    <a:pt x="1206754" y="1700009"/>
                  </a:lnTo>
                  <a:lnTo>
                    <a:pt x="1206754" y="83642"/>
                  </a:lnTo>
                  <a:lnTo>
                    <a:pt x="1204849" y="80467"/>
                  </a:lnTo>
                  <a:lnTo>
                    <a:pt x="1146314" y="48818"/>
                  </a:lnTo>
                  <a:lnTo>
                    <a:pt x="1100676" y="27721"/>
                  </a:lnTo>
                  <a:lnTo>
                    <a:pt x="1073067" y="18897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6031547" y="3988409"/>
              <a:ext cx="1209040" cy="1700530"/>
            </a:xfrm>
            <a:custGeom>
              <a:avLst/>
              <a:gdLst/>
              <a:ahLst/>
              <a:cxnLst/>
              <a:rect l="l" t="t" r="r" b="b"/>
              <a:pathLst>
                <a:path w="1209040" h="1700529">
                  <a:moveTo>
                    <a:pt x="1103096" y="0"/>
                  </a:moveTo>
                  <a:lnTo>
                    <a:pt x="248297" y="0"/>
                  </a:lnTo>
                  <a:lnTo>
                    <a:pt x="198353" y="3048"/>
                  </a:lnTo>
                  <a:lnTo>
                    <a:pt x="149361" y="12103"/>
                  </a:lnTo>
                  <a:lnTo>
                    <a:pt x="101879" y="27024"/>
                  </a:lnTo>
                  <a:lnTo>
                    <a:pt x="56464" y="47675"/>
                  </a:lnTo>
                  <a:lnTo>
                    <a:pt x="0" y="77660"/>
                  </a:lnTo>
                  <a:lnTo>
                    <a:pt x="0" y="1700009"/>
                  </a:lnTo>
                  <a:lnTo>
                    <a:pt x="1208913" y="1700009"/>
                  </a:lnTo>
                  <a:lnTo>
                    <a:pt x="1208913" y="77660"/>
                  </a:lnTo>
                  <a:lnTo>
                    <a:pt x="11030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6022098" y="3978960"/>
              <a:ext cx="1228090" cy="1718945"/>
            </a:xfrm>
            <a:custGeom>
              <a:avLst/>
              <a:gdLst/>
              <a:ahLst/>
              <a:cxnLst/>
              <a:rect l="l" t="t" r="r" b="b"/>
              <a:pathLst>
                <a:path w="1228090" h="1718945">
                  <a:moveTo>
                    <a:pt x="1114564" y="0"/>
                  </a:moveTo>
                  <a:lnTo>
                    <a:pt x="257746" y="0"/>
                  </a:lnTo>
                  <a:lnTo>
                    <a:pt x="206724" y="3134"/>
                  </a:lnTo>
                  <a:lnTo>
                    <a:pt x="156548" y="12423"/>
                  </a:lnTo>
                  <a:lnTo>
                    <a:pt x="107908" y="27699"/>
                  </a:lnTo>
                  <a:lnTo>
                    <a:pt x="61493" y="48793"/>
                  </a:lnTo>
                  <a:lnTo>
                    <a:pt x="1930" y="80416"/>
                  </a:lnTo>
                  <a:lnTo>
                    <a:pt x="0" y="83629"/>
                  </a:lnTo>
                  <a:lnTo>
                    <a:pt x="0" y="1714677"/>
                  </a:lnTo>
                  <a:lnTo>
                    <a:pt x="4229" y="1718906"/>
                  </a:lnTo>
                  <a:lnTo>
                    <a:pt x="1223581" y="1718906"/>
                  </a:lnTo>
                  <a:lnTo>
                    <a:pt x="1227810" y="1714677"/>
                  </a:lnTo>
                  <a:lnTo>
                    <a:pt x="1227810" y="1700009"/>
                  </a:lnTo>
                  <a:lnTo>
                    <a:pt x="18897" y="1700009"/>
                  </a:lnTo>
                  <a:lnTo>
                    <a:pt x="18897" y="92786"/>
                  </a:lnTo>
                  <a:lnTo>
                    <a:pt x="70357" y="65468"/>
                  </a:lnTo>
                  <a:lnTo>
                    <a:pt x="114673" y="45338"/>
                  </a:lnTo>
                  <a:lnTo>
                    <a:pt x="161113" y="30757"/>
                  </a:lnTo>
                  <a:lnTo>
                    <a:pt x="209023" y="21889"/>
                  </a:lnTo>
                  <a:lnTo>
                    <a:pt x="257746" y="18897"/>
                  </a:lnTo>
                  <a:lnTo>
                    <a:pt x="1141384" y="18897"/>
                  </a:lnTo>
                  <a:lnTo>
                    <a:pt x="1116520" y="647"/>
                  </a:lnTo>
                  <a:lnTo>
                    <a:pt x="1114564" y="0"/>
                  </a:lnTo>
                  <a:close/>
                </a:path>
                <a:path w="1228090" h="1718945">
                  <a:moveTo>
                    <a:pt x="1141384" y="18897"/>
                  </a:moveTo>
                  <a:lnTo>
                    <a:pt x="1109459" y="18897"/>
                  </a:lnTo>
                  <a:lnTo>
                    <a:pt x="1208912" y="91897"/>
                  </a:lnTo>
                  <a:lnTo>
                    <a:pt x="1208912" y="1700009"/>
                  </a:lnTo>
                  <a:lnTo>
                    <a:pt x="1227810" y="1700009"/>
                  </a:lnTo>
                  <a:lnTo>
                    <a:pt x="1227810" y="84112"/>
                  </a:lnTo>
                  <a:lnTo>
                    <a:pt x="1226375" y="81279"/>
                  </a:lnTo>
                  <a:lnTo>
                    <a:pt x="1141384" y="18897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4843627" y="5470575"/>
              <a:ext cx="1195070" cy="218440"/>
            </a:xfrm>
            <a:custGeom>
              <a:avLst/>
              <a:gdLst/>
              <a:ahLst/>
              <a:cxnLst/>
              <a:rect l="l" t="t" r="r" b="b"/>
              <a:pathLst>
                <a:path w="1195070" h="218439">
                  <a:moveTo>
                    <a:pt x="110769" y="0"/>
                  </a:moveTo>
                  <a:lnTo>
                    <a:pt x="0" y="217843"/>
                  </a:lnTo>
                  <a:lnTo>
                    <a:pt x="1194714" y="217843"/>
                  </a:lnTo>
                  <a:lnTo>
                    <a:pt x="1141298" y="128257"/>
                  </a:lnTo>
                  <a:lnTo>
                    <a:pt x="1112943" y="90181"/>
                  </a:lnTo>
                  <a:lnTo>
                    <a:pt x="1078006" y="59101"/>
                  </a:lnTo>
                  <a:lnTo>
                    <a:pt x="1037745" y="35748"/>
                  </a:lnTo>
                  <a:lnTo>
                    <a:pt x="993419" y="20850"/>
                  </a:lnTo>
                  <a:lnTo>
                    <a:pt x="946289" y="15138"/>
                  </a:lnTo>
                  <a:lnTo>
                    <a:pt x="1107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4833721" y="5461126"/>
              <a:ext cx="1214755" cy="236854"/>
            </a:xfrm>
            <a:custGeom>
              <a:avLst/>
              <a:gdLst/>
              <a:ahLst/>
              <a:cxnLst/>
              <a:rect l="l" t="t" r="r" b="b"/>
              <a:pathLst>
                <a:path w="1214754" h="236854">
                  <a:moveTo>
                    <a:pt x="117132" y="0"/>
                  </a:moveTo>
                  <a:lnTo>
                    <a:pt x="113880" y="1993"/>
                  </a:lnTo>
                  <a:lnTo>
                    <a:pt x="0" y="225932"/>
                  </a:lnTo>
                  <a:lnTo>
                    <a:pt x="139" y="229425"/>
                  </a:lnTo>
                  <a:lnTo>
                    <a:pt x="3581" y="235026"/>
                  </a:lnTo>
                  <a:lnTo>
                    <a:pt x="6629" y="236740"/>
                  </a:lnTo>
                  <a:lnTo>
                    <a:pt x="1208024" y="236740"/>
                  </a:lnTo>
                  <a:lnTo>
                    <a:pt x="1211160" y="234911"/>
                  </a:lnTo>
                  <a:lnTo>
                    <a:pt x="1214513" y="228993"/>
                  </a:lnTo>
                  <a:lnTo>
                    <a:pt x="1214475" y="225374"/>
                  </a:lnTo>
                  <a:lnTo>
                    <a:pt x="1209984" y="217843"/>
                  </a:lnTo>
                  <a:lnTo>
                    <a:pt x="25311" y="217843"/>
                  </a:lnTo>
                  <a:lnTo>
                    <a:pt x="126428" y="18999"/>
                  </a:lnTo>
                  <a:lnTo>
                    <a:pt x="988496" y="18999"/>
                  </a:lnTo>
                  <a:lnTo>
                    <a:pt x="956373" y="15151"/>
                  </a:lnTo>
                  <a:lnTo>
                    <a:pt x="120802" y="12"/>
                  </a:lnTo>
                  <a:lnTo>
                    <a:pt x="117132" y="0"/>
                  </a:lnTo>
                  <a:close/>
                </a:path>
                <a:path w="1214754" h="236854">
                  <a:moveTo>
                    <a:pt x="988496" y="18999"/>
                  </a:moveTo>
                  <a:lnTo>
                    <a:pt x="126428" y="18999"/>
                  </a:lnTo>
                  <a:lnTo>
                    <a:pt x="956017" y="34035"/>
                  </a:lnTo>
                  <a:lnTo>
                    <a:pt x="1001419" y="39476"/>
                  </a:lnTo>
                  <a:lnTo>
                    <a:pt x="1043916" y="53681"/>
                  </a:lnTo>
                  <a:lnTo>
                    <a:pt x="1082420" y="76017"/>
                  </a:lnTo>
                  <a:lnTo>
                    <a:pt x="1115841" y="105850"/>
                  </a:lnTo>
                  <a:lnTo>
                    <a:pt x="1143088" y="142544"/>
                  </a:lnTo>
                  <a:lnTo>
                    <a:pt x="1187996" y="217843"/>
                  </a:lnTo>
                  <a:lnTo>
                    <a:pt x="1209984" y="217843"/>
                  </a:lnTo>
                  <a:lnTo>
                    <a:pt x="1159319" y="132880"/>
                  </a:lnTo>
                  <a:lnTo>
                    <a:pt x="1129753" y="93062"/>
                  </a:lnTo>
                  <a:lnTo>
                    <a:pt x="1093491" y="60693"/>
                  </a:lnTo>
                  <a:lnTo>
                    <a:pt x="1051718" y="36460"/>
                  </a:lnTo>
                  <a:lnTo>
                    <a:pt x="1005617" y="21050"/>
                  </a:lnTo>
                  <a:lnTo>
                    <a:pt x="988496" y="18999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6031547" y="5470575"/>
              <a:ext cx="1209040" cy="218440"/>
            </a:xfrm>
            <a:custGeom>
              <a:avLst/>
              <a:gdLst/>
              <a:ahLst/>
              <a:cxnLst/>
              <a:rect l="l" t="t" r="r" b="b"/>
              <a:pathLst>
                <a:path w="1209040" h="218439">
                  <a:moveTo>
                    <a:pt x="1096822" y="0"/>
                  </a:moveTo>
                  <a:lnTo>
                    <a:pt x="251371" y="15138"/>
                  </a:lnTo>
                  <a:lnTo>
                    <a:pt x="203681" y="20850"/>
                  </a:lnTo>
                  <a:lnTo>
                    <a:pt x="158829" y="35748"/>
                  </a:lnTo>
                  <a:lnTo>
                    <a:pt x="118090" y="59101"/>
                  </a:lnTo>
                  <a:lnTo>
                    <a:pt x="82739" y="90181"/>
                  </a:lnTo>
                  <a:lnTo>
                    <a:pt x="54051" y="128257"/>
                  </a:lnTo>
                  <a:lnTo>
                    <a:pt x="0" y="217843"/>
                  </a:lnTo>
                  <a:lnTo>
                    <a:pt x="1208913" y="217843"/>
                  </a:lnTo>
                  <a:lnTo>
                    <a:pt x="10968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6021641" y="5461088"/>
              <a:ext cx="1228725" cy="236854"/>
            </a:xfrm>
            <a:custGeom>
              <a:avLst/>
              <a:gdLst/>
              <a:ahLst/>
              <a:cxnLst/>
              <a:rect l="l" t="t" r="r" b="b"/>
              <a:pathLst>
                <a:path w="1228725" h="236854">
                  <a:moveTo>
                    <a:pt x="1110221" y="0"/>
                  </a:moveTo>
                  <a:lnTo>
                    <a:pt x="261112" y="15189"/>
                  </a:lnTo>
                  <a:lnTo>
                    <a:pt x="211310" y="21086"/>
                  </a:lnTo>
                  <a:lnTo>
                    <a:pt x="164689" y="36491"/>
                  </a:lnTo>
                  <a:lnTo>
                    <a:pt x="122444" y="60715"/>
                  </a:lnTo>
                  <a:lnTo>
                    <a:pt x="85771" y="93070"/>
                  </a:lnTo>
                  <a:lnTo>
                    <a:pt x="55867" y="132867"/>
                  </a:lnTo>
                  <a:lnTo>
                    <a:pt x="50" y="225374"/>
                  </a:lnTo>
                  <a:lnTo>
                    <a:pt x="0" y="229006"/>
                  </a:lnTo>
                  <a:lnTo>
                    <a:pt x="3352" y="234937"/>
                  </a:lnTo>
                  <a:lnTo>
                    <a:pt x="6489" y="236778"/>
                  </a:lnTo>
                  <a:lnTo>
                    <a:pt x="1222108" y="236778"/>
                  </a:lnTo>
                  <a:lnTo>
                    <a:pt x="1225169" y="235064"/>
                  </a:lnTo>
                  <a:lnTo>
                    <a:pt x="1228598" y="229438"/>
                  </a:lnTo>
                  <a:lnTo>
                    <a:pt x="1228725" y="225933"/>
                  </a:lnTo>
                  <a:lnTo>
                    <a:pt x="1224582" y="217881"/>
                  </a:lnTo>
                  <a:lnTo>
                    <a:pt x="26644" y="217881"/>
                  </a:lnTo>
                  <a:lnTo>
                    <a:pt x="72047" y="142633"/>
                  </a:lnTo>
                  <a:lnTo>
                    <a:pt x="99634" y="105914"/>
                  </a:lnTo>
                  <a:lnTo>
                    <a:pt x="133473" y="76067"/>
                  </a:lnTo>
                  <a:lnTo>
                    <a:pt x="172459" y="53722"/>
                  </a:lnTo>
                  <a:lnTo>
                    <a:pt x="215487" y="39514"/>
                  </a:lnTo>
                  <a:lnTo>
                    <a:pt x="261454" y="34074"/>
                  </a:lnTo>
                  <a:lnTo>
                    <a:pt x="1101026" y="19037"/>
                  </a:lnTo>
                  <a:lnTo>
                    <a:pt x="1122273" y="19037"/>
                  </a:lnTo>
                  <a:lnTo>
                    <a:pt x="1113485" y="1955"/>
                  </a:lnTo>
                  <a:lnTo>
                    <a:pt x="1110221" y="0"/>
                  </a:lnTo>
                  <a:close/>
                </a:path>
                <a:path w="1228725" h="236854">
                  <a:moveTo>
                    <a:pt x="1122273" y="19037"/>
                  </a:moveTo>
                  <a:lnTo>
                    <a:pt x="1101026" y="19037"/>
                  </a:lnTo>
                  <a:lnTo>
                    <a:pt x="1203337" y="217881"/>
                  </a:lnTo>
                  <a:lnTo>
                    <a:pt x="1224582" y="217881"/>
                  </a:lnTo>
                  <a:lnTo>
                    <a:pt x="1122273" y="19037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4843627" y="3988409"/>
              <a:ext cx="111125" cy="1700530"/>
            </a:xfrm>
            <a:custGeom>
              <a:avLst/>
              <a:gdLst/>
              <a:ahLst/>
              <a:cxnLst/>
              <a:rect l="l" t="t" r="r" b="b"/>
              <a:pathLst>
                <a:path w="111125" h="1700529">
                  <a:moveTo>
                    <a:pt x="103974" y="0"/>
                  </a:moveTo>
                  <a:lnTo>
                    <a:pt x="0" y="77660"/>
                  </a:lnTo>
                  <a:lnTo>
                    <a:pt x="0" y="1700009"/>
                  </a:lnTo>
                  <a:lnTo>
                    <a:pt x="110769" y="1482166"/>
                  </a:lnTo>
                  <a:lnTo>
                    <a:pt x="1039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4834178" y="3978363"/>
              <a:ext cx="130175" cy="1719580"/>
            </a:xfrm>
            <a:custGeom>
              <a:avLst/>
              <a:gdLst/>
              <a:ahLst/>
              <a:cxnLst/>
              <a:rect l="l" t="t" r="r" b="b"/>
              <a:pathLst>
                <a:path w="130175" h="1719579">
                  <a:moveTo>
                    <a:pt x="114439" y="0"/>
                  </a:moveTo>
                  <a:lnTo>
                    <a:pt x="110617" y="317"/>
                  </a:lnTo>
                  <a:lnTo>
                    <a:pt x="1409" y="81927"/>
                  </a:lnTo>
                  <a:lnTo>
                    <a:pt x="0" y="84734"/>
                  </a:lnTo>
                  <a:lnTo>
                    <a:pt x="0" y="1714423"/>
                  </a:lnTo>
                  <a:lnTo>
                    <a:pt x="2997" y="1718221"/>
                  </a:lnTo>
                  <a:lnTo>
                    <a:pt x="7975" y="1719414"/>
                  </a:lnTo>
                  <a:lnTo>
                    <a:pt x="8724" y="1719503"/>
                  </a:lnTo>
                  <a:lnTo>
                    <a:pt x="12941" y="1719503"/>
                  </a:lnTo>
                  <a:lnTo>
                    <a:pt x="16230" y="1717548"/>
                  </a:lnTo>
                  <a:lnTo>
                    <a:pt x="40083" y="1670634"/>
                  </a:lnTo>
                  <a:lnTo>
                    <a:pt x="18897" y="1670634"/>
                  </a:lnTo>
                  <a:lnTo>
                    <a:pt x="18897" y="92443"/>
                  </a:lnTo>
                  <a:lnTo>
                    <a:pt x="104051" y="28829"/>
                  </a:lnTo>
                  <a:lnTo>
                    <a:pt x="122949" y="28829"/>
                  </a:lnTo>
                  <a:lnTo>
                    <a:pt x="122847" y="6438"/>
                  </a:lnTo>
                  <a:lnTo>
                    <a:pt x="120815" y="3187"/>
                  </a:lnTo>
                  <a:lnTo>
                    <a:pt x="114439" y="0"/>
                  </a:lnTo>
                  <a:close/>
                </a:path>
                <a:path w="130175" h="1719579">
                  <a:moveTo>
                    <a:pt x="122949" y="28829"/>
                  </a:moveTo>
                  <a:lnTo>
                    <a:pt x="104051" y="28829"/>
                  </a:lnTo>
                  <a:lnTo>
                    <a:pt x="110756" y="1489964"/>
                  </a:lnTo>
                  <a:lnTo>
                    <a:pt x="18897" y="1670634"/>
                  </a:lnTo>
                  <a:lnTo>
                    <a:pt x="40083" y="1670634"/>
                  </a:lnTo>
                  <a:lnTo>
                    <a:pt x="129311" y="1495145"/>
                  </a:lnTo>
                  <a:lnTo>
                    <a:pt x="129667" y="1493672"/>
                  </a:lnTo>
                  <a:lnTo>
                    <a:pt x="122949" y="28829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7128382" y="3988396"/>
              <a:ext cx="6350" cy="1482725"/>
            </a:xfrm>
            <a:custGeom>
              <a:avLst/>
              <a:gdLst/>
              <a:ahLst/>
              <a:cxnLst/>
              <a:rect l="l" t="t" r="r" b="b"/>
              <a:pathLst>
                <a:path w="6350" h="1482725">
                  <a:moveTo>
                    <a:pt x="6273" y="0"/>
                  </a:moveTo>
                  <a:lnTo>
                    <a:pt x="0" y="1482178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7118896" y="3978960"/>
              <a:ext cx="25400" cy="1501140"/>
            </a:xfrm>
            <a:custGeom>
              <a:avLst/>
              <a:gdLst/>
              <a:ahLst/>
              <a:cxnLst/>
              <a:rect l="l" t="t" r="r" b="b"/>
              <a:pathLst>
                <a:path w="25400" h="1501139">
                  <a:moveTo>
                    <a:pt x="21005" y="25"/>
                  </a:moveTo>
                  <a:lnTo>
                    <a:pt x="10553" y="0"/>
                  </a:lnTo>
                  <a:lnTo>
                    <a:pt x="6324" y="4203"/>
                  </a:lnTo>
                  <a:lnTo>
                    <a:pt x="0" y="1496783"/>
                  </a:lnTo>
                  <a:lnTo>
                    <a:pt x="4216" y="1501038"/>
                  </a:lnTo>
                  <a:lnTo>
                    <a:pt x="9474" y="1501063"/>
                  </a:lnTo>
                  <a:lnTo>
                    <a:pt x="14668" y="1501063"/>
                  </a:lnTo>
                  <a:lnTo>
                    <a:pt x="18897" y="1496860"/>
                  </a:lnTo>
                  <a:lnTo>
                    <a:pt x="25222" y="4279"/>
                  </a:lnTo>
                  <a:lnTo>
                    <a:pt x="21005" y="25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0" name="object 20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30036" y="4760493"/>
              <a:ext cx="193205" cy="250159"/>
            </a:xfrm>
            <a:prstGeom prst="rect">
              <a:avLst/>
            </a:prstGeom>
          </p:spPr>
        </p:pic>
        <p:sp>
          <p:nvSpPr>
            <p:cNvPr id="21" name="object 21" descr=""/>
            <p:cNvSpPr/>
            <p:nvPr/>
          </p:nvSpPr>
          <p:spPr>
            <a:xfrm>
              <a:off x="5919711" y="4750041"/>
              <a:ext cx="215265" cy="271145"/>
            </a:xfrm>
            <a:custGeom>
              <a:avLst/>
              <a:gdLst/>
              <a:ahLst/>
              <a:cxnLst/>
              <a:rect l="l" t="t" r="r" b="b"/>
              <a:pathLst>
                <a:path w="215264" h="271145">
                  <a:moveTo>
                    <a:pt x="114693" y="0"/>
                  </a:moveTo>
                  <a:lnTo>
                    <a:pt x="108864" y="1549"/>
                  </a:lnTo>
                  <a:lnTo>
                    <a:pt x="106451" y="3606"/>
                  </a:lnTo>
                  <a:lnTo>
                    <a:pt x="63" y="241579"/>
                  </a:lnTo>
                  <a:lnTo>
                    <a:pt x="0" y="244335"/>
                  </a:lnTo>
                  <a:lnTo>
                    <a:pt x="1892" y="249313"/>
                  </a:lnTo>
                  <a:lnTo>
                    <a:pt x="38183" y="266130"/>
                  </a:lnTo>
                  <a:lnTo>
                    <a:pt x="66776" y="270700"/>
                  </a:lnTo>
                  <a:lnTo>
                    <a:pt x="75148" y="270316"/>
                  </a:lnTo>
                  <a:lnTo>
                    <a:pt x="116271" y="256380"/>
                  </a:lnTo>
                  <a:lnTo>
                    <a:pt x="123756" y="250583"/>
                  </a:lnTo>
                  <a:lnTo>
                    <a:pt x="64792" y="250583"/>
                  </a:lnTo>
                  <a:lnTo>
                    <a:pt x="50774" y="248799"/>
                  </a:lnTo>
                  <a:lnTo>
                    <a:pt x="37185" y="244246"/>
                  </a:lnTo>
                  <a:lnTo>
                    <a:pt x="23583" y="238175"/>
                  </a:lnTo>
                  <a:lnTo>
                    <a:pt x="118529" y="25806"/>
                  </a:lnTo>
                  <a:lnTo>
                    <a:pt x="152895" y="25806"/>
                  </a:lnTo>
                  <a:lnTo>
                    <a:pt x="117805" y="533"/>
                  </a:lnTo>
                  <a:lnTo>
                    <a:pt x="114693" y="0"/>
                  </a:lnTo>
                  <a:close/>
                </a:path>
                <a:path w="215264" h="271145">
                  <a:moveTo>
                    <a:pt x="152895" y="25806"/>
                  </a:moveTo>
                  <a:lnTo>
                    <a:pt x="118529" y="25806"/>
                  </a:lnTo>
                  <a:lnTo>
                    <a:pt x="191033" y="77977"/>
                  </a:lnTo>
                  <a:lnTo>
                    <a:pt x="133083" y="207606"/>
                  </a:lnTo>
                  <a:lnTo>
                    <a:pt x="105556" y="239398"/>
                  </a:lnTo>
                  <a:lnTo>
                    <a:pt x="64792" y="250583"/>
                  </a:lnTo>
                  <a:lnTo>
                    <a:pt x="123756" y="250583"/>
                  </a:lnTo>
                  <a:lnTo>
                    <a:pt x="130529" y="245338"/>
                  </a:lnTo>
                  <a:lnTo>
                    <a:pt x="142346" y="231715"/>
                  </a:lnTo>
                  <a:lnTo>
                    <a:pt x="151409" y="215811"/>
                  </a:lnTo>
                  <a:lnTo>
                    <a:pt x="214642" y="74358"/>
                  </a:lnTo>
                  <a:lnTo>
                    <a:pt x="213258" y="69240"/>
                  </a:lnTo>
                  <a:lnTo>
                    <a:pt x="152895" y="25806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2" name="object 22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812955" y="4764404"/>
              <a:ext cx="248030" cy="211158"/>
            </a:xfrm>
            <a:prstGeom prst="rect">
              <a:avLst/>
            </a:prstGeom>
          </p:spPr>
        </p:pic>
        <p:sp>
          <p:nvSpPr>
            <p:cNvPr id="23" name="object 23" descr=""/>
            <p:cNvSpPr/>
            <p:nvPr/>
          </p:nvSpPr>
          <p:spPr>
            <a:xfrm>
              <a:off x="5801677" y="4753978"/>
              <a:ext cx="270510" cy="232410"/>
            </a:xfrm>
            <a:custGeom>
              <a:avLst/>
              <a:gdLst/>
              <a:ahLst/>
              <a:cxnLst/>
              <a:rect l="l" t="t" r="r" b="b"/>
              <a:pathLst>
                <a:path w="270510" h="232410">
                  <a:moveTo>
                    <a:pt x="206971" y="0"/>
                  </a:moveTo>
                  <a:lnTo>
                    <a:pt x="203923" y="749"/>
                  </a:lnTo>
                  <a:lnTo>
                    <a:pt x="609" y="168452"/>
                  </a:lnTo>
                  <a:lnTo>
                    <a:pt x="0" y="174777"/>
                  </a:lnTo>
                  <a:lnTo>
                    <a:pt x="19392" y="198297"/>
                  </a:lnTo>
                  <a:lnTo>
                    <a:pt x="34538" y="212911"/>
                  </a:lnTo>
                  <a:lnTo>
                    <a:pt x="52019" y="223440"/>
                  </a:lnTo>
                  <a:lnTo>
                    <a:pt x="71081" y="229812"/>
                  </a:lnTo>
                  <a:lnTo>
                    <a:pt x="90970" y="231952"/>
                  </a:lnTo>
                  <a:lnTo>
                    <a:pt x="106508" y="230649"/>
                  </a:lnTo>
                  <a:lnTo>
                    <a:pt x="121739" y="226715"/>
                  </a:lnTo>
                  <a:lnTo>
                    <a:pt x="136307" y="220117"/>
                  </a:lnTo>
                  <a:lnTo>
                    <a:pt x="148784" y="211558"/>
                  </a:lnTo>
                  <a:lnTo>
                    <a:pt x="83958" y="211558"/>
                  </a:lnTo>
                  <a:lnTo>
                    <a:pt x="57259" y="203660"/>
                  </a:lnTo>
                  <a:lnTo>
                    <a:pt x="34874" y="185508"/>
                  </a:lnTo>
                  <a:lnTo>
                    <a:pt x="25400" y="174015"/>
                  </a:lnTo>
                  <a:lnTo>
                    <a:pt x="204876" y="26009"/>
                  </a:lnTo>
                  <a:lnTo>
                    <a:pt x="227587" y="26009"/>
                  </a:lnTo>
                  <a:lnTo>
                    <a:pt x="215455" y="3060"/>
                  </a:lnTo>
                  <a:lnTo>
                    <a:pt x="212928" y="1168"/>
                  </a:lnTo>
                  <a:lnTo>
                    <a:pt x="206971" y="0"/>
                  </a:lnTo>
                  <a:close/>
                </a:path>
                <a:path w="270510" h="232410">
                  <a:moveTo>
                    <a:pt x="227587" y="26009"/>
                  </a:moveTo>
                  <a:lnTo>
                    <a:pt x="204876" y="26009"/>
                  </a:lnTo>
                  <a:lnTo>
                    <a:pt x="246621" y="104978"/>
                  </a:lnTo>
                  <a:lnTo>
                    <a:pt x="137071" y="195326"/>
                  </a:lnTo>
                  <a:lnTo>
                    <a:pt x="111664" y="208885"/>
                  </a:lnTo>
                  <a:lnTo>
                    <a:pt x="83958" y="211558"/>
                  </a:lnTo>
                  <a:lnTo>
                    <a:pt x="148784" y="211558"/>
                  </a:lnTo>
                  <a:lnTo>
                    <a:pt x="149860" y="210820"/>
                  </a:lnTo>
                  <a:lnTo>
                    <a:pt x="269379" y="112229"/>
                  </a:lnTo>
                  <a:lnTo>
                    <a:pt x="270421" y="107035"/>
                  </a:lnTo>
                  <a:lnTo>
                    <a:pt x="227587" y="26009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5594845" y="4529048"/>
              <a:ext cx="2171065" cy="1165225"/>
            </a:xfrm>
            <a:custGeom>
              <a:avLst/>
              <a:gdLst/>
              <a:ahLst/>
              <a:cxnLst/>
              <a:rect l="l" t="t" r="r" b="b"/>
              <a:pathLst>
                <a:path w="2171065" h="1165225">
                  <a:moveTo>
                    <a:pt x="401205" y="0"/>
                  </a:moveTo>
                  <a:lnTo>
                    <a:pt x="0" y="153314"/>
                  </a:lnTo>
                  <a:lnTo>
                    <a:pt x="9651" y="178562"/>
                  </a:lnTo>
                  <a:lnTo>
                    <a:pt x="28681" y="208636"/>
                  </a:lnTo>
                  <a:lnTo>
                    <a:pt x="56791" y="228390"/>
                  </a:lnTo>
                  <a:lnTo>
                    <a:pt x="90258" y="236162"/>
                  </a:lnTo>
                  <a:lnTo>
                    <a:pt x="125361" y="230289"/>
                  </a:lnTo>
                  <a:lnTo>
                    <a:pt x="323976" y="154393"/>
                  </a:lnTo>
                  <a:lnTo>
                    <a:pt x="433793" y="441782"/>
                  </a:lnTo>
                  <a:lnTo>
                    <a:pt x="454608" y="485543"/>
                  </a:lnTo>
                  <a:lnTo>
                    <a:pt x="481774" y="525139"/>
                  </a:lnTo>
                  <a:lnTo>
                    <a:pt x="514678" y="559920"/>
                  </a:lnTo>
                  <a:lnTo>
                    <a:pt x="552708" y="589238"/>
                  </a:lnTo>
                  <a:lnTo>
                    <a:pt x="595248" y="612444"/>
                  </a:lnTo>
                  <a:lnTo>
                    <a:pt x="1574025" y="1164691"/>
                  </a:lnTo>
                  <a:lnTo>
                    <a:pt x="2170569" y="880148"/>
                  </a:lnTo>
                  <a:lnTo>
                    <a:pt x="948842" y="437845"/>
                  </a:lnTo>
                  <a:lnTo>
                    <a:pt x="704481" y="65747"/>
                  </a:lnTo>
                  <a:lnTo>
                    <a:pt x="4012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6724434" y="5097551"/>
              <a:ext cx="1041400" cy="1019810"/>
            </a:xfrm>
            <a:custGeom>
              <a:avLst/>
              <a:gdLst/>
              <a:ahLst/>
              <a:cxnLst/>
              <a:rect l="l" t="t" r="r" b="b"/>
              <a:pathLst>
                <a:path w="1041400" h="1019810">
                  <a:moveTo>
                    <a:pt x="192900" y="0"/>
                  </a:moveTo>
                  <a:lnTo>
                    <a:pt x="0" y="338150"/>
                  </a:lnTo>
                  <a:lnTo>
                    <a:pt x="1040968" y="1019403"/>
                  </a:lnTo>
                  <a:lnTo>
                    <a:pt x="1040968" y="311645"/>
                  </a:lnTo>
                  <a:lnTo>
                    <a:pt x="192900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5583504" y="4518837"/>
              <a:ext cx="2193290" cy="1185545"/>
            </a:xfrm>
            <a:custGeom>
              <a:avLst/>
              <a:gdLst/>
              <a:ahLst/>
              <a:cxnLst/>
              <a:rect l="l" t="t" r="r" b="b"/>
              <a:pathLst>
                <a:path w="2193290" h="1185545">
                  <a:moveTo>
                    <a:pt x="412775" y="0"/>
                  </a:moveTo>
                  <a:lnTo>
                    <a:pt x="410806" y="152"/>
                  </a:lnTo>
                  <a:lnTo>
                    <a:pt x="2590" y="156133"/>
                  </a:lnTo>
                  <a:lnTo>
                    <a:pt x="0" y="161924"/>
                  </a:lnTo>
                  <a:lnTo>
                    <a:pt x="11620" y="192366"/>
                  </a:lnTo>
                  <a:lnTo>
                    <a:pt x="32278" y="225318"/>
                  </a:lnTo>
                  <a:lnTo>
                    <a:pt x="64033" y="247764"/>
                  </a:lnTo>
                  <a:lnTo>
                    <a:pt x="101942" y="256468"/>
                  </a:lnTo>
                  <a:lnTo>
                    <a:pt x="121290" y="255092"/>
                  </a:lnTo>
                  <a:lnTo>
                    <a:pt x="140271" y="249885"/>
                  </a:lnTo>
                  <a:lnTo>
                    <a:pt x="329526" y="177571"/>
                  </a:lnTo>
                  <a:lnTo>
                    <a:pt x="435749" y="455574"/>
                  </a:lnTo>
                  <a:lnTo>
                    <a:pt x="457270" y="500955"/>
                  </a:lnTo>
                  <a:lnTo>
                    <a:pt x="485186" y="541800"/>
                  </a:lnTo>
                  <a:lnTo>
                    <a:pt x="518932" y="577537"/>
                  </a:lnTo>
                  <a:lnTo>
                    <a:pt x="557946" y="607592"/>
                  </a:lnTo>
                  <a:lnTo>
                    <a:pt x="601662" y="631393"/>
                  </a:lnTo>
                  <a:lnTo>
                    <a:pt x="1581988" y="1184529"/>
                  </a:lnTo>
                  <a:lnTo>
                    <a:pt x="1583690" y="1184935"/>
                  </a:lnTo>
                  <a:lnTo>
                    <a:pt x="1585353" y="1184935"/>
                  </a:lnTo>
                  <a:lnTo>
                    <a:pt x="1588858" y="1184935"/>
                  </a:lnTo>
                  <a:lnTo>
                    <a:pt x="1592262" y="1183106"/>
                  </a:lnTo>
                  <a:lnTo>
                    <a:pt x="1596834" y="1175004"/>
                  </a:lnTo>
                  <a:lnTo>
                    <a:pt x="1595132" y="1168882"/>
                  </a:lnTo>
                  <a:lnTo>
                    <a:pt x="610692" y="613486"/>
                  </a:lnTo>
                  <a:lnTo>
                    <a:pt x="569359" y="590998"/>
                  </a:lnTo>
                  <a:lnTo>
                    <a:pt x="532585" y="562729"/>
                  </a:lnTo>
                  <a:lnTo>
                    <a:pt x="500860" y="529194"/>
                  </a:lnTo>
                  <a:lnTo>
                    <a:pt x="474675" y="490911"/>
                  </a:lnTo>
                  <a:lnTo>
                    <a:pt x="454520" y="448398"/>
                  </a:lnTo>
                  <a:lnTo>
                    <a:pt x="342722" y="155841"/>
                  </a:lnTo>
                  <a:lnTo>
                    <a:pt x="336892" y="153288"/>
                  </a:lnTo>
                  <a:lnTo>
                    <a:pt x="133108" y="231127"/>
                  </a:lnTo>
                  <a:lnTo>
                    <a:pt x="87147" y="234427"/>
                  </a:lnTo>
                  <a:lnTo>
                    <a:pt x="46869" y="211512"/>
                  </a:lnTo>
                  <a:lnTo>
                    <a:pt x="24307" y="169316"/>
                  </a:lnTo>
                  <a:lnTo>
                    <a:pt x="413346" y="20650"/>
                  </a:lnTo>
                  <a:lnTo>
                    <a:pt x="709676" y="84912"/>
                  </a:lnTo>
                  <a:lnTo>
                    <a:pt x="952969" y="455371"/>
                  </a:lnTo>
                  <a:lnTo>
                    <a:pt x="954722" y="456755"/>
                  </a:lnTo>
                  <a:lnTo>
                    <a:pt x="2183714" y="901712"/>
                  </a:lnTo>
                  <a:lnTo>
                    <a:pt x="2189454" y="898982"/>
                  </a:lnTo>
                  <a:lnTo>
                    <a:pt x="2193226" y="888555"/>
                  </a:lnTo>
                  <a:lnTo>
                    <a:pt x="2190534" y="882802"/>
                  </a:lnTo>
                  <a:lnTo>
                    <a:pt x="966736" y="439750"/>
                  </a:lnTo>
                  <a:lnTo>
                    <a:pt x="722769" y="68262"/>
                  </a:lnTo>
                  <a:lnTo>
                    <a:pt x="720509" y="66713"/>
                  </a:lnTo>
                  <a:lnTo>
                    <a:pt x="412775" y="0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5733961" y="4739500"/>
              <a:ext cx="255904" cy="167640"/>
            </a:xfrm>
            <a:custGeom>
              <a:avLst/>
              <a:gdLst/>
              <a:ahLst/>
              <a:cxnLst/>
              <a:rect l="l" t="t" r="r" b="b"/>
              <a:pathLst>
                <a:path w="255904" h="167639">
                  <a:moveTo>
                    <a:pt x="238188" y="0"/>
                  </a:moveTo>
                  <a:lnTo>
                    <a:pt x="0" y="91020"/>
                  </a:lnTo>
                  <a:lnTo>
                    <a:pt x="8889" y="114312"/>
                  </a:lnTo>
                  <a:lnTo>
                    <a:pt x="26439" y="142036"/>
                  </a:lnTo>
                  <a:lnTo>
                    <a:pt x="52358" y="160250"/>
                  </a:lnTo>
                  <a:lnTo>
                    <a:pt x="83217" y="167417"/>
                  </a:lnTo>
                  <a:lnTo>
                    <a:pt x="115582" y="162001"/>
                  </a:lnTo>
                  <a:lnTo>
                    <a:pt x="255866" y="108394"/>
                  </a:lnTo>
                  <a:lnTo>
                    <a:pt x="2381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5513273" y="4465243"/>
              <a:ext cx="995044" cy="454025"/>
            </a:xfrm>
            <a:custGeom>
              <a:avLst/>
              <a:gdLst/>
              <a:ahLst/>
              <a:cxnLst/>
              <a:rect l="l" t="t" r="r" b="b"/>
              <a:pathLst>
                <a:path w="995045" h="454025">
                  <a:moveTo>
                    <a:pt x="994727" y="88036"/>
                  </a:moveTo>
                  <a:lnTo>
                    <a:pt x="988060" y="55575"/>
                  </a:lnTo>
                  <a:lnTo>
                    <a:pt x="973620" y="25730"/>
                  </a:lnTo>
                  <a:lnTo>
                    <a:pt x="951928" y="0"/>
                  </a:lnTo>
                  <a:lnTo>
                    <a:pt x="465328" y="190220"/>
                  </a:lnTo>
                  <a:lnTo>
                    <a:pt x="465328" y="376186"/>
                  </a:lnTo>
                  <a:lnTo>
                    <a:pt x="332689" y="426885"/>
                  </a:lnTo>
                  <a:lnTo>
                    <a:pt x="304292" y="431622"/>
                  </a:lnTo>
                  <a:lnTo>
                    <a:pt x="277177" y="425323"/>
                  </a:lnTo>
                  <a:lnTo>
                    <a:pt x="258559" y="412267"/>
                  </a:lnTo>
                  <a:lnTo>
                    <a:pt x="458457" y="334124"/>
                  </a:lnTo>
                  <a:lnTo>
                    <a:pt x="465328" y="376186"/>
                  </a:lnTo>
                  <a:lnTo>
                    <a:pt x="465328" y="190220"/>
                  </a:lnTo>
                  <a:lnTo>
                    <a:pt x="111493" y="328523"/>
                  </a:lnTo>
                  <a:lnTo>
                    <a:pt x="0" y="442722"/>
                  </a:lnTo>
                  <a:lnTo>
                    <a:pt x="152069" y="453885"/>
                  </a:lnTo>
                  <a:lnTo>
                    <a:pt x="237985" y="420306"/>
                  </a:lnTo>
                  <a:lnTo>
                    <a:pt x="254825" y="435775"/>
                  </a:lnTo>
                  <a:lnTo>
                    <a:pt x="279565" y="447624"/>
                  </a:lnTo>
                  <a:lnTo>
                    <a:pt x="306882" y="451739"/>
                  </a:lnTo>
                  <a:lnTo>
                    <a:pt x="315137" y="451370"/>
                  </a:lnTo>
                  <a:lnTo>
                    <a:pt x="376555" y="431622"/>
                  </a:lnTo>
                  <a:lnTo>
                    <a:pt x="484581" y="390321"/>
                  </a:lnTo>
                  <a:lnTo>
                    <a:pt x="487222" y="385737"/>
                  </a:lnTo>
                  <a:lnTo>
                    <a:pt x="477583" y="326644"/>
                  </a:lnTo>
                  <a:lnTo>
                    <a:pt x="992505" y="125361"/>
                  </a:lnTo>
                  <a:lnTo>
                    <a:pt x="993152" y="121640"/>
                  </a:lnTo>
                  <a:lnTo>
                    <a:pt x="994727" y="88036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9" name="object 2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10871" y="4475225"/>
              <a:ext cx="64122" cy="137960"/>
            </a:xfrm>
            <a:prstGeom prst="rect">
              <a:avLst/>
            </a:prstGeom>
          </p:spPr>
        </p:pic>
        <p:sp>
          <p:nvSpPr>
            <p:cNvPr id="30" name="object 30" descr=""/>
            <p:cNvSpPr/>
            <p:nvPr/>
          </p:nvSpPr>
          <p:spPr>
            <a:xfrm>
              <a:off x="5513273" y="4857889"/>
              <a:ext cx="70485" cy="55244"/>
            </a:xfrm>
            <a:custGeom>
              <a:avLst/>
              <a:gdLst/>
              <a:ahLst/>
              <a:cxnLst/>
              <a:rect l="l" t="t" r="r" b="b"/>
              <a:pathLst>
                <a:path w="70485" h="55245">
                  <a:moveTo>
                    <a:pt x="48895" y="0"/>
                  </a:moveTo>
                  <a:lnTo>
                    <a:pt x="0" y="50076"/>
                  </a:lnTo>
                  <a:lnTo>
                    <a:pt x="69989" y="55219"/>
                  </a:lnTo>
                  <a:lnTo>
                    <a:pt x="48895" y="0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5811197" y="4675987"/>
              <a:ext cx="340360" cy="250825"/>
            </a:xfrm>
            <a:custGeom>
              <a:avLst/>
              <a:gdLst/>
              <a:ahLst/>
              <a:cxnLst/>
              <a:rect l="l" t="t" r="r" b="b"/>
              <a:pathLst>
                <a:path w="340360" h="250825">
                  <a:moveTo>
                    <a:pt x="8272" y="0"/>
                  </a:moveTo>
                  <a:lnTo>
                    <a:pt x="7637" y="1765"/>
                  </a:lnTo>
                  <a:lnTo>
                    <a:pt x="0" y="44790"/>
                  </a:lnTo>
                  <a:lnTo>
                    <a:pt x="7105" y="86707"/>
                  </a:lnTo>
                  <a:lnTo>
                    <a:pt x="27691" y="123907"/>
                  </a:lnTo>
                  <a:lnTo>
                    <a:pt x="60495" y="152781"/>
                  </a:lnTo>
                  <a:lnTo>
                    <a:pt x="201846" y="250825"/>
                  </a:lnTo>
                  <a:lnTo>
                    <a:pt x="340301" y="148424"/>
                  </a:lnTo>
                  <a:lnTo>
                    <a:pt x="82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5110289" y="4185386"/>
              <a:ext cx="1052830" cy="751840"/>
            </a:xfrm>
            <a:custGeom>
              <a:avLst/>
              <a:gdLst/>
              <a:ahLst/>
              <a:cxnLst/>
              <a:rect l="l" t="t" r="r" b="b"/>
              <a:pathLst>
                <a:path w="1052829" h="751839">
                  <a:moveTo>
                    <a:pt x="742264" y="248208"/>
                  </a:moveTo>
                  <a:lnTo>
                    <a:pt x="739686" y="242404"/>
                  </a:lnTo>
                  <a:lnTo>
                    <a:pt x="734504" y="240411"/>
                  </a:lnTo>
                  <a:lnTo>
                    <a:pt x="693686" y="230378"/>
                  </a:lnTo>
                  <a:lnTo>
                    <a:pt x="653262" y="230517"/>
                  </a:lnTo>
                  <a:lnTo>
                    <a:pt x="610768" y="238074"/>
                  </a:lnTo>
                  <a:lnTo>
                    <a:pt x="563778" y="250278"/>
                  </a:lnTo>
                  <a:lnTo>
                    <a:pt x="540918" y="256451"/>
                  </a:lnTo>
                  <a:lnTo>
                    <a:pt x="516432" y="262763"/>
                  </a:lnTo>
                  <a:lnTo>
                    <a:pt x="475411" y="270357"/>
                  </a:lnTo>
                  <a:lnTo>
                    <a:pt x="425221" y="275551"/>
                  </a:lnTo>
                  <a:lnTo>
                    <a:pt x="370281" y="278041"/>
                  </a:lnTo>
                  <a:lnTo>
                    <a:pt x="315023" y="277482"/>
                  </a:lnTo>
                  <a:lnTo>
                    <a:pt x="290982" y="276161"/>
                  </a:lnTo>
                  <a:lnTo>
                    <a:pt x="269468" y="274243"/>
                  </a:lnTo>
                  <a:lnTo>
                    <a:pt x="250405" y="271818"/>
                  </a:lnTo>
                  <a:lnTo>
                    <a:pt x="233705" y="268960"/>
                  </a:lnTo>
                  <a:lnTo>
                    <a:pt x="241071" y="265493"/>
                  </a:lnTo>
                  <a:lnTo>
                    <a:pt x="246938" y="261747"/>
                  </a:lnTo>
                  <a:lnTo>
                    <a:pt x="248653" y="259905"/>
                  </a:lnTo>
                  <a:lnTo>
                    <a:pt x="250710" y="257695"/>
                  </a:lnTo>
                  <a:lnTo>
                    <a:pt x="255282" y="250888"/>
                  </a:lnTo>
                  <a:lnTo>
                    <a:pt x="256921" y="244005"/>
                  </a:lnTo>
                  <a:lnTo>
                    <a:pt x="256870" y="242404"/>
                  </a:lnTo>
                  <a:lnTo>
                    <a:pt x="255943" y="236042"/>
                  </a:lnTo>
                  <a:lnTo>
                    <a:pt x="252006" y="228803"/>
                  </a:lnTo>
                  <a:lnTo>
                    <a:pt x="248031" y="225729"/>
                  </a:lnTo>
                  <a:lnTo>
                    <a:pt x="236893" y="217106"/>
                  </a:lnTo>
                  <a:lnTo>
                    <a:pt x="236893" y="243090"/>
                  </a:lnTo>
                  <a:lnTo>
                    <a:pt x="236029" y="244005"/>
                  </a:lnTo>
                  <a:lnTo>
                    <a:pt x="230632" y="248208"/>
                  </a:lnTo>
                  <a:lnTo>
                    <a:pt x="222694" y="252260"/>
                  </a:lnTo>
                  <a:lnTo>
                    <a:pt x="212483" y="256171"/>
                  </a:lnTo>
                  <a:lnTo>
                    <a:pt x="200367" y="259905"/>
                  </a:lnTo>
                  <a:lnTo>
                    <a:pt x="190119" y="255409"/>
                  </a:lnTo>
                  <a:lnTo>
                    <a:pt x="182549" y="250799"/>
                  </a:lnTo>
                  <a:lnTo>
                    <a:pt x="177495" y="246189"/>
                  </a:lnTo>
                  <a:lnTo>
                    <a:pt x="174828" y="241693"/>
                  </a:lnTo>
                  <a:lnTo>
                    <a:pt x="172872" y="236080"/>
                  </a:lnTo>
                  <a:lnTo>
                    <a:pt x="172974" y="232168"/>
                  </a:lnTo>
                  <a:lnTo>
                    <a:pt x="210959" y="228295"/>
                  </a:lnTo>
                  <a:lnTo>
                    <a:pt x="236893" y="243090"/>
                  </a:lnTo>
                  <a:lnTo>
                    <a:pt x="236893" y="217106"/>
                  </a:lnTo>
                  <a:lnTo>
                    <a:pt x="236207" y="216573"/>
                  </a:lnTo>
                  <a:lnTo>
                    <a:pt x="213385" y="208267"/>
                  </a:lnTo>
                  <a:lnTo>
                    <a:pt x="188785" y="205727"/>
                  </a:lnTo>
                  <a:lnTo>
                    <a:pt x="167703" y="210820"/>
                  </a:lnTo>
                  <a:lnTo>
                    <a:pt x="162039" y="214807"/>
                  </a:lnTo>
                  <a:lnTo>
                    <a:pt x="156337" y="221996"/>
                  </a:lnTo>
                  <a:lnTo>
                    <a:pt x="153365" y="232968"/>
                  </a:lnTo>
                  <a:lnTo>
                    <a:pt x="155867" y="248285"/>
                  </a:lnTo>
                  <a:lnTo>
                    <a:pt x="158292" y="255244"/>
                  </a:lnTo>
                  <a:lnTo>
                    <a:pt x="163220" y="261480"/>
                  </a:lnTo>
                  <a:lnTo>
                    <a:pt x="170649" y="267017"/>
                  </a:lnTo>
                  <a:lnTo>
                    <a:pt x="142836" y="272211"/>
                  </a:lnTo>
                  <a:lnTo>
                    <a:pt x="114160" y="276618"/>
                  </a:lnTo>
                  <a:lnTo>
                    <a:pt x="86321" y="280174"/>
                  </a:lnTo>
                  <a:lnTo>
                    <a:pt x="61099" y="282752"/>
                  </a:lnTo>
                  <a:lnTo>
                    <a:pt x="55575" y="283248"/>
                  </a:lnTo>
                  <a:lnTo>
                    <a:pt x="51498" y="288112"/>
                  </a:lnTo>
                  <a:lnTo>
                    <a:pt x="52451" y="298869"/>
                  </a:lnTo>
                  <a:lnTo>
                    <a:pt x="56832" y="302793"/>
                  </a:lnTo>
                  <a:lnTo>
                    <a:pt x="62572" y="302780"/>
                  </a:lnTo>
                  <a:lnTo>
                    <a:pt x="81470" y="300901"/>
                  </a:lnTo>
                  <a:lnTo>
                    <a:pt x="115354" y="296735"/>
                  </a:lnTo>
                  <a:lnTo>
                    <a:pt x="157086" y="290118"/>
                  </a:lnTo>
                  <a:lnTo>
                    <a:pt x="198932" y="280936"/>
                  </a:lnTo>
                  <a:lnTo>
                    <a:pt x="221145" y="287058"/>
                  </a:lnTo>
                  <a:lnTo>
                    <a:pt x="247777" y="291871"/>
                  </a:lnTo>
                  <a:lnTo>
                    <a:pt x="278803" y="295376"/>
                  </a:lnTo>
                  <a:lnTo>
                    <a:pt x="314210" y="297548"/>
                  </a:lnTo>
                  <a:lnTo>
                    <a:pt x="370852" y="298107"/>
                  </a:lnTo>
                  <a:lnTo>
                    <a:pt x="427266" y="295503"/>
                  </a:lnTo>
                  <a:lnTo>
                    <a:pt x="478917" y="290118"/>
                  </a:lnTo>
                  <a:lnTo>
                    <a:pt x="521271" y="282244"/>
                  </a:lnTo>
                  <a:lnTo>
                    <a:pt x="614387" y="257835"/>
                  </a:lnTo>
                  <a:lnTo>
                    <a:pt x="654100" y="250583"/>
                  </a:lnTo>
                  <a:lnTo>
                    <a:pt x="691603" y="250444"/>
                  </a:lnTo>
                  <a:lnTo>
                    <a:pt x="727316" y="259156"/>
                  </a:lnTo>
                  <a:lnTo>
                    <a:pt x="732485" y="261124"/>
                  </a:lnTo>
                  <a:lnTo>
                    <a:pt x="738289" y="258559"/>
                  </a:lnTo>
                  <a:lnTo>
                    <a:pt x="741489" y="250253"/>
                  </a:lnTo>
                  <a:lnTo>
                    <a:pt x="742264" y="248208"/>
                  </a:lnTo>
                  <a:close/>
                </a:path>
                <a:path w="1052829" h="751839">
                  <a:moveTo>
                    <a:pt x="783564" y="112915"/>
                  </a:moveTo>
                  <a:lnTo>
                    <a:pt x="780694" y="108165"/>
                  </a:lnTo>
                  <a:lnTo>
                    <a:pt x="777951" y="103619"/>
                  </a:lnTo>
                  <a:lnTo>
                    <a:pt x="771817" y="102108"/>
                  </a:lnTo>
                  <a:lnTo>
                    <a:pt x="767092" y="104787"/>
                  </a:lnTo>
                  <a:lnTo>
                    <a:pt x="763003" y="106286"/>
                  </a:lnTo>
                  <a:lnTo>
                    <a:pt x="750239" y="108165"/>
                  </a:lnTo>
                  <a:lnTo>
                    <a:pt x="727595" y="106832"/>
                  </a:lnTo>
                  <a:lnTo>
                    <a:pt x="724484" y="106070"/>
                  </a:lnTo>
                  <a:lnTo>
                    <a:pt x="693915" y="98640"/>
                  </a:lnTo>
                  <a:lnTo>
                    <a:pt x="688060" y="96735"/>
                  </a:lnTo>
                  <a:lnTo>
                    <a:pt x="682409" y="94526"/>
                  </a:lnTo>
                  <a:lnTo>
                    <a:pt x="676998" y="92075"/>
                  </a:lnTo>
                  <a:lnTo>
                    <a:pt x="684618" y="83794"/>
                  </a:lnTo>
                  <a:lnTo>
                    <a:pt x="685825" y="82156"/>
                  </a:lnTo>
                  <a:lnTo>
                    <a:pt x="690676" y="75577"/>
                  </a:lnTo>
                  <a:lnTo>
                    <a:pt x="695236" y="67576"/>
                  </a:lnTo>
                  <a:lnTo>
                    <a:pt x="698334" y="59905"/>
                  </a:lnTo>
                  <a:lnTo>
                    <a:pt x="700354" y="49771"/>
                  </a:lnTo>
                  <a:lnTo>
                    <a:pt x="700265" y="45212"/>
                  </a:lnTo>
                  <a:lnTo>
                    <a:pt x="681824" y="15379"/>
                  </a:lnTo>
                  <a:lnTo>
                    <a:pt x="681824" y="41148"/>
                  </a:lnTo>
                  <a:lnTo>
                    <a:pt x="680885" y="48539"/>
                  </a:lnTo>
                  <a:lnTo>
                    <a:pt x="658380" y="82156"/>
                  </a:lnTo>
                  <a:lnTo>
                    <a:pt x="641718" y="70358"/>
                  </a:lnTo>
                  <a:lnTo>
                    <a:pt x="629018" y="58407"/>
                  </a:lnTo>
                  <a:lnTo>
                    <a:pt x="620966" y="47485"/>
                  </a:lnTo>
                  <a:lnTo>
                    <a:pt x="618375" y="39090"/>
                  </a:lnTo>
                  <a:lnTo>
                    <a:pt x="618375" y="34772"/>
                  </a:lnTo>
                  <a:lnTo>
                    <a:pt x="653478" y="28702"/>
                  </a:lnTo>
                  <a:lnTo>
                    <a:pt x="664108" y="28702"/>
                  </a:lnTo>
                  <a:lnTo>
                    <a:pt x="672261" y="31102"/>
                  </a:lnTo>
                  <a:lnTo>
                    <a:pt x="681824" y="41148"/>
                  </a:lnTo>
                  <a:lnTo>
                    <a:pt x="681824" y="15379"/>
                  </a:lnTo>
                  <a:lnTo>
                    <a:pt x="679183" y="13538"/>
                  </a:lnTo>
                  <a:lnTo>
                    <a:pt x="663143" y="9220"/>
                  </a:lnTo>
                  <a:lnTo>
                    <a:pt x="643597" y="9118"/>
                  </a:lnTo>
                  <a:lnTo>
                    <a:pt x="621004" y="13309"/>
                  </a:lnTo>
                  <a:lnTo>
                    <a:pt x="608965" y="18643"/>
                  </a:lnTo>
                  <a:lnTo>
                    <a:pt x="602119" y="25615"/>
                  </a:lnTo>
                  <a:lnTo>
                    <a:pt x="598995" y="32651"/>
                  </a:lnTo>
                  <a:lnTo>
                    <a:pt x="598233" y="37960"/>
                  </a:lnTo>
                  <a:lnTo>
                    <a:pt x="598322" y="38735"/>
                  </a:lnTo>
                  <a:lnTo>
                    <a:pt x="601218" y="52552"/>
                  </a:lnTo>
                  <a:lnTo>
                    <a:pt x="610158" y="67195"/>
                  </a:lnTo>
                  <a:lnTo>
                    <a:pt x="623836" y="81470"/>
                  </a:lnTo>
                  <a:lnTo>
                    <a:pt x="640981" y="94703"/>
                  </a:lnTo>
                  <a:lnTo>
                    <a:pt x="626224" y="102679"/>
                  </a:lnTo>
                  <a:lnTo>
                    <a:pt x="609168" y="109905"/>
                  </a:lnTo>
                  <a:lnTo>
                    <a:pt x="589838" y="116179"/>
                  </a:lnTo>
                  <a:lnTo>
                    <a:pt x="568223" y="121272"/>
                  </a:lnTo>
                  <a:lnTo>
                    <a:pt x="523875" y="126453"/>
                  </a:lnTo>
                  <a:lnTo>
                    <a:pt x="481888" y="125145"/>
                  </a:lnTo>
                  <a:lnTo>
                    <a:pt x="461581" y="121742"/>
                  </a:lnTo>
                  <a:lnTo>
                    <a:pt x="443064" y="118656"/>
                  </a:lnTo>
                  <a:lnTo>
                    <a:pt x="408216" y="108254"/>
                  </a:lnTo>
                  <a:lnTo>
                    <a:pt x="419442" y="99275"/>
                  </a:lnTo>
                  <a:lnTo>
                    <a:pt x="422402" y="96913"/>
                  </a:lnTo>
                  <a:lnTo>
                    <a:pt x="434301" y="85305"/>
                  </a:lnTo>
                  <a:lnTo>
                    <a:pt x="443572" y="73609"/>
                  </a:lnTo>
                  <a:lnTo>
                    <a:pt x="449910" y="62039"/>
                  </a:lnTo>
                  <a:lnTo>
                    <a:pt x="453212" y="49847"/>
                  </a:lnTo>
                  <a:lnTo>
                    <a:pt x="452767" y="38455"/>
                  </a:lnTo>
                  <a:lnTo>
                    <a:pt x="448602" y="28155"/>
                  </a:lnTo>
                  <a:lnTo>
                    <a:pt x="441032" y="19469"/>
                  </a:lnTo>
                  <a:lnTo>
                    <a:pt x="440791" y="19189"/>
                  </a:lnTo>
                  <a:lnTo>
                    <a:pt x="435952" y="16294"/>
                  </a:lnTo>
                  <a:lnTo>
                    <a:pt x="435952" y="43345"/>
                  </a:lnTo>
                  <a:lnTo>
                    <a:pt x="431380" y="54317"/>
                  </a:lnTo>
                  <a:lnTo>
                    <a:pt x="425107" y="65087"/>
                  </a:lnTo>
                  <a:lnTo>
                    <a:pt x="415226" y="76403"/>
                  </a:lnTo>
                  <a:lnTo>
                    <a:pt x="402170" y="87922"/>
                  </a:lnTo>
                  <a:lnTo>
                    <a:pt x="386372" y="99275"/>
                  </a:lnTo>
                  <a:lnTo>
                    <a:pt x="371678" y="91935"/>
                  </a:lnTo>
                  <a:lnTo>
                    <a:pt x="337947" y="68986"/>
                  </a:lnTo>
                  <a:lnTo>
                    <a:pt x="323164" y="51193"/>
                  </a:lnTo>
                  <a:lnTo>
                    <a:pt x="323253" y="49771"/>
                  </a:lnTo>
                  <a:lnTo>
                    <a:pt x="355561" y="23990"/>
                  </a:lnTo>
                  <a:lnTo>
                    <a:pt x="383730" y="19469"/>
                  </a:lnTo>
                  <a:lnTo>
                    <a:pt x="395211" y="20281"/>
                  </a:lnTo>
                  <a:lnTo>
                    <a:pt x="431850" y="37960"/>
                  </a:lnTo>
                  <a:lnTo>
                    <a:pt x="435952" y="43345"/>
                  </a:lnTo>
                  <a:lnTo>
                    <a:pt x="435952" y="16294"/>
                  </a:lnTo>
                  <a:lnTo>
                    <a:pt x="418439" y="5803"/>
                  </a:lnTo>
                  <a:lnTo>
                    <a:pt x="394385" y="0"/>
                  </a:lnTo>
                  <a:lnTo>
                    <a:pt x="370649" y="215"/>
                  </a:lnTo>
                  <a:lnTo>
                    <a:pt x="332371" y="12217"/>
                  </a:lnTo>
                  <a:lnTo>
                    <a:pt x="303707" y="45212"/>
                  </a:lnTo>
                  <a:lnTo>
                    <a:pt x="303364" y="52552"/>
                  </a:lnTo>
                  <a:lnTo>
                    <a:pt x="305638" y="60363"/>
                  </a:lnTo>
                  <a:lnTo>
                    <a:pt x="338315" y="94869"/>
                  </a:lnTo>
                  <a:lnTo>
                    <a:pt x="365709" y="111480"/>
                  </a:lnTo>
                  <a:lnTo>
                    <a:pt x="334213" y="125984"/>
                  </a:lnTo>
                  <a:lnTo>
                    <a:pt x="299961" y="137058"/>
                  </a:lnTo>
                  <a:lnTo>
                    <a:pt x="264464" y="143471"/>
                  </a:lnTo>
                  <a:lnTo>
                    <a:pt x="229235" y="143967"/>
                  </a:lnTo>
                  <a:lnTo>
                    <a:pt x="194170" y="139357"/>
                  </a:lnTo>
                  <a:lnTo>
                    <a:pt x="168617" y="132867"/>
                  </a:lnTo>
                  <a:lnTo>
                    <a:pt x="151066" y="125272"/>
                  </a:lnTo>
                  <a:lnTo>
                    <a:pt x="145465" y="121246"/>
                  </a:lnTo>
                  <a:lnTo>
                    <a:pt x="140042" y="117348"/>
                  </a:lnTo>
                  <a:lnTo>
                    <a:pt x="169735" y="109842"/>
                  </a:lnTo>
                  <a:lnTo>
                    <a:pt x="193230" y="100037"/>
                  </a:lnTo>
                  <a:lnTo>
                    <a:pt x="194945" y="98653"/>
                  </a:lnTo>
                  <a:lnTo>
                    <a:pt x="208749" y="87630"/>
                  </a:lnTo>
                  <a:lnTo>
                    <a:pt x="214553" y="72326"/>
                  </a:lnTo>
                  <a:lnTo>
                    <a:pt x="211391" y="60553"/>
                  </a:lnTo>
                  <a:lnTo>
                    <a:pt x="211226" y="60363"/>
                  </a:lnTo>
                  <a:lnTo>
                    <a:pt x="202171" y="50774"/>
                  </a:lnTo>
                  <a:lnTo>
                    <a:pt x="194475" y="46990"/>
                  </a:lnTo>
                  <a:lnTo>
                    <a:pt x="194475" y="71945"/>
                  </a:lnTo>
                  <a:lnTo>
                    <a:pt x="192900" y="74637"/>
                  </a:lnTo>
                  <a:lnTo>
                    <a:pt x="184975" y="81178"/>
                  </a:lnTo>
                  <a:lnTo>
                    <a:pt x="165823" y="89789"/>
                  </a:lnTo>
                  <a:lnTo>
                    <a:pt x="130606" y="98653"/>
                  </a:lnTo>
                  <a:lnTo>
                    <a:pt x="130479" y="96735"/>
                  </a:lnTo>
                  <a:lnTo>
                    <a:pt x="155232" y="63093"/>
                  </a:lnTo>
                  <a:lnTo>
                    <a:pt x="167043" y="60363"/>
                  </a:lnTo>
                  <a:lnTo>
                    <a:pt x="167551" y="60363"/>
                  </a:lnTo>
                  <a:lnTo>
                    <a:pt x="194475" y="71945"/>
                  </a:lnTo>
                  <a:lnTo>
                    <a:pt x="194475" y="46990"/>
                  </a:lnTo>
                  <a:lnTo>
                    <a:pt x="187985" y="43789"/>
                  </a:lnTo>
                  <a:lnTo>
                    <a:pt x="169938" y="40386"/>
                  </a:lnTo>
                  <a:lnTo>
                    <a:pt x="149910" y="43561"/>
                  </a:lnTo>
                  <a:lnTo>
                    <a:pt x="118745" y="68986"/>
                  </a:lnTo>
                  <a:lnTo>
                    <a:pt x="110210" y="96913"/>
                  </a:lnTo>
                  <a:lnTo>
                    <a:pt x="110744" y="101904"/>
                  </a:lnTo>
                  <a:lnTo>
                    <a:pt x="90335" y="104457"/>
                  </a:lnTo>
                  <a:lnTo>
                    <a:pt x="66865" y="106641"/>
                  </a:lnTo>
                  <a:lnTo>
                    <a:pt x="40119" y="108407"/>
                  </a:lnTo>
                  <a:lnTo>
                    <a:pt x="4356" y="109804"/>
                  </a:lnTo>
                  <a:lnTo>
                    <a:pt x="0" y="114427"/>
                  </a:lnTo>
                  <a:lnTo>
                    <a:pt x="317" y="125399"/>
                  </a:lnTo>
                  <a:lnTo>
                    <a:pt x="4787" y="129705"/>
                  </a:lnTo>
                  <a:lnTo>
                    <a:pt x="10490" y="129705"/>
                  </a:lnTo>
                  <a:lnTo>
                    <a:pt x="37414" y="128638"/>
                  </a:lnTo>
                  <a:lnTo>
                    <a:pt x="64655" y="126949"/>
                  </a:lnTo>
                  <a:lnTo>
                    <a:pt x="91554" y="124523"/>
                  </a:lnTo>
                  <a:lnTo>
                    <a:pt x="117424" y="121246"/>
                  </a:lnTo>
                  <a:lnTo>
                    <a:pt x="118198" y="122504"/>
                  </a:lnTo>
                  <a:lnTo>
                    <a:pt x="158750" y="150749"/>
                  </a:lnTo>
                  <a:lnTo>
                    <a:pt x="227545" y="163969"/>
                  </a:lnTo>
                  <a:lnTo>
                    <a:pt x="237718" y="164604"/>
                  </a:lnTo>
                  <a:lnTo>
                    <a:pt x="242900" y="164604"/>
                  </a:lnTo>
                  <a:lnTo>
                    <a:pt x="280377" y="161366"/>
                  </a:lnTo>
                  <a:lnTo>
                    <a:pt x="318198" y="152374"/>
                  </a:lnTo>
                  <a:lnTo>
                    <a:pt x="340677" y="143967"/>
                  </a:lnTo>
                  <a:lnTo>
                    <a:pt x="354558" y="138785"/>
                  </a:lnTo>
                  <a:lnTo>
                    <a:pt x="387718" y="121742"/>
                  </a:lnTo>
                  <a:lnTo>
                    <a:pt x="427647" y="135318"/>
                  </a:lnTo>
                  <a:lnTo>
                    <a:pt x="472528" y="144132"/>
                  </a:lnTo>
                  <a:lnTo>
                    <a:pt x="521093" y="146558"/>
                  </a:lnTo>
                  <a:lnTo>
                    <a:pt x="572058" y="140982"/>
                  </a:lnTo>
                  <a:lnTo>
                    <a:pt x="621944" y="126453"/>
                  </a:lnTo>
                  <a:lnTo>
                    <a:pt x="660107" y="106070"/>
                  </a:lnTo>
                  <a:lnTo>
                    <a:pt x="666953" y="109474"/>
                  </a:lnTo>
                  <a:lnTo>
                    <a:pt x="727710" y="127127"/>
                  </a:lnTo>
                  <a:lnTo>
                    <a:pt x="755103" y="127990"/>
                  </a:lnTo>
                  <a:lnTo>
                    <a:pt x="771309" y="124739"/>
                  </a:lnTo>
                  <a:lnTo>
                    <a:pt x="777735" y="121818"/>
                  </a:lnTo>
                  <a:lnTo>
                    <a:pt x="782294" y="118872"/>
                  </a:lnTo>
                  <a:lnTo>
                    <a:pt x="783564" y="112915"/>
                  </a:lnTo>
                  <a:close/>
                </a:path>
                <a:path w="1052829" h="751839">
                  <a:moveTo>
                    <a:pt x="1052639" y="638073"/>
                  </a:moveTo>
                  <a:lnTo>
                    <a:pt x="1050353" y="632129"/>
                  </a:lnTo>
                  <a:lnTo>
                    <a:pt x="710742" y="480314"/>
                  </a:lnTo>
                  <a:lnTo>
                    <a:pt x="707847" y="480275"/>
                  </a:lnTo>
                  <a:lnTo>
                    <a:pt x="702703" y="482434"/>
                  </a:lnTo>
                  <a:lnTo>
                    <a:pt x="700709" y="484530"/>
                  </a:lnTo>
                  <a:lnTo>
                    <a:pt x="699096" y="488937"/>
                  </a:lnTo>
                  <a:lnTo>
                    <a:pt x="690905" y="535305"/>
                  </a:lnTo>
                  <a:lnTo>
                    <a:pt x="698576" y="580555"/>
                  </a:lnTo>
                  <a:lnTo>
                    <a:pt x="720648" y="620674"/>
                  </a:lnTo>
                  <a:lnTo>
                    <a:pt x="755675" y="651637"/>
                  </a:lnTo>
                  <a:lnTo>
                    <a:pt x="898766" y="750887"/>
                  </a:lnTo>
                  <a:lnTo>
                    <a:pt x="900772" y="751471"/>
                  </a:lnTo>
                  <a:lnTo>
                    <a:pt x="902741" y="751471"/>
                  </a:lnTo>
                  <a:lnTo>
                    <a:pt x="905916" y="751471"/>
                  </a:lnTo>
                  <a:lnTo>
                    <a:pt x="909053" y="749960"/>
                  </a:lnTo>
                  <a:lnTo>
                    <a:pt x="914158" y="742594"/>
                  </a:lnTo>
                  <a:lnTo>
                    <a:pt x="913028" y="736346"/>
                  </a:lnTo>
                  <a:lnTo>
                    <a:pt x="766635" y="634822"/>
                  </a:lnTo>
                  <a:lnTo>
                    <a:pt x="737870" y="609942"/>
                  </a:lnTo>
                  <a:lnTo>
                    <a:pt x="719048" y="577964"/>
                  </a:lnTo>
                  <a:lnTo>
                    <a:pt x="711174" y="541794"/>
                  </a:lnTo>
                  <a:lnTo>
                    <a:pt x="715238" y="504304"/>
                  </a:lnTo>
                  <a:lnTo>
                    <a:pt x="1042200" y="650494"/>
                  </a:lnTo>
                  <a:lnTo>
                    <a:pt x="1048118" y="648182"/>
                  </a:lnTo>
                  <a:lnTo>
                    <a:pt x="1052639" y="638073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3" name="object 33" descr="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34" name="object 34" descr="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6" name="object 36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37" name="object 37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38" name="object 38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39" name="object 3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32</a:t>
            </a:fld>
          </a:p>
        </p:txBody>
      </p:sp>
      <p:sp>
        <p:nvSpPr>
          <p:cNvPr id="40" name="object 4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50"/>
              <a:t>5</a:t>
            </a:r>
          </a:p>
        </p:txBody>
      </p:sp>
      <p:sp>
        <p:nvSpPr>
          <p:cNvPr id="41" name="object 41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8595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2024-05-17T11:59:28Z</dcterms:created>
  <dcterms:modified xsi:type="dcterms:W3CDTF">2024-05-17T11:59:28Z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reated" pid="2">
    <vt:filetime>2024-02-28T00:00:00Z</vt:filetime>
  </property>
  <property fmtid="{D5CDD505-2E9C-101B-9397-08002B2CF9AE}" name="Creator" pid="3">
    <vt:lpwstr>Adobe InDesign 18.5 (Windows)</vt:lpwstr>
  </property>
  <property fmtid="{D5CDD505-2E9C-101B-9397-08002B2CF9AE}" name="LastSaved" pid="4">
    <vt:filetime>2024-05-17T00:00:00Z</vt:filetime>
  </property>
  <property fmtid="{D5CDD505-2E9C-101B-9397-08002B2CF9AE}" name="NXPowerLiteLastOptimized" pid="5">
    <vt:lpwstr>976094</vt:lpwstr>
  </property>
  <property fmtid="{D5CDD505-2E9C-101B-9397-08002B2CF9AE}" name="NXPowerLiteSettings" pid="6">
    <vt:lpwstr>F7000400038000</vt:lpwstr>
  </property>
  <property fmtid="{D5CDD505-2E9C-101B-9397-08002B2CF9AE}" name="NXPowerLiteVersion" pid="7">
    <vt:lpwstr>S10.2.0</vt:lpwstr>
  </property>
  <property fmtid="{D5CDD505-2E9C-101B-9397-08002B2CF9AE}" name="Producer" pid="8">
    <vt:lpwstr>iLovePDF</vt:lpwstr>
  </property>
</Properties>
</file>