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Default Extension="jpg" ContentType="image/jpg"/>
  <Default Extension="png" ContentType="image/png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  <p:sldId id="282" r:id="rId32"/>
    <p:sldId id="283" r:id="rId33"/>
    <p:sldId id="284" r:id="rId34"/>
    <p:sldId id="285" r:id="rId35"/>
    <p:sldId id="286" r:id="rId36"/>
    <p:sldId id="287" r:id="rId37"/>
  </p:sldIdLst>
  <p:sldSz cx="10693400" cy="7562850"/>
  <p:notesSz cx="10693400" cy="756285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Relationship Id="rId20" Type="http://schemas.openxmlformats.org/officeDocument/2006/relationships/slide" Target="slides/slide15.xml"/><Relationship Id="rId21" Type="http://schemas.openxmlformats.org/officeDocument/2006/relationships/slide" Target="slides/slide16.xml"/><Relationship Id="rId22" Type="http://schemas.openxmlformats.org/officeDocument/2006/relationships/slide" Target="slides/slide17.xml"/><Relationship Id="rId23" Type="http://schemas.openxmlformats.org/officeDocument/2006/relationships/slide" Target="slides/slide18.xml"/><Relationship Id="rId24" Type="http://schemas.openxmlformats.org/officeDocument/2006/relationships/slide" Target="slides/slide19.xml"/><Relationship Id="rId25" Type="http://schemas.openxmlformats.org/officeDocument/2006/relationships/slide" Target="slides/slide20.xml"/><Relationship Id="rId26" Type="http://schemas.openxmlformats.org/officeDocument/2006/relationships/slide" Target="slides/slide21.xml"/><Relationship Id="rId27" Type="http://schemas.openxmlformats.org/officeDocument/2006/relationships/slide" Target="slides/slide22.xml"/><Relationship Id="rId28" Type="http://schemas.openxmlformats.org/officeDocument/2006/relationships/slide" Target="slides/slide23.xml"/><Relationship Id="rId29" Type="http://schemas.openxmlformats.org/officeDocument/2006/relationships/slide" Target="slides/slide24.xml"/><Relationship Id="rId30" Type="http://schemas.openxmlformats.org/officeDocument/2006/relationships/slide" Target="slides/slide25.xml"/><Relationship Id="rId31" Type="http://schemas.openxmlformats.org/officeDocument/2006/relationships/slide" Target="slides/slide26.xml"/><Relationship Id="rId32" Type="http://schemas.openxmlformats.org/officeDocument/2006/relationships/slide" Target="slides/slide27.xml"/><Relationship Id="rId33" Type="http://schemas.openxmlformats.org/officeDocument/2006/relationships/slide" Target="slides/slide28.xml"/><Relationship Id="rId34" Type="http://schemas.openxmlformats.org/officeDocument/2006/relationships/slide" Target="slides/slide29.xml"/><Relationship Id="rId35" Type="http://schemas.openxmlformats.org/officeDocument/2006/relationships/slide" Target="slides/slide30.xml"/><Relationship Id="rId36" Type="http://schemas.openxmlformats.org/officeDocument/2006/relationships/slide" Target="slides/slide31.xml"/><Relationship Id="rId37" Type="http://schemas.openxmlformats.org/officeDocument/2006/relationships/slide" Target="slides/slide32.xml"/></Relationships>
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619300" y="1143355"/>
            <a:ext cx="7454798" cy="5588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4235196"/>
            <a:ext cx="7485380" cy="18907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1600" b="0" i="0">
                <a:solidFill>
                  <a:srgbClr val="231F20"/>
                </a:solidFill>
                <a:latin typeface="Verdana"/>
                <a:cs typeface="Verdana"/>
              </a:defRPr>
            </a:lvl1pPr>
          </a:lstStyle>
          <a:p>
            <a:pPr marL="12700">
              <a:lnSpc>
                <a:spcPct val="100000"/>
              </a:lnSpc>
              <a:spcBef>
                <a:spcPts val="185"/>
              </a:spcBef>
            </a:pPr>
            <a:r>
              <a:rPr dirty="0" spc="140"/>
              <a:t>М</a:t>
            </a:r>
            <a:r>
              <a:rPr dirty="0" spc="90"/>
              <a:t>о</a:t>
            </a:r>
            <a:r>
              <a:rPr dirty="0" spc="15"/>
              <a:t>д</a:t>
            </a:r>
            <a:r>
              <a:rPr dirty="0" spc="-30"/>
              <a:t>у</a:t>
            </a:r>
            <a:r>
              <a:rPr dirty="0" spc="15"/>
              <a:t>ль</a:t>
            </a:r>
            <a:r>
              <a:rPr dirty="0" spc="-135"/>
              <a:t> </a:t>
            </a:r>
            <a:r>
              <a:rPr dirty="0" spc="-100"/>
              <a:t>5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>
              <a:defRPr sz="1600" b="1" i="0">
                <a:solidFill>
                  <a:srgbClr val="231F20"/>
                </a:solidFill>
                <a:latin typeface="Tahoma"/>
                <a:cs typeface="Tahoma"/>
              </a:defRPr>
            </a:lvl1pPr>
          </a:lstStyle>
          <a:p>
            <a:pPr marL="12700">
              <a:lnSpc>
                <a:spcPct val="100000"/>
              </a:lnSpc>
              <a:spcBef>
                <a:spcPts val="45"/>
              </a:spcBef>
            </a:pPr>
            <a:r>
              <a:rPr dirty="0" spc="40"/>
              <a:t>Національний</a:t>
            </a:r>
            <a:r>
              <a:rPr dirty="0" spc="-45"/>
              <a:t> </a:t>
            </a:r>
            <a:r>
              <a:rPr dirty="0" spc="10"/>
              <a:t>проєкт:</a:t>
            </a:r>
            <a:r>
              <a:rPr dirty="0" spc="-45"/>
              <a:t> </a:t>
            </a:r>
            <a:r>
              <a:rPr dirty="0" spc="60"/>
              <a:t>пишемо</a:t>
            </a:r>
            <a:r>
              <a:rPr dirty="0" spc="-40"/>
              <a:t> </a:t>
            </a:r>
            <a:r>
              <a:rPr dirty="0" spc="65"/>
              <a:t>есе</a:t>
            </a:r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2000" b="1" i="0">
                <a:solidFill>
                  <a:schemeClr val="bg1"/>
                </a:solidFill>
                <a:latin typeface="Tahoma"/>
                <a:cs typeface="Tahoma"/>
              </a:defRPr>
            </a:lvl1pPr>
          </a:lstStyle>
          <a:p>
            <a:pPr marL="50165">
              <a:lnSpc>
                <a:spcPct val="100000"/>
              </a:lnSpc>
              <a:spcBef>
                <a:spcPts val="35"/>
              </a:spcBef>
            </a:pPr>
            <a:fld id="{81D60167-4931-47E6-BA6A-407CBD079E47}" type="slidenum">
              <a:rPr dirty="0" spc="-80"/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600" b="0" i="0">
                <a:solidFill>
                  <a:srgbClr val="231F20"/>
                </a:solidFill>
                <a:latin typeface="Arial Black"/>
                <a:cs typeface="Arial Black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000" b="0" i="0">
                <a:solidFill>
                  <a:srgbClr val="231F20"/>
                </a:solidFill>
                <a:latin typeface="Arial Black"/>
                <a:cs typeface="Arial Black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1600" b="0" i="0">
                <a:solidFill>
                  <a:srgbClr val="231F20"/>
                </a:solidFill>
                <a:latin typeface="Verdana"/>
                <a:cs typeface="Verdana"/>
              </a:defRPr>
            </a:lvl1pPr>
          </a:lstStyle>
          <a:p>
            <a:pPr marL="12700">
              <a:lnSpc>
                <a:spcPct val="100000"/>
              </a:lnSpc>
              <a:spcBef>
                <a:spcPts val="185"/>
              </a:spcBef>
            </a:pPr>
            <a:r>
              <a:rPr dirty="0" spc="140"/>
              <a:t>М</a:t>
            </a:r>
            <a:r>
              <a:rPr dirty="0" spc="90"/>
              <a:t>о</a:t>
            </a:r>
            <a:r>
              <a:rPr dirty="0" spc="15"/>
              <a:t>д</a:t>
            </a:r>
            <a:r>
              <a:rPr dirty="0" spc="-30"/>
              <a:t>у</a:t>
            </a:r>
            <a:r>
              <a:rPr dirty="0" spc="15"/>
              <a:t>ль</a:t>
            </a:r>
            <a:r>
              <a:rPr dirty="0" spc="-135"/>
              <a:t> </a:t>
            </a:r>
            <a:r>
              <a:rPr dirty="0" spc="-100"/>
              <a:t>5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>
              <a:defRPr sz="1600" b="1" i="0">
                <a:solidFill>
                  <a:srgbClr val="231F20"/>
                </a:solidFill>
                <a:latin typeface="Tahoma"/>
                <a:cs typeface="Tahoma"/>
              </a:defRPr>
            </a:lvl1pPr>
          </a:lstStyle>
          <a:p>
            <a:pPr marL="12700">
              <a:lnSpc>
                <a:spcPct val="100000"/>
              </a:lnSpc>
              <a:spcBef>
                <a:spcPts val="45"/>
              </a:spcBef>
            </a:pPr>
            <a:r>
              <a:rPr dirty="0" spc="40"/>
              <a:t>Національний</a:t>
            </a:r>
            <a:r>
              <a:rPr dirty="0" spc="-45"/>
              <a:t> </a:t>
            </a:r>
            <a:r>
              <a:rPr dirty="0" spc="10"/>
              <a:t>проєкт:</a:t>
            </a:r>
            <a:r>
              <a:rPr dirty="0" spc="-45"/>
              <a:t> </a:t>
            </a:r>
            <a:r>
              <a:rPr dirty="0" spc="60"/>
              <a:t>пишемо</a:t>
            </a:r>
            <a:r>
              <a:rPr dirty="0" spc="-40"/>
              <a:t> </a:t>
            </a:r>
            <a:r>
              <a:rPr dirty="0" spc="65"/>
              <a:t>есе</a:t>
            </a:r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2000" b="1" i="0">
                <a:solidFill>
                  <a:schemeClr val="bg1"/>
                </a:solidFill>
                <a:latin typeface="Tahoma"/>
                <a:cs typeface="Tahoma"/>
              </a:defRPr>
            </a:lvl1pPr>
          </a:lstStyle>
          <a:p>
            <a:pPr marL="50165">
              <a:lnSpc>
                <a:spcPct val="100000"/>
              </a:lnSpc>
              <a:spcBef>
                <a:spcPts val="35"/>
              </a:spcBef>
            </a:pPr>
            <a:fld id="{81D60167-4931-47E6-BA6A-407CBD079E47}" type="slidenum">
              <a:rPr dirty="0" spc="-80"/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600" b="0" i="0">
                <a:solidFill>
                  <a:srgbClr val="231F20"/>
                </a:solidFill>
                <a:latin typeface="Arial Black"/>
                <a:cs typeface="Arial Black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534670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5507101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1600" b="0" i="0">
                <a:solidFill>
                  <a:srgbClr val="231F20"/>
                </a:solidFill>
                <a:latin typeface="Verdana"/>
                <a:cs typeface="Verdana"/>
              </a:defRPr>
            </a:lvl1pPr>
          </a:lstStyle>
          <a:p>
            <a:pPr marL="12700">
              <a:lnSpc>
                <a:spcPct val="100000"/>
              </a:lnSpc>
              <a:spcBef>
                <a:spcPts val="185"/>
              </a:spcBef>
            </a:pPr>
            <a:r>
              <a:rPr dirty="0" spc="140"/>
              <a:t>М</a:t>
            </a:r>
            <a:r>
              <a:rPr dirty="0" spc="90"/>
              <a:t>о</a:t>
            </a:r>
            <a:r>
              <a:rPr dirty="0" spc="15"/>
              <a:t>д</a:t>
            </a:r>
            <a:r>
              <a:rPr dirty="0" spc="-30"/>
              <a:t>у</a:t>
            </a:r>
            <a:r>
              <a:rPr dirty="0" spc="15"/>
              <a:t>ль</a:t>
            </a:r>
            <a:r>
              <a:rPr dirty="0" spc="-135"/>
              <a:t> </a:t>
            </a:r>
            <a:r>
              <a:rPr dirty="0" spc="-100"/>
              <a:t>5</a:t>
            </a:r>
          </a:p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>
              <a:defRPr sz="1600" b="1" i="0">
                <a:solidFill>
                  <a:srgbClr val="231F20"/>
                </a:solidFill>
                <a:latin typeface="Tahoma"/>
                <a:cs typeface="Tahoma"/>
              </a:defRPr>
            </a:lvl1pPr>
          </a:lstStyle>
          <a:p>
            <a:pPr marL="12700">
              <a:lnSpc>
                <a:spcPct val="100000"/>
              </a:lnSpc>
              <a:spcBef>
                <a:spcPts val="45"/>
              </a:spcBef>
            </a:pPr>
            <a:r>
              <a:rPr dirty="0" spc="40"/>
              <a:t>Національний</a:t>
            </a:r>
            <a:r>
              <a:rPr dirty="0" spc="-45"/>
              <a:t> </a:t>
            </a:r>
            <a:r>
              <a:rPr dirty="0" spc="10"/>
              <a:t>проєкт:</a:t>
            </a:r>
            <a:r>
              <a:rPr dirty="0" spc="-45"/>
              <a:t> </a:t>
            </a:r>
            <a:r>
              <a:rPr dirty="0" spc="60"/>
              <a:t>пишемо</a:t>
            </a:r>
            <a:r>
              <a:rPr dirty="0" spc="-40"/>
              <a:t> </a:t>
            </a:r>
            <a:r>
              <a:rPr dirty="0" spc="65"/>
              <a:t>есе</a:t>
            </a:r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2000" b="1" i="0">
                <a:solidFill>
                  <a:schemeClr val="bg1"/>
                </a:solidFill>
                <a:latin typeface="Tahoma"/>
                <a:cs typeface="Tahoma"/>
              </a:defRPr>
            </a:lvl1pPr>
          </a:lstStyle>
          <a:p>
            <a:pPr marL="50165">
              <a:lnSpc>
                <a:spcPct val="100000"/>
              </a:lnSpc>
              <a:spcBef>
                <a:spcPts val="35"/>
              </a:spcBef>
            </a:pPr>
            <a:fld id="{81D60167-4931-47E6-BA6A-407CBD079E47}" type="slidenum">
              <a:rPr dirty="0" spc="-80"/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600" b="0" i="0">
                <a:solidFill>
                  <a:srgbClr val="231F20"/>
                </a:solidFill>
                <a:latin typeface="Arial Black"/>
                <a:cs typeface="Arial Black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1600" b="0" i="0">
                <a:solidFill>
                  <a:srgbClr val="231F20"/>
                </a:solidFill>
                <a:latin typeface="Verdana"/>
                <a:cs typeface="Verdana"/>
              </a:defRPr>
            </a:lvl1pPr>
          </a:lstStyle>
          <a:p>
            <a:pPr marL="12700">
              <a:lnSpc>
                <a:spcPct val="100000"/>
              </a:lnSpc>
              <a:spcBef>
                <a:spcPts val="185"/>
              </a:spcBef>
            </a:pPr>
            <a:r>
              <a:rPr dirty="0" spc="140"/>
              <a:t>М</a:t>
            </a:r>
            <a:r>
              <a:rPr dirty="0" spc="90"/>
              <a:t>о</a:t>
            </a:r>
            <a:r>
              <a:rPr dirty="0" spc="15"/>
              <a:t>д</a:t>
            </a:r>
            <a:r>
              <a:rPr dirty="0" spc="-30"/>
              <a:t>у</a:t>
            </a:r>
            <a:r>
              <a:rPr dirty="0" spc="15"/>
              <a:t>ль</a:t>
            </a:r>
            <a:r>
              <a:rPr dirty="0" spc="-135"/>
              <a:t> </a:t>
            </a:r>
            <a:r>
              <a:rPr dirty="0" spc="-100"/>
              <a:t>5</a:t>
            </a:r>
          </a:p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>
              <a:defRPr sz="1600" b="1" i="0">
                <a:solidFill>
                  <a:srgbClr val="231F20"/>
                </a:solidFill>
                <a:latin typeface="Tahoma"/>
                <a:cs typeface="Tahoma"/>
              </a:defRPr>
            </a:lvl1pPr>
          </a:lstStyle>
          <a:p>
            <a:pPr marL="12700">
              <a:lnSpc>
                <a:spcPct val="100000"/>
              </a:lnSpc>
              <a:spcBef>
                <a:spcPts val="45"/>
              </a:spcBef>
            </a:pPr>
            <a:r>
              <a:rPr dirty="0" spc="40"/>
              <a:t>Національний</a:t>
            </a:r>
            <a:r>
              <a:rPr dirty="0" spc="-45"/>
              <a:t> </a:t>
            </a:r>
            <a:r>
              <a:rPr dirty="0" spc="10"/>
              <a:t>проєкт:</a:t>
            </a:r>
            <a:r>
              <a:rPr dirty="0" spc="-45"/>
              <a:t> </a:t>
            </a:r>
            <a:r>
              <a:rPr dirty="0" spc="60"/>
              <a:t>пишемо</a:t>
            </a:r>
            <a:r>
              <a:rPr dirty="0" spc="-40"/>
              <a:t> </a:t>
            </a:r>
            <a:r>
              <a:rPr dirty="0" spc="65"/>
              <a:t>есе</a:t>
            </a:r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2000" b="1" i="0">
                <a:solidFill>
                  <a:schemeClr val="bg1"/>
                </a:solidFill>
                <a:latin typeface="Tahoma"/>
                <a:cs typeface="Tahoma"/>
              </a:defRPr>
            </a:lvl1pPr>
          </a:lstStyle>
          <a:p>
            <a:pPr marL="50165">
              <a:lnSpc>
                <a:spcPct val="100000"/>
              </a:lnSpc>
              <a:spcBef>
                <a:spcPts val="35"/>
              </a:spcBef>
            </a:pPr>
            <a:fld id="{81D60167-4931-47E6-BA6A-407CBD079E47}" type="slidenum">
              <a:rPr dirty="0" spc="-80"/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1600" b="0" i="0">
                <a:solidFill>
                  <a:srgbClr val="231F20"/>
                </a:solidFill>
                <a:latin typeface="Verdana"/>
                <a:cs typeface="Verdana"/>
              </a:defRPr>
            </a:lvl1pPr>
          </a:lstStyle>
          <a:p>
            <a:pPr marL="12700">
              <a:lnSpc>
                <a:spcPct val="100000"/>
              </a:lnSpc>
              <a:spcBef>
                <a:spcPts val="185"/>
              </a:spcBef>
            </a:pPr>
            <a:r>
              <a:rPr dirty="0" spc="140"/>
              <a:t>М</a:t>
            </a:r>
            <a:r>
              <a:rPr dirty="0" spc="90"/>
              <a:t>о</a:t>
            </a:r>
            <a:r>
              <a:rPr dirty="0" spc="15"/>
              <a:t>д</a:t>
            </a:r>
            <a:r>
              <a:rPr dirty="0" spc="-30"/>
              <a:t>у</a:t>
            </a:r>
            <a:r>
              <a:rPr dirty="0" spc="15"/>
              <a:t>ль</a:t>
            </a:r>
            <a:r>
              <a:rPr dirty="0" spc="-135"/>
              <a:t> </a:t>
            </a:r>
            <a:r>
              <a:rPr dirty="0" spc="-100"/>
              <a:t>5</a:t>
            </a:r>
          </a:p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>
              <a:defRPr sz="1600" b="1" i="0">
                <a:solidFill>
                  <a:srgbClr val="231F20"/>
                </a:solidFill>
                <a:latin typeface="Tahoma"/>
                <a:cs typeface="Tahoma"/>
              </a:defRPr>
            </a:lvl1pPr>
          </a:lstStyle>
          <a:p>
            <a:pPr marL="12700">
              <a:lnSpc>
                <a:spcPct val="100000"/>
              </a:lnSpc>
              <a:spcBef>
                <a:spcPts val="45"/>
              </a:spcBef>
            </a:pPr>
            <a:r>
              <a:rPr dirty="0" spc="40"/>
              <a:t>Національний</a:t>
            </a:r>
            <a:r>
              <a:rPr dirty="0" spc="-45"/>
              <a:t> </a:t>
            </a:r>
            <a:r>
              <a:rPr dirty="0" spc="10"/>
              <a:t>проєкт:</a:t>
            </a:r>
            <a:r>
              <a:rPr dirty="0" spc="-45"/>
              <a:t> </a:t>
            </a:r>
            <a:r>
              <a:rPr dirty="0" spc="60"/>
              <a:t>пишемо</a:t>
            </a:r>
            <a:r>
              <a:rPr dirty="0" spc="-40"/>
              <a:t> </a:t>
            </a:r>
            <a:r>
              <a:rPr dirty="0" spc="65"/>
              <a:t>есе</a:t>
            </a:r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2000" b="1" i="0">
                <a:solidFill>
                  <a:schemeClr val="bg1"/>
                </a:solidFill>
                <a:latin typeface="Tahoma"/>
                <a:cs typeface="Tahoma"/>
              </a:defRPr>
            </a:lvl1pPr>
          </a:lstStyle>
          <a:p>
            <a:pPr marL="50165">
              <a:lnSpc>
                <a:spcPct val="100000"/>
              </a:lnSpc>
              <a:spcBef>
                <a:spcPts val="35"/>
              </a:spcBef>
            </a:pPr>
            <a:fld id="{81D60167-4931-47E6-BA6A-407CBD079E47}" type="slidenum">
              <a:rPr dirty="0" spc="-80"/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7223302" y="638644"/>
            <a:ext cx="2877184" cy="2260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600" b="0" i="0">
                <a:solidFill>
                  <a:srgbClr val="231F20"/>
                </a:solidFill>
                <a:latin typeface="Arial Black"/>
                <a:cs typeface="Arial Black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083868" y="1707019"/>
            <a:ext cx="8714740" cy="25057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0" i="0">
                <a:solidFill>
                  <a:srgbClr val="231F20"/>
                </a:solidFill>
                <a:latin typeface="Arial Black"/>
                <a:cs typeface="Arial Black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6528536" y="6757185"/>
            <a:ext cx="1014729" cy="2933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600" b="0" i="0">
                <a:solidFill>
                  <a:srgbClr val="231F20"/>
                </a:solidFill>
                <a:latin typeface="Verdana"/>
                <a:cs typeface="Verdana"/>
              </a:defRPr>
            </a:lvl1pPr>
          </a:lstStyle>
          <a:p>
            <a:pPr marL="12700">
              <a:lnSpc>
                <a:spcPct val="100000"/>
              </a:lnSpc>
              <a:spcBef>
                <a:spcPts val="185"/>
              </a:spcBef>
            </a:pPr>
            <a:r>
              <a:rPr dirty="0" spc="140"/>
              <a:t>М</a:t>
            </a:r>
            <a:r>
              <a:rPr dirty="0" spc="90"/>
              <a:t>о</a:t>
            </a:r>
            <a:r>
              <a:rPr dirty="0" spc="15"/>
              <a:t>д</a:t>
            </a:r>
            <a:r>
              <a:rPr dirty="0" spc="-30"/>
              <a:t>у</a:t>
            </a:r>
            <a:r>
              <a:rPr dirty="0" spc="15"/>
              <a:t>ль</a:t>
            </a:r>
            <a:r>
              <a:rPr dirty="0" spc="-135"/>
              <a:t> </a:t>
            </a:r>
            <a:r>
              <a:rPr dirty="0" spc="-100"/>
              <a:t>5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1409306" y="6774457"/>
            <a:ext cx="3834129" cy="2736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600" b="1" i="0">
                <a:solidFill>
                  <a:srgbClr val="231F20"/>
                </a:solidFill>
                <a:latin typeface="Tahoma"/>
                <a:cs typeface="Tahoma"/>
              </a:defRPr>
            </a:lvl1pPr>
          </a:lstStyle>
          <a:p>
            <a:pPr marL="12700">
              <a:lnSpc>
                <a:spcPct val="100000"/>
              </a:lnSpc>
              <a:spcBef>
                <a:spcPts val="45"/>
              </a:spcBef>
            </a:pPr>
            <a:r>
              <a:rPr dirty="0" spc="40"/>
              <a:t>Національний</a:t>
            </a:r>
            <a:r>
              <a:rPr dirty="0" spc="-45"/>
              <a:t> </a:t>
            </a:r>
            <a:r>
              <a:rPr dirty="0" spc="10"/>
              <a:t>проєкт:</a:t>
            </a:r>
            <a:r>
              <a:rPr dirty="0" spc="-45"/>
              <a:t> </a:t>
            </a:r>
            <a:r>
              <a:rPr dirty="0" spc="60"/>
              <a:t>пишемо</a:t>
            </a:r>
            <a:r>
              <a:rPr dirty="0" spc="-40"/>
              <a:t> </a:t>
            </a:r>
            <a:r>
              <a:rPr dirty="0" spc="65"/>
              <a:t>есе</a:t>
            </a:r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326637" y="6746391"/>
            <a:ext cx="405130" cy="33527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1" i="0">
                <a:solidFill>
                  <a:schemeClr val="bg1"/>
                </a:solidFill>
                <a:latin typeface="Tahoma"/>
                <a:cs typeface="Tahoma"/>
              </a:defRPr>
            </a:lvl1pPr>
          </a:lstStyle>
          <a:p>
            <a:pPr marL="50165">
              <a:lnSpc>
                <a:spcPct val="100000"/>
              </a:lnSpc>
              <a:spcBef>
                <a:spcPts val="35"/>
              </a:spcBef>
            </a:pPr>
            <a:fld id="{81D60167-4931-47E6-BA6A-407CBD079E47}" type="slidenum">
              <a:rPr dirty="0" spc="-80"/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g"/><Relationship Id="rId3" Type="http://schemas.openxmlformats.org/officeDocument/2006/relationships/image" Target="../media/image2.png"/></Relationships>

</file>

<file path=ppt/slides/_rels/slide10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7.jpg"/><Relationship Id="rId3" Type="http://schemas.openxmlformats.org/officeDocument/2006/relationships/image" Target="../media/image8.png"/><Relationship Id="rId4" Type="http://schemas.openxmlformats.org/officeDocument/2006/relationships/image" Target="../media/image6.jpg"/><Relationship Id="rId5" Type="http://schemas.openxmlformats.org/officeDocument/2006/relationships/image" Target="../media/image4.png"/></Relationships>

</file>

<file path=ppt/slides/_rels/slide1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8.jpg"/><Relationship Id="rId3" Type="http://schemas.openxmlformats.org/officeDocument/2006/relationships/image" Target="../media/image8.png"/><Relationship Id="rId4" Type="http://schemas.openxmlformats.org/officeDocument/2006/relationships/image" Target="../media/image6.jpg"/><Relationship Id="rId5" Type="http://schemas.openxmlformats.org/officeDocument/2006/relationships/image" Target="../media/image4.png"/></Relationships>

</file>

<file path=ppt/slides/_rels/slide1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9.jpg"/><Relationship Id="rId3" Type="http://schemas.openxmlformats.org/officeDocument/2006/relationships/image" Target="../media/image8.png"/><Relationship Id="rId4" Type="http://schemas.openxmlformats.org/officeDocument/2006/relationships/image" Target="../media/image6.jpg"/><Relationship Id="rId5" Type="http://schemas.openxmlformats.org/officeDocument/2006/relationships/image" Target="../media/image4.png"/></Relationships>

</file>

<file path=ppt/slides/_rels/slide1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0.png"/><Relationship Id="rId3" Type="http://schemas.openxmlformats.org/officeDocument/2006/relationships/image" Target="../media/image8.png"/><Relationship Id="rId4" Type="http://schemas.openxmlformats.org/officeDocument/2006/relationships/image" Target="../media/image6.jpg"/><Relationship Id="rId5" Type="http://schemas.openxmlformats.org/officeDocument/2006/relationships/image" Target="../media/image4.png"/></Relationships>

</file>

<file path=ppt/slides/_rels/slide1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1.png"/><Relationship Id="rId3" Type="http://schemas.openxmlformats.org/officeDocument/2006/relationships/image" Target="../media/image8.png"/><Relationship Id="rId4" Type="http://schemas.openxmlformats.org/officeDocument/2006/relationships/image" Target="../media/image6.jpg"/><Relationship Id="rId5" Type="http://schemas.openxmlformats.org/officeDocument/2006/relationships/image" Target="../media/image4.png"/></Relationships>

</file>

<file path=ppt/slides/_rels/slide1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2.png"/><Relationship Id="rId3" Type="http://schemas.openxmlformats.org/officeDocument/2006/relationships/image" Target="../media/image8.png"/><Relationship Id="rId4" Type="http://schemas.openxmlformats.org/officeDocument/2006/relationships/image" Target="../media/image6.jpg"/><Relationship Id="rId5" Type="http://schemas.openxmlformats.org/officeDocument/2006/relationships/image" Target="../media/image4.png"/></Relationships>

</file>

<file path=ppt/slides/_rels/slide1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8.png"/><Relationship Id="rId3" Type="http://schemas.openxmlformats.org/officeDocument/2006/relationships/image" Target="../media/image6.jpg"/><Relationship Id="rId4" Type="http://schemas.openxmlformats.org/officeDocument/2006/relationships/image" Target="../media/image4.png"/></Relationships>

</file>

<file path=ppt/slides/_rels/slide17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3.png"/><Relationship Id="rId3" Type="http://schemas.openxmlformats.org/officeDocument/2006/relationships/image" Target="../media/image8.png"/><Relationship Id="rId4" Type="http://schemas.openxmlformats.org/officeDocument/2006/relationships/image" Target="../media/image6.jpg"/><Relationship Id="rId5" Type="http://schemas.openxmlformats.org/officeDocument/2006/relationships/image" Target="../media/image4.png"/></Relationships>

</file>

<file path=ppt/slides/_rels/slide18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4.png"/><Relationship Id="rId3" Type="http://schemas.openxmlformats.org/officeDocument/2006/relationships/image" Target="../media/image8.png"/><Relationship Id="rId4" Type="http://schemas.openxmlformats.org/officeDocument/2006/relationships/image" Target="../media/image6.jpg"/><Relationship Id="rId5" Type="http://schemas.openxmlformats.org/officeDocument/2006/relationships/image" Target="../media/image4.png"/></Relationships>

</file>

<file path=ppt/slides/_rels/slide19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Relationship Id="rId3" Type="http://schemas.openxmlformats.org/officeDocument/2006/relationships/image" Target="../media/image6.jpg"/><Relationship Id="rId4" Type="http://schemas.openxmlformats.org/officeDocument/2006/relationships/image" Target="../media/image4.png"/></Relationships>

</file>

<file path=ppt/slides/_rels/slide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3" Type="http://schemas.openxmlformats.org/officeDocument/2006/relationships/image" Target="../media/image4.png"/><Relationship Id="rId4" Type="http://schemas.openxmlformats.org/officeDocument/2006/relationships/image" Target="../media/image5.png"/><Relationship Id="rId5" Type="http://schemas.openxmlformats.org/officeDocument/2006/relationships/image" Target="../media/image6.jpg"/></Relationships>

</file>

<file path=ppt/slides/_rels/slide20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5.png"/><Relationship Id="rId3" Type="http://schemas.openxmlformats.org/officeDocument/2006/relationships/image" Target="../media/image8.png"/><Relationship Id="rId4" Type="http://schemas.openxmlformats.org/officeDocument/2006/relationships/image" Target="../media/image6.jpg"/><Relationship Id="rId5" Type="http://schemas.openxmlformats.org/officeDocument/2006/relationships/image" Target="../media/image4.png"/></Relationships>

</file>

<file path=ppt/slides/_rels/slide2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6.png"/><Relationship Id="rId3" Type="http://schemas.openxmlformats.org/officeDocument/2006/relationships/image" Target="../media/image8.png"/><Relationship Id="rId4" Type="http://schemas.openxmlformats.org/officeDocument/2006/relationships/image" Target="../media/image6.jpg"/><Relationship Id="rId5" Type="http://schemas.openxmlformats.org/officeDocument/2006/relationships/image" Target="../media/image4.png"/></Relationships>

</file>

<file path=ppt/slides/_rels/slide2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7.png"/><Relationship Id="rId3" Type="http://schemas.openxmlformats.org/officeDocument/2006/relationships/image" Target="../media/image28.png"/><Relationship Id="rId4" Type="http://schemas.openxmlformats.org/officeDocument/2006/relationships/image" Target="../media/image8.png"/><Relationship Id="rId5" Type="http://schemas.openxmlformats.org/officeDocument/2006/relationships/image" Target="../media/image6.jpg"/><Relationship Id="rId6" Type="http://schemas.openxmlformats.org/officeDocument/2006/relationships/image" Target="../media/image4.png"/></Relationships>

</file>

<file path=ppt/slides/_rels/slide2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9.png"/><Relationship Id="rId3" Type="http://schemas.openxmlformats.org/officeDocument/2006/relationships/image" Target="../media/image8.png"/><Relationship Id="rId4" Type="http://schemas.openxmlformats.org/officeDocument/2006/relationships/image" Target="../media/image6.jpg"/><Relationship Id="rId5" Type="http://schemas.openxmlformats.org/officeDocument/2006/relationships/image" Target="../media/image4.png"/></Relationships>

</file>

<file path=ppt/slides/_rels/slide2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Relationship Id="rId3" Type="http://schemas.openxmlformats.org/officeDocument/2006/relationships/image" Target="../media/image6.jpg"/><Relationship Id="rId4" Type="http://schemas.openxmlformats.org/officeDocument/2006/relationships/image" Target="../media/image4.png"/></Relationships>

</file>

<file path=ppt/slides/_rels/slide2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0.png"/><Relationship Id="rId3" Type="http://schemas.openxmlformats.org/officeDocument/2006/relationships/image" Target="../media/image6.jpg"/><Relationship Id="rId4" Type="http://schemas.openxmlformats.org/officeDocument/2006/relationships/image" Target="../media/image4.png"/></Relationships>

</file>

<file path=ppt/slides/_rels/slide2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1.png"/><Relationship Id="rId3" Type="http://schemas.openxmlformats.org/officeDocument/2006/relationships/image" Target="../media/image6.jpg"/><Relationship Id="rId4" Type="http://schemas.openxmlformats.org/officeDocument/2006/relationships/image" Target="../media/image4.png"/></Relationships>

</file>

<file path=ppt/slides/_rels/slide27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2.png"/><Relationship Id="rId3" Type="http://schemas.openxmlformats.org/officeDocument/2006/relationships/image" Target="../media/image31.png"/><Relationship Id="rId4" Type="http://schemas.openxmlformats.org/officeDocument/2006/relationships/image" Target="../media/image6.jpg"/><Relationship Id="rId5" Type="http://schemas.openxmlformats.org/officeDocument/2006/relationships/image" Target="../media/image4.png"/></Relationships>

</file>

<file path=ppt/slides/_rels/slide28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3.png"/><Relationship Id="rId3" Type="http://schemas.openxmlformats.org/officeDocument/2006/relationships/image" Target="../media/image34.png"/><Relationship Id="rId4" Type="http://schemas.openxmlformats.org/officeDocument/2006/relationships/image" Target="../media/image6.jpg"/><Relationship Id="rId5" Type="http://schemas.openxmlformats.org/officeDocument/2006/relationships/image" Target="../media/image4.png"/></Relationships>

</file>

<file path=ppt/slides/_rels/slide29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4.png"/><Relationship Id="rId3" Type="http://schemas.openxmlformats.org/officeDocument/2006/relationships/image" Target="../media/image6.jpg"/><Relationship Id="rId4" Type="http://schemas.openxmlformats.org/officeDocument/2006/relationships/image" Target="../media/image4.png"/></Relationships>

</file>

<file path=ppt/slides/_rels/slide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Relationship Id="rId3" Type="http://schemas.openxmlformats.org/officeDocument/2006/relationships/image" Target="../media/image8.png"/><Relationship Id="rId4" Type="http://schemas.openxmlformats.org/officeDocument/2006/relationships/image" Target="../media/image6.jpg"/><Relationship Id="rId5" Type="http://schemas.openxmlformats.org/officeDocument/2006/relationships/image" Target="../media/image4.png"/></Relationships>

</file>

<file path=ppt/slides/_rels/slide30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35.png"/><Relationship Id="rId3" Type="http://schemas.openxmlformats.org/officeDocument/2006/relationships/image" Target="../media/image36.png"/><Relationship Id="rId4" Type="http://schemas.openxmlformats.org/officeDocument/2006/relationships/image" Target="../media/image6.jpg"/><Relationship Id="rId5" Type="http://schemas.openxmlformats.org/officeDocument/2006/relationships/image" Target="../media/image4.png"/></Relationships>

</file>

<file path=ppt/slides/_rels/slide3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6.png"/><Relationship Id="rId3" Type="http://schemas.openxmlformats.org/officeDocument/2006/relationships/image" Target="../media/image6.jpg"/><Relationship Id="rId4" Type="http://schemas.openxmlformats.org/officeDocument/2006/relationships/image" Target="../media/image4.png"/></Relationships>

</file>

<file path=ppt/slides/_rels/slide3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7.png"/><Relationship Id="rId3" Type="http://schemas.openxmlformats.org/officeDocument/2006/relationships/image" Target="../media/image38.png"/><Relationship Id="rId4" Type="http://schemas.openxmlformats.org/officeDocument/2006/relationships/image" Target="../media/image39.png"/><Relationship Id="rId5" Type="http://schemas.openxmlformats.org/officeDocument/2006/relationships/image" Target="../media/image40.png"/><Relationship Id="rId6" Type="http://schemas.openxmlformats.org/officeDocument/2006/relationships/image" Target="../media/image41.png"/><Relationship Id="rId7" Type="http://schemas.openxmlformats.org/officeDocument/2006/relationships/image" Target="../media/image36.png"/><Relationship Id="rId8" Type="http://schemas.openxmlformats.org/officeDocument/2006/relationships/image" Target="../media/image6.jpg"/><Relationship Id="rId9" Type="http://schemas.openxmlformats.org/officeDocument/2006/relationships/image" Target="../media/image4.png"/></Relationships>

</file>

<file path=ppt/slides/_rels/slide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png"/><Relationship Id="rId3" Type="http://schemas.openxmlformats.org/officeDocument/2006/relationships/image" Target="../media/image10.jpg"/><Relationship Id="rId4" Type="http://schemas.openxmlformats.org/officeDocument/2006/relationships/image" Target="../media/image8.png"/><Relationship Id="rId5" Type="http://schemas.openxmlformats.org/officeDocument/2006/relationships/image" Target="../media/image6.jpg"/><Relationship Id="rId6" Type="http://schemas.openxmlformats.org/officeDocument/2006/relationships/image" Target="../media/image4.png"/></Relationships>

</file>

<file path=ppt/slides/_rels/slide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1.png"/><Relationship Id="rId3" Type="http://schemas.openxmlformats.org/officeDocument/2006/relationships/image" Target="../media/image8.png"/><Relationship Id="rId4" Type="http://schemas.openxmlformats.org/officeDocument/2006/relationships/image" Target="../media/image6.jpg"/><Relationship Id="rId5" Type="http://schemas.openxmlformats.org/officeDocument/2006/relationships/image" Target="../media/image4.png"/></Relationships>

</file>

<file path=ppt/slides/_rels/slide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2.jpg"/><Relationship Id="rId3" Type="http://schemas.openxmlformats.org/officeDocument/2006/relationships/image" Target="../media/image8.png"/><Relationship Id="rId4" Type="http://schemas.openxmlformats.org/officeDocument/2006/relationships/image" Target="../media/image6.jpg"/><Relationship Id="rId5" Type="http://schemas.openxmlformats.org/officeDocument/2006/relationships/image" Target="../media/image4.png"/></Relationships>

</file>

<file path=ppt/slides/_rels/slide7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Relationship Id="rId3" Type="http://schemas.openxmlformats.org/officeDocument/2006/relationships/image" Target="../media/image6.jpg"/><Relationship Id="rId4" Type="http://schemas.openxmlformats.org/officeDocument/2006/relationships/image" Target="../media/image4.png"/></Relationships>

</file>

<file path=ppt/slides/_rels/slide8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3.png"/><Relationship Id="rId3" Type="http://schemas.openxmlformats.org/officeDocument/2006/relationships/image" Target="../media/image8.png"/><Relationship Id="rId4" Type="http://schemas.openxmlformats.org/officeDocument/2006/relationships/image" Target="../media/image6.jpg"/><Relationship Id="rId5" Type="http://schemas.openxmlformats.org/officeDocument/2006/relationships/image" Target="../media/image4.png"/></Relationships>

</file>

<file path=ppt/slides/_rels/slide9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4.png"/><Relationship Id="rId3" Type="http://schemas.openxmlformats.org/officeDocument/2006/relationships/image" Target="../media/image15.png"/><Relationship Id="rId4" Type="http://schemas.openxmlformats.org/officeDocument/2006/relationships/image" Target="../media/image16.png"/><Relationship Id="rId5" Type="http://schemas.openxmlformats.org/officeDocument/2006/relationships/image" Target="../media/image8.png"/><Relationship Id="rId6" Type="http://schemas.openxmlformats.org/officeDocument/2006/relationships/image" Target="../media/image6.jpg"/><Relationship Id="rId7" Type="http://schemas.openxmlformats.org/officeDocument/2006/relationships/image" Target="../media/image4.pn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919099" y="12"/>
            <a:ext cx="9773285" cy="7560309"/>
            <a:chOff x="919099" y="12"/>
            <a:chExt cx="9773285" cy="7560309"/>
          </a:xfrm>
        </p:grpSpPr>
        <p:sp>
          <p:nvSpPr>
            <p:cNvPr id="3" name="object 3"/>
            <p:cNvSpPr/>
            <p:nvPr/>
          </p:nvSpPr>
          <p:spPr>
            <a:xfrm>
              <a:off x="919099" y="3478631"/>
              <a:ext cx="5866130" cy="252729"/>
            </a:xfrm>
            <a:custGeom>
              <a:avLst/>
              <a:gdLst/>
              <a:ahLst/>
              <a:cxnLst/>
              <a:rect l="l" t="t" r="r" b="b"/>
              <a:pathLst>
                <a:path w="5866130" h="252729">
                  <a:moveTo>
                    <a:pt x="5865787" y="0"/>
                  </a:moveTo>
                  <a:lnTo>
                    <a:pt x="0" y="0"/>
                  </a:lnTo>
                  <a:lnTo>
                    <a:pt x="0" y="252145"/>
                  </a:lnTo>
                  <a:lnTo>
                    <a:pt x="5865787" y="252145"/>
                  </a:lnTo>
                  <a:lnTo>
                    <a:pt x="5865787" y="0"/>
                  </a:lnTo>
                  <a:close/>
                </a:path>
              </a:pathLst>
            </a:custGeom>
            <a:solidFill>
              <a:srgbClr val="615780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225999" y="12"/>
              <a:ext cx="5466003" cy="7559992"/>
            </a:xfrm>
            <a:prstGeom prst="rect">
              <a:avLst/>
            </a:prstGeom>
          </p:spPr>
        </p:pic>
      </p:grp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906405" y="2987776"/>
            <a:ext cx="1806575" cy="40640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500" spc="45">
                <a:solidFill>
                  <a:srgbClr val="615780"/>
                </a:solidFill>
              </a:rPr>
              <a:t>М</a:t>
            </a:r>
            <a:r>
              <a:rPr dirty="0" sz="2500" spc="-10">
                <a:solidFill>
                  <a:srgbClr val="615780"/>
                </a:solidFill>
              </a:rPr>
              <a:t>О</a:t>
            </a:r>
            <a:r>
              <a:rPr dirty="0" sz="2500" spc="-25">
                <a:solidFill>
                  <a:srgbClr val="615780"/>
                </a:solidFill>
              </a:rPr>
              <a:t>Д</a:t>
            </a:r>
            <a:r>
              <a:rPr dirty="0" sz="2500" spc="-80">
                <a:solidFill>
                  <a:srgbClr val="615780"/>
                </a:solidFill>
              </a:rPr>
              <a:t>У</a:t>
            </a:r>
            <a:r>
              <a:rPr dirty="0" sz="2500" spc="-95">
                <a:solidFill>
                  <a:srgbClr val="615780"/>
                </a:solidFill>
              </a:rPr>
              <a:t>ЛЬ</a:t>
            </a:r>
            <a:r>
              <a:rPr dirty="0" sz="2500" spc="-165">
                <a:solidFill>
                  <a:srgbClr val="615780"/>
                </a:solidFill>
              </a:rPr>
              <a:t> </a:t>
            </a:r>
            <a:r>
              <a:rPr dirty="0" sz="2500" spc="-235">
                <a:solidFill>
                  <a:srgbClr val="615780"/>
                </a:solidFill>
              </a:rPr>
              <a:t>5</a:t>
            </a:r>
            <a:endParaRPr sz="2500"/>
          </a:p>
        </p:txBody>
      </p:sp>
      <p:sp>
        <p:nvSpPr>
          <p:cNvPr id="6" name="object 6"/>
          <p:cNvSpPr txBox="1"/>
          <p:nvPr/>
        </p:nvSpPr>
        <p:spPr>
          <a:xfrm>
            <a:off x="906404" y="4038879"/>
            <a:ext cx="3838575" cy="2692400"/>
          </a:xfrm>
          <a:prstGeom prst="rect">
            <a:avLst/>
          </a:prstGeom>
        </p:spPr>
        <p:txBody>
          <a:bodyPr wrap="square" lIns="0" tIns="50800" rIns="0" bIns="0" rtlCol="0" vert="horz">
            <a:spAutoFit/>
          </a:bodyPr>
          <a:lstStyle/>
          <a:p>
            <a:pPr marL="12700" marR="5080">
              <a:lnSpc>
                <a:spcPts val="5200"/>
              </a:lnSpc>
              <a:spcBef>
                <a:spcPts val="400"/>
              </a:spcBef>
            </a:pPr>
            <a:r>
              <a:rPr dirty="0" sz="4500" spc="-340">
                <a:solidFill>
                  <a:srgbClr val="231F20"/>
                </a:solidFill>
                <a:latin typeface="Arial Black"/>
                <a:cs typeface="Arial Black"/>
              </a:rPr>
              <a:t>С</a:t>
            </a:r>
            <a:r>
              <a:rPr dirty="0" sz="4500" spc="-210">
                <a:solidFill>
                  <a:srgbClr val="231F20"/>
                </a:solidFill>
                <a:latin typeface="Arial Black"/>
                <a:cs typeface="Arial Black"/>
              </a:rPr>
              <a:t>тіл</a:t>
            </a:r>
            <a:r>
              <a:rPr dirty="0" sz="4500" spc="-295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4500" spc="-110">
                <a:solidFill>
                  <a:srgbClr val="231F20"/>
                </a:solidFill>
                <a:latin typeface="Arial Black"/>
                <a:cs typeface="Arial Black"/>
              </a:rPr>
              <a:t>Етв</a:t>
            </a:r>
            <a:r>
              <a:rPr dirty="0" sz="4500" spc="-310">
                <a:solidFill>
                  <a:srgbClr val="231F20"/>
                </a:solidFill>
                <a:latin typeface="Arial Black"/>
                <a:cs typeface="Arial Black"/>
              </a:rPr>
              <a:t>у</a:t>
            </a:r>
            <a:r>
              <a:rPr dirty="0" sz="4500" spc="-200">
                <a:solidFill>
                  <a:srgbClr val="231F20"/>
                </a:solidFill>
                <a:latin typeface="Arial Black"/>
                <a:cs typeface="Arial Black"/>
              </a:rPr>
              <a:t>д.  </a:t>
            </a:r>
            <a:r>
              <a:rPr dirty="0" sz="4500" spc="-110">
                <a:solidFill>
                  <a:srgbClr val="231F20"/>
                </a:solidFill>
                <a:latin typeface="Arial Black"/>
                <a:cs typeface="Arial Black"/>
              </a:rPr>
              <a:t>При</a:t>
            </a:r>
            <a:r>
              <a:rPr dirty="0" sz="4500" spc="-175">
                <a:solidFill>
                  <a:srgbClr val="231F20"/>
                </a:solidFill>
                <a:latin typeface="Arial Black"/>
                <a:cs typeface="Arial Black"/>
              </a:rPr>
              <a:t>є</a:t>
            </a:r>
            <a:r>
              <a:rPr dirty="0" sz="4500" spc="-125">
                <a:solidFill>
                  <a:srgbClr val="231F20"/>
                </a:solidFill>
                <a:latin typeface="Arial Black"/>
                <a:cs typeface="Arial Black"/>
              </a:rPr>
              <a:t>днання  </a:t>
            </a:r>
            <a:r>
              <a:rPr dirty="0" sz="4500" spc="-55">
                <a:solidFill>
                  <a:srgbClr val="231F20"/>
                </a:solidFill>
                <a:latin typeface="Arial Black"/>
                <a:cs typeface="Arial Black"/>
              </a:rPr>
              <a:t>до</a:t>
            </a:r>
            <a:r>
              <a:rPr dirty="0" sz="4500" spc="-295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4500" spc="-15">
                <a:solidFill>
                  <a:srgbClr val="231F20"/>
                </a:solidFill>
                <a:latin typeface="Arial Black"/>
                <a:cs typeface="Arial Black"/>
              </a:rPr>
              <a:t>р</a:t>
            </a:r>
            <a:r>
              <a:rPr dirty="0" sz="4500" spc="-45">
                <a:solidFill>
                  <a:srgbClr val="231F20"/>
                </a:solidFill>
                <a:latin typeface="Arial Black"/>
                <a:cs typeface="Arial Black"/>
              </a:rPr>
              <a:t>о</a:t>
            </a:r>
            <a:r>
              <a:rPr dirty="0" sz="4500" spc="-220">
                <a:solidFill>
                  <a:srgbClr val="231F20"/>
                </a:solidFill>
                <a:latin typeface="Arial Black"/>
                <a:cs typeface="Arial Black"/>
              </a:rPr>
              <a:t>змови,  </a:t>
            </a:r>
            <a:r>
              <a:rPr dirty="0" sz="4500" spc="-110">
                <a:solidFill>
                  <a:srgbClr val="231F20"/>
                </a:solidFill>
                <a:latin typeface="Arial Black"/>
                <a:cs typeface="Arial Black"/>
              </a:rPr>
              <a:t>що</a:t>
            </a:r>
            <a:r>
              <a:rPr dirty="0" sz="4500" spc="-295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4500" spc="-135">
                <a:solidFill>
                  <a:srgbClr val="231F20"/>
                </a:solidFill>
                <a:latin typeface="Arial Black"/>
                <a:cs typeface="Arial Black"/>
              </a:rPr>
              <a:t>триває</a:t>
            </a:r>
            <a:endParaRPr sz="4500">
              <a:latin typeface="Arial Black"/>
              <a:cs typeface="Arial Black"/>
            </a:endParaRPr>
          </a:p>
        </p:txBody>
      </p:sp>
      <p:pic>
        <p:nvPicPr>
          <p:cNvPr id="7" name="object 7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014004" y="0"/>
            <a:ext cx="9690698" cy="5680766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27300" y="654977"/>
            <a:ext cx="9860915" cy="116840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07100"/>
              </a:lnSpc>
              <a:spcBef>
                <a:spcPts val="100"/>
              </a:spcBef>
            </a:pPr>
            <a:r>
              <a:rPr dirty="0" sz="3500" spc="-65"/>
              <a:t>Обговоріть</a:t>
            </a:r>
            <a:r>
              <a:rPr dirty="0" sz="3500" spc="-229"/>
              <a:t> </a:t>
            </a:r>
            <a:r>
              <a:rPr dirty="0" sz="3500" spc="-340"/>
              <a:t>із</a:t>
            </a:r>
            <a:r>
              <a:rPr dirty="0" sz="3500" spc="-225"/>
              <a:t> </a:t>
            </a:r>
            <a:r>
              <a:rPr dirty="0" sz="3500" spc="-85"/>
              <a:t>партнером</a:t>
            </a:r>
            <a:r>
              <a:rPr dirty="0" sz="3500" spc="-229"/>
              <a:t> </a:t>
            </a:r>
            <a:r>
              <a:rPr dirty="0" sz="3500" spc="254"/>
              <a:t>/</a:t>
            </a:r>
            <a:r>
              <a:rPr dirty="0" sz="3500" spc="-225"/>
              <a:t> </a:t>
            </a:r>
            <a:r>
              <a:rPr dirty="0" sz="3500" spc="-114"/>
              <a:t>партнеркою</a:t>
            </a:r>
            <a:r>
              <a:rPr dirty="0" sz="3500" spc="-229"/>
              <a:t> </a:t>
            </a:r>
            <a:r>
              <a:rPr dirty="0" sz="3500" spc="-70"/>
              <a:t>це </a:t>
            </a:r>
            <a:r>
              <a:rPr dirty="0" sz="3500" spc="-1150"/>
              <a:t> </a:t>
            </a:r>
            <a:r>
              <a:rPr dirty="0" sz="3500" spc="-130"/>
              <a:t>зоб</a:t>
            </a:r>
            <a:r>
              <a:rPr dirty="0" sz="3500" spc="-150"/>
              <a:t>р</a:t>
            </a:r>
            <a:r>
              <a:rPr dirty="0" sz="3500" spc="-225"/>
              <a:t>а</a:t>
            </a:r>
            <a:r>
              <a:rPr dirty="0" sz="3500" spc="-380"/>
              <a:t>ж</a:t>
            </a:r>
            <a:r>
              <a:rPr dirty="0" sz="3500" spc="-105"/>
              <a:t>ення</a:t>
            </a:r>
            <a:r>
              <a:rPr dirty="0" sz="3500" spc="-229"/>
              <a:t> </a:t>
            </a:r>
            <a:r>
              <a:rPr dirty="0" sz="3500" spc="-175"/>
              <a:t>і</a:t>
            </a:r>
            <a:r>
              <a:rPr dirty="0" sz="3500" spc="-229"/>
              <a:t> </a:t>
            </a:r>
            <a:r>
              <a:rPr dirty="0" sz="3500" spc="-30"/>
              <a:t>тве</a:t>
            </a:r>
            <a:r>
              <a:rPr dirty="0" sz="3500" spc="-50"/>
              <a:t>р</a:t>
            </a:r>
            <a:r>
              <a:rPr dirty="0" sz="3500" spc="-110"/>
              <a:t>д</a:t>
            </a:r>
            <a:r>
              <a:rPr dirty="0" sz="3500" spc="-215"/>
              <a:t>ж</a:t>
            </a:r>
            <a:r>
              <a:rPr dirty="0" sz="3500" spc="-105"/>
              <a:t>ення</a:t>
            </a:r>
            <a:r>
              <a:rPr dirty="0" sz="3500" spc="-229"/>
              <a:t> </a:t>
            </a:r>
            <a:r>
              <a:rPr dirty="0" sz="3500" spc="5"/>
              <a:t>по</a:t>
            </a:r>
            <a:r>
              <a:rPr dirty="0" sz="3500" spc="-60"/>
              <a:t>р</a:t>
            </a:r>
            <a:r>
              <a:rPr dirty="0" sz="3500" spc="-20"/>
              <a:t>яд</a:t>
            </a:r>
            <a:r>
              <a:rPr dirty="0" sz="3500" spc="-229"/>
              <a:t> </a:t>
            </a:r>
            <a:r>
              <a:rPr dirty="0" sz="3500" spc="-210"/>
              <a:t>і</a:t>
            </a:r>
            <a:r>
              <a:rPr dirty="0" sz="3500" spc="-470"/>
              <a:t>з</a:t>
            </a:r>
            <a:r>
              <a:rPr dirty="0" sz="3500" spc="-229"/>
              <a:t> </a:t>
            </a:r>
            <a:r>
              <a:rPr dirty="0" sz="3500" spc="-175"/>
              <a:t>ним.</a:t>
            </a:r>
            <a:endParaRPr sz="3500"/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40004" y="2160016"/>
            <a:ext cx="7131596" cy="4067987"/>
          </a:xfrm>
          <a:prstGeom prst="rect">
            <a:avLst/>
          </a:prstGeom>
        </p:spPr>
      </p:pic>
      <p:sp>
        <p:nvSpPr>
          <p:cNvPr id="4" name="object 4"/>
          <p:cNvSpPr txBox="1"/>
          <p:nvPr/>
        </p:nvSpPr>
        <p:spPr>
          <a:xfrm>
            <a:off x="8240000" y="3678631"/>
            <a:ext cx="1864995" cy="260794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11100"/>
              </a:lnSpc>
              <a:spcBef>
                <a:spcPts val="100"/>
              </a:spcBef>
            </a:pPr>
            <a:r>
              <a:rPr dirty="0" u="sng" sz="1800" spc="-100">
                <a:solidFill>
                  <a:srgbClr val="58595B"/>
                </a:solidFill>
                <a:uFill>
                  <a:solidFill>
                    <a:srgbClr val="58595B"/>
                  </a:solidFill>
                </a:uFill>
                <a:latin typeface="Arial Black"/>
                <a:cs typeface="Arial Black"/>
              </a:rPr>
              <a:t>Джерело</a:t>
            </a:r>
            <a:r>
              <a:rPr dirty="0" sz="1800" spc="-100">
                <a:solidFill>
                  <a:srgbClr val="58595B"/>
                </a:solidFill>
                <a:latin typeface="Arial Black"/>
                <a:cs typeface="Arial Black"/>
              </a:rPr>
              <a:t>: </a:t>
            </a:r>
            <a:r>
              <a:rPr dirty="0" sz="1800" spc="-95">
                <a:solidFill>
                  <a:srgbClr val="58595B"/>
                </a:solidFill>
                <a:latin typeface="Arial Black"/>
                <a:cs typeface="Arial Black"/>
              </a:rPr>
              <a:t> </a:t>
            </a:r>
            <a:r>
              <a:rPr dirty="0" sz="1800" spc="-434">
                <a:solidFill>
                  <a:srgbClr val="58595B"/>
                </a:solidFill>
                <a:latin typeface="Arial Black"/>
                <a:cs typeface="Arial Black"/>
              </a:rPr>
              <a:t>Г</a:t>
            </a:r>
            <a:r>
              <a:rPr dirty="0" sz="1800" spc="-60">
                <a:solidFill>
                  <a:srgbClr val="58595B"/>
                </a:solidFill>
                <a:latin typeface="Arial Black"/>
                <a:cs typeface="Arial Black"/>
              </a:rPr>
              <a:t>о</a:t>
            </a:r>
            <a:r>
              <a:rPr dirty="0" sz="1800" spc="-120">
                <a:solidFill>
                  <a:srgbClr val="58595B"/>
                </a:solidFill>
                <a:latin typeface="Arial Black"/>
                <a:cs typeface="Arial Black"/>
              </a:rPr>
              <a:t>лос</a:t>
            </a:r>
            <a:r>
              <a:rPr dirty="0" sz="1800" spc="-120">
                <a:solidFill>
                  <a:srgbClr val="58595B"/>
                </a:solidFill>
                <a:latin typeface="Arial Black"/>
                <a:cs typeface="Arial Black"/>
              </a:rPr>
              <a:t> </a:t>
            </a:r>
            <a:r>
              <a:rPr dirty="0" sz="1800" spc="-40">
                <a:solidFill>
                  <a:srgbClr val="58595B"/>
                </a:solidFill>
                <a:latin typeface="Arial Black"/>
                <a:cs typeface="Arial Black"/>
              </a:rPr>
              <a:t>Америки</a:t>
            </a:r>
            <a:endParaRPr sz="1800">
              <a:latin typeface="Arial Black"/>
              <a:cs typeface="Arial Black"/>
            </a:endParaRPr>
          </a:p>
          <a:p>
            <a:pPr marL="12700" marR="180975">
              <a:lnSpc>
                <a:spcPct val="111100"/>
              </a:lnSpc>
              <a:spcBef>
                <a:spcPts val="1135"/>
              </a:spcBef>
            </a:pPr>
            <a:r>
              <a:rPr dirty="0" sz="1800" spc="130" b="1">
                <a:solidFill>
                  <a:srgbClr val="58595B"/>
                </a:solidFill>
                <a:latin typeface="Yu Gothic UI Semibold"/>
                <a:cs typeface="Yu Gothic UI Semibold"/>
              </a:rPr>
              <a:t>Марк</a:t>
            </a:r>
            <a:r>
              <a:rPr dirty="0" sz="1800" spc="-40" b="1">
                <a:solidFill>
                  <a:srgbClr val="58595B"/>
                </a:solidFill>
                <a:latin typeface="Yu Gothic UI Semibold"/>
                <a:cs typeface="Yu Gothic UI Semibold"/>
              </a:rPr>
              <a:t> </a:t>
            </a:r>
            <a:r>
              <a:rPr dirty="0" sz="1800" spc="100" b="1">
                <a:solidFill>
                  <a:srgbClr val="58595B"/>
                </a:solidFill>
                <a:latin typeface="Yu Gothic UI Semibold"/>
                <a:cs typeface="Yu Gothic UI Semibold"/>
              </a:rPr>
              <a:t>Міллі</a:t>
            </a:r>
            <a:r>
              <a:rPr dirty="0" sz="1800" spc="-35" b="1">
                <a:solidFill>
                  <a:srgbClr val="58595B"/>
                </a:solidFill>
                <a:latin typeface="Yu Gothic UI Semibold"/>
                <a:cs typeface="Yu Gothic UI Semibold"/>
              </a:rPr>
              <a:t> </a:t>
            </a:r>
            <a:r>
              <a:rPr dirty="0" sz="1800">
                <a:solidFill>
                  <a:srgbClr val="58595B"/>
                </a:solidFill>
                <a:latin typeface="Arial Black"/>
                <a:cs typeface="Arial Black"/>
              </a:rPr>
              <a:t>— </a:t>
            </a:r>
            <a:r>
              <a:rPr dirty="0" sz="1800" spc="-585">
                <a:solidFill>
                  <a:srgbClr val="58595B"/>
                </a:solidFill>
                <a:latin typeface="Arial Black"/>
                <a:cs typeface="Arial Black"/>
              </a:rPr>
              <a:t> </a:t>
            </a:r>
            <a:r>
              <a:rPr dirty="0" sz="1800" spc="-80">
                <a:solidFill>
                  <a:srgbClr val="58595B"/>
                </a:solidFill>
                <a:latin typeface="Arial Black"/>
                <a:cs typeface="Arial Black"/>
              </a:rPr>
              <a:t>голова </a:t>
            </a:r>
            <a:r>
              <a:rPr dirty="0" sz="1800" spc="-75">
                <a:solidFill>
                  <a:srgbClr val="58595B"/>
                </a:solidFill>
                <a:latin typeface="Arial Black"/>
                <a:cs typeface="Arial Black"/>
              </a:rPr>
              <a:t> </a:t>
            </a:r>
            <a:r>
              <a:rPr dirty="0" sz="1800" spc="-70">
                <a:solidFill>
                  <a:srgbClr val="58595B"/>
                </a:solidFill>
                <a:latin typeface="Arial Black"/>
                <a:cs typeface="Arial Black"/>
              </a:rPr>
              <a:t>Об’єднаного </a:t>
            </a:r>
            <a:r>
              <a:rPr dirty="0" sz="1800" spc="-65">
                <a:solidFill>
                  <a:srgbClr val="58595B"/>
                </a:solidFill>
                <a:latin typeface="Arial Black"/>
                <a:cs typeface="Arial Black"/>
              </a:rPr>
              <a:t> </a:t>
            </a:r>
            <a:r>
              <a:rPr dirty="0" sz="1800" spc="-80">
                <a:solidFill>
                  <a:srgbClr val="58595B"/>
                </a:solidFill>
                <a:latin typeface="Arial Black"/>
                <a:cs typeface="Arial Black"/>
              </a:rPr>
              <a:t>комітету </a:t>
            </a:r>
            <a:r>
              <a:rPr dirty="0" sz="1800" spc="-75">
                <a:solidFill>
                  <a:srgbClr val="58595B"/>
                </a:solidFill>
                <a:latin typeface="Arial Black"/>
                <a:cs typeface="Arial Black"/>
              </a:rPr>
              <a:t> </a:t>
            </a:r>
            <a:r>
              <a:rPr dirty="0" sz="1800" spc="-85">
                <a:solidFill>
                  <a:srgbClr val="58595B"/>
                </a:solidFill>
                <a:latin typeface="Arial Black"/>
                <a:cs typeface="Arial Black"/>
              </a:rPr>
              <a:t>начальників </a:t>
            </a:r>
            <a:r>
              <a:rPr dirty="0" sz="1800" spc="-80">
                <a:solidFill>
                  <a:srgbClr val="58595B"/>
                </a:solidFill>
                <a:latin typeface="Arial Black"/>
                <a:cs typeface="Arial Black"/>
              </a:rPr>
              <a:t> </a:t>
            </a:r>
            <a:r>
              <a:rPr dirty="0" sz="1800" spc="-50">
                <a:solidFill>
                  <a:srgbClr val="58595B"/>
                </a:solidFill>
                <a:latin typeface="Arial Black"/>
                <a:cs typeface="Arial Black"/>
              </a:rPr>
              <a:t>штабів</a:t>
            </a:r>
            <a:r>
              <a:rPr dirty="0" sz="1800" spc="-120">
                <a:solidFill>
                  <a:srgbClr val="58595B"/>
                </a:solidFill>
                <a:latin typeface="Arial Black"/>
                <a:cs typeface="Arial Black"/>
              </a:rPr>
              <a:t> </a:t>
            </a:r>
            <a:r>
              <a:rPr dirty="0" sz="1800" spc="-60">
                <a:solidFill>
                  <a:srgbClr val="58595B"/>
                </a:solidFill>
                <a:latin typeface="Arial Black"/>
                <a:cs typeface="Arial Black"/>
              </a:rPr>
              <a:t>США</a:t>
            </a:r>
            <a:endParaRPr sz="1800">
              <a:latin typeface="Arial Black"/>
              <a:cs typeface="Arial Black"/>
            </a:endParaRPr>
          </a:p>
        </p:txBody>
      </p:sp>
      <p:grpSp>
        <p:nvGrpSpPr>
          <p:cNvPr id="5" name="object 5"/>
          <p:cNvGrpSpPr/>
          <p:nvPr/>
        </p:nvGrpSpPr>
        <p:grpSpPr>
          <a:xfrm>
            <a:off x="0" y="6615010"/>
            <a:ext cx="10692130" cy="588645"/>
            <a:chOff x="0" y="6615010"/>
            <a:chExt cx="10692130" cy="588645"/>
          </a:xfrm>
        </p:grpSpPr>
        <p:sp>
          <p:nvSpPr>
            <p:cNvPr id="6" name="object 6"/>
            <p:cNvSpPr/>
            <p:nvPr/>
          </p:nvSpPr>
          <p:spPr>
            <a:xfrm>
              <a:off x="0" y="6615010"/>
              <a:ext cx="1058545" cy="588645"/>
            </a:xfrm>
            <a:custGeom>
              <a:avLst/>
              <a:gdLst/>
              <a:ahLst/>
              <a:cxnLst/>
              <a:rect l="l" t="t" r="r" b="b"/>
              <a:pathLst>
                <a:path w="1058545" h="588645">
                  <a:moveTo>
                    <a:pt x="1058392" y="0"/>
                  </a:moveTo>
                  <a:lnTo>
                    <a:pt x="0" y="0"/>
                  </a:lnTo>
                  <a:lnTo>
                    <a:pt x="0" y="588048"/>
                  </a:lnTo>
                  <a:lnTo>
                    <a:pt x="1058392" y="588048"/>
                  </a:lnTo>
                  <a:lnTo>
                    <a:pt x="1058392" y="0"/>
                  </a:lnTo>
                  <a:close/>
                </a:path>
              </a:pathLst>
            </a:custGeom>
            <a:solidFill>
              <a:srgbClr val="61578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" name="object 7"/>
            <p:cNvSpPr/>
            <p:nvPr/>
          </p:nvSpPr>
          <p:spPr>
            <a:xfrm>
              <a:off x="1058405" y="6615010"/>
              <a:ext cx="9634220" cy="588645"/>
            </a:xfrm>
            <a:custGeom>
              <a:avLst/>
              <a:gdLst/>
              <a:ahLst/>
              <a:cxnLst/>
              <a:rect l="l" t="t" r="r" b="b"/>
              <a:pathLst>
                <a:path w="9634220" h="588645">
                  <a:moveTo>
                    <a:pt x="9633598" y="543052"/>
                  </a:moveTo>
                  <a:lnTo>
                    <a:pt x="0" y="543052"/>
                  </a:lnTo>
                  <a:lnTo>
                    <a:pt x="0" y="588048"/>
                  </a:lnTo>
                  <a:lnTo>
                    <a:pt x="9633598" y="588048"/>
                  </a:lnTo>
                  <a:lnTo>
                    <a:pt x="9633598" y="543052"/>
                  </a:lnTo>
                  <a:close/>
                </a:path>
                <a:path w="9634220" h="588645">
                  <a:moveTo>
                    <a:pt x="9633598" y="0"/>
                  </a:moveTo>
                  <a:lnTo>
                    <a:pt x="0" y="0"/>
                  </a:lnTo>
                  <a:lnTo>
                    <a:pt x="0" y="44996"/>
                  </a:lnTo>
                  <a:lnTo>
                    <a:pt x="9633598" y="44996"/>
                  </a:lnTo>
                  <a:lnTo>
                    <a:pt x="9633598" y="0"/>
                  </a:lnTo>
                  <a:close/>
                </a:path>
              </a:pathLst>
            </a:custGeom>
            <a:solidFill>
              <a:srgbClr val="42BB93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8" name="object 8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8745143" y="6722391"/>
              <a:ext cx="758761" cy="317573"/>
            </a:xfrm>
            <a:prstGeom prst="rect">
              <a:avLst/>
            </a:prstGeom>
          </p:spPr>
        </p:pic>
        <p:pic>
          <p:nvPicPr>
            <p:cNvPr id="9" name="object 9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7775447" y="6725246"/>
              <a:ext cx="732920" cy="384340"/>
            </a:xfrm>
            <a:prstGeom prst="rect">
              <a:avLst/>
            </a:prstGeom>
          </p:spPr>
        </p:pic>
        <p:pic>
          <p:nvPicPr>
            <p:cNvPr id="10" name="object 10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9597593" y="6674802"/>
              <a:ext cx="575487" cy="505028"/>
            </a:xfrm>
            <a:prstGeom prst="rect">
              <a:avLst/>
            </a:prstGeom>
          </p:spPr>
        </p:pic>
      </p:grpSp>
      <p:sp>
        <p:nvSpPr>
          <p:cNvPr id="11" name="object 11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4445" rIns="0" bIns="0" rtlCol="0" vert="horz">
            <a:spAutoFit/>
          </a:bodyPr>
          <a:lstStyle/>
          <a:p>
            <a:pPr marL="50165">
              <a:lnSpc>
                <a:spcPct val="100000"/>
              </a:lnSpc>
              <a:spcBef>
                <a:spcPts val="35"/>
              </a:spcBef>
            </a:pPr>
            <a:fld id="{81D60167-4931-47E6-BA6A-407CBD079E47}" type="slidenum">
              <a:rPr dirty="0" spc="-80"/>
              <a:t>32</a:t>
            </a:fld>
          </a:p>
        </p:txBody>
      </p:sp>
      <p:sp>
        <p:nvSpPr>
          <p:cNvPr id="12" name="object 12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2349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85"/>
              </a:spcBef>
            </a:pPr>
            <a:r>
              <a:rPr dirty="0" spc="140"/>
              <a:t>М</a:t>
            </a:r>
            <a:r>
              <a:rPr dirty="0" spc="90"/>
              <a:t>о</a:t>
            </a:r>
            <a:r>
              <a:rPr dirty="0" spc="15"/>
              <a:t>д</a:t>
            </a:r>
            <a:r>
              <a:rPr dirty="0" spc="-30"/>
              <a:t>у</a:t>
            </a:r>
            <a:r>
              <a:rPr dirty="0" spc="15"/>
              <a:t>ль</a:t>
            </a:r>
            <a:r>
              <a:rPr dirty="0" spc="-135"/>
              <a:t> </a:t>
            </a:r>
            <a:r>
              <a:rPr dirty="0" spc="-100"/>
              <a:t>5</a:t>
            </a:r>
          </a:p>
        </p:txBody>
      </p:sp>
      <p:sp>
        <p:nvSpPr>
          <p:cNvPr id="13" name="object 13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571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45"/>
              </a:spcBef>
            </a:pPr>
            <a:r>
              <a:rPr dirty="0" spc="40"/>
              <a:t>Національний</a:t>
            </a:r>
            <a:r>
              <a:rPr dirty="0" spc="-45"/>
              <a:t> </a:t>
            </a:r>
            <a:r>
              <a:rPr dirty="0" spc="10"/>
              <a:t>проєкт:</a:t>
            </a:r>
            <a:r>
              <a:rPr dirty="0" spc="-45"/>
              <a:t> </a:t>
            </a:r>
            <a:r>
              <a:rPr dirty="0" spc="60"/>
              <a:t>пишемо</a:t>
            </a:r>
            <a:r>
              <a:rPr dirty="0" spc="-40"/>
              <a:t> </a:t>
            </a:r>
            <a:r>
              <a:rPr dirty="0" spc="65"/>
              <a:t>есе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911894" y="491532"/>
            <a:ext cx="7148107" cy="5778951"/>
          </a:xfrm>
          <a:prstGeom prst="rect">
            <a:avLst/>
          </a:prstGeom>
        </p:spPr>
      </p:pic>
      <p:grpSp>
        <p:nvGrpSpPr>
          <p:cNvPr id="3" name="object 3"/>
          <p:cNvGrpSpPr/>
          <p:nvPr/>
        </p:nvGrpSpPr>
        <p:grpSpPr>
          <a:xfrm>
            <a:off x="0" y="6615010"/>
            <a:ext cx="10692130" cy="588645"/>
            <a:chOff x="0" y="6615010"/>
            <a:chExt cx="10692130" cy="588645"/>
          </a:xfrm>
        </p:grpSpPr>
        <p:sp>
          <p:nvSpPr>
            <p:cNvPr id="4" name="object 4"/>
            <p:cNvSpPr/>
            <p:nvPr/>
          </p:nvSpPr>
          <p:spPr>
            <a:xfrm>
              <a:off x="0" y="6615010"/>
              <a:ext cx="1058545" cy="588645"/>
            </a:xfrm>
            <a:custGeom>
              <a:avLst/>
              <a:gdLst/>
              <a:ahLst/>
              <a:cxnLst/>
              <a:rect l="l" t="t" r="r" b="b"/>
              <a:pathLst>
                <a:path w="1058545" h="588645">
                  <a:moveTo>
                    <a:pt x="1058392" y="0"/>
                  </a:moveTo>
                  <a:lnTo>
                    <a:pt x="0" y="0"/>
                  </a:lnTo>
                  <a:lnTo>
                    <a:pt x="0" y="588048"/>
                  </a:lnTo>
                  <a:lnTo>
                    <a:pt x="1058392" y="588048"/>
                  </a:lnTo>
                  <a:lnTo>
                    <a:pt x="1058392" y="0"/>
                  </a:lnTo>
                  <a:close/>
                </a:path>
              </a:pathLst>
            </a:custGeom>
            <a:solidFill>
              <a:srgbClr val="61578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/>
            <p:cNvSpPr/>
            <p:nvPr/>
          </p:nvSpPr>
          <p:spPr>
            <a:xfrm>
              <a:off x="1058405" y="6615010"/>
              <a:ext cx="9634220" cy="588645"/>
            </a:xfrm>
            <a:custGeom>
              <a:avLst/>
              <a:gdLst/>
              <a:ahLst/>
              <a:cxnLst/>
              <a:rect l="l" t="t" r="r" b="b"/>
              <a:pathLst>
                <a:path w="9634220" h="588645">
                  <a:moveTo>
                    <a:pt x="9633598" y="543052"/>
                  </a:moveTo>
                  <a:lnTo>
                    <a:pt x="0" y="543052"/>
                  </a:lnTo>
                  <a:lnTo>
                    <a:pt x="0" y="588048"/>
                  </a:lnTo>
                  <a:lnTo>
                    <a:pt x="9633598" y="588048"/>
                  </a:lnTo>
                  <a:lnTo>
                    <a:pt x="9633598" y="543052"/>
                  </a:lnTo>
                  <a:close/>
                </a:path>
                <a:path w="9634220" h="588645">
                  <a:moveTo>
                    <a:pt x="9633598" y="0"/>
                  </a:moveTo>
                  <a:lnTo>
                    <a:pt x="0" y="0"/>
                  </a:lnTo>
                  <a:lnTo>
                    <a:pt x="0" y="44996"/>
                  </a:lnTo>
                  <a:lnTo>
                    <a:pt x="9633598" y="44996"/>
                  </a:lnTo>
                  <a:lnTo>
                    <a:pt x="9633598" y="0"/>
                  </a:lnTo>
                  <a:close/>
                </a:path>
              </a:pathLst>
            </a:custGeom>
            <a:solidFill>
              <a:srgbClr val="42BB93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6" name="object 6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8745143" y="6722391"/>
              <a:ext cx="758761" cy="317573"/>
            </a:xfrm>
            <a:prstGeom prst="rect">
              <a:avLst/>
            </a:prstGeom>
          </p:spPr>
        </p:pic>
        <p:pic>
          <p:nvPicPr>
            <p:cNvPr id="7" name="object 7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7775447" y="6725246"/>
              <a:ext cx="732920" cy="384340"/>
            </a:xfrm>
            <a:prstGeom prst="rect">
              <a:avLst/>
            </a:prstGeom>
          </p:spPr>
        </p:pic>
        <p:pic>
          <p:nvPicPr>
            <p:cNvPr id="8" name="object 8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9597593" y="6674802"/>
              <a:ext cx="575487" cy="505028"/>
            </a:xfrm>
            <a:prstGeom prst="rect">
              <a:avLst/>
            </a:prstGeom>
          </p:spPr>
        </p:pic>
      </p:grpSp>
      <p:sp>
        <p:nvSpPr>
          <p:cNvPr id="9" name="object 9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4445" rIns="0" bIns="0" rtlCol="0" vert="horz">
            <a:spAutoFit/>
          </a:bodyPr>
          <a:lstStyle/>
          <a:p>
            <a:pPr marL="50165">
              <a:lnSpc>
                <a:spcPct val="100000"/>
              </a:lnSpc>
              <a:spcBef>
                <a:spcPts val="35"/>
              </a:spcBef>
            </a:pPr>
            <a:fld id="{81D60167-4931-47E6-BA6A-407CBD079E47}" type="slidenum">
              <a:rPr dirty="0" spc="-80"/>
              <a:t>32</a:t>
            </a:fld>
          </a:p>
        </p:txBody>
      </p:sp>
      <p:sp>
        <p:nvSpPr>
          <p:cNvPr id="10" name="object 10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2349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85"/>
              </a:spcBef>
            </a:pPr>
            <a:r>
              <a:rPr dirty="0" spc="140"/>
              <a:t>М</a:t>
            </a:r>
            <a:r>
              <a:rPr dirty="0" spc="90"/>
              <a:t>о</a:t>
            </a:r>
            <a:r>
              <a:rPr dirty="0" spc="15"/>
              <a:t>д</a:t>
            </a:r>
            <a:r>
              <a:rPr dirty="0" spc="-30"/>
              <a:t>у</a:t>
            </a:r>
            <a:r>
              <a:rPr dirty="0" spc="15"/>
              <a:t>ль</a:t>
            </a:r>
            <a:r>
              <a:rPr dirty="0" spc="-135"/>
              <a:t> </a:t>
            </a:r>
            <a:r>
              <a:rPr dirty="0" spc="-100"/>
              <a:t>5</a:t>
            </a:r>
          </a:p>
        </p:txBody>
      </p:sp>
      <p:sp>
        <p:nvSpPr>
          <p:cNvPr id="11" name="object 11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571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45"/>
              </a:spcBef>
            </a:pPr>
            <a:r>
              <a:rPr dirty="0" spc="40"/>
              <a:t>Національний</a:t>
            </a:r>
            <a:r>
              <a:rPr dirty="0" spc="-45"/>
              <a:t> </a:t>
            </a:r>
            <a:r>
              <a:rPr dirty="0" spc="10"/>
              <a:t>проєкт:</a:t>
            </a:r>
            <a:r>
              <a:rPr dirty="0" spc="-45"/>
              <a:t> </a:t>
            </a:r>
            <a:r>
              <a:rPr dirty="0" spc="60"/>
              <a:t>пишемо</a:t>
            </a:r>
            <a:r>
              <a:rPr dirty="0" spc="-40"/>
              <a:t> </a:t>
            </a:r>
            <a:r>
              <a:rPr dirty="0" spc="65"/>
              <a:t>есе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058555" y="720001"/>
            <a:ext cx="6474079" cy="5670003"/>
          </a:xfrm>
          <a:prstGeom prst="rect">
            <a:avLst/>
          </a:prstGeom>
        </p:spPr>
      </p:pic>
      <p:grpSp>
        <p:nvGrpSpPr>
          <p:cNvPr id="3" name="object 3"/>
          <p:cNvGrpSpPr/>
          <p:nvPr/>
        </p:nvGrpSpPr>
        <p:grpSpPr>
          <a:xfrm>
            <a:off x="0" y="6615010"/>
            <a:ext cx="10692130" cy="588645"/>
            <a:chOff x="0" y="6615010"/>
            <a:chExt cx="10692130" cy="588645"/>
          </a:xfrm>
        </p:grpSpPr>
        <p:sp>
          <p:nvSpPr>
            <p:cNvPr id="4" name="object 4"/>
            <p:cNvSpPr/>
            <p:nvPr/>
          </p:nvSpPr>
          <p:spPr>
            <a:xfrm>
              <a:off x="0" y="6615010"/>
              <a:ext cx="1058545" cy="588645"/>
            </a:xfrm>
            <a:custGeom>
              <a:avLst/>
              <a:gdLst/>
              <a:ahLst/>
              <a:cxnLst/>
              <a:rect l="l" t="t" r="r" b="b"/>
              <a:pathLst>
                <a:path w="1058545" h="588645">
                  <a:moveTo>
                    <a:pt x="1058392" y="0"/>
                  </a:moveTo>
                  <a:lnTo>
                    <a:pt x="0" y="0"/>
                  </a:lnTo>
                  <a:lnTo>
                    <a:pt x="0" y="588048"/>
                  </a:lnTo>
                  <a:lnTo>
                    <a:pt x="1058392" y="588048"/>
                  </a:lnTo>
                  <a:lnTo>
                    <a:pt x="1058392" y="0"/>
                  </a:lnTo>
                  <a:close/>
                </a:path>
              </a:pathLst>
            </a:custGeom>
            <a:solidFill>
              <a:srgbClr val="61578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/>
            <p:cNvSpPr/>
            <p:nvPr/>
          </p:nvSpPr>
          <p:spPr>
            <a:xfrm>
              <a:off x="1058405" y="6615010"/>
              <a:ext cx="9634220" cy="588645"/>
            </a:xfrm>
            <a:custGeom>
              <a:avLst/>
              <a:gdLst/>
              <a:ahLst/>
              <a:cxnLst/>
              <a:rect l="l" t="t" r="r" b="b"/>
              <a:pathLst>
                <a:path w="9634220" h="588645">
                  <a:moveTo>
                    <a:pt x="9633598" y="543052"/>
                  </a:moveTo>
                  <a:lnTo>
                    <a:pt x="0" y="543052"/>
                  </a:lnTo>
                  <a:lnTo>
                    <a:pt x="0" y="588048"/>
                  </a:lnTo>
                  <a:lnTo>
                    <a:pt x="9633598" y="588048"/>
                  </a:lnTo>
                  <a:lnTo>
                    <a:pt x="9633598" y="543052"/>
                  </a:lnTo>
                  <a:close/>
                </a:path>
                <a:path w="9634220" h="588645">
                  <a:moveTo>
                    <a:pt x="9633598" y="0"/>
                  </a:moveTo>
                  <a:lnTo>
                    <a:pt x="0" y="0"/>
                  </a:lnTo>
                  <a:lnTo>
                    <a:pt x="0" y="44996"/>
                  </a:lnTo>
                  <a:lnTo>
                    <a:pt x="9633598" y="44996"/>
                  </a:lnTo>
                  <a:lnTo>
                    <a:pt x="9633598" y="0"/>
                  </a:lnTo>
                  <a:close/>
                </a:path>
              </a:pathLst>
            </a:custGeom>
            <a:solidFill>
              <a:srgbClr val="42BB93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6" name="object 6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8745143" y="6722391"/>
              <a:ext cx="758761" cy="317573"/>
            </a:xfrm>
            <a:prstGeom prst="rect">
              <a:avLst/>
            </a:prstGeom>
          </p:spPr>
        </p:pic>
        <p:pic>
          <p:nvPicPr>
            <p:cNvPr id="7" name="object 7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7775447" y="6725246"/>
              <a:ext cx="732920" cy="384340"/>
            </a:xfrm>
            <a:prstGeom prst="rect">
              <a:avLst/>
            </a:prstGeom>
          </p:spPr>
        </p:pic>
        <p:pic>
          <p:nvPicPr>
            <p:cNvPr id="8" name="object 8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9597593" y="6674802"/>
              <a:ext cx="575487" cy="505028"/>
            </a:xfrm>
            <a:prstGeom prst="rect">
              <a:avLst/>
            </a:prstGeom>
          </p:spPr>
        </p:pic>
      </p:grpSp>
      <p:sp>
        <p:nvSpPr>
          <p:cNvPr id="9" name="object 9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4445" rIns="0" bIns="0" rtlCol="0" vert="horz">
            <a:spAutoFit/>
          </a:bodyPr>
          <a:lstStyle/>
          <a:p>
            <a:pPr marL="50165">
              <a:lnSpc>
                <a:spcPct val="100000"/>
              </a:lnSpc>
              <a:spcBef>
                <a:spcPts val="35"/>
              </a:spcBef>
            </a:pPr>
            <a:fld id="{81D60167-4931-47E6-BA6A-407CBD079E47}" type="slidenum">
              <a:rPr dirty="0" spc="-80"/>
              <a:t>32</a:t>
            </a:fld>
          </a:p>
        </p:txBody>
      </p:sp>
      <p:sp>
        <p:nvSpPr>
          <p:cNvPr id="10" name="object 10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2349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85"/>
              </a:spcBef>
            </a:pPr>
            <a:r>
              <a:rPr dirty="0" spc="140"/>
              <a:t>М</a:t>
            </a:r>
            <a:r>
              <a:rPr dirty="0" spc="90"/>
              <a:t>о</a:t>
            </a:r>
            <a:r>
              <a:rPr dirty="0" spc="15"/>
              <a:t>д</a:t>
            </a:r>
            <a:r>
              <a:rPr dirty="0" spc="-30"/>
              <a:t>у</a:t>
            </a:r>
            <a:r>
              <a:rPr dirty="0" spc="15"/>
              <a:t>ль</a:t>
            </a:r>
            <a:r>
              <a:rPr dirty="0" spc="-135"/>
              <a:t> </a:t>
            </a:r>
            <a:r>
              <a:rPr dirty="0" spc="-100"/>
              <a:t>5</a:t>
            </a:r>
          </a:p>
        </p:txBody>
      </p:sp>
      <p:sp>
        <p:nvSpPr>
          <p:cNvPr id="11" name="object 11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571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45"/>
              </a:spcBef>
            </a:pPr>
            <a:r>
              <a:rPr dirty="0" spc="40"/>
              <a:t>Національний</a:t>
            </a:r>
            <a:r>
              <a:rPr dirty="0" spc="-45"/>
              <a:t> </a:t>
            </a:r>
            <a:r>
              <a:rPr dirty="0" spc="10"/>
              <a:t>проєкт:</a:t>
            </a:r>
            <a:r>
              <a:rPr dirty="0" spc="-45"/>
              <a:t> </a:t>
            </a:r>
            <a:r>
              <a:rPr dirty="0" spc="60"/>
              <a:t>пишемо</a:t>
            </a:r>
            <a:r>
              <a:rPr dirty="0" spc="-40"/>
              <a:t> </a:t>
            </a:r>
            <a:r>
              <a:rPr dirty="0" spc="65"/>
              <a:t>есе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19300" y="693077"/>
            <a:ext cx="3289935" cy="55880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500" spc="-470"/>
              <a:t>Т</a:t>
            </a:r>
            <a:r>
              <a:rPr dirty="0" sz="3500" spc="-75"/>
              <a:t>ре</a:t>
            </a:r>
            <a:r>
              <a:rPr dirty="0" sz="3500" spc="-140"/>
              <a:t>к</a:t>
            </a:r>
            <a:r>
              <a:rPr dirty="0" sz="3500" spc="-35"/>
              <a:t>ер</a:t>
            </a:r>
            <a:r>
              <a:rPr dirty="0" sz="3500" spc="-229"/>
              <a:t> </a:t>
            </a:r>
            <a:r>
              <a:rPr dirty="0" sz="3500" spc="-110"/>
              <a:t>думок</a:t>
            </a:r>
            <a:endParaRPr sz="3500"/>
          </a:p>
        </p:txBody>
      </p:sp>
      <p:sp>
        <p:nvSpPr>
          <p:cNvPr id="3" name="object 3"/>
          <p:cNvSpPr/>
          <p:nvPr/>
        </p:nvSpPr>
        <p:spPr>
          <a:xfrm>
            <a:off x="1666290" y="2240813"/>
            <a:ext cx="186055" cy="186055"/>
          </a:xfrm>
          <a:custGeom>
            <a:avLst/>
            <a:gdLst/>
            <a:ahLst/>
            <a:cxnLst/>
            <a:rect l="l" t="t" r="r" b="b"/>
            <a:pathLst>
              <a:path w="186055" h="186055">
                <a:moveTo>
                  <a:pt x="92722" y="185470"/>
                </a:moveTo>
                <a:lnTo>
                  <a:pt x="128813" y="178181"/>
                </a:lnTo>
                <a:lnTo>
                  <a:pt x="158286" y="158303"/>
                </a:lnTo>
                <a:lnTo>
                  <a:pt x="178158" y="128822"/>
                </a:lnTo>
                <a:lnTo>
                  <a:pt x="185445" y="92722"/>
                </a:lnTo>
                <a:lnTo>
                  <a:pt x="178158" y="56637"/>
                </a:lnTo>
                <a:lnTo>
                  <a:pt x="158286" y="27163"/>
                </a:lnTo>
                <a:lnTo>
                  <a:pt x="128813" y="7288"/>
                </a:lnTo>
                <a:lnTo>
                  <a:pt x="92722" y="0"/>
                </a:lnTo>
                <a:lnTo>
                  <a:pt x="56632" y="7288"/>
                </a:lnTo>
                <a:lnTo>
                  <a:pt x="27158" y="27163"/>
                </a:lnTo>
                <a:lnTo>
                  <a:pt x="7287" y="56637"/>
                </a:lnTo>
                <a:lnTo>
                  <a:pt x="0" y="92722"/>
                </a:lnTo>
                <a:lnTo>
                  <a:pt x="7287" y="128822"/>
                </a:lnTo>
                <a:lnTo>
                  <a:pt x="27158" y="158303"/>
                </a:lnTo>
                <a:lnTo>
                  <a:pt x="56632" y="178181"/>
                </a:lnTo>
                <a:lnTo>
                  <a:pt x="92722" y="185470"/>
                </a:lnTo>
                <a:close/>
              </a:path>
            </a:pathLst>
          </a:custGeom>
          <a:ln w="68580">
            <a:solidFill>
              <a:srgbClr val="42BB9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1979256" y="2143061"/>
            <a:ext cx="6361430" cy="35185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694055" indent="-635">
              <a:lnSpc>
                <a:spcPct val="116700"/>
              </a:lnSpc>
              <a:spcBef>
                <a:spcPts val="100"/>
              </a:spcBef>
            </a:pPr>
            <a:r>
              <a:rPr dirty="0" sz="2000" spc="-95">
                <a:solidFill>
                  <a:srgbClr val="231F20"/>
                </a:solidFill>
                <a:latin typeface="Arial Black"/>
                <a:cs typeface="Arial Black"/>
              </a:rPr>
              <a:t>На</a:t>
            </a:r>
            <a:r>
              <a:rPr dirty="0" sz="2000" spc="-130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2000" spc="-210">
                <a:solidFill>
                  <a:srgbClr val="231F20"/>
                </a:solidFill>
                <a:latin typeface="Arial Black"/>
                <a:cs typeface="Arial Black"/>
              </a:rPr>
              <a:t>с</a:t>
            </a:r>
            <a:r>
              <a:rPr dirty="0" sz="2000" spc="-80">
                <a:solidFill>
                  <a:srgbClr val="231F20"/>
                </a:solidFill>
                <a:latin typeface="Arial Black"/>
                <a:cs typeface="Arial Black"/>
              </a:rPr>
              <a:t>т</a:t>
            </a:r>
            <a:r>
              <a:rPr dirty="0" sz="2000" spc="-50">
                <a:solidFill>
                  <a:srgbClr val="231F20"/>
                </a:solidFill>
                <a:latin typeface="Arial Black"/>
                <a:cs typeface="Arial Black"/>
              </a:rPr>
              <a:t>орінці</a:t>
            </a:r>
            <a:r>
              <a:rPr dirty="0" sz="2000" spc="-130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2000" spc="-70" b="1">
                <a:solidFill>
                  <a:srgbClr val="615780"/>
                </a:solidFill>
                <a:latin typeface="Microsoft YaHei UI"/>
                <a:cs typeface="Microsoft YaHei UI"/>
              </a:rPr>
              <a:t>«</a:t>
            </a:r>
            <a:r>
              <a:rPr dirty="0" sz="2000" spc="30" b="1">
                <a:solidFill>
                  <a:srgbClr val="615780"/>
                </a:solidFill>
                <a:latin typeface="Microsoft YaHei UI"/>
                <a:cs typeface="Microsoft YaHei UI"/>
              </a:rPr>
              <a:t>Т</a:t>
            </a:r>
            <a:r>
              <a:rPr dirty="0" sz="2000" spc="110" b="1">
                <a:solidFill>
                  <a:srgbClr val="615780"/>
                </a:solidFill>
                <a:latin typeface="Microsoft YaHei UI"/>
                <a:cs typeface="Microsoft YaHei UI"/>
              </a:rPr>
              <a:t>ре</a:t>
            </a:r>
            <a:r>
              <a:rPr dirty="0" sz="2000" spc="70" b="1">
                <a:solidFill>
                  <a:srgbClr val="615780"/>
                </a:solidFill>
                <a:latin typeface="Microsoft YaHei UI"/>
                <a:cs typeface="Microsoft YaHei UI"/>
              </a:rPr>
              <a:t>к</a:t>
            </a:r>
            <a:r>
              <a:rPr dirty="0" sz="2000" spc="95" b="1">
                <a:solidFill>
                  <a:srgbClr val="615780"/>
                </a:solidFill>
                <a:latin typeface="Microsoft YaHei UI"/>
                <a:cs typeface="Microsoft YaHei UI"/>
              </a:rPr>
              <a:t>ер</a:t>
            </a:r>
            <a:r>
              <a:rPr dirty="0" sz="2000" spc="-15" b="1">
                <a:solidFill>
                  <a:srgbClr val="615780"/>
                </a:solidFill>
                <a:latin typeface="Microsoft YaHei UI"/>
                <a:cs typeface="Microsoft YaHei UI"/>
              </a:rPr>
              <a:t> </a:t>
            </a:r>
            <a:r>
              <a:rPr dirty="0" sz="2000" spc="60" b="1">
                <a:solidFill>
                  <a:srgbClr val="615780"/>
                </a:solidFill>
                <a:latin typeface="Microsoft YaHei UI"/>
                <a:cs typeface="Microsoft YaHei UI"/>
              </a:rPr>
              <a:t>думок»</a:t>
            </a:r>
            <a:r>
              <a:rPr dirty="0" sz="2000" spc="-15" b="1">
                <a:solidFill>
                  <a:srgbClr val="615780"/>
                </a:solidFill>
                <a:latin typeface="Microsoft YaHei UI"/>
                <a:cs typeface="Microsoft YaHei UI"/>
              </a:rPr>
              <a:t> </a:t>
            </a:r>
            <a:r>
              <a:rPr dirty="0" sz="2000" spc="-60">
                <a:solidFill>
                  <a:srgbClr val="231F20"/>
                </a:solidFill>
                <a:latin typeface="Arial Black"/>
                <a:cs typeface="Arial Black"/>
              </a:rPr>
              <a:t>вашо</a:t>
            </a:r>
            <a:r>
              <a:rPr dirty="0" sz="2000" spc="-90">
                <a:solidFill>
                  <a:srgbClr val="231F20"/>
                </a:solidFill>
                <a:latin typeface="Arial Black"/>
                <a:cs typeface="Arial Black"/>
              </a:rPr>
              <a:t>г</a:t>
            </a:r>
            <a:r>
              <a:rPr dirty="0" sz="2000" spc="-35">
                <a:solidFill>
                  <a:srgbClr val="231F20"/>
                </a:solidFill>
                <a:latin typeface="Arial Black"/>
                <a:cs typeface="Arial Black"/>
              </a:rPr>
              <a:t>о  </a:t>
            </a:r>
            <a:r>
              <a:rPr dirty="0" sz="2000" spc="-75">
                <a:solidFill>
                  <a:srgbClr val="231F20"/>
                </a:solidFill>
                <a:latin typeface="Arial Black"/>
                <a:cs typeface="Arial Black"/>
              </a:rPr>
              <a:t>Письменницького</a:t>
            </a:r>
            <a:r>
              <a:rPr dirty="0" sz="2000" spc="-125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2000" spc="-85">
                <a:solidFill>
                  <a:srgbClr val="231F20"/>
                </a:solidFill>
                <a:latin typeface="Arial Black"/>
                <a:cs typeface="Arial Black"/>
              </a:rPr>
              <a:t>нотатника</a:t>
            </a:r>
            <a:r>
              <a:rPr dirty="0" sz="2000" spc="-125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2000" spc="-60">
                <a:solidFill>
                  <a:srgbClr val="231F20"/>
                </a:solidFill>
                <a:latin typeface="Arial Black"/>
                <a:cs typeface="Arial Black"/>
              </a:rPr>
              <a:t>напишіть</a:t>
            </a:r>
            <a:r>
              <a:rPr dirty="0" sz="2000" spc="-125">
                <a:solidFill>
                  <a:srgbClr val="231F20"/>
                </a:solidFill>
                <a:latin typeface="Arial Black"/>
                <a:cs typeface="Arial Black"/>
              </a:rPr>
              <a:t> те, </a:t>
            </a:r>
            <a:r>
              <a:rPr dirty="0" sz="2000" spc="-650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2000" spc="-50">
                <a:solidFill>
                  <a:srgbClr val="231F20"/>
                </a:solidFill>
                <a:latin typeface="Arial Black"/>
                <a:cs typeface="Arial Black"/>
              </a:rPr>
              <a:t>що</a:t>
            </a:r>
            <a:r>
              <a:rPr dirty="0" sz="2000" spc="-130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2000" spc="-105">
                <a:solidFill>
                  <a:srgbClr val="231F20"/>
                </a:solidFill>
                <a:latin typeface="Arial Black"/>
                <a:cs typeface="Arial Black"/>
              </a:rPr>
              <a:t>дума</a:t>
            </a:r>
            <a:r>
              <a:rPr dirty="0" sz="2000" spc="-114">
                <a:solidFill>
                  <a:srgbClr val="231F20"/>
                </a:solidFill>
                <a:latin typeface="Arial Black"/>
                <a:cs typeface="Arial Black"/>
              </a:rPr>
              <a:t>є</a:t>
            </a:r>
            <a:r>
              <a:rPr dirty="0" sz="2000" spc="-80">
                <a:solidFill>
                  <a:srgbClr val="231F20"/>
                </a:solidFill>
                <a:latin typeface="Arial Black"/>
                <a:cs typeface="Arial Black"/>
              </a:rPr>
              <a:t>т</a:t>
            </a:r>
            <a:r>
              <a:rPr dirty="0" sz="2000" spc="-80">
                <a:solidFill>
                  <a:srgbClr val="231F20"/>
                </a:solidFill>
                <a:latin typeface="Arial Black"/>
                <a:cs typeface="Arial Black"/>
              </a:rPr>
              <a:t>е</a:t>
            </a:r>
            <a:r>
              <a:rPr dirty="0" sz="2000" spc="-130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2000">
                <a:solidFill>
                  <a:srgbClr val="231F20"/>
                </a:solidFill>
                <a:latin typeface="Arial Black"/>
                <a:cs typeface="Arial Black"/>
              </a:rPr>
              <a:t>про</a:t>
            </a:r>
            <a:r>
              <a:rPr dirty="0" sz="2000" spc="-130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2000" spc="-40">
                <a:solidFill>
                  <a:srgbClr val="231F20"/>
                </a:solidFill>
                <a:latin typeface="Arial Black"/>
                <a:cs typeface="Arial Black"/>
              </a:rPr>
              <a:t>ви</a:t>
            </a:r>
            <a:r>
              <a:rPr dirty="0" sz="2000" spc="-80">
                <a:solidFill>
                  <a:srgbClr val="231F20"/>
                </a:solidFill>
                <a:latin typeface="Arial Black"/>
                <a:cs typeface="Arial Black"/>
              </a:rPr>
              <a:t>к</a:t>
            </a:r>
            <a:r>
              <a:rPr dirty="0" sz="2000" spc="-60">
                <a:solidFill>
                  <a:srgbClr val="231F20"/>
                </a:solidFill>
                <a:latin typeface="Arial Black"/>
                <a:cs typeface="Arial Black"/>
              </a:rPr>
              <a:t>ори</a:t>
            </a:r>
            <a:r>
              <a:rPr dirty="0" sz="2000" spc="-75">
                <a:solidFill>
                  <a:srgbClr val="231F20"/>
                </a:solidFill>
                <a:latin typeface="Arial Black"/>
                <a:cs typeface="Arial Black"/>
              </a:rPr>
              <a:t>с</a:t>
            </a:r>
            <a:r>
              <a:rPr dirty="0" sz="2000" spc="-70">
                <a:solidFill>
                  <a:srgbClr val="231F20"/>
                </a:solidFill>
                <a:latin typeface="Arial Black"/>
                <a:cs typeface="Arial Black"/>
              </a:rPr>
              <a:t>тання</a:t>
            </a:r>
            <a:r>
              <a:rPr dirty="0" sz="2000" spc="-130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2000" spc="-130">
                <a:solidFill>
                  <a:srgbClr val="231F20"/>
                </a:solidFill>
                <a:latin typeface="Arial Black"/>
                <a:cs typeface="Arial Black"/>
              </a:rPr>
              <a:t>ШІ.</a:t>
            </a:r>
            <a:endParaRPr sz="2000">
              <a:latin typeface="Arial Black"/>
              <a:cs typeface="Arial Black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800">
              <a:latin typeface="Arial Black"/>
              <a:cs typeface="Arial Black"/>
            </a:endParaRPr>
          </a:p>
          <a:p>
            <a:pPr marL="12700" marR="761365" indent="-635">
              <a:lnSpc>
                <a:spcPct val="116700"/>
              </a:lnSpc>
            </a:pPr>
            <a:r>
              <a:rPr dirty="0" sz="2000" spc="-45">
                <a:solidFill>
                  <a:srgbClr val="231F20"/>
                </a:solidFill>
                <a:latin typeface="Arial Black"/>
                <a:cs typeface="Arial Black"/>
              </a:rPr>
              <a:t>П</a:t>
            </a:r>
            <a:r>
              <a:rPr dirty="0" sz="2000" spc="-45">
                <a:solidFill>
                  <a:srgbClr val="231F20"/>
                </a:solidFill>
                <a:latin typeface="Arial Black"/>
                <a:cs typeface="Arial Black"/>
              </a:rPr>
              <a:t>о</a:t>
            </a:r>
            <a:r>
              <a:rPr dirty="0" sz="2000" spc="-95">
                <a:solidFill>
                  <a:srgbClr val="231F20"/>
                </a:solidFill>
                <a:latin typeface="Arial Black"/>
                <a:cs typeface="Arial Black"/>
              </a:rPr>
              <a:t>діліть</a:t>
            </a:r>
            <a:r>
              <a:rPr dirty="0" sz="2000" spc="-150">
                <a:solidFill>
                  <a:srgbClr val="231F20"/>
                </a:solidFill>
                <a:latin typeface="Arial Black"/>
                <a:cs typeface="Arial Black"/>
              </a:rPr>
              <a:t>с</a:t>
            </a:r>
            <a:r>
              <a:rPr dirty="0" sz="2000" spc="-25">
                <a:solidFill>
                  <a:srgbClr val="231F20"/>
                </a:solidFill>
                <a:latin typeface="Arial Black"/>
                <a:cs typeface="Arial Black"/>
              </a:rPr>
              <a:t>я</a:t>
            </a:r>
            <a:r>
              <a:rPr dirty="0" sz="2000" spc="-130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2000" spc="-80">
                <a:solidFill>
                  <a:srgbClr val="231F20"/>
                </a:solidFill>
                <a:latin typeface="Arial Black"/>
                <a:cs typeface="Arial Black"/>
              </a:rPr>
              <a:t>своїми</a:t>
            </a:r>
            <a:r>
              <a:rPr dirty="0" sz="2000" spc="-130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2000" spc="-70">
                <a:solidFill>
                  <a:srgbClr val="231F20"/>
                </a:solidFill>
                <a:latin typeface="Arial Black"/>
                <a:cs typeface="Arial Black"/>
              </a:rPr>
              <a:t>дум</a:t>
            </a:r>
            <a:r>
              <a:rPr dirty="0" sz="2000" spc="-85">
                <a:solidFill>
                  <a:srgbClr val="231F20"/>
                </a:solidFill>
                <a:latin typeface="Arial Black"/>
                <a:cs typeface="Arial Black"/>
              </a:rPr>
              <a:t>к</a:t>
            </a:r>
            <a:r>
              <a:rPr dirty="0" sz="2000" spc="-95">
                <a:solidFill>
                  <a:srgbClr val="231F20"/>
                </a:solidFill>
                <a:latin typeface="Arial Black"/>
                <a:cs typeface="Arial Black"/>
              </a:rPr>
              <a:t>ами</a:t>
            </a:r>
            <a:r>
              <a:rPr dirty="0" sz="2000" spc="-130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2000" spc="-270">
                <a:solidFill>
                  <a:srgbClr val="231F20"/>
                </a:solidFill>
                <a:latin typeface="Arial Black"/>
                <a:cs typeface="Arial Black"/>
              </a:rPr>
              <a:t>з</a:t>
            </a:r>
            <a:r>
              <a:rPr dirty="0" sz="2000" spc="-130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2000" spc="-35">
                <a:solidFill>
                  <a:srgbClr val="231F20"/>
                </a:solidFill>
                <a:latin typeface="Arial Black"/>
                <a:cs typeface="Arial Black"/>
              </a:rPr>
              <a:t>па</a:t>
            </a:r>
            <a:r>
              <a:rPr dirty="0" sz="2000" spc="-80">
                <a:solidFill>
                  <a:srgbClr val="231F20"/>
                </a:solidFill>
                <a:latin typeface="Arial Black"/>
                <a:cs typeface="Arial Black"/>
              </a:rPr>
              <a:t>р</a:t>
            </a:r>
            <a:r>
              <a:rPr dirty="0" sz="2000" spc="-50">
                <a:solidFill>
                  <a:srgbClr val="231F20"/>
                </a:solidFill>
                <a:latin typeface="Arial Black"/>
                <a:cs typeface="Arial Black"/>
              </a:rPr>
              <a:t>тнером</a:t>
            </a:r>
            <a:r>
              <a:rPr dirty="0" sz="2000" spc="-130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2000" spc="165">
                <a:solidFill>
                  <a:srgbClr val="231F20"/>
                </a:solidFill>
                <a:latin typeface="Arial Black"/>
                <a:cs typeface="Arial Black"/>
              </a:rPr>
              <a:t>/  </a:t>
            </a:r>
            <a:r>
              <a:rPr dirty="0" sz="2000" spc="-80">
                <a:solidFill>
                  <a:srgbClr val="231F20"/>
                </a:solidFill>
                <a:latin typeface="Arial Black"/>
                <a:cs typeface="Arial Black"/>
              </a:rPr>
              <a:t>партнеркою.</a:t>
            </a:r>
            <a:endParaRPr sz="2000">
              <a:latin typeface="Arial Black"/>
              <a:cs typeface="Arial Black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800">
              <a:latin typeface="Arial Black"/>
              <a:cs typeface="Arial Black"/>
            </a:endParaRPr>
          </a:p>
          <a:p>
            <a:pPr marL="12700" marR="5080" indent="-635">
              <a:lnSpc>
                <a:spcPct val="116700"/>
              </a:lnSpc>
            </a:pPr>
            <a:r>
              <a:rPr dirty="0" sz="2000" spc="-85">
                <a:solidFill>
                  <a:srgbClr val="231F20"/>
                </a:solidFill>
                <a:latin typeface="Arial Black"/>
                <a:cs typeface="Arial Black"/>
              </a:rPr>
              <a:t>Коли</a:t>
            </a:r>
            <a:r>
              <a:rPr dirty="0" sz="2000" spc="-130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2000" spc="-125">
                <a:solidFill>
                  <a:srgbClr val="231F20"/>
                </a:solidFill>
                <a:latin typeface="Arial Black"/>
                <a:cs typeface="Arial Black"/>
              </a:rPr>
              <a:t>дізнаєтеся </a:t>
            </a:r>
            <a:r>
              <a:rPr dirty="0" sz="2000" spc="-75">
                <a:solidFill>
                  <a:srgbClr val="231F20"/>
                </a:solidFill>
                <a:latin typeface="Arial Black"/>
                <a:cs typeface="Arial Black"/>
              </a:rPr>
              <a:t>більше</a:t>
            </a:r>
            <a:r>
              <a:rPr dirty="0" sz="2000" spc="-130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2000">
                <a:solidFill>
                  <a:srgbClr val="231F20"/>
                </a:solidFill>
                <a:latin typeface="Arial Black"/>
                <a:cs typeface="Arial Black"/>
              </a:rPr>
              <a:t>про</a:t>
            </a:r>
            <a:r>
              <a:rPr dirty="0" sz="2000" spc="-125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2000" spc="-130">
                <a:solidFill>
                  <a:srgbClr val="231F20"/>
                </a:solidFill>
                <a:latin typeface="Arial Black"/>
                <a:cs typeface="Arial Black"/>
              </a:rPr>
              <a:t>ШІ,</a:t>
            </a:r>
            <a:r>
              <a:rPr dirty="0" sz="2000" spc="-125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2000" spc="-60">
                <a:solidFill>
                  <a:srgbClr val="231F20"/>
                </a:solidFill>
                <a:latin typeface="Arial Black"/>
                <a:cs typeface="Arial Black"/>
              </a:rPr>
              <a:t>поверніться</a:t>
            </a:r>
            <a:r>
              <a:rPr dirty="0" sz="2000" spc="-130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2000" spc="-110">
                <a:solidFill>
                  <a:srgbClr val="231F20"/>
                </a:solidFill>
                <a:latin typeface="Arial Black"/>
                <a:cs typeface="Arial Black"/>
              </a:rPr>
              <a:t>на </a:t>
            </a:r>
            <a:r>
              <a:rPr dirty="0" sz="2000" spc="-650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2000" spc="-210">
                <a:solidFill>
                  <a:srgbClr val="231F20"/>
                </a:solidFill>
                <a:latin typeface="Arial Black"/>
                <a:cs typeface="Arial Black"/>
              </a:rPr>
              <a:t>с</a:t>
            </a:r>
            <a:r>
              <a:rPr dirty="0" sz="2000" spc="-80">
                <a:solidFill>
                  <a:srgbClr val="231F20"/>
                </a:solidFill>
                <a:latin typeface="Arial Black"/>
                <a:cs typeface="Arial Black"/>
              </a:rPr>
              <a:t>т</a:t>
            </a:r>
            <a:r>
              <a:rPr dirty="0" sz="2000" spc="-55">
                <a:solidFill>
                  <a:srgbClr val="231F20"/>
                </a:solidFill>
                <a:latin typeface="Arial Black"/>
                <a:cs typeface="Arial Black"/>
              </a:rPr>
              <a:t>орін</a:t>
            </a:r>
            <a:r>
              <a:rPr dirty="0" sz="2000" spc="-120">
                <a:solidFill>
                  <a:srgbClr val="231F20"/>
                </a:solidFill>
                <a:latin typeface="Arial Black"/>
                <a:cs typeface="Arial Black"/>
              </a:rPr>
              <a:t>к</a:t>
            </a:r>
            <a:r>
              <a:rPr dirty="0" sz="2000" spc="-80">
                <a:solidFill>
                  <a:srgbClr val="231F20"/>
                </a:solidFill>
                <a:latin typeface="Arial Black"/>
                <a:cs typeface="Arial Black"/>
              </a:rPr>
              <a:t>у</a:t>
            </a:r>
            <a:r>
              <a:rPr dirty="0" sz="2000" spc="-130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2000" spc="-70" b="1">
                <a:solidFill>
                  <a:srgbClr val="615780"/>
                </a:solidFill>
                <a:latin typeface="Microsoft YaHei UI"/>
                <a:cs typeface="Microsoft YaHei UI"/>
              </a:rPr>
              <a:t>«</a:t>
            </a:r>
            <a:r>
              <a:rPr dirty="0" sz="2000" spc="30" b="1">
                <a:solidFill>
                  <a:srgbClr val="615780"/>
                </a:solidFill>
                <a:latin typeface="Microsoft YaHei UI"/>
                <a:cs typeface="Microsoft YaHei UI"/>
              </a:rPr>
              <a:t>Т</a:t>
            </a:r>
            <a:r>
              <a:rPr dirty="0" sz="2000" spc="110" b="1">
                <a:solidFill>
                  <a:srgbClr val="615780"/>
                </a:solidFill>
                <a:latin typeface="Microsoft YaHei UI"/>
                <a:cs typeface="Microsoft YaHei UI"/>
              </a:rPr>
              <a:t>ре</a:t>
            </a:r>
            <a:r>
              <a:rPr dirty="0" sz="2000" spc="70" b="1">
                <a:solidFill>
                  <a:srgbClr val="615780"/>
                </a:solidFill>
                <a:latin typeface="Microsoft YaHei UI"/>
                <a:cs typeface="Microsoft YaHei UI"/>
              </a:rPr>
              <a:t>к</a:t>
            </a:r>
            <a:r>
              <a:rPr dirty="0" sz="2000" spc="95" b="1">
                <a:solidFill>
                  <a:srgbClr val="615780"/>
                </a:solidFill>
                <a:latin typeface="Microsoft YaHei UI"/>
                <a:cs typeface="Microsoft YaHei UI"/>
              </a:rPr>
              <a:t>ер</a:t>
            </a:r>
            <a:r>
              <a:rPr dirty="0" sz="2000" spc="-15" b="1">
                <a:solidFill>
                  <a:srgbClr val="615780"/>
                </a:solidFill>
                <a:latin typeface="Microsoft YaHei UI"/>
                <a:cs typeface="Microsoft YaHei UI"/>
              </a:rPr>
              <a:t> </a:t>
            </a:r>
            <a:r>
              <a:rPr dirty="0" sz="2000" spc="60" b="1">
                <a:solidFill>
                  <a:srgbClr val="615780"/>
                </a:solidFill>
                <a:latin typeface="Microsoft YaHei UI"/>
                <a:cs typeface="Microsoft YaHei UI"/>
              </a:rPr>
              <a:t>думок</a:t>
            </a:r>
            <a:r>
              <a:rPr dirty="0" sz="2000" spc="50" b="1">
                <a:solidFill>
                  <a:srgbClr val="615780"/>
                </a:solidFill>
                <a:latin typeface="Microsoft YaHei UI"/>
                <a:cs typeface="Microsoft YaHei UI"/>
              </a:rPr>
              <a:t>»</a:t>
            </a:r>
            <a:r>
              <a:rPr dirty="0" sz="2000" spc="-215">
                <a:solidFill>
                  <a:srgbClr val="231F20"/>
                </a:solidFill>
                <a:latin typeface="Arial Black"/>
                <a:cs typeface="Arial Black"/>
              </a:rPr>
              <a:t>,</a:t>
            </a:r>
            <a:r>
              <a:rPr dirty="0" sz="2000" spc="-130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2000" spc="-35">
                <a:solidFill>
                  <a:srgbClr val="231F20"/>
                </a:solidFill>
                <a:latin typeface="Arial Black"/>
                <a:cs typeface="Arial Black"/>
              </a:rPr>
              <a:t>щоб</a:t>
            </a:r>
            <a:r>
              <a:rPr dirty="0" sz="2000" spc="-130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2000" spc="-70">
                <a:solidFill>
                  <a:srgbClr val="231F20"/>
                </a:solidFill>
                <a:latin typeface="Arial Black"/>
                <a:cs typeface="Arial Black"/>
              </a:rPr>
              <a:t>від</a:t>
            </a:r>
            <a:r>
              <a:rPr dirty="0" sz="2000" spc="-105">
                <a:solidFill>
                  <a:srgbClr val="231F20"/>
                </a:solidFill>
                <a:latin typeface="Arial Black"/>
                <a:cs typeface="Arial Black"/>
              </a:rPr>
              <a:t>с</a:t>
            </a:r>
            <a:r>
              <a:rPr dirty="0" sz="2000" spc="-80">
                <a:solidFill>
                  <a:srgbClr val="231F20"/>
                </a:solidFill>
                <a:latin typeface="Arial Black"/>
                <a:cs typeface="Arial Black"/>
              </a:rPr>
              <a:t>т</a:t>
            </a:r>
            <a:r>
              <a:rPr dirty="0" sz="2000" spc="-110">
                <a:solidFill>
                  <a:srgbClr val="231F20"/>
                </a:solidFill>
                <a:latin typeface="Arial Black"/>
                <a:cs typeface="Arial Black"/>
              </a:rPr>
              <a:t>е</a:t>
            </a:r>
            <a:r>
              <a:rPr dirty="0" sz="2000" spc="-90">
                <a:solidFill>
                  <a:srgbClr val="231F20"/>
                </a:solidFill>
                <a:latin typeface="Arial Black"/>
                <a:cs typeface="Arial Black"/>
              </a:rPr>
              <a:t>жити,</a:t>
            </a:r>
            <a:r>
              <a:rPr dirty="0" sz="2000" spc="-130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2000" spc="-45">
                <a:solidFill>
                  <a:srgbClr val="231F20"/>
                </a:solidFill>
                <a:latin typeface="Arial Black"/>
                <a:cs typeface="Arial Black"/>
              </a:rPr>
              <a:t>як  </a:t>
            </a:r>
            <a:r>
              <a:rPr dirty="0" sz="2000" spc="-150">
                <a:solidFill>
                  <a:srgbClr val="231F20"/>
                </a:solidFill>
                <a:latin typeface="Arial Black"/>
                <a:cs typeface="Arial Black"/>
              </a:rPr>
              <a:t>зміню</a:t>
            </a:r>
            <a:r>
              <a:rPr dirty="0" sz="2000" spc="-240">
                <a:solidFill>
                  <a:srgbClr val="231F20"/>
                </a:solidFill>
                <a:latin typeface="Arial Black"/>
                <a:cs typeface="Arial Black"/>
              </a:rPr>
              <a:t>ю</a:t>
            </a:r>
            <a:r>
              <a:rPr dirty="0" sz="2000" spc="-100">
                <a:solidFill>
                  <a:srgbClr val="231F20"/>
                </a:solidFill>
                <a:latin typeface="Arial Black"/>
                <a:cs typeface="Arial Black"/>
              </a:rPr>
              <a:t>ть</a:t>
            </a:r>
            <a:r>
              <a:rPr dirty="0" sz="2000" spc="-155">
                <a:solidFill>
                  <a:srgbClr val="231F20"/>
                </a:solidFill>
                <a:latin typeface="Arial Black"/>
                <a:cs typeface="Arial Black"/>
              </a:rPr>
              <a:t>с</a:t>
            </a:r>
            <a:r>
              <a:rPr dirty="0" sz="2000" spc="-25">
                <a:solidFill>
                  <a:srgbClr val="231F20"/>
                </a:solidFill>
                <a:latin typeface="Arial Black"/>
                <a:cs typeface="Arial Black"/>
              </a:rPr>
              <a:t>я</a:t>
            </a:r>
            <a:r>
              <a:rPr dirty="0" sz="2000" spc="-130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2000" spc="-70">
                <a:solidFill>
                  <a:srgbClr val="231F20"/>
                </a:solidFill>
                <a:latin typeface="Arial Black"/>
                <a:cs typeface="Arial Black"/>
              </a:rPr>
              <a:t>ваші</a:t>
            </a:r>
            <a:r>
              <a:rPr dirty="0" sz="2000" spc="-130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2000" spc="-85">
                <a:solidFill>
                  <a:srgbClr val="231F20"/>
                </a:solidFill>
                <a:latin typeface="Arial Black"/>
                <a:cs typeface="Arial Black"/>
              </a:rPr>
              <a:t>думки.</a:t>
            </a:r>
            <a:endParaRPr sz="2000">
              <a:latin typeface="Arial Black"/>
              <a:cs typeface="Arial Black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666290" y="3631603"/>
            <a:ext cx="186055" cy="186055"/>
          </a:xfrm>
          <a:custGeom>
            <a:avLst/>
            <a:gdLst/>
            <a:ahLst/>
            <a:cxnLst/>
            <a:rect l="l" t="t" r="r" b="b"/>
            <a:pathLst>
              <a:path w="186055" h="186054">
                <a:moveTo>
                  <a:pt x="92722" y="185470"/>
                </a:moveTo>
                <a:lnTo>
                  <a:pt x="128813" y="178181"/>
                </a:lnTo>
                <a:lnTo>
                  <a:pt x="158286" y="158303"/>
                </a:lnTo>
                <a:lnTo>
                  <a:pt x="178158" y="128822"/>
                </a:lnTo>
                <a:lnTo>
                  <a:pt x="185445" y="92722"/>
                </a:lnTo>
                <a:lnTo>
                  <a:pt x="178158" y="56637"/>
                </a:lnTo>
                <a:lnTo>
                  <a:pt x="158286" y="27163"/>
                </a:lnTo>
                <a:lnTo>
                  <a:pt x="128813" y="7288"/>
                </a:lnTo>
                <a:lnTo>
                  <a:pt x="92722" y="0"/>
                </a:lnTo>
                <a:lnTo>
                  <a:pt x="56632" y="7288"/>
                </a:lnTo>
                <a:lnTo>
                  <a:pt x="27158" y="27163"/>
                </a:lnTo>
                <a:lnTo>
                  <a:pt x="7287" y="56637"/>
                </a:lnTo>
                <a:lnTo>
                  <a:pt x="0" y="92722"/>
                </a:lnTo>
                <a:lnTo>
                  <a:pt x="7287" y="128822"/>
                </a:lnTo>
                <a:lnTo>
                  <a:pt x="27158" y="158303"/>
                </a:lnTo>
                <a:lnTo>
                  <a:pt x="56632" y="178181"/>
                </a:lnTo>
                <a:lnTo>
                  <a:pt x="92722" y="185470"/>
                </a:lnTo>
                <a:close/>
              </a:path>
            </a:pathLst>
          </a:custGeom>
          <a:ln w="68580">
            <a:solidFill>
              <a:srgbClr val="42BB9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1666290" y="4666805"/>
            <a:ext cx="186055" cy="186055"/>
          </a:xfrm>
          <a:custGeom>
            <a:avLst/>
            <a:gdLst/>
            <a:ahLst/>
            <a:cxnLst/>
            <a:rect l="l" t="t" r="r" b="b"/>
            <a:pathLst>
              <a:path w="186055" h="186054">
                <a:moveTo>
                  <a:pt x="92722" y="185470"/>
                </a:moveTo>
                <a:lnTo>
                  <a:pt x="128813" y="178181"/>
                </a:lnTo>
                <a:lnTo>
                  <a:pt x="158286" y="158303"/>
                </a:lnTo>
                <a:lnTo>
                  <a:pt x="178158" y="128822"/>
                </a:lnTo>
                <a:lnTo>
                  <a:pt x="185445" y="92722"/>
                </a:lnTo>
                <a:lnTo>
                  <a:pt x="178158" y="56637"/>
                </a:lnTo>
                <a:lnTo>
                  <a:pt x="158286" y="27163"/>
                </a:lnTo>
                <a:lnTo>
                  <a:pt x="128813" y="7288"/>
                </a:lnTo>
                <a:lnTo>
                  <a:pt x="92722" y="0"/>
                </a:lnTo>
                <a:lnTo>
                  <a:pt x="56632" y="7288"/>
                </a:lnTo>
                <a:lnTo>
                  <a:pt x="27158" y="27163"/>
                </a:lnTo>
                <a:lnTo>
                  <a:pt x="7287" y="56637"/>
                </a:lnTo>
                <a:lnTo>
                  <a:pt x="0" y="92722"/>
                </a:lnTo>
                <a:lnTo>
                  <a:pt x="7287" y="128822"/>
                </a:lnTo>
                <a:lnTo>
                  <a:pt x="27158" y="158303"/>
                </a:lnTo>
                <a:lnTo>
                  <a:pt x="56632" y="178181"/>
                </a:lnTo>
                <a:lnTo>
                  <a:pt x="92722" y="185470"/>
                </a:lnTo>
                <a:close/>
              </a:path>
            </a:pathLst>
          </a:custGeom>
          <a:ln w="68580">
            <a:solidFill>
              <a:srgbClr val="42BB93"/>
            </a:solidFill>
          </a:ln>
        </p:spPr>
        <p:txBody>
          <a:bodyPr wrap="square" lIns="0" tIns="0" rIns="0" bIns="0" rtlCol="0"/>
          <a:lstStyle/>
          <a:p/>
        </p:txBody>
      </p:sp>
      <p:pic>
        <p:nvPicPr>
          <p:cNvPr id="7" name="object 7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295607" y="493344"/>
            <a:ext cx="1736128" cy="1234655"/>
          </a:xfrm>
          <a:prstGeom prst="rect">
            <a:avLst/>
          </a:prstGeom>
        </p:spPr>
      </p:pic>
      <p:grpSp>
        <p:nvGrpSpPr>
          <p:cNvPr id="8" name="object 8"/>
          <p:cNvGrpSpPr/>
          <p:nvPr/>
        </p:nvGrpSpPr>
        <p:grpSpPr>
          <a:xfrm>
            <a:off x="0" y="6615010"/>
            <a:ext cx="10692130" cy="588645"/>
            <a:chOff x="0" y="6615010"/>
            <a:chExt cx="10692130" cy="588645"/>
          </a:xfrm>
        </p:grpSpPr>
        <p:sp>
          <p:nvSpPr>
            <p:cNvPr id="9" name="object 9"/>
            <p:cNvSpPr/>
            <p:nvPr/>
          </p:nvSpPr>
          <p:spPr>
            <a:xfrm>
              <a:off x="0" y="6615010"/>
              <a:ext cx="1058545" cy="588645"/>
            </a:xfrm>
            <a:custGeom>
              <a:avLst/>
              <a:gdLst/>
              <a:ahLst/>
              <a:cxnLst/>
              <a:rect l="l" t="t" r="r" b="b"/>
              <a:pathLst>
                <a:path w="1058545" h="588645">
                  <a:moveTo>
                    <a:pt x="1058392" y="0"/>
                  </a:moveTo>
                  <a:lnTo>
                    <a:pt x="0" y="0"/>
                  </a:lnTo>
                  <a:lnTo>
                    <a:pt x="0" y="588048"/>
                  </a:lnTo>
                  <a:lnTo>
                    <a:pt x="1058392" y="588048"/>
                  </a:lnTo>
                  <a:lnTo>
                    <a:pt x="1058392" y="0"/>
                  </a:lnTo>
                  <a:close/>
                </a:path>
              </a:pathLst>
            </a:custGeom>
            <a:solidFill>
              <a:srgbClr val="61578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0" name="object 10"/>
            <p:cNvSpPr/>
            <p:nvPr/>
          </p:nvSpPr>
          <p:spPr>
            <a:xfrm>
              <a:off x="1058405" y="6615010"/>
              <a:ext cx="9634220" cy="588645"/>
            </a:xfrm>
            <a:custGeom>
              <a:avLst/>
              <a:gdLst/>
              <a:ahLst/>
              <a:cxnLst/>
              <a:rect l="l" t="t" r="r" b="b"/>
              <a:pathLst>
                <a:path w="9634220" h="588645">
                  <a:moveTo>
                    <a:pt x="9633598" y="543052"/>
                  </a:moveTo>
                  <a:lnTo>
                    <a:pt x="0" y="543052"/>
                  </a:lnTo>
                  <a:lnTo>
                    <a:pt x="0" y="588048"/>
                  </a:lnTo>
                  <a:lnTo>
                    <a:pt x="9633598" y="588048"/>
                  </a:lnTo>
                  <a:lnTo>
                    <a:pt x="9633598" y="543052"/>
                  </a:lnTo>
                  <a:close/>
                </a:path>
                <a:path w="9634220" h="588645">
                  <a:moveTo>
                    <a:pt x="9633598" y="0"/>
                  </a:moveTo>
                  <a:lnTo>
                    <a:pt x="0" y="0"/>
                  </a:lnTo>
                  <a:lnTo>
                    <a:pt x="0" y="44996"/>
                  </a:lnTo>
                  <a:lnTo>
                    <a:pt x="9633598" y="44996"/>
                  </a:lnTo>
                  <a:lnTo>
                    <a:pt x="9633598" y="0"/>
                  </a:lnTo>
                  <a:close/>
                </a:path>
              </a:pathLst>
            </a:custGeom>
            <a:solidFill>
              <a:srgbClr val="42BB93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11" name="object 11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8745143" y="6722391"/>
              <a:ext cx="758761" cy="317573"/>
            </a:xfrm>
            <a:prstGeom prst="rect">
              <a:avLst/>
            </a:prstGeom>
          </p:spPr>
        </p:pic>
        <p:pic>
          <p:nvPicPr>
            <p:cNvPr id="12" name="object 12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7775447" y="6725246"/>
              <a:ext cx="732920" cy="384340"/>
            </a:xfrm>
            <a:prstGeom prst="rect">
              <a:avLst/>
            </a:prstGeom>
          </p:spPr>
        </p:pic>
        <p:pic>
          <p:nvPicPr>
            <p:cNvPr id="13" name="object 13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9597593" y="6674802"/>
              <a:ext cx="575487" cy="505028"/>
            </a:xfrm>
            <a:prstGeom prst="rect">
              <a:avLst/>
            </a:prstGeom>
          </p:spPr>
        </p:pic>
      </p:grpSp>
      <p:sp>
        <p:nvSpPr>
          <p:cNvPr id="14" name="object 1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4445" rIns="0" bIns="0" rtlCol="0" vert="horz">
            <a:spAutoFit/>
          </a:bodyPr>
          <a:lstStyle/>
          <a:p>
            <a:pPr marL="50165">
              <a:lnSpc>
                <a:spcPct val="100000"/>
              </a:lnSpc>
              <a:spcBef>
                <a:spcPts val="35"/>
              </a:spcBef>
            </a:pPr>
            <a:fld id="{81D60167-4931-47E6-BA6A-407CBD079E47}" type="slidenum">
              <a:rPr dirty="0" spc="-80"/>
              <a:t>32</a:t>
            </a:fld>
          </a:p>
        </p:txBody>
      </p:sp>
      <p:sp>
        <p:nvSpPr>
          <p:cNvPr id="15" name="object 15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2349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85"/>
              </a:spcBef>
            </a:pPr>
            <a:r>
              <a:rPr dirty="0" spc="140"/>
              <a:t>М</a:t>
            </a:r>
            <a:r>
              <a:rPr dirty="0" spc="90"/>
              <a:t>о</a:t>
            </a:r>
            <a:r>
              <a:rPr dirty="0" spc="15"/>
              <a:t>д</a:t>
            </a:r>
            <a:r>
              <a:rPr dirty="0" spc="-30"/>
              <a:t>у</a:t>
            </a:r>
            <a:r>
              <a:rPr dirty="0" spc="15"/>
              <a:t>ль</a:t>
            </a:r>
            <a:r>
              <a:rPr dirty="0" spc="-135"/>
              <a:t> </a:t>
            </a:r>
            <a:r>
              <a:rPr dirty="0" spc="-100"/>
              <a:t>5</a:t>
            </a:r>
          </a:p>
        </p:txBody>
      </p:sp>
      <p:sp>
        <p:nvSpPr>
          <p:cNvPr id="16" name="object 16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571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45"/>
              </a:spcBef>
            </a:pPr>
            <a:r>
              <a:rPr dirty="0" spc="40"/>
              <a:t>Національний</a:t>
            </a:r>
            <a:r>
              <a:rPr dirty="0" spc="-45"/>
              <a:t> </a:t>
            </a:r>
            <a:r>
              <a:rPr dirty="0" spc="10"/>
              <a:t>проєкт:</a:t>
            </a:r>
            <a:r>
              <a:rPr dirty="0" spc="-45"/>
              <a:t> </a:t>
            </a:r>
            <a:r>
              <a:rPr dirty="0" spc="60"/>
              <a:t>пишемо</a:t>
            </a:r>
            <a:r>
              <a:rPr dirty="0" spc="-40"/>
              <a:t> </a:t>
            </a:r>
            <a:r>
              <a:rPr dirty="0" spc="65"/>
              <a:t>есе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03299" y="555980"/>
            <a:ext cx="6612890" cy="173990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07100"/>
              </a:lnSpc>
              <a:spcBef>
                <a:spcPts val="100"/>
              </a:spcBef>
            </a:pPr>
            <a:r>
              <a:rPr dirty="0" sz="3500" spc="-175"/>
              <a:t>Бага</a:t>
            </a:r>
            <a:r>
              <a:rPr dirty="0" sz="3500" spc="-220"/>
              <a:t>т</a:t>
            </a:r>
            <a:r>
              <a:rPr dirty="0" sz="3500" spc="-95"/>
              <a:t>о</a:t>
            </a:r>
            <a:r>
              <a:rPr dirty="0" sz="3500" spc="-229"/>
              <a:t> </a:t>
            </a:r>
            <a:r>
              <a:rPr dirty="0" sz="3500" spc="-260"/>
              <a:t>л</a:t>
            </a:r>
            <a:r>
              <a:rPr dirty="0" sz="3500" spc="-370"/>
              <a:t>ю</a:t>
            </a:r>
            <a:r>
              <a:rPr dirty="0" sz="3500" spc="-60"/>
              <a:t>дей</a:t>
            </a:r>
            <a:r>
              <a:rPr dirty="0" sz="3500" spc="-229"/>
              <a:t> </a:t>
            </a:r>
            <a:r>
              <a:rPr dirty="0" sz="3500" spc="-30"/>
              <a:t>бе</a:t>
            </a:r>
            <a:r>
              <a:rPr dirty="0" sz="3500" spc="-85"/>
              <a:t>р</a:t>
            </a:r>
            <a:r>
              <a:rPr dirty="0" sz="3500" spc="-130"/>
              <a:t>у</a:t>
            </a:r>
            <a:r>
              <a:rPr dirty="0" sz="3500" spc="-110"/>
              <a:t>ть</a:t>
            </a:r>
            <a:r>
              <a:rPr dirty="0" sz="3500" spc="-229"/>
              <a:t> </a:t>
            </a:r>
            <a:r>
              <a:rPr dirty="0" sz="3500" spc="-235"/>
              <a:t>уча</a:t>
            </a:r>
            <a:r>
              <a:rPr dirty="0" sz="3500" spc="-265"/>
              <a:t>с</a:t>
            </a:r>
            <a:r>
              <a:rPr dirty="0" sz="3500" spc="-85"/>
              <a:t>ть  </a:t>
            </a:r>
            <a:r>
              <a:rPr dirty="0" sz="3500" spc="-5"/>
              <a:t>в</a:t>
            </a:r>
            <a:r>
              <a:rPr dirty="0" sz="3500" spc="-235"/>
              <a:t> </a:t>
            </a:r>
            <a:r>
              <a:rPr dirty="0" sz="3500" spc="-110"/>
              <a:t>обговоренні.</a:t>
            </a:r>
            <a:endParaRPr sz="3500"/>
          </a:p>
          <a:p>
            <a:pPr marL="12700">
              <a:lnSpc>
                <a:spcPct val="100000"/>
              </a:lnSpc>
              <a:spcBef>
                <a:spcPts val="300"/>
              </a:spcBef>
            </a:pPr>
            <a:r>
              <a:rPr dirty="0" sz="3500" spc="-575"/>
              <a:t>Х</a:t>
            </a:r>
            <a:r>
              <a:rPr dirty="0" sz="3500" spc="-140"/>
              <a:t>т</a:t>
            </a:r>
            <a:r>
              <a:rPr dirty="0" sz="3500" spc="-95"/>
              <a:t>о</a:t>
            </a:r>
            <a:r>
              <a:rPr dirty="0" sz="3500" spc="-229"/>
              <a:t> </a:t>
            </a:r>
            <a:r>
              <a:rPr dirty="0" sz="3500" spc="-175"/>
              <a:t>«сидить</a:t>
            </a:r>
            <a:r>
              <a:rPr dirty="0" sz="3500" spc="-229"/>
              <a:t> </a:t>
            </a:r>
            <a:r>
              <a:rPr dirty="0" sz="3500" spc="-375"/>
              <a:t>за</a:t>
            </a:r>
            <a:r>
              <a:rPr dirty="0" sz="3500" spc="-229"/>
              <a:t> </a:t>
            </a:r>
            <a:r>
              <a:rPr dirty="0" sz="3500" spc="-365"/>
              <a:t>с</a:t>
            </a:r>
            <a:r>
              <a:rPr dirty="0" sz="3500" spc="-140"/>
              <a:t>т</a:t>
            </a:r>
            <a:r>
              <a:rPr dirty="0" sz="3500" spc="-110"/>
              <a:t>о</a:t>
            </a:r>
            <a:r>
              <a:rPr dirty="0" sz="3500" spc="-175"/>
              <a:t>лом</a:t>
            </a:r>
            <a:r>
              <a:rPr dirty="0" sz="3500" spc="-715"/>
              <a:t>»</a:t>
            </a:r>
            <a:r>
              <a:rPr dirty="0" sz="3500" spc="-135"/>
              <a:t>?</a:t>
            </a:r>
            <a:endParaRPr sz="3500"/>
          </a:p>
        </p:txBody>
      </p:sp>
      <p:sp>
        <p:nvSpPr>
          <p:cNvPr id="3" name="object 3"/>
          <p:cNvSpPr/>
          <p:nvPr/>
        </p:nvSpPr>
        <p:spPr>
          <a:xfrm>
            <a:off x="1150294" y="2780652"/>
            <a:ext cx="186055" cy="186055"/>
          </a:xfrm>
          <a:custGeom>
            <a:avLst/>
            <a:gdLst/>
            <a:ahLst/>
            <a:cxnLst/>
            <a:rect l="l" t="t" r="r" b="b"/>
            <a:pathLst>
              <a:path w="186055" h="186055">
                <a:moveTo>
                  <a:pt x="92722" y="185470"/>
                </a:moveTo>
                <a:lnTo>
                  <a:pt x="128813" y="178181"/>
                </a:lnTo>
                <a:lnTo>
                  <a:pt x="158286" y="158303"/>
                </a:lnTo>
                <a:lnTo>
                  <a:pt x="178158" y="128822"/>
                </a:lnTo>
                <a:lnTo>
                  <a:pt x="185445" y="92722"/>
                </a:lnTo>
                <a:lnTo>
                  <a:pt x="178158" y="56637"/>
                </a:lnTo>
                <a:lnTo>
                  <a:pt x="158286" y="27163"/>
                </a:lnTo>
                <a:lnTo>
                  <a:pt x="128813" y="7288"/>
                </a:lnTo>
                <a:lnTo>
                  <a:pt x="92722" y="0"/>
                </a:lnTo>
                <a:lnTo>
                  <a:pt x="56632" y="7288"/>
                </a:lnTo>
                <a:lnTo>
                  <a:pt x="27158" y="27163"/>
                </a:lnTo>
                <a:lnTo>
                  <a:pt x="7287" y="56637"/>
                </a:lnTo>
                <a:lnTo>
                  <a:pt x="0" y="92722"/>
                </a:lnTo>
                <a:lnTo>
                  <a:pt x="7287" y="128822"/>
                </a:lnTo>
                <a:lnTo>
                  <a:pt x="27158" y="158303"/>
                </a:lnTo>
                <a:lnTo>
                  <a:pt x="56632" y="178181"/>
                </a:lnTo>
                <a:lnTo>
                  <a:pt x="92722" y="185470"/>
                </a:lnTo>
                <a:close/>
              </a:path>
            </a:pathLst>
          </a:custGeom>
          <a:ln w="68580">
            <a:solidFill>
              <a:srgbClr val="42BB9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1463255" y="2733700"/>
            <a:ext cx="8001000" cy="353949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000" spc="235" b="1">
                <a:solidFill>
                  <a:srgbClr val="231F20"/>
                </a:solidFill>
                <a:latin typeface="Yu Gothic UI Semibold"/>
                <a:cs typeface="Yu Gothic UI Semibold"/>
              </a:rPr>
              <a:t>Ен</a:t>
            </a:r>
            <a:r>
              <a:rPr dirty="0" sz="2000" spc="130" b="1">
                <a:solidFill>
                  <a:srgbClr val="231F20"/>
                </a:solidFill>
                <a:latin typeface="Yu Gothic UI Semibold"/>
                <a:cs typeface="Yu Gothic UI Semibold"/>
              </a:rPr>
              <a:t>т</a:t>
            </a:r>
            <a:r>
              <a:rPr dirty="0" sz="2000" spc="114" b="1">
                <a:solidFill>
                  <a:srgbClr val="231F20"/>
                </a:solidFill>
                <a:latin typeface="Yu Gothic UI Semibold"/>
                <a:cs typeface="Yu Gothic UI Semibold"/>
              </a:rPr>
              <a:t>оні</a:t>
            </a:r>
            <a:r>
              <a:rPr dirty="0" sz="2000" b="1">
                <a:solidFill>
                  <a:srgbClr val="231F20"/>
                </a:solidFill>
                <a:latin typeface="Yu Gothic UI Semibold"/>
                <a:cs typeface="Yu Gothic UI Semibold"/>
              </a:rPr>
              <a:t> </a:t>
            </a:r>
            <a:r>
              <a:rPr dirty="0" sz="2000" spc="229" b="1">
                <a:solidFill>
                  <a:srgbClr val="231F20"/>
                </a:solidFill>
                <a:latin typeface="Yu Gothic UI Semibold"/>
                <a:cs typeface="Yu Gothic UI Semibold"/>
              </a:rPr>
              <a:t>Б</a:t>
            </a:r>
            <a:r>
              <a:rPr dirty="0" sz="2000" spc="150" b="1">
                <a:solidFill>
                  <a:srgbClr val="231F20"/>
                </a:solidFill>
                <a:latin typeface="Yu Gothic UI Semibold"/>
                <a:cs typeface="Yu Gothic UI Semibold"/>
              </a:rPr>
              <a:t>лін</a:t>
            </a:r>
            <a:r>
              <a:rPr dirty="0" sz="2000" spc="125" b="1">
                <a:solidFill>
                  <a:srgbClr val="231F20"/>
                </a:solidFill>
                <a:latin typeface="Yu Gothic UI Semibold"/>
                <a:cs typeface="Yu Gothic UI Semibold"/>
              </a:rPr>
              <a:t>к</a:t>
            </a:r>
            <a:r>
              <a:rPr dirty="0" sz="2000" spc="200" b="1">
                <a:solidFill>
                  <a:srgbClr val="231F20"/>
                </a:solidFill>
                <a:latin typeface="Yu Gothic UI Semibold"/>
                <a:cs typeface="Yu Gothic UI Semibold"/>
              </a:rPr>
              <a:t>ен</a:t>
            </a:r>
            <a:r>
              <a:rPr dirty="0" sz="2000" spc="-215">
                <a:solidFill>
                  <a:srgbClr val="231F20"/>
                </a:solidFill>
                <a:latin typeface="Arial Black"/>
                <a:cs typeface="Arial Black"/>
              </a:rPr>
              <a:t>,</a:t>
            </a:r>
            <a:r>
              <a:rPr dirty="0" sz="2000" spc="-130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2000" spc="-15">
                <a:solidFill>
                  <a:srgbClr val="231F20"/>
                </a:solidFill>
                <a:latin typeface="Arial Black"/>
                <a:cs typeface="Arial Black"/>
              </a:rPr>
              <a:t>де</a:t>
            </a:r>
            <a:r>
              <a:rPr dirty="0" sz="2000" spc="-55">
                <a:solidFill>
                  <a:srgbClr val="231F20"/>
                </a:solidFill>
                <a:latin typeface="Arial Black"/>
                <a:cs typeface="Arial Black"/>
              </a:rPr>
              <a:t>р</a:t>
            </a:r>
            <a:r>
              <a:rPr dirty="0" sz="2000" spc="-170">
                <a:solidFill>
                  <a:srgbClr val="231F20"/>
                </a:solidFill>
                <a:latin typeface="Arial Black"/>
                <a:cs typeface="Arial Black"/>
              </a:rPr>
              <a:t>ж</a:t>
            </a:r>
            <a:r>
              <a:rPr dirty="0" sz="2000" spc="-55">
                <a:solidFill>
                  <a:srgbClr val="231F20"/>
                </a:solidFill>
                <a:latin typeface="Arial Black"/>
                <a:cs typeface="Arial Black"/>
              </a:rPr>
              <a:t>авний</a:t>
            </a:r>
            <a:r>
              <a:rPr dirty="0" sz="2000" spc="-130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2000" spc="-215">
                <a:solidFill>
                  <a:srgbClr val="231F20"/>
                </a:solidFill>
                <a:latin typeface="Arial Black"/>
                <a:cs typeface="Arial Black"/>
              </a:rPr>
              <a:t>с</a:t>
            </a:r>
            <a:r>
              <a:rPr dirty="0" sz="2000" spc="-55">
                <a:solidFill>
                  <a:srgbClr val="231F20"/>
                </a:solidFill>
                <a:latin typeface="Arial Black"/>
                <a:cs typeface="Arial Black"/>
              </a:rPr>
              <a:t>екр</a:t>
            </a:r>
            <a:r>
              <a:rPr dirty="0" sz="2000" spc="-100">
                <a:solidFill>
                  <a:srgbClr val="231F20"/>
                </a:solidFill>
                <a:latin typeface="Arial Black"/>
                <a:cs typeface="Arial Black"/>
              </a:rPr>
              <a:t>е</a:t>
            </a:r>
            <a:r>
              <a:rPr dirty="0" sz="2000" spc="-50">
                <a:solidFill>
                  <a:srgbClr val="231F20"/>
                </a:solidFill>
                <a:latin typeface="Arial Black"/>
                <a:cs typeface="Arial Black"/>
              </a:rPr>
              <a:t>тар</a:t>
            </a:r>
            <a:r>
              <a:rPr dirty="0" sz="2000" spc="-130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2000" spc="-70">
                <a:solidFill>
                  <a:srgbClr val="231F20"/>
                </a:solidFill>
                <a:latin typeface="Arial Black"/>
                <a:cs typeface="Arial Black"/>
              </a:rPr>
              <a:t>СШ</a:t>
            </a:r>
            <a:r>
              <a:rPr dirty="0" sz="2000" spc="-40">
                <a:solidFill>
                  <a:srgbClr val="231F20"/>
                </a:solidFill>
                <a:latin typeface="Arial Black"/>
                <a:cs typeface="Arial Black"/>
              </a:rPr>
              <a:t>А</a:t>
            </a:r>
            <a:r>
              <a:rPr dirty="0" sz="2000" spc="-215">
                <a:solidFill>
                  <a:srgbClr val="231F20"/>
                </a:solidFill>
                <a:latin typeface="Arial Black"/>
                <a:cs typeface="Arial Black"/>
              </a:rPr>
              <a:t>;</a:t>
            </a:r>
            <a:endParaRPr sz="2000">
              <a:latin typeface="Arial Black"/>
              <a:cs typeface="Arial Black"/>
            </a:endParaRPr>
          </a:p>
          <a:p>
            <a:pPr marL="12700">
              <a:lnSpc>
                <a:spcPct val="100000"/>
              </a:lnSpc>
              <a:spcBef>
                <a:spcPts val="1530"/>
              </a:spcBef>
            </a:pPr>
            <a:r>
              <a:rPr dirty="0" sz="2000" spc="-60">
                <a:solidFill>
                  <a:srgbClr val="231F20"/>
                </a:solidFill>
                <a:latin typeface="Arial Black"/>
                <a:cs typeface="Arial Black"/>
              </a:rPr>
              <a:t>Доктор</a:t>
            </a:r>
            <a:r>
              <a:rPr dirty="0" sz="2000" spc="-130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2000" spc="150" b="1">
                <a:solidFill>
                  <a:srgbClr val="231F20"/>
                </a:solidFill>
                <a:latin typeface="Yu Gothic UI Semibold"/>
                <a:cs typeface="Yu Gothic UI Semibold"/>
              </a:rPr>
              <a:t>Джонатан</a:t>
            </a:r>
            <a:r>
              <a:rPr dirty="0" sz="2000" spc="5" b="1">
                <a:solidFill>
                  <a:srgbClr val="231F20"/>
                </a:solidFill>
                <a:latin typeface="Yu Gothic UI Semibold"/>
                <a:cs typeface="Yu Gothic UI Semibold"/>
              </a:rPr>
              <a:t> </a:t>
            </a:r>
            <a:r>
              <a:rPr dirty="0" sz="2000" spc="145" b="1">
                <a:solidFill>
                  <a:srgbClr val="231F20"/>
                </a:solidFill>
                <a:latin typeface="Yu Gothic UI Semibold"/>
                <a:cs typeface="Yu Gothic UI Semibold"/>
              </a:rPr>
              <a:t>Стоукс</a:t>
            </a:r>
            <a:r>
              <a:rPr dirty="0" sz="2000" spc="-10" b="1">
                <a:solidFill>
                  <a:srgbClr val="231F20"/>
                </a:solidFill>
                <a:latin typeface="Yu Gothic UI Semibold"/>
                <a:cs typeface="Yu Gothic UI Semibold"/>
              </a:rPr>
              <a:t> </a:t>
            </a:r>
            <a:r>
              <a:rPr dirty="0" sz="2000" spc="-270">
                <a:solidFill>
                  <a:srgbClr val="231F20"/>
                </a:solidFill>
                <a:latin typeface="Arial Black"/>
                <a:cs typeface="Arial Black"/>
              </a:rPr>
              <a:t>з</a:t>
            </a:r>
            <a:r>
              <a:rPr dirty="0" sz="2000" spc="-125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2000" spc="-65">
                <a:solidFill>
                  <a:srgbClr val="231F20"/>
                </a:solidFill>
                <a:latin typeface="Arial Black"/>
                <a:cs typeface="Arial Black"/>
              </a:rPr>
              <a:t>Університету</a:t>
            </a:r>
            <a:r>
              <a:rPr dirty="0" sz="2000" spc="-125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2000" spc="-110">
                <a:solidFill>
                  <a:srgbClr val="231F20"/>
                </a:solidFill>
                <a:latin typeface="Arial Black"/>
                <a:cs typeface="Arial Black"/>
              </a:rPr>
              <a:t>Макмастера;</a:t>
            </a:r>
            <a:endParaRPr sz="2000">
              <a:latin typeface="Arial Black"/>
              <a:cs typeface="Arial Black"/>
            </a:endParaRPr>
          </a:p>
          <a:p>
            <a:pPr marL="12700" marR="306070">
              <a:lnSpc>
                <a:spcPct val="116700"/>
              </a:lnSpc>
              <a:spcBef>
                <a:spcPts val="1135"/>
              </a:spcBef>
            </a:pPr>
            <a:r>
              <a:rPr dirty="0" sz="2000" spc="165" b="1">
                <a:solidFill>
                  <a:srgbClr val="231F20"/>
                </a:solidFill>
                <a:latin typeface="Yu Gothic UI Semibold"/>
                <a:cs typeface="Yu Gothic UI Semibold"/>
              </a:rPr>
              <a:t>Карлос</a:t>
            </a:r>
            <a:r>
              <a:rPr dirty="0" sz="2000" b="1">
                <a:solidFill>
                  <a:srgbClr val="231F20"/>
                </a:solidFill>
                <a:latin typeface="Yu Gothic UI Semibold"/>
                <a:cs typeface="Yu Gothic UI Semibold"/>
              </a:rPr>
              <a:t> </a:t>
            </a:r>
            <a:r>
              <a:rPr dirty="0" sz="2000" spc="140" b="1">
                <a:solidFill>
                  <a:srgbClr val="231F20"/>
                </a:solidFill>
                <a:latin typeface="Yu Gothic UI Semibold"/>
                <a:cs typeface="Yu Gothic UI Semibold"/>
              </a:rPr>
              <a:t>Ігнасіо</a:t>
            </a:r>
            <a:r>
              <a:rPr dirty="0" sz="2000" spc="5" b="1">
                <a:solidFill>
                  <a:srgbClr val="231F20"/>
                </a:solidFill>
                <a:latin typeface="Yu Gothic UI Semibold"/>
                <a:cs typeface="Yu Gothic UI Semibold"/>
              </a:rPr>
              <a:t> </a:t>
            </a:r>
            <a:r>
              <a:rPr dirty="0" sz="2000" spc="125" b="1">
                <a:solidFill>
                  <a:srgbClr val="231F20"/>
                </a:solidFill>
                <a:latin typeface="Yu Gothic UI Semibold"/>
                <a:cs typeface="Yu Gothic UI Semibold"/>
              </a:rPr>
              <a:t>Гутьєррес</a:t>
            </a:r>
            <a:r>
              <a:rPr dirty="0" sz="2000" spc="125">
                <a:solidFill>
                  <a:srgbClr val="231F20"/>
                </a:solidFill>
                <a:latin typeface="Arial Black"/>
                <a:cs typeface="Arial Black"/>
              </a:rPr>
              <a:t>,</a:t>
            </a:r>
            <a:r>
              <a:rPr dirty="0" sz="2000" spc="-125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2000" spc="-80">
                <a:solidFill>
                  <a:srgbClr val="231F20"/>
                </a:solidFill>
                <a:latin typeface="Arial Black"/>
                <a:cs typeface="Arial Black"/>
              </a:rPr>
              <a:t>дослідник</a:t>
            </a:r>
            <a:r>
              <a:rPr dirty="0" sz="2000" spc="-130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2000" spc="-70">
                <a:solidFill>
                  <a:srgbClr val="231F20"/>
                </a:solidFill>
                <a:latin typeface="Arial Black"/>
                <a:cs typeface="Arial Black"/>
              </a:rPr>
              <a:t>державної</a:t>
            </a:r>
            <a:r>
              <a:rPr dirty="0" sz="2000" spc="-125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2000" spc="-60">
                <a:solidFill>
                  <a:srgbClr val="231F20"/>
                </a:solidFill>
                <a:latin typeface="Arial Black"/>
                <a:cs typeface="Arial Black"/>
              </a:rPr>
              <a:t>політики </a:t>
            </a:r>
            <a:r>
              <a:rPr dirty="0" sz="2000" spc="-650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2000" spc="-5">
                <a:solidFill>
                  <a:srgbClr val="231F20"/>
                </a:solidFill>
                <a:latin typeface="Arial Black"/>
                <a:cs typeface="Arial Black"/>
              </a:rPr>
              <a:t>в</a:t>
            </a:r>
            <a:r>
              <a:rPr dirty="0" sz="2000" spc="-130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2000" spc="-125">
                <a:solidFill>
                  <a:srgbClr val="231F20"/>
                </a:solidFill>
                <a:latin typeface="Arial Black"/>
                <a:cs typeface="Arial Black"/>
              </a:rPr>
              <a:t>Ін</a:t>
            </a:r>
            <a:r>
              <a:rPr dirty="0" sz="2000" spc="-170">
                <a:solidFill>
                  <a:srgbClr val="231F20"/>
                </a:solidFill>
                <a:latin typeface="Arial Black"/>
                <a:cs typeface="Arial Black"/>
              </a:rPr>
              <a:t>с</a:t>
            </a:r>
            <a:r>
              <a:rPr dirty="0" sz="2000" spc="-30">
                <a:solidFill>
                  <a:srgbClr val="231F20"/>
                </a:solidFill>
                <a:latin typeface="Arial Black"/>
                <a:cs typeface="Arial Black"/>
              </a:rPr>
              <a:t>ти</a:t>
            </a:r>
            <a:r>
              <a:rPr dirty="0" sz="2000" spc="-20">
                <a:solidFill>
                  <a:srgbClr val="231F20"/>
                </a:solidFill>
                <a:latin typeface="Arial Black"/>
                <a:cs typeface="Arial Black"/>
              </a:rPr>
              <a:t>т</a:t>
            </a:r>
            <a:r>
              <a:rPr dirty="0" sz="2000" spc="-75">
                <a:solidFill>
                  <a:srgbClr val="231F20"/>
                </a:solidFill>
                <a:latin typeface="Arial Black"/>
                <a:cs typeface="Arial Black"/>
              </a:rPr>
              <a:t>у</a:t>
            </a:r>
            <a:r>
              <a:rPr dirty="0" sz="2000" spc="-65">
                <a:solidFill>
                  <a:srgbClr val="231F20"/>
                </a:solidFill>
                <a:latin typeface="Arial Black"/>
                <a:cs typeface="Arial Black"/>
              </a:rPr>
              <a:t>ті</a:t>
            </a:r>
            <a:r>
              <a:rPr dirty="0" sz="2000" spc="-130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2000" spc="-75">
                <a:solidFill>
                  <a:srgbClr val="231F20"/>
                </a:solidFill>
                <a:latin typeface="Arial Black"/>
                <a:cs typeface="Arial Black"/>
              </a:rPr>
              <a:t>май</a:t>
            </a:r>
            <a:r>
              <a:rPr dirty="0" sz="2000" spc="-105">
                <a:solidFill>
                  <a:srgbClr val="231F20"/>
                </a:solidFill>
                <a:latin typeface="Arial Black"/>
                <a:cs typeface="Arial Black"/>
              </a:rPr>
              <a:t>б</a:t>
            </a:r>
            <a:r>
              <a:rPr dirty="0" sz="2000" spc="-75">
                <a:solidFill>
                  <a:srgbClr val="231F20"/>
                </a:solidFill>
                <a:latin typeface="Arial Black"/>
                <a:cs typeface="Arial Black"/>
              </a:rPr>
              <a:t>у</a:t>
            </a:r>
            <a:r>
              <a:rPr dirty="0" sz="2000" spc="-60">
                <a:solidFill>
                  <a:srgbClr val="231F20"/>
                </a:solidFill>
                <a:latin typeface="Arial Black"/>
                <a:cs typeface="Arial Black"/>
              </a:rPr>
              <a:t>тньо</a:t>
            </a:r>
            <a:r>
              <a:rPr dirty="0" sz="2000" spc="-100">
                <a:solidFill>
                  <a:srgbClr val="231F20"/>
                </a:solidFill>
                <a:latin typeface="Arial Black"/>
                <a:cs typeface="Arial Black"/>
              </a:rPr>
              <a:t>г</a:t>
            </a:r>
            <a:r>
              <a:rPr dirty="0" sz="2000" spc="-55">
                <a:solidFill>
                  <a:srgbClr val="231F20"/>
                </a:solidFill>
                <a:latin typeface="Arial Black"/>
                <a:cs typeface="Arial Black"/>
              </a:rPr>
              <a:t>о</a:t>
            </a:r>
            <a:r>
              <a:rPr dirty="0" sz="2000" spc="-130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2000" spc="-80">
                <a:solidFill>
                  <a:srgbClr val="231F20"/>
                </a:solidFill>
                <a:latin typeface="Arial Black"/>
                <a:cs typeface="Arial Black"/>
              </a:rPr>
              <a:t>жи</a:t>
            </a:r>
            <a:r>
              <a:rPr dirty="0" sz="2000" spc="-35">
                <a:solidFill>
                  <a:srgbClr val="231F20"/>
                </a:solidFill>
                <a:latin typeface="Arial Black"/>
                <a:cs typeface="Arial Black"/>
              </a:rPr>
              <a:t>т</a:t>
            </a:r>
            <a:r>
              <a:rPr dirty="0" sz="2000" spc="-50">
                <a:solidFill>
                  <a:srgbClr val="231F20"/>
                </a:solidFill>
                <a:latin typeface="Arial Black"/>
                <a:cs typeface="Arial Black"/>
              </a:rPr>
              <a:t>т</a:t>
            </a:r>
            <a:r>
              <a:rPr dirty="0" sz="2000" spc="-120">
                <a:solidFill>
                  <a:srgbClr val="231F20"/>
                </a:solidFill>
                <a:latin typeface="Arial Black"/>
                <a:cs typeface="Arial Black"/>
              </a:rPr>
              <a:t>я;</a:t>
            </a:r>
            <a:endParaRPr sz="2000">
              <a:latin typeface="Arial Black"/>
              <a:cs typeface="Arial Black"/>
            </a:endParaRPr>
          </a:p>
          <a:p>
            <a:pPr marL="12700">
              <a:lnSpc>
                <a:spcPct val="100000"/>
              </a:lnSpc>
              <a:spcBef>
                <a:spcPts val="1535"/>
              </a:spcBef>
            </a:pPr>
            <a:r>
              <a:rPr dirty="0" sz="2000" spc="160" b="1">
                <a:solidFill>
                  <a:srgbClr val="231F20"/>
                </a:solidFill>
                <a:latin typeface="Yu Gothic UI Semibold"/>
                <a:cs typeface="Yu Gothic UI Semibold"/>
              </a:rPr>
              <a:t>Пожежники</a:t>
            </a:r>
            <a:r>
              <a:rPr dirty="0" sz="2000" b="1">
                <a:solidFill>
                  <a:srgbClr val="231F20"/>
                </a:solidFill>
                <a:latin typeface="Yu Gothic UI Semibold"/>
                <a:cs typeface="Yu Gothic UI Semibold"/>
              </a:rPr>
              <a:t> </a:t>
            </a:r>
            <a:r>
              <a:rPr dirty="0" sz="2000" spc="180" b="1">
                <a:solidFill>
                  <a:srgbClr val="231F20"/>
                </a:solidFill>
                <a:latin typeface="Yu Gothic UI Semibold"/>
                <a:cs typeface="Yu Gothic UI Semibold"/>
              </a:rPr>
              <a:t>штату</a:t>
            </a:r>
            <a:r>
              <a:rPr dirty="0" sz="2000" spc="5" b="1">
                <a:solidFill>
                  <a:srgbClr val="231F20"/>
                </a:solidFill>
                <a:latin typeface="Yu Gothic UI Semibold"/>
                <a:cs typeface="Yu Gothic UI Semibold"/>
              </a:rPr>
              <a:t> </a:t>
            </a:r>
            <a:r>
              <a:rPr dirty="0" sz="2000" spc="110" b="1">
                <a:solidFill>
                  <a:srgbClr val="231F20"/>
                </a:solidFill>
                <a:latin typeface="Yu Gothic UI Semibold"/>
                <a:cs typeface="Yu Gothic UI Semibold"/>
              </a:rPr>
              <a:t>Каліфорнія</a:t>
            </a:r>
            <a:r>
              <a:rPr dirty="0" sz="2000" spc="110">
                <a:solidFill>
                  <a:srgbClr val="231F20"/>
                </a:solidFill>
                <a:latin typeface="Arial Black"/>
                <a:cs typeface="Arial Black"/>
              </a:rPr>
              <a:t>,</a:t>
            </a:r>
            <a:r>
              <a:rPr dirty="0" sz="2000" spc="-125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2000" spc="-100">
                <a:solidFill>
                  <a:srgbClr val="231F20"/>
                </a:solidFill>
                <a:latin typeface="Arial Black"/>
                <a:cs typeface="Arial Black"/>
              </a:rPr>
              <a:t>США;</a:t>
            </a:r>
            <a:endParaRPr sz="2000">
              <a:latin typeface="Arial Black"/>
              <a:cs typeface="Arial Black"/>
            </a:endParaRPr>
          </a:p>
          <a:p>
            <a:pPr marL="12700" marR="5080">
              <a:lnSpc>
                <a:spcPct val="116700"/>
              </a:lnSpc>
              <a:spcBef>
                <a:spcPts val="1130"/>
              </a:spcBef>
            </a:pPr>
            <a:r>
              <a:rPr dirty="0" sz="2000" spc="140" b="1">
                <a:solidFill>
                  <a:srgbClr val="231F20"/>
                </a:solidFill>
                <a:latin typeface="Yu Gothic UI Semibold"/>
                <a:cs typeface="Yu Gothic UI Semibold"/>
              </a:rPr>
              <a:t>О</a:t>
            </a:r>
            <a:r>
              <a:rPr dirty="0" sz="2000" spc="195" b="1">
                <a:solidFill>
                  <a:srgbClr val="231F20"/>
                </a:solidFill>
                <a:latin typeface="Yu Gothic UI Semibold"/>
                <a:cs typeface="Yu Gothic UI Semibold"/>
              </a:rPr>
              <a:t>ле</a:t>
            </a:r>
            <a:r>
              <a:rPr dirty="0" sz="2000" spc="145" b="1">
                <a:solidFill>
                  <a:srgbClr val="231F20"/>
                </a:solidFill>
                <a:latin typeface="Yu Gothic UI Semibold"/>
                <a:cs typeface="Yu Gothic UI Semibold"/>
              </a:rPr>
              <a:t>к</a:t>
            </a:r>
            <a:r>
              <a:rPr dirty="0" sz="2000" spc="160" b="1">
                <a:solidFill>
                  <a:srgbClr val="231F20"/>
                </a:solidFill>
                <a:latin typeface="Yu Gothic UI Semibold"/>
                <a:cs typeface="Yu Gothic UI Semibold"/>
              </a:rPr>
              <a:t>сій</a:t>
            </a:r>
            <a:r>
              <a:rPr dirty="0" sz="2000" b="1">
                <a:solidFill>
                  <a:srgbClr val="231F20"/>
                </a:solidFill>
                <a:latin typeface="Yu Gothic UI Semibold"/>
                <a:cs typeface="Yu Gothic UI Semibold"/>
              </a:rPr>
              <a:t> </a:t>
            </a:r>
            <a:r>
              <a:rPr dirty="0" sz="2000" spc="105" b="1">
                <a:solidFill>
                  <a:srgbClr val="231F20"/>
                </a:solidFill>
                <a:latin typeface="Yu Gothic UI Semibold"/>
                <a:cs typeface="Yu Gothic UI Semibold"/>
              </a:rPr>
              <a:t>М</a:t>
            </a:r>
            <a:r>
              <a:rPr dirty="0" sz="2000" spc="50" b="1">
                <a:solidFill>
                  <a:srgbClr val="231F20"/>
                </a:solidFill>
                <a:latin typeface="Yu Gothic UI Semibold"/>
                <a:cs typeface="Yu Gothic UI Semibold"/>
              </a:rPr>
              <a:t>о</a:t>
            </a:r>
            <a:r>
              <a:rPr dirty="0" sz="2000" spc="155" b="1">
                <a:solidFill>
                  <a:srgbClr val="231F20"/>
                </a:solidFill>
                <a:latin typeface="Yu Gothic UI Semibold"/>
                <a:cs typeface="Yu Gothic UI Semibold"/>
              </a:rPr>
              <a:t>лчановськи</a:t>
            </a:r>
            <a:r>
              <a:rPr dirty="0" sz="2000" spc="165" b="1">
                <a:solidFill>
                  <a:srgbClr val="231F20"/>
                </a:solidFill>
                <a:latin typeface="Yu Gothic UI Semibold"/>
                <a:cs typeface="Yu Gothic UI Semibold"/>
              </a:rPr>
              <a:t>й</a:t>
            </a:r>
            <a:r>
              <a:rPr dirty="0" sz="2000" spc="-215">
                <a:solidFill>
                  <a:srgbClr val="231F20"/>
                </a:solidFill>
                <a:latin typeface="Arial Black"/>
                <a:cs typeface="Arial Black"/>
              </a:rPr>
              <a:t>,</a:t>
            </a:r>
            <a:r>
              <a:rPr dirty="0" sz="2000" spc="-130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2000" spc="-130">
                <a:solidFill>
                  <a:srgbClr val="231F20"/>
                </a:solidFill>
                <a:latin typeface="Arial Black"/>
                <a:cs typeface="Arial Black"/>
              </a:rPr>
              <a:t>к</a:t>
            </a:r>
            <a:r>
              <a:rPr dirty="0" sz="2000" spc="-45">
                <a:solidFill>
                  <a:srgbClr val="231F20"/>
                </a:solidFill>
                <a:latin typeface="Arial Black"/>
                <a:cs typeface="Arial Black"/>
              </a:rPr>
              <a:t>ерівник</a:t>
            </a:r>
            <a:r>
              <a:rPr dirty="0" sz="2000" spc="-130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2000" spc="-114">
                <a:solidFill>
                  <a:srgbClr val="231F20"/>
                </a:solidFill>
                <a:latin typeface="Arial Black"/>
                <a:cs typeface="Arial Black"/>
              </a:rPr>
              <a:t>магі</a:t>
            </a:r>
            <a:r>
              <a:rPr dirty="0" sz="2000" spc="-145">
                <a:solidFill>
                  <a:srgbClr val="231F20"/>
                </a:solidFill>
                <a:latin typeface="Arial Black"/>
                <a:cs typeface="Arial Black"/>
              </a:rPr>
              <a:t>с</a:t>
            </a:r>
            <a:r>
              <a:rPr dirty="0" sz="2000" spc="-80">
                <a:solidFill>
                  <a:srgbClr val="231F20"/>
                </a:solidFill>
                <a:latin typeface="Arial Black"/>
                <a:cs typeface="Arial Black"/>
              </a:rPr>
              <a:t>т</a:t>
            </a:r>
            <a:r>
              <a:rPr dirty="0" sz="2000" spc="-85">
                <a:solidFill>
                  <a:srgbClr val="231F20"/>
                </a:solidFill>
                <a:latin typeface="Arial Black"/>
                <a:cs typeface="Arial Black"/>
              </a:rPr>
              <a:t>ерсь</a:t>
            </a:r>
            <a:r>
              <a:rPr dirty="0" sz="2000" spc="-125">
                <a:solidFill>
                  <a:srgbClr val="231F20"/>
                </a:solidFill>
                <a:latin typeface="Arial Black"/>
                <a:cs typeface="Arial Black"/>
              </a:rPr>
              <a:t>к</a:t>
            </a:r>
            <a:r>
              <a:rPr dirty="0" sz="2000" spc="-80">
                <a:solidFill>
                  <a:srgbClr val="231F20"/>
                </a:solidFill>
                <a:latin typeface="Arial Black"/>
                <a:cs typeface="Arial Black"/>
              </a:rPr>
              <a:t>ої</a:t>
            </a:r>
            <a:r>
              <a:rPr dirty="0" sz="2000" spc="-130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2000">
                <a:solidFill>
                  <a:srgbClr val="231F20"/>
                </a:solidFill>
                <a:latin typeface="Arial Black"/>
                <a:cs typeface="Arial Black"/>
              </a:rPr>
              <a:t>прог</a:t>
            </a:r>
            <a:r>
              <a:rPr dirty="0" sz="2000" spc="-15">
                <a:solidFill>
                  <a:srgbClr val="231F20"/>
                </a:solidFill>
                <a:latin typeface="Arial Black"/>
                <a:cs typeface="Arial Black"/>
              </a:rPr>
              <a:t>р</a:t>
            </a:r>
            <a:r>
              <a:rPr dirty="0" sz="2000" spc="-75">
                <a:solidFill>
                  <a:srgbClr val="231F20"/>
                </a:solidFill>
                <a:latin typeface="Arial Black"/>
                <a:cs typeface="Arial Black"/>
              </a:rPr>
              <a:t>ами  </a:t>
            </a:r>
            <a:r>
              <a:rPr dirty="0" sz="2000" spc="-270">
                <a:solidFill>
                  <a:srgbClr val="231F20"/>
                </a:solidFill>
                <a:latin typeface="Arial Black"/>
                <a:cs typeface="Arial Black"/>
              </a:rPr>
              <a:t>з</a:t>
            </a:r>
            <a:r>
              <a:rPr dirty="0" sz="2000" spc="-130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2000" spc="-130">
                <a:solidFill>
                  <a:srgbClr val="231F20"/>
                </a:solidFill>
                <a:latin typeface="Arial Black"/>
                <a:cs typeface="Arial Black"/>
              </a:rPr>
              <a:t>к</a:t>
            </a:r>
            <a:r>
              <a:rPr dirty="0" sz="2000" spc="-80">
                <a:solidFill>
                  <a:srgbClr val="231F20"/>
                </a:solidFill>
                <a:latin typeface="Arial Black"/>
                <a:cs typeface="Arial Black"/>
              </a:rPr>
              <a:t>омп’</a:t>
            </a:r>
            <a:r>
              <a:rPr dirty="0" sz="2000" spc="-170">
                <a:solidFill>
                  <a:srgbClr val="231F20"/>
                </a:solidFill>
                <a:latin typeface="Arial Black"/>
                <a:cs typeface="Arial Black"/>
              </a:rPr>
              <a:t>ю</a:t>
            </a:r>
            <a:r>
              <a:rPr dirty="0" sz="2000" spc="-80">
                <a:solidFill>
                  <a:srgbClr val="231F20"/>
                </a:solidFill>
                <a:latin typeface="Arial Black"/>
                <a:cs typeface="Arial Black"/>
              </a:rPr>
              <a:t>т</a:t>
            </a:r>
            <a:r>
              <a:rPr dirty="0" sz="2000" spc="-80">
                <a:solidFill>
                  <a:srgbClr val="231F20"/>
                </a:solidFill>
                <a:latin typeface="Arial Black"/>
                <a:cs typeface="Arial Black"/>
              </a:rPr>
              <a:t>ерних</a:t>
            </a:r>
            <a:r>
              <a:rPr dirty="0" sz="2000" spc="-130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2000" spc="-100">
                <a:solidFill>
                  <a:srgbClr val="231F20"/>
                </a:solidFill>
                <a:latin typeface="Arial Black"/>
                <a:cs typeface="Arial Black"/>
              </a:rPr>
              <a:t>наук</a:t>
            </a:r>
            <a:r>
              <a:rPr dirty="0" sz="2000" spc="-130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2000" spc="-215">
                <a:solidFill>
                  <a:srgbClr val="231F20"/>
                </a:solidFill>
                <a:latin typeface="Arial Black"/>
                <a:cs typeface="Arial Black"/>
              </a:rPr>
              <a:t>за</a:t>
            </a:r>
            <a:r>
              <a:rPr dirty="0" sz="2000" spc="-130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2000" spc="-40">
                <a:solidFill>
                  <a:srgbClr val="231F20"/>
                </a:solidFill>
                <a:latin typeface="Arial Black"/>
                <a:cs typeface="Arial Black"/>
              </a:rPr>
              <a:t>нап</a:t>
            </a:r>
            <a:r>
              <a:rPr dirty="0" sz="2000" spc="-80">
                <a:solidFill>
                  <a:srgbClr val="231F20"/>
                </a:solidFill>
                <a:latin typeface="Arial Black"/>
                <a:cs typeface="Arial Black"/>
              </a:rPr>
              <a:t>р</a:t>
            </a:r>
            <a:r>
              <a:rPr dirty="0" sz="2000" spc="-70">
                <a:solidFill>
                  <a:srgbClr val="231F20"/>
                </a:solidFill>
                <a:latin typeface="Arial Black"/>
                <a:cs typeface="Arial Black"/>
              </a:rPr>
              <a:t>ямом</a:t>
            </a:r>
            <a:r>
              <a:rPr dirty="0" sz="2000" spc="-130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2000" spc="-114">
                <a:solidFill>
                  <a:srgbClr val="231F20"/>
                </a:solidFill>
                <a:latin typeface="Arial Black"/>
                <a:cs typeface="Arial Black"/>
              </a:rPr>
              <a:t>«Data</a:t>
            </a:r>
            <a:r>
              <a:rPr dirty="0" sz="2000" spc="-130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2000" spc="-114">
                <a:solidFill>
                  <a:srgbClr val="231F20"/>
                </a:solidFill>
                <a:latin typeface="Arial Black"/>
                <a:cs typeface="Arial Black"/>
              </a:rPr>
              <a:t>Scie</a:t>
            </a:r>
            <a:r>
              <a:rPr dirty="0" sz="2000" spc="-125">
                <a:solidFill>
                  <a:srgbClr val="231F20"/>
                </a:solidFill>
                <a:latin typeface="Arial Black"/>
                <a:cs typeface="Arial Black"/>
              </a:rPr>
              <a:t>n</a:t>
            </a:r>
            <a:r>
              <a:rPr dirty="0" sz="2000" spc="-215">
                <a:solidFill>
                  <a:srgbClr val="231F20"/>
                </a:solidFill>
                <a:latin typeface="Arial Black"/>
                <a:cs typeface="Arial Black"/>
              </a:rPr>
              <a:t>c</a:t>
            </a:r>
            <a:r>
              <a:rPr dirty="0" sz="2000" spc="-220">
                <a:solidFill>
                  <a:srgbClr val="231F20"/>
                </a:solidFill>
                <a:latin typeface="Arial Black"/>
                <a:cs typeface="Arial Black"/>
              </a:rPr>
              <a:t>e»;</a:t>
            </a:r>
            <a:endParaRPr sz="2000">
              <a:latin typeface="Arial Black"/>
              <a:cs typeface="Arial Black"/>
            </a:endParaRPr>
          </a:p>
          <a:p>
            <a:pPr marL="12700">
              <a:lnSpc>
                <a:spcPct val="100000"/>
              </a:lnSpc>
              <a:spcBef>
                <a:spcPts val="1535"/>
              </a:spcBef>
            </a:pPr>
            <a:r>
              <a:rPr dirty="0" sz="2000" spc="170" b="1">
                <a:solidFill>
                  <a:srgbClr val="231F20"/>
                </a:solidFill>
                <a:latin typeface="Yu Gothic UI Semibold"/>
                <a:cs typeface="Yu Gothic UI Semibold"/>
              </a:rPr>
              <a:t>Всесвітній</a:t>
            </a:r>
            <a:r>
              <a:rPr dirty="0" sz="2000" spc="-10" b="1">
                <a:solidFill>
                  <a:srgbClr val="231F20"/>
                </a:solidFill>
                <a:latin typeface="Yu Gothic UI Semibold"/>
                <a:cs typeface="Yu Gothic UI Semibold"/>
              </a:rPr>
              <a:t> </a:t>
            </a:r>
            <a:r>
              <a:rPr dirty="0" sz="2000" spc="145" b="1">
                <a:solidFill>
                  <a:srgbClr val="231F20"/>
                </a:solidFill>
                <a:latin typeface="Yu Gothic UI Semibold"/>
                <a:cs typeface="Yu Gothic UI Semibold"/>
              </a:rPr>
              <a:t>економічний</a:t>
            </a:r>
            <a:r>
              <a:rPr dirty="0" sz="2000" spc="-10" b="1">
                <a:solidFill>
                  <a:srgbClr val="231F20"/>
                </a:solidFill>
                <a:latin typeface="Yu Gothic UI Semibold"/>
                <a:cs typeface="Yu Gothic UI Semibold"/>
              </a:rPr>
              <a:t> </a:t>
            </a:r>
            <a:r>
              <a:rPr dirty="0" sz="2000" spc="85" b="1">
                <a:solidFill>
                  <a:srgbClr val="231F20"/>
                </a:solidFill>
                <a:latin typeface="Yu Gothic UI Semibold"/>
                <a:cs typeface="Yu Gothic UI Semibold"/>
              </a:rPr>
              <a:t>форум</a:t>
            </a:r>
            <a:r>
              <a:rPr dirty="0" sz="2000" spc="85">
                <a:solidFill>
                  <a:srgbClr val="231F20"/>
                </a:solidFill>
                <a:latin typeface="Arial Black"/>
                <a:cs typeface="Arial Black"/>
              </a:rPr>
              <a:t>.</a:t>
            </a:r>
            <a:endParaRPr sz="2000">
              <a:latin typeface="Arial Black"/>
              <a:cs typeface="Arial Black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150294" y="3280244"/>
            <a:ext cx="186055" cy="186055"/>
          </a:xfrm>
          <a:custGeom>
            <a:avLst/>
            <a:gdLst/>
            <a:ahLst/>
            <a:cxnLst/>
            <a:rect l="l" t="t" r="r" b="b"/>
            <a:pathLst>
              <a:path w="186055" h="186054">
                <a:moveTo>
                  <a:pt x="92722" y="185470"/>
                </a:moveTo>
                <a:lnTo>
                  <a:pt x="128813" y="178181"/>
                </a:lnTo>
                <a:lnTo>
                  <a:pt x="158286" y="158303"/>
                </a:lnTo>
                <a:lnTo>
                  <a:pt x="178158" y="128822"/>
                </a:lnTo>
                <a:lnTo>
                  <a:pt x="185445" y="92722"/>
                </a:lnTo>
                <a:lnTo>
                  <a:pt x="178158" y="56637"/>
                </a:lnTo>
                <a:lnTo>
                  <a:pt x="158286" y="27163"/>
                </a:lnTo>
                <a:lnTo>
                  <a:pt x="128813" y="7288"/>
                </a:lnTo>
                <a:lnTo>
                  <a:pt x="92722" y="0"/>
                </a:lnTo>
                <a:lnTo>
                  <a:pt x="56632" y="7288"/>
                </a:lnTo>
                <a:lnTo>
                  <a:pt x="27158" y="27163"/>
                </a:lnTo>
                <a:lnTo>
                  <a:pt x="7287" y="56637"/>
                </a:lnTo>
                <a:lnTo>
                  <a:pt x="0" y="92722"/>
                </a:lnTo>
                <a:lnTo>
                  <a:pt x="7287" y="128822"/>
                </a:lnTo>
                <a:lnTo>
                  <a:pt x="27158" y="158303"/>
                </a:lnTo>
                <a:lnTo>
                  <a:pt x="56632" y="178181"/>
                </a:lnTo>
                <a:lnTo>
                  <a:pt x="92722" y="185470"/>
                </a:lnTo>
                <a:close/>
              </a:path>
            </a:pathLst>
          </a:custGeom>
          <a:ln w="68580">
            <a:solidFill>
              <a:srgbClr val="42BB9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1150294" y="3779863"/>
            <a:ext cx="186055" cy="186055"/>
          </a:xfrm>
          <a:custGeom>
            <a:avLst/>
            <a:gdLst/>
            <a:ahLst/>
            <a:cxnLst/>
            <a:rect l="l" t="t" r="r" b="b"/>
            <a:pathLst>
              <a:path w="186055" h="186054">
                <a:moveTo>
                  <a:pt x="92722" y="185470"/>
                </a:moveTo>
                <a:lnTo>
                  <a:pt x="128813" y="178181"/>
                </a:lnTo>
                <a:lnTo>
                  <a:pt x="158286" y="158303"/>
                </a:lnTo>
                <a:lnTo>
                  <a:pt x="178158" y="128822"/>
                </a:lnTo>
                <a:lnTo>
                  <a:pt x="185445" y="92722"/>
                </a:lnTo>
                <a:lnTo>
                  <a:pt x="178158" y="56637"/>
                </a:lnTo>
                <a:lnTo>
                  <a:pt x="158286" y="27163"/>
                </a:lnTo>
                <a:lnTo>
                  <a:pt x="128813" y="7288"/>
                </a:lnTo>
                <a:lnTo>
                  <a:pt x="92722" y="0"/>
                </a:lnTo>
                <a:lnTo>
                  <a:pt x="56632" y="7288"/>
                </a:lnTo>
                <a:lnTo>
                  <a:pt x="27158" y="27163"/>
                </a:lnTo>
                <a:lnTo>
                  <a:pt x="7287" y="56637"/>
                </a:lnTo>
                <a:lnTo>
                  <a:pt x="0" y="92722"/>
                </a:lnTo>
                <a:lnTo>
                  <a:pt x="7287" y="128822"/>
                </a:lnTo>
                <a:lnTo>
                  <a:pt x="27158" y="158303"/>
                </a:lnTo>
                <a:lnTo>
                  <a:pt x="56632" y="178181"/>
                </a:lnTo>
                <a:lnTo>
                  <a:pt x="92722" y="185470"/>
                </a:lnTo>
                <a:close/>
              </a:path>
            </a:pathLst>
          </a:custGeom>
          <a:ln w="68580">
            <a:solidFill>
              <a:srgbClr val="42BB9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1150294" y="4635055"/>
            <a:ext cx="186055" cy="186055"/>
          </a:xfrm>
          <a:custGeom>
            <a:avLst/>
            <a:gdLst/>
            <a:ahLst/>
            <a:cxnLst/>
            <a:rect l="l" t="t" r="r" b="b"/>
            <a:pathLst>
              <a:path w="186055" h="186054">
                <a:moveTo>
                  <a:pt x="92722" y="185470"/>
                </a:moveTo>
                <a:lnTo>
                  <a:pt x="128813" y="178181"/>
                </a:lnTo>
                <a:lnTo>
                  <a:pt x="158286" y="158303"/>
                </a:lnTo>
                <a:lnTo>
                  <a:pt x="178158" y="128822"/>
                </a:lnTo>
                <a:lnTo>
                  <a:pt x="185445" y="92722"/>
                </a:lnTo>
                <a:lnTo>
                  <a:pt x="178158" y="56637"/>
                </a:lnTo>
                <a:lnTo>
                  <a:pt x="158286" y="27163"/>
                </a:lnTo>
                <a:lnTo>
                  <a:pt x="128813" y="7288"/>
                </a:lnTo>
                <a:lnTo>
                  <a:pt x="92722" y="0"/>
                </a:lnTo>
                <a:lnTo>
                  <a:pt x="56632" y="7288"/>
                </a:lnTo>
                <a:lnTo>
                  <a:pt x="27158" y="27163"/>
                </a:lnTo>
                <a:lnTo>
                  <a:pt x="7287" y="56637"/>
                </a:lnTo>
                <a:lnTo>
                  <a:pt x="0" y="92722"/>
                </a:lnTo>
                <a:lnTo>
                  <a:pt x="7287" y="128822"/>
                </a:lnTo>
                <a:lnTo>
                  <a:pt x="27158" y="158303"/>
                </a:lnTo>
                <a:lnTo>
                  <a:pt x="56632" y="178181"/>
                </a:lnTo>
                <a:lnTo>
                  <a:pt x="92722" y="185470"/>
                </a:lnTo>
                <a:close/>
              </a:path>
            </a:pathLst>
          </a:custGeom>
          <a:ln w="68580">
            <a:solidFill>
              <a:srgbClr val="42BB9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150294" y="5134648"/>
            <a:ext cx="186055" cy="186055"/>
          </a:xfrm>
          <a:custGeom>
            <a:avLst/>
            <a:gdLst/>
            <a:ahLst/>
            <a:cxnLst/>
            <a:rect l="l" t="t" r="r" b="b"/>
            <a:pathLst>
              <a:path w="186055" h="186054">
                <a:moveTo>
                  <a:pt x="92722" y="185470"/>
                </a:moveTo>
                <a:lnTo>
                  <a:pt x="128813" y="178181"/>
                </a:lnTo>
                <a:lnTo>
                  <a:pt x="158286" y="158303"/>
                </a:lnTo>
                <a:lnTo>
                  <a:pt x="178158" y="128822"/>
                </a:lnTo>
                <a:lnTo>
                  <a:pt x="185445" y="92722"/>
                </a:lnTo>
                <a:lnTo>
                  <a:pt x="178158" y="56637"/>
                </a:lnTo>
                <a:lnTo>
                  <a:pt x="158286" y="27163"/>
                </a:lnTo>
                <a:lnTo>
                  <a:pt x="128813" y="7288"/>
                </a:lnTo>
                <a:lnTo>
                  <a:pt x="92722" y="0"/>
                </a:lnTo>
                <a:lnTo>
                  <a:pt x="56632" y="7288"/>
                </a:lnTo>
                <a:lnTo>
                  <a:pt x="27158" y="27163"/>
                </a:lnTo>
                <a:lnTo>
                  <a:pt x="7287" y="56637"/>
                </a:lnTo>
                <a:lnTo>
                  <a:pt x="0" y="92722"/>
                </a:lnTo>
                <a:lnTo>
                  <a:pt x="7287" y="128822"/>
                </a:lnTo>
                <a:lnTo>
                  <a:pt x="27158" y="158303"/>
                </a:lnTo>
                <a:lnTo>
                  <a:pt x="56632" y="178181"/>
                </a:lnTo>
                <a:lnTo>
                  <a:pt x="92722" y="185470"/>
                </a:lnTo>
                <a:close/>
              </a:path>
            </a:pathLst>
          </a:custGeom>
          <a:ln w="68580">
            <a:solidFill>
              <a:srgbClr val="42BB9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1150294" y="5989866"/>
            <a:ext cx="186055" cy="186055"/>
          </a:xfrm>
          <a:custGeom>
            <a:avLst/>
            <a:gdLst/>
            <a:ahLst/>
            <a:cxnLst/>
            <a:rect l="l" t="t" r="r" b="b"/>
            <a:pathLst>
              <a:path w="186055" h="186054">
                <a:moveTo>
                  <a:pt x="92722" y="185470"/>
                </a:moveTo>
                <a:lnTo>
                  <a:pt x="128813" y="178181"/>
                </a:lnTo>
                <a:lnTo>
                  <a:pt x="158286" y="158303"/>
                </a:lnTo>
                <a:lnTo>
                  <a:pt x="178158" y="128822"/>
                </a:lnTo>
                <a:lnTo>
                  <a:pt x="185445" y="92722"/>
                </a:lnTo>
                <a:lnTo>
                  <a:pt x="178158" y="56637"/>
                </a:lnTo>
                <a:lnTo>
                  <a:pt x="158286" y="27163"/>
                </a:lnTo>
                <a:lnTo>
                  <a:pt x="128813" y="7288"/>
                </a:lnTo>
                <a:lnTo>
                  <a:pt x="92722" y="0"/>
                </a:lnTo>
                <a:lnTo>
                  <a:pt x="56632" y="7288"/>
                </a:lnTo>
                <a:lnTo>
                  <a:pt x="27158" y="27163"/>
                </a:lnTo>
                <a:lnTo>
                  <a:pt x="7287" y="56637"/>
                </a:lnTo>
                <a:lnTo>
                  <a:pt x="0" y="92722"/>
                </a:lnTo>
                <a:lnTo>
                  <a:pt x="7287" y="128822"/>
                </a:lnTo>
                <a:lnTo>
                  <a:pt x="27158" y="158303"/>
                </a:lnTo>
                <a:lnTo>
                  <a:pt x="56632" y="178181"/>
                </a:lnTo>
                <a:lnTo>
                  <a:pt x="92722" y="185470"/>
                </a:lnTo>
                <a:close/>
              </a:path>
            </a:pathLst>
          </a:custGeom>
          <a:ln w="68580">
            <a:solidFill>
              <a:srgbClr val="42BB93"/>
            </a:solidFill>
          </a:ln>
        </p:spPr>
        <p:txBody>
          <a:bodyPr wrap="square" lIns="0" tIns="0" rIns="0" bIns="0" rtlCol="0"/>
          <a:lstStyle/>
          <a:p/>
        </p:txBody>
      </p:sp>
      <p:pic>
        <p:nvPicPr>
          <p:cNvPr id="10" name="object 10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835199" y="720013"/>
            <a:ext cx="2009804" cy="1746738"/>
          </a:xfrm>
          <a:prstGeom prst="rect">
            <a:avLst/>
          </a:prstGeom>
        </p:spPr>
      </p:pic>
      <p:grpSp>
        <p:nvGrpSpPr>
          <p:cNvPr id="11" name="object 11"/>
          <p:cNvGrpSpPr/>
          <p:nvPr/>
        </p:nvGrpSpPr>
        <p:grpSpPr>
          <a:xfrm>
            <a:off x="0" y="6615010"/>
            <a:ext cx="10692130" cy="588645"/>
            <a:chOff x="0" y="6615010"/>
            <a:chExt cx="10692130" cy="588645"/>
          </a:xfrm>
        </p:grpSpPr>
        <p:sp>
          <p:nvSpPr>
            <p:cNvPr id="12" name="object 12"/>
            <p:cNvSpPr/>
            <p:nvPr/>
          </p:nvSpPr>
          <p:spPr>
            <a:xfrm>
              <a:off x="0" y="6615010"/>
              <a:ext cx="1058545" cy="588645"/>
            </a:xfrm>
            <a:custGeom>
              <a:avLst/>
              <a:gdLst/>
              <a:ahLst/>
              <a:cxnLst/>
              <a:rect l="l" t="t" r="r" b="b"/>
              <a:pathLst>
                <a:path w="1058545" h="588645">
                  <a:moveTo>
                    <a:pt x="1058392" y="0"/>
                  </a:moveTo>
                  <a:lnTo>
                    <a:pt x="0" y="0"/>
                  </a:lnTo>
                  <a:lnTo>
                    <a:pt x="0" y="588048"/>
                  </a:lnTo>
                  <a:lnTo>
                    <a:pt x="1058392" y="588048"/>
                  </a:lnTo>
                  <a:lnTo>
                    <a:pt x="1058392" y="0"/>
                  </a:lnTo>
                  <a:close/>
                </a:path>
              </a:pathLst>
            </a:custGeom>
            <a:solidFill>
              <a:srgbClr val="61578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3" name="object 13"/>
            <p:cNvSpPr/>
            <p:nvPr/>
          </p:nvSpPr>
          <p:spPr>
            <a:xfrm>
              <a:off x="1058405" y="6615010"/>
              <a:ext cx="9634220" cy="588645"/>
            </a:xfrm>
            <a:custGeom>
              <a:avLst/>
              <a:gdLst/>
              <a:ahLst/>
              <a:cxnLst/>
              <a:rect l="l" t="t" r="r" b="b"/>
              <a:pathLst>
                <a:path w="9634220" h="588645">
                  <a:moveTo>
                    <a:pt x="9633598" y="543052"/>
                  </a:moveTo>
                  <a:lnTo>
                    <a:pt x="0" y="543052"/>
                  </a:lnTo>
                  <a:lnTo>
                    <a:pt x="0" y="588048"/>
                  </a:lnTo>
                  <a:lnTo>
                    <a:pt x="9633598" y="588048"/>
                  </a:lnTo>
                  <a:lnTo>
                    <a:pt x="9633598" y="543052"/>
                  </a:lnTo>
                  <a:close/>
                </a:path>
                <a:path w="9634220" h="588645">
                  <a:moveTo>
                    <a:pt x="9633598" y="0"/>
                  </a:moveTo>
                  <a:lnTo>
                    <a:pt x="0" y="0"/>
                  </a:lnTo>
                  <a:lnTo>
                    <a:pt x="0" y="44996"/>
                  </a:lnTo>
                  <a:lnTo>
                    <a:pt x="9633598" y="44996"/>
                  </a:lnTo>
                  <a:lnTo>
                    <a:pt x="9633598" y="0"/>
                  </a:lnTo>
                  <a:close/>
                </a:path>
              </a:pathLst>
            </a:custGeom>
            <a:solidFill>
              <a:srgbClr val="42BB93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14" name="object 1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8745143" y="6722391"/>
              <a:ext cx="758761" cy="317573"/>
            </a:xfrm>
            <a:prstGeom prst="rect">
              <a:avLst/>
            </a:prstGeom>
          </p:spPr>
        </p:pic>
        <p:pic>
          <p:nvPicPr>
            <p:cNvPr id="15" name="object 15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7775447" y="6725246"/>
              <a:ext cx="732920" cy="384340"/>
            </a:xfrm>
            <a:prstGeom prst="rect">
              <a:avLst/>
            </a:prstGeom>
          </p:spPr>
        </p:pic>
        <p:pic>
          <p:nvPicPr>
            <p:cNvPr id="16" name="object 16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9597593" y="6674802"/>
              <a:ext cx="575487" cy="505028"/>
            </a:xfrm>
            <a:prstGeom prst="rect">
              <a:avLst/>
            </a:prstGeom>
          </p:spPr>
        </p:pic>
      </p:grpSp>
      <p:sp>
        <p:nvSpPr>
          <p:cNvPr id="17" name="object 17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4445" rIns="0" bIns="0" rtlCol="0" vert="horz">
            <a:spAutoFit/>
          </a:bodyPr>
          <a:lstStyle/>
          <a:p>
            <a:pPr marL="50165">
              <a:lnSpc>
                <a:spcPct val="100000"/>
              </a:lnSpc>
              <a:spcBef>
                <a:spcPts val="35"/>
              </a:spcBef>
            </a:pPr>
            <a:fld id="{81D60167-4931-47E6-BA6A-407CBD079E47}" type="slidenum">
              <a:rPr dirty="0" spc="-80"/>
              <a:t>32</a:t>
            </a:fld>
          </a:p>
        </p:txBody>
      </p:sp>
      <p:sp>
        <p:nvSpPr>
          <p:cNvPr id="18" name="object 18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2349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85"/>
              </a:spcBef>
            </a:pPr>
            <a:r>
              <a:rPr dirty="0" spc="140"/>
              <a:t>М</a:t>
            </a:r>
            <a:r>
              <a:rPr dirty="0" spc="90"/>
              <a:t>о</a:t>
            </a:r>
            <a:r>
              <a:rPr dirty="0" spc="15"/>
              <a:t>д</a:t>
            </a:r>
            <a:r>
              <a:rPr dirty="0" spc="-30"/>
              <a:t>у</a:t>
            </a:r>
            <a:r>
              <a:rPr dirty="0" spc="15"/>
              <a:t>ль</a:t>
            </a:r>
            <a:r>
              <a:rPr dirty="0" spc="-135"/>
              <a:t> </a:t>
            </a:r>
            <a:r>
              <a:rPr dirty="0" spc="-100"/>
              <a:t>5</a:t>
            </a:r>
          </a:p>
        </p:txBody>
      </p:sp>
      <p:sp>
        <p:nvSpPr>
          <p:cNvPr id="19" name="object 19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571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45"/>
              </a:spcBef>
            </a:pPr>
            <a:r>
              <a:rPr dirty="0" spc="40"/>
              <a:t>Національний</a:t>
            </a:r>
            <a:r>
              <a:rPr dirty="0" spc="-45"/>
              <a:t> </a:t>
            </a:r>
            <a:r>
              <a:rPr dirty="0" spc="10"/>
              <a:t>проєкт:</a:t>
            </a:r>
            <a:r>
              <a:rPr dirty="0" spc="-45"/>
              <a:t> </a:t>
            </a:r>
            <a:r>
              <a:rPr dirty="0" spc="60"/>
              <a:t>пишемо</a:t>
            </a:r>
            <a:r>
              <a:rPr dirty="0" spc="-40"/>
              <a:t> </a:t>
            </a:r>
            <a:r>
              <a:rPr dirty="0" spc="65"/>
              <a:t>есе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19300" y="693077"/>
            <a:ext cx="5648325" cy="55880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500" spc="-575"/>
              <a:t>Х</a:t>
            </a:r>
            <a:r>
              <a:rPr dirty="0" sz="3500" spc="-140"/>
              <a:t>т</a:t>
            </a:r>
            <a:r>
              <a:rPr dirty="0" sz="3500" spc="-95"/>
              <a:t>о</a:t>
            </a:r>
            <a:r>
              <a:rPr dirty="0" sz="3500" spc="-229"/>
              <a:t> </a:t>
            </a:r>
            <a:r>
              <a:rPr dirty="0" sz="3500" spc="-175"/>
              <a:t>«сидить</a:t>
            </a:r>
            <a:r>
              <a:rPr dirty="0" sz="3500" spc="-229"/>
              <a:t> </a:t>
            </a:r>
            <a:r>
              <a:rPr dirty="0" sz="3500" spc="-375"/>
              <a:t>за</a:t>
            </a:r>
            <a:r>
              <a:rPr dirty="0" sz="3500" spc="-229"/>
              <a:t> </a:t>
            </a:r>
            <a:r>
              <a:rPr dirty="0" sz="3500" spc="-365"/>
              <a:t>с</a:t>
            </a:r>
            <a:r>
              <a:rPr dirty="0" sz="3500" spc="-140"/>
              <a:t>т</a:t>
            </a:r>
            <a:r>
              <a:rPr dirty="0" sz="3500" spc="-110"/>
              <a:t>о</a:t>
            </a:r>
            <a:r>
              <a:rPr dirty="0" sz="3500" spc="-175"/>
              <a:t>лом</a:t>
            </a:r>
            <a:r>
              <a:rPr dirty="0" sz="3500" spc="-715"/>
              <a:t>»</a:t>
            </a:r>
            <a:r>
              <a:rPr dirty="0" sz="3500" spc="-135"/>
              <a:t>?</a:t>
            </a:r>
            <a:endParaRPr sz="3500"/>
          </a:p>
        </p:txBody>
      </p:sp>
      <p:sp>
        <p:nvSpPr>
          <p:cNvPr id="3" name="object 3"/>
          <p:cNvSpPr txBox="1"/>
          <p:nvPr/>
        </p:nvSpPr>
        <p:spPr>
          <a:xfrm>
            <a:off x="1640382" y="1983041"/>
            <a:ext cx="5603875" cy="39446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72110" indent="-360045">
              <a:lnSpc>
                <a:spcPct val="100000"/>
              </a:lnSpc>
              <a:spcBef>
                <a:spcPts val="100"/>
              </a:spcBef>
              <a:buClr>
                <a:srgbClr val="615780"/>
              </a:buClr>
              <a:buSzPct val="120000"/>
              <a:buFont typeface="Wingdings"/>
              <a:buChar char=""/>
              <a:tabLst>
                <a:tab pos="372110" algn="l"/>
                <a:tab pos="372745" algn="l"/>
              </a:tabLst>
            </a:pPr>
            <a:r>
              <a:rPr dirty="0" sz="2000" spc="-110">
                <a:solidFill>
                  <a:srgbClr val="231F20"/>
                </a:solidFill>
                <a:latin typeface="Arial Black"/>
                <a:cs typeface="Arial Black"/>
              </a:rPr>
              <a:t>Намалюй</a:t>
            </a:r>
            <a:r>
              <a:rPr dirty="0" sz="2000" spc="-125">
                <a:solidFill>
                  <a:srgbClr val="231F20"/>
                </a:solidFill>
                <a:latin typeface="Arial Black"/>
                <a:cs typeface="Arial Black"/>
              </a:rPr>
              <a:t>т</a:t>
            </a:r>
            <a:r>
              <a:rPr dirty="0" sz="2000" spc="-80">
                <a:solidFill>
                  <a:srgbClr val="231F20"/>
                </a:solidFill>
                <a:latin typeface="Arial Black"/>
                <a:cs typeface="Arial Black"/>
              </a:rPr>
              <a:t>е</a:t>
            </a:r>
            <a:r>
              <a:rPr dirty="0" sz="2000" spc="-130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2000" spc="-210">
                <a:solidFill>
                  <a:srgbClr val="231F20"/>
                </a:solidFill>
                <a:latin typeface="Arial Black"/>
                <a:cs typeface="Arial Black"/>
              </a:rPr>
              <a:t>с</a:t>
            </a:r>
            <a:r>
              <a:rPr dirty="0" sz="2000" spc="-95">
                <a:solidFill>
                  <a:srgbClr val="231F20"/>
                </a:solidFill>
                <a:latin typeface="Arial Black"/>
                <a:cs typeface="Arial Black"/>
              </a:rPr>
              <a:t>тіл</a:t>
            </a:r>
            <a:r>
              <a:rPr dirty="0" sz="2000" spc="-130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2000" spc="-110">
                <a:solidFill>
                  <a:srgbClr val="231F20"/>
                </a:solidFill>
                <a:latin typeface="Arial Black"/>
                <a:cs typeface="Arial Black"/>
              </a:rPr>
              <a:t>на</a:t>
            </a:r>
            <a:r>
              <a:rPr dirty="0" sz="2000" spc="-130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2000" spc="-70">
                <a:solidFill>
                  <a:srgbClr val="231F20"/>
                </a:solidFill>
                <a:latin typeface="Arial Black"/>
                <a:cs typeface="Arial Black"/>
              </a:rPr>
              <a:t>ар</a:t>
            </a:r>
            <a:r>
              <a:rPr dirty="0" sz="2000" spc="-130">
                <a:solidFill>
                  <a:srgbClr val="231F20"/>
                </a:solidFill>
                <a:latin typeface="Arial Black"/>
                <a:cs typeface="Arial Black"/>
              </a:rPr>
              <a:t>к</a:t>
            </a:r>
            <a:r>
              <a:rPr dirty="0" sz="2000" spc="-70">
                <a:solidFill>
                  <a:srgbClr val="231F20"/>
                </a:solidFill>
                <a:latin typeface="Arial Black"/>
                <a:cs typeface="Arial Black"/>
              </a:rPr>
              <a:t>уші</a:t>
            </a:r>
            <a:r>
              <a:rPr dirty="0" sz="2000" spc="-130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2000" spc="-35">
                <a:solidFill>
                  <a:srgbClr val="231F20"/>
                </a:solidFill>
                <a:latin typeface="Arial Black"/>
                <a:cs typeface="Arial Black"/>
              </a:rPr>
              <a:t>папе</a:t>
            </a:r>
            <a:r>
              <a:rPr dirty="0" sz="2000" spc="-70">
                <a:solidFill>
                  <a:srgbClr val="231F20"/>
                </a:solidFill>
                <a:latin typeface="Arial Black"/>
                <a:cs typeface="Arial Black"/>
              </a:rPr>
              <a:t>р</a:t>
            </a:r>
            <a:r>
              <a:rPr dirty="0" sz="2000" spc="-150">
                <a:solidFill>
                  <a:srgbClr val="231F20"/>
                </a:solidFill>
                <a:latin typeface="Arial Black"/>
                <a:cs typeface="Arial Black"/>
              </a:rPr>
              <a:t>у</a:t>
            </a:r>
            <a:r>
              <a:rPr dirty="0" sz="2000" spc="-215">
                <a:solidFill>
                  <a:srgbClr val="231F20"/>
                </a:solidFill>
                <a:latin typeface="Arial Black"/>
                <a:cs typeface="Arial Black"/>
              </a:rPr>
              <a:t>.</a:t>
            </a:r>
            <a:endParaRPr sz="2000">
              <a:latin typeface="Arial Black"/>
              <a:cs typeface="Arial Black"/>
            </a:endParaRPr>
          </a:p>
          <a:p>
            <a:pPr>
              <a:lnSpc>
                <a:spcPct val="100000"/>
              </a:lnSpc>
              <a:buClr>
                <a:srgbClr val="615780"/>
              </a:buClr>
              <a:buFont typeface="Wingdings"/>
              <a:buChar char=""/>
            </a:pPr>
            <a:endParaRPr sz="3700">
              <a:latin typeface="Arial Black"/>
              <a:cs typeface="Arial Black"/>
            </a:endParaRPr>
          </a:p>
          <a:p>
            <a:pPr marL="372110" indent="-360045">
              <a:lnSpc>
                <a:spcPct val="100000"/>
              </a:lnSpc>
              <a:buClr>
                <a:srgbClr val="615780"/>
              </a:buClr>
              <a:buSzPct val="120000"/>
              <a:buFont typeface="Wingdings"/>
              <a:buChar char=""/>
              <a:tabLst>
                <a:tab pos="372110" algn="l"/>
                <a:tab pos="372745" algn="l"/>
              </a:tabLst>
            </a:pPr>
            <a:r>
              <a:rPr dirty="0" sz="2000" spc="-95">
                <a:solidFill>
                  <a:srgbClr val="231F20"/>
                </a:solidFill>
                <a:latin typeface="Arial Black"/>
                <a:cs typeface="Arial Black"/>
              </a:rPr>
              <a:t>На</a:t>
            </a:r>
            <a:r>
              <a:rPr dirty="0" sz="2000" spc="-130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2000" spc="-210">
                <a:solidFill>
                  <a:srgbClr val="231F20"/>
                </a:solidFill>
                <a:latin typeface="Arial Black"/>
                <a:cs typeface="Arial Black"/>
              </a:rPr>
              <a:t>с</a:t>
            </a:r>
            <a:r>
              <a:rPr dirty="0" sz="2000" spc="-80">
                <a:solidFill>
                  <a:srgbClr val="231F20"/>
                </a:solidFill>
                <a:latin typeface="Arial Black"/>
                <a:cs typeface="Arial Black"/>
              </a:rPr>
              <a:t>т</a:t>
            </a:r>
            <a:r>
              <a:rPr dirty="0" sz="2000" spc="-65">
                <a:solidFill>
                  <a:srgbClr val="231F20"/>
                </a:solidFill>
                <a:latin typeface="Arial Black"/>
                <a:cs typeface="Arial Black"/>
              </a:rPr>
              <a:t>о</a:t>
            </a:r>
            <a:r>
              <a:rPr dirty="0" sz="2000" spc="-125">
                <a:solidFill>
                  <a:srgbClr val="231F20"/>
                </a:solidFill>
                <a:latin typeface="Arial Black"/>
                <a:cs typeface="Arial Black"/>
              </a:rPr>
              <a:t>лі</a:t>
            </a:r>
            <a:r>
              <a:rPr dirty="0" sz="2000" spc="-130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2000" spc="-75">
                <a:solidFill>
                  <a:srgbClr val="231F20"/>
                </a:solidFill>
                <a:latin typeface="Arial Black"/>
                <a:cs typeface="Arial Black"/>
              </a:rPr>
              <a:t>напишіть:</a:t>
            </a:r>
            <a:r>
              <a:rPr dirty="0" sz="2000" spc="-130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2000" spc="-130">
                <a:solidFill>
                  <a:srgbClr val="231F20"/>
                </a:solidFill>
                <a:latin typeface="Arial Black"/>
                <a:cs typeface="Arial Black"/>
              </a:rPr>
              <a:t>«Ви</a:t>
            </a:r>
            <a:r>
              <a:rPr dirty="0" sz="2000" spc="-155">
                <a:solidFill>
                  <a:srgbClr val="231F20"/>
                </a:solidFill>
                <a:latin typeface="Arial Black"/>
                <a:cs typeface="Arial Black"/>
              </a:rPr>
              <a:t>к</a:t>
            </a:r>
            <a:r>
              <a:rPr dirty="0" sz="2000" spc="-60">
                <a:solidFill>
                  <a:srgbClr val="231F20"/>
                </a:solidFill>
                <a:latin typeface="Arial Black"/>
                <a:cs typeface="Arial Black"/>
              </a:rPr>
              <a:t>ори</a:t>
            </a:r>
            <a:r>
              <a:rPr dirty="0" sz="2000" spc="-75">
                <a:solidFill>
                  <a:srgbClr val="231F20"/>
                </a:solidFill>
                <a:latin typeface="Arial Black"/>
                <a:cs typeface="Arial Black"/>
              </a:rPr>
              <a:t>с</a:t>
            </a:r>
            <a:r>
              <a:rPr dirty="0" sz="2000" spc="-70">
                <a:solidFill>
                  <a:srgbClr val="231F20"/>
                </a:solidFill>
                <a:latin typeface="Arial Black"/>
                <a:cs typeface="Arial Black"/>
              </a:rPr>
              <a:t>тання</a:t>
            </a:r>
            <a:r>
              <a:rPr dirty="0" sz="2000" spc="-130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2000" spc="-175">
                <a:solidFill>
                  <a:srgbClr val="231F20"/>
                </a:solidFill>
                <a:latin typeface="Arial Black"/>
                <a:cs typeface="Arial Black"/>
              </a:rPr>
              <a:t>ШІ</a:t>
            </a:r>
            <a:r>
              <a:rPr dirty="0" sz="2000" spc="-170">
                <a:solidFill>
                  <a:srgbClr val="231F20"/>
                </a:solidFill>
                <a:latin typeface="Arial Black"/>
                <a:cs typeface="Arial Black"/>
              </a:rPr>
              <a:t>»</a:t>
            </a:r>
            <a:r>
              <a:rPr dirty="0" sz="2000" spc="-215">
                <a:solidFill>
                  <a:srgbClr val="231F20"/>
                </a:solidFill>
                <a:latin typeface="Arial Black"/>
                <a:cs typeface="Arial Black"/>
              </a:rPr>
              <a:t>.</a:t>
            </a:r>
            <a:endParaRPr sz="2000">
              <a:latin typeface="Arial Black"/>
              <a:cs typeface="Arial Black"/>
            </a:endParaRPr>
          </a:p>
          <a:p>
            <a:pPr>
              <a:lnSpc>
                <a:spcPct val="100000"/>
              </a:lnSpc>
              <a:spcBef>
                <a:spcPts val="20"/>
              </a:spcBef>
              <a:buClr>
                <a:srgbClr val="615780"/>
              </a:buClr>
              <a:buFont typeface="Wingdings"/>
              <a:buChar char=""/>
            </a:pPr>
            <a:endParaRPr sz="3400">
              <a:latin typeface="Arial Black"/>
              <a:cs typeface="Arial Black"/>
            </a:endParaRPr>
          </a:p>
          <a:p>
            <a:pPr marL="372110" marR="775335" indent="-360045">
              <a:lnSpc>
                <a:spcPct val="116700"/>
              </a:lnSpc>
              <a:spcBef>
                <a:spcPts val="5"/>
              </a:spcBef>
              <a:buClr>
                <a:srgbClr val="615780"/>
              </a:buClr>
              <a:buSzPct val="120000"/>
              <a:buFont typeface="Wingdings"/>
              <a:buChar char=""/>
              <a:tabLst>
                <a:tab pos="372110" algn="l"/>
                <a:tab pos="372745" algn="l"/>
              </a:tabLst>
            </a:pPr>
            <a:r>
              <a:rPr dirty="0" sz="2000" spc="-110">
                <a:solidFill>
                  <a:srgbClr val="231F20"/>
                </a:solidFill>
                <a:latin typeface="Arial Black"/>
                <a:cs typeface="Arial Black"/>
              </a:rPr>
              <a:t>Намалюй</a:t>
            </a:r>
            <a:r>
              <a:rPr dirty="0" sz="2000" spc="-125">
                <a:solidFill>
                  <a:srgbClr val="231F20"/>
                </a:solidFill>
                <a:latin typeface="Arial Black"/>
                <a:cs typeface="Arial Black"/>
              </a:rPr>
              <a:t>т</a:t>
            </a:r>
            <a:r>
              <a:rPr dirty="0" sz="2000" spc="-80">
                <a:solidFill>
                  <a:srgbClr val="231F20"/>
                </a:solidFill>
                <a:latin typeface="Arial Black"/>
                <a:cs typeface="Arial Black"/>
              </a:rPr>
              <a:t>е</a:t>
            </a:r>
            <a:r>
              <a:rPr dirty="0" sz="2000" spc="-130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2000" spc="-100">
                <a:solidFill>
                  <a:srgbClr val="231F20"/>
                </a:solidFill>
                <a:latin typeface="Arial Black"/>
                <a:cs typeface="Arial Black"/>
              </a:rPr>
              <a:t>6</a:t>
            </a:r>
            <a:r>
              <a:rPr dirty="0" sz="2000" spc="-130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2000" spc="-210">
                <a:solidFill>
                  <a:srgbClr val="231F20"/>
                </a:solidFill>
                <a:latin typeface="Arial Black"/>
                <a:cs typeface="Arial Black"/>
              </a:rPr>
              <a:t>с</a:t>
            </a:r>
            <a:r>
              <a:rPr dirty="0" sz="2000" spc="-70">
                <a:solidFill>
                  <a:srgbClr val="231F20"/>
                </a:solidFill>
                <a:latin typeface="Arial Black"/>
                <a:cs typeface="Arial Black"/>
              </a:rPr>
              <a:t>тільців</a:t>
            </a:r>
            <a:r>
              <a:rPr dirty="0" sz="2000" spc="-130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2000" spc="-60">
                <a:solidFill>
                  <a:srgbClr val="231F20"/>
                </a:solidFill>
                <a:latin typeface="Arial Black"/>
                <a:cs typeface="Arial Black"/>
              </a:rPr>
              <a:t>для</a:t>
            </a:r>
            <a:r>
              <a:rPr dirty="0" sz="2000" spc="-130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2000" spc="-130">
                <a:solidFill>
                  <a:srgbClr val="231F20"/>
                </a:solidFill>
                <a:latin typeface="Arial Black"/>
                <a:cs typeface="Arial Black"/>
              </a:rPr>
              <a:t>к</a:t>
            </a:r>
            <a:r>
              <a:rPr dirty="0" sz="2000" spc="-95">
                <a:solidFill>
                  <a:srgbClr val="231F20"/>
                </a:solidFill>
                <a:latin typeface="Arial Black"/>
                <a:cs typeface="Arial Black"/>
              </a:rPr>
              <a:t>о</a:t>
            </a:r>
            <a:r>
              <a:rPr dirty="0" sz="2000" spc="-80">
                <a:solidFill>
                  <a:srgbClr val="231F20"/>
                </a:solidFill>
                <a:latin typeface="Arial Black"/>
                <a:cs typeface="Arial Black"/>
              </a:rPr>
              <a:t>жної  </a:t>
            </a:r>
            <a:r>
              <a:rPr dirty="0" sz="2000" spc="-150">
                <a:solidFill>
                  <a:srgbClr val="231F20"/>
                </a:solidFill>
                <a:latin typeface="Arial Black"/>
                <a:cs typeface="Arial Black"/>
              </a:rPr>
              <a:t>л</a:t>
            </a:r>
            <a:r>
              <a:rPr dirty="0" sz="2000" spc="-215">
                <a:solidFill>
                  <a:srgbClr val="231F20"/>
                </a:solidFill>
                <a:latin typeface="Arial Black"/>
                <a:cs typeface="Arial Black"/>
              </a:rPr>
              <a:t>ю</a:t>
            </a:r>
            <a:r>
              <a:rPr dirty="0" sz="2000" spc="-30">
                <a:solidFill>
                  <a:srgbClr val="231F20"/>
                </a:solidFill>
                <a:latin typeface="Arial Black"/>
                <a:cs typeface="Arial Black"/>
              </a:rPr>
              <a:t>дини</a:t>
            </a:r>
            <a:r>
              <a:rPr dirty="0" sz="2000" spc="-130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2000" spc="-215">
                <a:solidFill>
                  <a:srgbClr val="231F20"/>
                </a:solidFill>
                <a:latin typeface="Arial Black"/>
                <a:cs typeface="Arial Black"/>
              </a:rPr>
              <a:t>за</a:t>
            </a:r>
            <a:r>
              <a:rPr dirty="0" sz="2000" spc="-130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2000" spc="-210">
                <a:solidFill>
                  <a:srgbClr val="231F20"/>
                </a:solidFill>
                <a:latin typeface="Arial Black"/>
                <a:cs typeface="Arial Black"/>
              </a:rPr>
              <a:t>с</a:t>
            </a:r>
            <a:r>
              <a:rPr dirty="0" sz="2000" spc="-80">
                <a:solidFill>
                  <a:srgbClr val="231F20"/>
                </a:solidFill>
                <a:latin typeface="Arial Black"/>
                <a:cs typeface="Arial Black"/>
              </a:rPr>
              <a:t>т</a:t>
            </a:r>
            <a:r>
              <a:rPr dirty="0" sz="2000" spc="-65">
                <a:solidFill>
                  <a:srgbClr val="231F20"/>
                </a:solidFill>
                <a:latin typeface="Arial Black"/>
                <a:cs typeface="Arial Black"/>
              </a:rPr>
              <a:t>о</a:t>
            </a:r>
            <a:r>
              <a:rPr dirty="0" sz="2000" spc="-130">
                <a:solidFill>
                  <a:srgbClr val="231F20"/>
                </a:solidFill>
                <a:latin typeface="Arial Black"/>
                <a:cs typeface="Arial Black"/>
              </a:rPr>
              <a:t>лом.</a:t>
            </a:r>
            <a:endParaRPr sz="2000">
              <a:latin typeface="Arial Black"/>
              <a:cs typeface="Arial Black"/>
            </a:endParaRPr>
          </a:p>
          <a:p>
            <a:pPr>
              <a:lnSpc>
                <a:spcPct val="100000"/>
              </a:lnSpc>
              <a:spcBef>
                <a:spcPts val="20"/>
              </a:spcBef>
              <a:buClr>
                <a:srgbClr val="615780"/>
              </a:buClr>
              <a:buFont typeface="Wingdings"/>
              <a:buChar char=""/>
            </a:pPr>
            <a:endParaRPr sz="3400">
              <a:latin typeface="Arial Black"/>
              <a:cs typeface="Arial Black"/>
            </a:endParaRPr>
          </a:p>
          <a:p>
            <a:pPr marL="372110" marR="716280" indent="-360045">
              <a:lnSpc>
                <a:spcPct val="116700"/>
              </a:lnSpc>
              <a:buClr>
                <a:srgbClr val="615780"/>
              </a:buClr>
              <a:buSzPct val="120000"/>
              <a:buFont typeface="Wingdings"/>
              <a:buChar char=""/>
              <a:tabLst>
                <a:tab pos="372110" algn="l"/>
                <a:tab pos="372745" algn="l"/>
              </a:tabLst>
            </a:pPr>
            <a:r>
              <a:rPr dirty="0" sz="2000" spc="-60">
                <a:solidFill>
                  <a:srgbClr val="231F20"/>
                </a:solidFill>
                <a:latin typeface="Arial Black"/>
                <a:cs typeface="Arial Black"/>
              </a:rPr>
              <a:t>Над</a:t>
            </a:r>
            <a:r>
              <a:rPr dirty="0" sz="2000" spc="-130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2000" spc="-130">
                <a:solidFill>
                  <a:srgbClr val="231F20"/>
                </a:solidFill>
                <a:latin typeface="Arial Black"/>
                <a:cs typeface="Arial Black"/>
              </a:rPr>
              <a:t>к</a:t>
            </a:r>
            <a:r>
              <a:rPr dirty="0" sz="2000" spc="-95">
                <a:solidFill>
                  <a:srgbClr val="231F20"/>
                </a:solidFill>
                <a:latin typeface="Arial Black"/>
                <a:cs typeface="Arial Black"/>
              </a:rPr>
              <a:t>о</a:t>
            </a:r>
            <a:r>
              <a:rPr dirty="0" sz="2000" spc="-85">
                <a:solidFill>
                  <a:srgbClr val="231F20"/>
                </a:solidFill>
                <a:latin typeface="Arial Black"/>
                <a:cs typeface="Arial Black"/>
              </a:rPr>
              <a:t>жним</a:t>
            </a:r>
            <a:r>
              <a:rPr dirty="0" sz="2000" spc="-130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2000" spc="-210">
                <a:solidFill>
                  <a:srgbClr val="231F20"/>
                </a:solidFill>
                <a:latin typeface="Arial Black"/>
                <a:cs typeface="Arial Black"/>
              </a:rPr>
              <a:t>с</a:t>
            </a:r>
            <a:r>
              <a:rPr dirty="0" sz="2000" spc="-80">
                <a:solidFill>
                  <a:srgbClr val="231F20"/>
                </a:solidFill>
                <a:latin typeface="Arial Black"/>
                <a:cs typeface="Arial Black"/>
              </a:rPr>
              <a:t>тільцем</a:t>
            </a:r>
            <a:r>
              <a:rPr dirty="0" sz="2000" spc="-130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2000" spc="-114">
                <a:solidFill>
                  <a:srgbClr val="231F20"/>
                </a:solidFill>
                <a:latin typeface="Arial Black"/>
                <a:cs typeface="Arial Black"/>
              </a:rPr>
              <a:t>намалюй</a:t>
            </a:r>
            <a:r>
              <a:rPr dirty="0" sz="2000" spc="-130">
                <a:solidFill>
                  <a:srgbClr val="231F20"/>
                </a:solidFill>
                <a:latin typeface="Arial Black"/>
                <a:cs typeface="Arial Black"/>
              </a:rPr>
              <a:t>т</a:t>
            </a:r>
            <a:r>
              <a:rPr dirty="0" sz="2000" spc="-55">
                <a:solidFill>
                  <a:srgbClr val="231F20"/>
                </a:solidFill>
                <a:latin typeface="Arial Black"/>
                <a:cs typeface="Arial Black"/>
              </a:rPr>
              <a:t>е  </a:t>
            </a:r>
            <a:r>
              <a:rPr dirty="0" sz="2000" spc="-229">
                <a:solidFill>
                  <a:srgbClr val="231F20"/>
                </a:solidFill>
                <a:latin typeface="Arial Black"/>
                <a:cs typeface="Arial Black"/>
              </a:rPr>
              <a:t>с</a:t>
            </a:r>
            <a:r>
              <a:rPr dirty="0" sz="2000" spc="-90">
                <a:solidFill>
                  <a:srgbClr val="231F20"/>
                </a:solidFill>
                <a:latin typeface="Arial Black"/>
                <a:cs typeface="Arial Black"/>
              </a:rPr>
              <a:t>ловесну</a:t>
            </a:r>
            <a:r>
              <a:rPr dirty="0" sz="2000" spc="-130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2000" spc="-40">
                <a:solidFill>
                  <a:srgbClr val="231F20"/>
                </a:solidFill>
                <a:latin typeface="Arial Black"/>
                <a:cs typeface="Arial Black"/>
              </a:rPr>
              <a:t>б</a:t>
            </a:r>
            <a:r>
              <a:rPr dirty="0" sz="2000" spc="-140">
                <a:solidFill>
                  <a:srgbClr val="231F20"/>
                </a:solidFill>
                <a:latin typeface="Arial Black"/>
                <a:cs typeface="Arial Black"/>
              </a:rPr>
              <a:t>у</a:t>
            </a:r>
            <a:r>
              <a:rPr dirty="0" sz="2000" spc="-85">
                <a:solidFill>
                  <a:srgbClr val="231F20"/>
                </a:solidFill>
                <a:latin typeface="Arial Black"/>
                <a:cs typeface="Arial Black"/>
              </a:rPr>
              <a:t>ль</a:t>
            </a:r>
            <a:r>
              <a:rPr dirty="0" sz="2000" spc="-100">
                <a:solidFill>
                  <a:srgbClr val="231F20"/>
                </a:solidFill>
                <a:latin typeface="Arial Black"/>
                <a:cs typeface="Arial Black"/>
              </a:rPr>
              <a:t>б</a:t>
            </a:r>
            <a:r>
              <a:rPr dirty="0" sz="2000" spc="-95">
                <a:solidFill>
                  <a:srgbClr val="231F20"/>
                </a:solidFill>
                <a:latin typeface="Arial Black"/>
                <a:cs typeface="Arial Black"/>
              </a:rPr>
              <a:t>аш</a:t>
            </a:r>
            <a:r>
              <a:rPr dirty="0" sz="2000" spc="-135">
                <a:solidFill>
                  <a:srgbClr val="231F20"/>
                </a:solidFill>
                <a:latin typeface="Arial Black"/>
                <a:cs typeface="Arial Black"/>
              </a:rPr>
              <a:t>к</a:t>
            </a:r>
            <a:r>
              <a:rPr dirty="0" sz="2000" spc="-150">
                <a:solidFill>
                  <a:srgbClr val="231F20"/>
                </a:solidFill>
                <a:latin typeface="Arial Black"/>
                <a:cs typeface="Arial Black"/>
              </a:rPr>
              <a:t>у</a:t>
            </a:r>
            <a:r>
              <a:rPr dirty="0" sz="2000" spc="-215">
                <a:solidFill>
                  <a:srgbClr val="231F20"/>
                </a:solidFill>
                <a:latin typeface="Arial Black"/>
                <a:cs typeface="Arial Black"/>
              </a:rPr>
              <a:t>.</a:t>
            </a:r>
            <a:endParaRPr sz="2000">
              <a:latin typeface="Arial Black"/>
              <a:cs typeface="Arial Black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7177161" y="1602267"/>
            <a:ext cx="1421130" cy="1268730"/>
            <a:chOff x="7177161" y="1602267"/>
            <a:chExt cx="1421130" cy="1268730"/>
          </a:xfrm>
        </p:grpSpPr>
        <p:sp>
          <p:nvSpPr>
            <p:cNvPr id="5" name="object 5"/>
            <p:cNvSpPr/>
            <p:nvPr/>
          </p:nvSpPr>
          <p:spPr>
            <a:xfrm>
              <a:off x="7298613" y="2090562"/>
              <a:ext cx="38100" cy="617855"/>
            </a:xfrm>
            <a:custGeom>
              <a:avLst/>
              <a:gdLst/>
              <a:ahLst/>
              <a:cxnLst/>
              <a:rect l="l" t="t" r="r" b="b"/>
              <a:pathLst>
                <a:path w="38100" h="617855">
                  <a:moveTo>
                    <a:pt x="18796" y="0"/>
                  </a:moveTo>
                  <a:lnTo>
                    <a:pt x="11718" y="2088"/>
                  </a:lnTo>
                  <a:lnTo>
                    <a:pt x="5499" y="8353"/>
                  </a:lnTo>
                  <a:lnTo>
                    <a:pt x="1828" y="13928"/>
                  </a:lnTo>
                  <a:lnTo>
                    <a:pt x="0" y="21243"/>
                  </a:lnTo>
                  <a:lnTo>
                    <a:pt x="0" y="28546"/>
                  </a:lnTo>
                  <a:lnTo>
                    <a:pt x="5588" y="601075"/>
                  </a:lnTo>
                  <a:lnTo>
                    <a:pt x="6858" y="606091"/>
                  </a:lnTo>
                  <a:lnTo>
                    <a:pt x="14592" y="617813"/>
                  </a:lnTo>
                  <a:lnTo>
                    <a:pt x="22999" y="617813"/>
                  </a:lnTo>
                  <a:lnTo>
                    <a:pt x="30734" y="606091"/>
                  </a:lnTo>
                  <a:lnTo>
                    <a:pt x="32004" y="601075"/>
                  </a:lnTo>
                  <a:lnTo>
                    <a:pt x="37592" y="21231"/>
                  </a:lnTo>
                  <a:lnTo>
                    <a:pt x="35750" y="13928"/>
                  </a:lnTo>
                  <a:lnTo>
                    <a:pt x="32092" y="8353"/>
                  </a:lnTo>
                  <a:lnTo>
                    <a:pt x="25873" y="2088"/>
                  </a:lnTo>
                  <a:lnTo>
                    <a:pt x="18796" y="0"/>
                  </a:lnTo>
                  <a:close/>
                </a:path>
              </a:pathLst>
            </a:custGeom>
            <a:solidFill>
              <a:srgbClr val="445963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" name="object 6"/>
            <p:cNvSpPr/>
            <p:nvPr/>
          </p:nvSpPr>
          <p:spPr>
            <a:xfrm>
              <a:off x="7298601" y="2090562"/>
              <a:ext cx="38100" cy="219710"/>
            </a:xfrm>
            <a:custGeom>
              <a:avLst/>
              <a:gdLst/>
              <a:ahLst/>
              <a:cxnLst/>
              <a:rect l="l" t="t" r="r" b="b"/>
              <a:pathLst>
                <a:path w="38100" h="219710">
                  <a:moveTo>
                    <a:pt x="18802" y="0"/>
                  </a:moveTo>
                  <a:lnTo>
                    <a:pt x="11729" y="2088"/>
                  </a:lnTo>
                  <a:lnTo>
                    <a:pt x="5511" y="8353"/>
                  </a:lnTo>
                  <a:lnTo>
                    <a:pt x="1828" y="13928"/>
                  </a:lnTo>
                  <a:lnTo>
                    <a:pt x="0" y="21231"/>
                  </a:lnTo>
                  <a:lnTo>
                    <a:pt x="0" y="28546"/>
                  </a:lnTo>
                  <a:lnTo>
                    <a:pt x="2362" y="150504"/>
                  </a:lnTo>
                  <a:lnTo>
                    <a:pt x="16835" y="185966"/>
                  </a:lnTo>
                  <a:lnTo>
                    <a:pt x="33909" y="219503"/>
                  </a:lnTo>
                  <a:lnTo>
                    <a:pt x="37604" y="21231"/>
                  </a:lnTo>
                  <a:lnTo>
                    <a:pt x="35763" y="13928"/>
                  </a:lnTo>
                  <a:lnTo>
                    <a:pt x="32092" y="8353"/>
                  </a:lnTo>
                  <a:lnTo>
                    <a:pt x="25875" y="2088"/>
                  </a:lnTo>
                  <a:lnTo>
                    <a:pt x="18802" y="0"/>
                  </a:lnTo>
                  <a:close/>
                </a:path>
              </a:pathLst>
            </a:custGeom>
            <a:solidFill>
              <a:srgbClr val="28213D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" name="object 7"/>
            <p:cNvSpPr/>
            <p:nvPr/>
          </p:nvSpPr>
          <p:spPr>
            <a:xfrm>
              <a:off x="8473363" y="2090562"/>
              <a:ext cx="33020" cy="636905"/>
            </a:xfrm>
            <a:custGeom>
              <a:avLst/>
              <a:gdLst/>
              <a:ahLst/>
              <a:cxnLst/>
              <a:rect l="l" t="t" r="r" b="b"/>
              <a:pathLst>
                <a:path w="33020" h="636905">
                  <a:moveTo>
                    <a:pt x="16319" y="0"/>
                  </a:moveTo>
                  <a:lnTo>
                    <a:pt x="10175" y="2088"/>
                  </a:lnTo>
                  <a:lnTo>
                    <a:pt x="4775" y="8353"/>
                  </a:lnTo>
                  <a:lnTo>
                    <a:pt x="1587" y="13928"/>
                  </a:lnTo>
                  <a:lnTo>
                    <a:pt x="0" y="21231"/>
                  </a:lnTo>
                  <a:lnTo>
                    <a:pt x="4838" y="619871"/>
                  </a:lnTo>
                  <a:lnTo>
                    <a:pt x="5956" y="624887"/>
                  </a:lnTo>
                  <a:lnTo>
                    <a:pt x="12661" y="636609"/>
                  </a:lnTo>
                  <a:lnTo>
                    <a:pt x="19977" y="636609"/>
                  </a:lnTo>
                  <a:lnTo>
                    <a:pt x="26682" y="624887"/>
                  </a:lnTo>
                  <a:lnTo>
                    <a:pt x="27787" y="619871"/>
                  </a:lnTo>
                  <a:lnTo>
                    <a:pt x="32639" y="28546"/>
                  </a:lnTo>
                  <a:lnTo>
                    <a:pt x="32639" y="21243"/>
                  </a:lnTo>
                  <a:lnTo>
                    <a:pt x="31051" y="13928"/>
                  </a:lnTo>
                  <a:lnTo>
                    <a:pt x="27863" y="8353"/>
                  </a:lnTo>
                  <a:lnTo>
                    <a:pt x="22463" y="2088"/>
                  </a:lnTo>
                  <a:lnTo>
                    <a:pt x="16319" y="0"/>
                  </a:lnTo>
                  <a:close/>
                </a:path>
              </a:pathLst>
            </a:custGeom>
            <a:solidFill>
              <a:srgbClr val="445963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" name="object 8"/>
            <p:cNvSpPr/>
            <p:nvPr/>
          </p:nvSpPr>
          <p:spPr>
            <a:xfrm>
              <a:off x="8473363" y="2090562"/>
              <a:ext cx="33020" cy="224154"/>
            </a:xfrm>
            <a:custGeom>
              <a:avLst/>
              <a:gdLst/>
              <a:ahLst/>
              <a:cxnLst/>
              <a:rect l="l" t="t" r="r" b="b"/>
              <a:pathLst>
                <a:path w="33020" h="224155">
                  <a:moveTo>
                    <a:pt x="16319" y="0"/>
                  </a:moveTo>
                  <a:lnTo>
                    <a:pt x="10175" y="2088"/>
                  </a:lnTo>
                  <a:lnTo>
                    <a:pt x="4775" y="8353"/>
                  </a:lnTo>
                  <a:lnTo>
                    <a:pt x="1587" y="13928"/>
                  </a:lnTo>
                  <a:lnTo>
                    <a:pt x="0" y="21231"/>
                  </a:lnTo>
                  <a:lnTo>
                    <a:pt x="3263" y="223910"/>
                  </a:lnTo>
                  <a:lnTo>
                    <a:pt x="24466" y="175040"/>
                  </a:lnTo>
                  <a:lnTo>
                    <a:pt x="32651" y="21243"/>
                  </a:lnTo>
                  <a:lnTo>
                    <a:pt x="31051" y="13928"/>
                  </a:lnTo>
                  <a:lnTo>
                    <a:pt x="27863" y="8353"/>
                  </a:lnTo>
                  <a:lnTo>
                    <a:pt x="22463" y="2088"/>
                  </a:lnTo>
                  <a:lnTo>
                    <a:pt x="16319" y="0"/>
                  </a:lnTo>
                  <a:close/>
                </a:path>
              </a:pathLst>
            </a:custGeom>
            <a:solidFill>
              <a:srgbClr val="28213D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" name="object 9"/>
            <p:cNvSpPr/>
            <p:nvPr/>
          </p:nvSpPr>
          <p:spPr>
            <a:xfrm>
              <a:off x="7885988" y="2309180"/>
              <a:ext cx="35560" cy="561975"/>
            </a:xfrm>
            <a:custGeom>
              <a:avLst/>
              <a:gdLst/>
              <a:ahLst/>
              <a:cxnLst/>
              <a:rect l="l" t="t" r="r" b="b"/>
              <a:pathLst>
                <a:path w="35559" h="561975">
                  <a:moveTo>
                    <a:pt x="17499" y="0"/>
                  </a:moveTo>
                  <a:lnTo>
                    <a:pt x="10912" y="2088"/>
                  </a:lnTo>
                  <a:lnTo>
                    <a:pt x="5118" y="8353"/>
                  </a:lnTo>
                  <a:lnTo>
                    <a:pt x="1701" y="13928"/>
                  </a:lnTo>
                  <a:lnTo>
                    <a:pt x="0" y="21231"/>
                  </a:lnTo>
                  <a:lnTo>
                    <a:pt x="5194" y="544687"/>
                  </a:lnTo>
                  <a:lnTo>
                    <a:pt x="6388" y="549703"/>
                  </a:lnTo>
                  <a:lnTo>
                    <a:pt x="13576" y="561425"/>
                  </a:lnTo>
                  <a:lnTo>
                    <a:pt x="21412" y="561425"/>
                  </a:lnTo>
                  <a:lnTo>
                    <a:pt x="28613" y="549703"/>
                  </a:lnTo>
                  <a:lnTo>
                    <a:pt x="29806" y="544687"/>
                  </a:lnTo>
                  <a:lnTo>
                    <a:pt x="35001" y="28546"/>
                  </a:lnTo>
                  <a:lnTo>
                    <a:pt x="35001" y="21243"/>
                  </a:lnTo>
                  <a:lnTo>
                    <a:pt x="33299" y="13928"/>
                  </a:lnTo>
                  <a:lnTo>
                    <a:pt x="29870" y="8353"/>
                  </a:lnTo>
                  <a:lnTo>
                    <a:pt x="24082" y="2088"/>
                  </a:lnTo>
                  <a:lnTo>
                    <a:pt x="17499" y="0"/>
                  </a:lnTo>
                  <a:close/>
                </a:path>
              </a:pathLst>
            </a:custGeom>
            <a:solidFill>
              <a:srgbClr val="445963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0" name="object 10"/>
            <p:cNvSpPr/>
            <p:nvPr/>
          </p:nvSpPr>
          <p:spPr>
            <a:xfrm>
              <a:off x="7885988" y="2309167"/>
              <a:ext cx="35560" cy="144145"/>
            </a:xfrm>
            <a:custGeom>
              <a:avLst/>
              <a:gdLst/>
              <a:ahLst/>
              <a:cxnLst/>
              <a:rect l="l" t="t" r="r" b="b"/>
              <a:pathLst>
                <a:path w="35559" h="144144">
                  <a:moveTo>
                    <a:pt x="17499" y="0"/>
                  </a:moveTo>
                  <a:lnTo>
                    <a:pt x="10912" y="2088"/>
                  </a:lnTo>
                  <a:lnTo>
                    <a:pt x="5118" y="8353"/>
                  </a:lnTo>
                  <a:lnTo>
                    <a:pt x="1701" y="13928"/>
                  </a:lnTo>
                  <a:lnTo>
                    <a:pt x="0" y="21231"/>
                  </a:lnTo>
                  <a:lnTo>
                    <a:pt x="2057" y="143087"/>
                  </a:lnTo>
                  <a:lnTo>
                    <a:pt x="9776" y="143666"/>
                  </a:lnTo>
                  <a:lnTo>
                    <a:pt x="17500" y="143859"/>
                  </a:lnTo>
                  <a:lnTo>
                    <a:pt x="25224" y="143666"/>
                  </a:lnTo>
                  <a:lnTo>
                    <a:pt x="32943" y="143087"/>
                  </a:lnTo>
                  <a:lnTo>
                    <a:pt x="35001" y="21243"/>
                  </a:lnTo>
                  <a:lnTo>
                    <a:pt x="33299" y="13928"/>
                  </a:lnTo>
                  <a:lnTo>
                    <a:pt x="29870" y="8353"/>
                  </a:lnTo>
                  <a:lnTo>
                    <a:pt x="24082" y="2088"/>
                  </a:lnTo>
                  <a:lnTo>
                    <a:pt x="17499" y="0"/>
                  </a:lnTo>
                  <a:close/>
                </a:path>
              </a:pathLst>
            </a:custGeom>
            <a:solidFill>
              <a:srgbClr val="28213D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1" name="object 11"/>
            <p:cNvSpPr/>
            <p:nvPr/>
          </p:nvSpPr>
          <p:spPr>
            <a:xfrm>
              <a:off x="7177290" y="1616339"/>
              <a:ext cx="1417320" cy="785495"/>
            </a:xfrm>
            <a:custGeom>
              <a:avLst/>
              <a:gdLst/>
              <a:ahLst/>
              <a:cxnLst/>
              <a:rect l="l" t="t" r="r" b="b"/>
              <a:pathLst>
                <a:path w="1417320" h="785494">
                  <a:moveTo>
                    <a:pt x="734281" y="0"/>
                  </a:moveTo>
                  <a:lnTo>
                    <a:pt x="682492" y="0"/>
                  </a:lnTo>
                  <a:lnTo>
                    <a:pt x="630815" y="1961"/>
                  </a:lnTo>
                  <a:lnTo>
                    <a:pt x="579472" y="5885"/>
                  </a:lnTo>
                  <a:lnTo>
                    <a:pt x="528686" y="11771"/>
                  </a:lnTo>
                  <a:lnTo>
                    <a:pt x="478680" y="19618"/>
                  </a:lnTo>
                  <a:lnTo>
                    <a:pt x="429676" y="29427"/>
                  </a:lnTo>
                  <a:lnTo>
                    <a:pt x="381897" y="41198"/>
                  </a:lnTo>
                  <a:lnTo>
                    <a:pt x="335567" y="54931"/>
                  </a:lnTo>
                  <a:lnTo>
                    <a:pt x="290907" y="70626"/>
                  </a:lnTo>
                  <a:lnTo>
                    <a:pt x="248142" y="88283"/>
                  </a:lnTo>
                  <a:lnTo>
                    <a:pt x="207492" y="107901"/>
                  </a:lnTo>
                  <a:lnTo>
                    <a:pt x="152470" y="140110"/>
                  </a:lnTo>
                  <a:lnTo>
                    <a:pt x="105968" y="174666"/>
                  </a:lnTo>
                  <a:lnTo>
                    <a:pt x="67971" y="211180"/>
                  </a:lnTo>
                  <a:lnTo>
                    <a:pt x="38459" y="249259"/>
                  </a:lnTo>
                  <a:lnTo>
                    <a:pt x="17415" y="288514"/>
                  </a:lnTo>
                  <a:lnTo>
                    <a:pt x="4821" y="328554"/>
                  </a:lnTo>
                  <a:lnTo>
                    <a:pt x="660" y="368988"/>
                  </a:lnTo>
                  <a:lnTo>
                    <a:pt x="0" y="368988"/>
                  </a:lnTo>
                  <a:lnTo>
                    <a:pt x="0" y="419724"/>
                  </a:lnTo>
                  <a:lnTo>
                    <a:pt x="4853" y="459615"/>
                  </a:lnTo>
                  <a:lnTo>
                    <a:pt x="17981" y="499093"/>
                  </a:lnTo>
                  <a:lnTo>
                    <a:pt x="39377" y="537782"/>
                  </a:lnTo>
                  <a:lnTo>
                    <a:pt x="69033" y="575306"/>
                  </a:lnTo>
                  <a:lnTo>
                    <a:pt x="106943" y="611288"/>
                  </a:lnTo>
                  <a:lnTo>
                    <a:pt x="153098" y="645354"/>
                  </a:lnTo>
                  <a:lnTo>
                    <a:pt x="207492" y="677128"/>
                  </a:lnTo>
                  <a:lnTo>
                    <a:pt x="248145" y="696745"/>
                  </a:lnTo>
                  <a:lnTo>
                    <a:pt x="290914" y="714400"/>
                  </a:lnTo>
                  <a:lnTo>
                    <a:pt x="335576" y="730093"/>
                  </a:lnTo>
                  <a:lnTo>
                    <a:pt x="381908" y="743825"/>
                  </a:lnTo>
                  <a:lnTo>
                    <a:pt x="429688" y="755595"/>
                  </a:lnTo>
                  <a:lnTo>
                    <a:pt x="478693" y="765403"/>
                  </a:lnTo>
                  <a:lnTo>
                    <a:pt x="528700" y="773250"/>
                  </a:lnTo>
                  <a:lnTo>
                    <a:pt x="579487" y="779135"/>
                  </a:lnTo>
                  <a:lnTo>
                    <a:pt x="630831" y="783058"/>
                  </a:lnTo>
                  <a:lnTo>
                    <a:pt x="682508" y="785020"/>
                  </a:lnTo>
                  <a:lnTo>
                    <a:pt x="734297" y="785020"/>
                  </a:lnTo>
                  <a:lnTo>
                    <a:pt x="785974" y="783058"/>
                  </a:lnTo>
                  <a:lnTo>
                    <a:pt x="837316" y="779135"/>
                  </a:lnTo>
                  <a:lnTo>
                    <a:pt x="888102" y="773250"/>
                  </a:lnTo>
                  <a:lnTo>
                    <a:pt x="938108" y="765403"/>
                  </a:lnTo>
                  <a:lnTo>
                    <a:pt x="987111" y="755595"/>
                  </a:lnTo>
                  <a:lnTo>
                    <a:pt x="1034889" y="743825"/>
                  </a:lnTo>
                  <a:lnTo>
                    <a:pt x="1081219" y="730093"/>
                  </a:lnTo>
                  <a:lnTo>
                    <a:pt x="1125878" y="714400"/>
                  </a:lnTo>
                  <a:lnTo>
                    <a:pt x="1168644" y="696745"/>
                  </a:lnTo>
                  <a:lnTo>
                    <a:pt x="1209294" y="677128"/>
                  </a:lnTo>
                  <a:lnTo>
                    <a:pt x="1263696" y="645358"/>
                  </a:lnTo>
                  <a:lnTo>
                    <a:pt x="1309856" y="611294"/>
                  </a:lnTo>
                  <a:lnTo>
                    <a:pt x="1347767" y="575311"/>
                  </a:lnTo>
                  <a:lnTo>
                    <a:pt x="1377422" y="537786"/>
                  </a:lnTo>
                  <a:lnTo>
                    <a:pt x="1398815" y="499095"/>
                  </a:lnTo>
                  <a:lnTo>
                    <a:pt x="1411938" y="459616"/>
                  </a:lnTo>
                  <a:lnTo>
                    <a:pt x="1416786" y="419724"/>
                  </a:lnTo>
                  <a:lnTo>
                    <a:pt x="1416786" y="368988"/>
                  </a:lnTo>
                  <a:lnTo>
                    <a:pt x="1416138" y="368988"/>
                  </a:lnTo>
                  <a:lnTo>
                    <a:pt x="1411972" y="328554"/>
                  </a:lnTo>
                  <a:lnTo>
                    <a:pt x="1399375" y="288514"/>
                  </a:lnTo>
                  <a:lnTo>
                    <a:pt x="1378328" y="249259"/>
                  </a:lnTo>
                  <a:lnTo>
                    <a:pt x="1348813" y="211180"/>
                  </a:lnTo>
                  <a:lnTo>
                    <a:pt x="1310813" y="174666"/>
                  </a:lnTo>
                  <a:lnTo>
                    <a:pt x="1264308" y="140110"/>
                  </a:lnTo>
                  <a:lnTo>
                    <a:pt x="1209281" y="107901"/>
                  </a:lnTo>
                  <a:lnTo>
                    <a:pt x="1168631" y="88283"/>
                  </a:lnTo>
                  <a:lnTo>
                    <a:pt x="1125865" y="70626"/>
                  </a:lnTo>
                  <a:lnTo>
                    <a:pt x="1081206" y="54931"/>
                  </a:lnTo>
                  <a:lnTo>
                    <a:pt x="1034876" y="41198"/>
                  </a:lnTo>
                  <a:lnTo>
                    <a:pt x="987097" y="29427"/>
                  </a:lnTo>
                  <a:lnTo>
                    <a:pt x="938093" y="19618"/>
                  </a:lnTo>
                  <a:lnTo>
                    <a:pt x="888087" y="11771"/>
                  </a:lnTo>
                  <a:lnTo>
                    <a:pt x="837301" y="5885"/>
                  </a:lnTo>
                  <a:lnTo>
                    <a:pt x="785958" y="1961"/>
                  </a:lnTo>
                  <a:lnTo>
                    <a:pt x="734281" y="0"/>
                  </a:lnTo>
                  <a:close/>
                </a:path>
              </a:pathLst>
            </a:custGeom>
            <a:solidFill>
              <a:srgbClr val="427051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2" name="object 12"/>
            <p:cNvSpPr/>
            <p:nvPr/>
          </p:nvSpPr>
          <p:spPr>
            <a:xfrm>
              <a:off x="7177151" y="1602269"/>
              <a:ext cx="1421130" cy="775335"/>
            </a:xfrm>
            <a:custGeom>
              <a:avLst/>
              <a:gdLst/>
              <a:ahLst/>
              <a:cxnLst/>
              <a:rect l="l" t="t" r="r" b="b"/>
              <a:pathLst>
                <a:path w="1421129" h="775335">
                  <a:moveTo>
                    <a:pt x="1420901" y="370078"/>
                  </a:moveTo>
                  <a:lnTo>
                    <a:pt x="1403604" y="300609"/>
                  </a:lnTo>
                  <a:lnTo>
                    <a:pt x="1386306" y="266611"/>
                  </a:lnTo>
                  <a:lnTo>
                    <a:pt x="1363243" y="233438"/>
                  </a:lnTo>
                  <a:lnTo>
                    <a:pt x="1334414" y="201282"/>
                  </a:lnTo>
                  <a:lnTo>
                    <a:pt x="1299806" y="170395"/>
                  </a:lnTo>
                  <a:lnTo>
                    <a:pt x="1259446" y="141008"/>
                  </a:lnTo>
                  <a:lnTo>
                    <a:pt x="1213319" y="113334"/>
                  </a:lnTo>
                  <a:lnTo>
                    <a:pt x="1172502" y="92735"/>
                  </a:lnTo>
                  <a:lnTo>
                    <a:pt x="1129563" y="74193"/>
                  </a:lnTo>
                  <a:lnTo>
                    <a:pt x="1084732" y="57708"/>
                  </a:lnTo>
                  <a:lnTo>
                    <a:pt x="1038212" y="43281"/>
                  </a:lnTo>
                  <a:lnTo>
                    <a:pt x="990244" y="30911"/>
                  </a:lnTo>
                  <a:lnTo>
                    <a:pt x="941057" y="20612"/>
                  </a:lnTo>
                  <a:lnTo>
                    <a:pt x="890854" y="12369"/>
                  </a:lnTo>
                  <a:lnTo>
                    <a:pt x="839863" y="6184"/>
                  </a:lnTo>
                  <a:lnTo>
                    <a:pt x="788314" y="2070"/>
                  </a:lnTo>
                  <a:lnTo>
                    <a:pt x="736434" y="0"/>
                  </a:lnTo>
                  <a:lnTo>
                    <a:pt x="684453" y="0"/>
                  </a:lnTo>
                  <a:lnTo>
                    <a:pt x="632574" y="2070"/>
                  </a:lnTo>
                  <a:lnTo>
                    <a:pt x="581025" y="6184"/>
                  </a:lnTo>
                  <a:lnTo>
                    <a:pt x="530034" y="12369"/>
                  </a:lnTo>
                  <a:lnTo>
                    <a:pt x="479831" y="20612"/>
                  </a:lnTo>
                  <a:lnTo>
                    <a:pt x="430644" y="30911"/>
                  </a:lnTo>
                  <a:lnTo>
                    <a:pt x="382676" y="43281"/>
                  </a:lnTo>
                  <a:lnTo>
                    <a:pt x="336156" y="57708"/>
                  </a:lnTo>
                  <a:lnTo>
                    <a:pt x="291325" y="74193"/>
                  </a:lnTo>
                  <a:lnTo>
                    <a:pt x="248386" y="92735"/>
                  </a:lnTo>
                  <a:lnTo>
                    <a:pt x="207581" y="113334"/>
                  </a:lnTo>
                  <a:lnTo>
                    <a:pt x="161442" y="141008"/>
                  </a:lnTo>
                  <a:lnTo>
                    <a:pt x="121081" y="170395"/>
                  </a:lnTo>
                  <a:lnTo>
                    <a:pt x="86487" y="201282"/>
                  </a:lnTo>
                  <a:lnTo>
                    <a:pt x="82537" y="205689"/>
                  </a:lnTo>
                  <a:lnTo>
                    <a:pt x="58293" y="231508"/>
                  </a:lnTo>
                  <a:lnTo>
                    <a:pt x="35318" y="263093"/>
                  </a:lnTo>
                  <a:lnTo>
                    <a:pt x="18084" y="295427"/>
                  </a:lnTo>
                  <a:lnTo>
                    <a:pt x="6604" y="328320"/>
                  </a:lnTo>
                  <a:lnTo>
                    <a:pt x="863" y="361530"/>
                  </a:lnTo>
                  <a:lnTo>
                    <a:pt x="863" y="364858"/>
                  </a:lnTo>
                  <a:lnTo>
                    <a:pt x="0" y="370078"/>
                  </a:lnTo>
                  <a:lnTo>
                    <a:pt x="0" y="405091"/>
                  </a:lnTo>
                  <a:lnTo>
                    <a:pt x="5765" y="440004"/>
                  </a:lnTo>
                  <a:lnTo>
                    <a:pt x="34607" y="508558"/>
                  </a:lnTo>
                  <a:lnTo>
                    <a:pt x="57670" y="541743"/>
                  </a:lnTo>
                  <a:lnTo>
                    <a:pt x="86499" y="573887"/>
                  </a:lnTo>
                  <a:lnTo>
                    <a:pt x="121094" y="604774"/>
                  </a:lnTo>
                  <a:lnTo>
                    <a:pt x="161455" y="634174"/>
                  </a:lnTo>
                  <a:lnTo>
                    <a:pt x="207594" y="661835"/>
                  </a:lnTo>
                  <a:lnTo>
                    <a:pt x="248399" y="682447"/>
                  </a:lnTo>
                  <a:lnTo>
                    <a:pt x="291338" y="700989"/>
                  </a:lnTo>
                  <a:lnTo>
                    <a:pt x="336181" y="717473"/>
                  </a:lnTo>
                  <a:lnTo>
                    <a:pt x="382689" y="731901"/>
                  </a:lnTo>
                  <a:lnTo>
                    <a:pt x="430657" y="744258"/>
                  </a:lnTo>
                  <a:lnTo>
                    <a:pt x="479856" y="754570"/>
                  </a:lnTo>
                  <a:lnTo>
                    <a:pt x="530059" y="762800"/>
                  </a:lnTo>
                  <a:lnTo>
                    <a:pt x="581050" y="768985"/>
                  </a:lnTo>
                  <a:lnTo>
                    <a:pt x="632587" y="773112"/>
                  </a:lnTo>
                  <a:lnTo>
                    <a:pt x="684466" y="775169"/>
                  </a:lnTo>
                  <a:lnTo>
                    <a:pt x="736460" y="775169"/>
                  </a:lnTo>
                  <a:lnTo>
                    <a:pt x="788339" y="773112"/>
                  </a:lnTo>
                  <a:lnTo>
                    <a:pt x="839889" y="768985"/>
                  </a:lnTo>
                  <a:lnTo>
                    <a:pt x="890866" y="762800"/>
                  </a:lnTo>
                  <a:lnTo>
                    <a:pt x="941070" y="754570"/>
                  </a:lnTo>
                  <a:lnTo>
                    <a:pt x="990269" y="744258"/>
                  </a:lnTo>
                  <a:lnTo>
                    <a:pt x="1038237" y="731901"/>
                  </a:lnTo>
                  <a:lnTo>
                    <a:pt x="1084745" y="717473"/>
                  </a:lnTo>
                  <a:lnTo>
                    <a:pt x="1129576" y="700989"/>
                  </a:lnTo>
                  <a:lnTo>
                    <a:pt x="1172514" y="682447"/>
                  </a:lnTo>
                  <a:lnTo>
                    <a:pt x="1213332" y="661835"/>
                  </a:lnTo>
                  <a:lnTo>
                    <a:pt x="1259459" y="634174"/>
                  </a:lnTo>
                  <a:lnTo>
                    <a:pt x="1299819" y="604774"/>
                  </a:lnTo>
                  <a:lnTo>
                    <a:pt x="1334414" y="573887"/>
                  </a:lnTo>
                  <a:lnTo>
                    <a:pt x="1363243" y="541743"/>
                  </a:lnTo>
                  <a:lnTo>
                    <a:pt x="1386306" y="508558"/>
                  </a:lnTo>
                  <a:lnTo>
                    <a:pt x="1403604" y="474573"/>
                  </a:lnTo>
                  <a:lnTo>
                    <a:pt x="1420901" y="405091"/>
                  </a:lnTo>
                  <a:lnTo>
                    <a:pt x="1420901" y="370078"/>
                  </a:lnTo>
                  <a:close/>
                </a:path>
              </a:pathLst>
            </a:custGeom>
            <a:solidFill>
              <a:srgbClr val="72B28C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13" name="object 1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7821396" y="1732445"/>
              <a:ext cx="146100" cy="267093"/>
            </a:xfrm>
            <a:prstGeom prst="rect">
              <a:avLst/>
            </a:prstGeom>
          </p:spPr>
        </p:pic>
      </p:grpSp>
      <p:grpSp>
        <p:nvGrpSpPr>
          <p:cNvPr id="14" name="object 14"/>
          <p:cNvGrpSpPr/>
          <p:nvPr/>
        </p:nvGrpSpPr>
        <p:grpSpPr>
          <a:xfrm>
            <a:off x="7308036" y="3654005"/>
            <a:ext cx="863600" cy="1466215"/>
            <a:chOff x="7308036" y="3654005"/>
            <a:chExt cx="863600" cy="1466215"/>
          </a:xfrm>
        </p:grpSpPr>
        <p:sp>
          <p:nvSpPr>
            <p:cNvPr id="15" name="object 15"/>
            <p:cNvSpPr/>
            <p:nvPr/>
          </p:nvSpPr>
          <p:spPr>
            <a:xfrm>
              <a:off x="7344308" y="4395063"/>
              <a:ext cx="781685" cy="720725"/>
            </a:xfrm>
            <a:custGeom>
              <a:avLst/>
              <a:gdLst/>
              <a:ahLst/>
              <a:cxnLst/>
              <a:rect l="l" t="t" r="r" b="b"/>
              <a:pathLst>
                <a:path w="781684" h="720725">
                  <a:moveTo>
                    <a:pt x="400215" y="91579"/>
                  </a:moveTo>
                  <a:lnTo>
                    <a:pt x="395947" y="87299"/>
                  </a:lnTo>
                  <a:lnTo>
                    <a:pt x="385381" y="87299"/>
                  </a:lnTo>
                  <a:lnTo>
                    <a:pt x="381114" y="91579"/>
                  </a:lnTo>
                  <a:lnTo>
                    <a:pt x="381114" y="716064"/>
                  </a:lnTo>
                  <a:lnTo>
                    <a:pt x="385381" y="720331"/>
                  </a:lnTo>
                  <a:lnTo>
                    <a:pt x="390664" y="720331"/>
                  </a:lnTo>
                  <a:lnTo>
                    <a:pt x="395947" y="720331"/>
                  </a:lnTo>
                  <a:lnTo>
                    <a:pt x="400215" y="716064"/>
                  </a:lnTo>
                  <a:lnTo>
                    <a:pt x="400215" y="91579"/>
                  </a:lnTo>
                  <a:close/>
                </a:path>
                <a:path w="781684" h="720725">
                  <a:moveTo>
                    <a:pt x="781329" y="488721"/>
                  </a:moveTo>
                  <a:lnTo>
                    <a:pt x="757732" y="429031"/>
                  </a:lnTo>
                  <a:lnTo>
                    <a:pt x="757834" y="425767"/>
                  </a:lnTo>
                  <a:lnTo>
                    <a:pt x="755459" y="423278"/>
                  </a:lnTo>
                  <a:lnTo>
                    <a:pt x="589191" y="2413"/>
                  </a:lnTo>
                  <a:lnTo>
                    <a:pt x="583641" y="0"/>
                  </a:lnTo>
                  <a:lnTo>
                    <a:pt x="573836" y="3886"/>
                  </a:lnTo>
                  <a:lnTo>
                    <a:pt x="571436" y="9436"/>
                  </a:lnTo>
                  <a:lnTo>
                    <a:pt x="720242" y="386105"/>
                  </a:lnTo>
                  <a:lnTo>
                    <a:pt x="395795" y="43586"/>
                  </a:lnTo>
                  <a:lnTo>
                    <a:pt x="393293" y="42506"/>
                  </a:lnTo>
                  <a:lnTo>
                    <a:pt x="388035" y="42506"/>
                  </a:lnTo>
                  <a:lnTo>
                    <a:pt x="385533" y="43586"/>
                  </a:lnTo>
                  <a:lnTo>
                    <a:pt x="60502" y="387553"/>
                  </a:lnTo>
                  <a:lnTo>
                    <a:pt x="209892" y="9436"/>
                  </a:lnTo>
                  <a:lnTo>
                    <a:pt x="207492" y="3886"/>
                  </a:lnTo>
                  <a:lnTo>
                    <a:pt x="197700" y="0"/>
                  </a:lnTo>
                  <a:lnTo>
                    <a:pt x="192138" y="2413"/>
                  </a:lnTo>
                  <a:lnTo>
                    <a:pt x="25222" y="424891"/>
                  </a:lnTo>
                  <a:lnTo>
                    <a:pt x="22872" y="427367"/>
                  </a:lnTo>
                  <a:lnTo>
                    <a:pt x="22961" y="430593"/>
                  </a:lnTo>
                  <a:lnTo>
                    <a:pt x="0" y="488721"/>
                  </a:lnTo>
                  <a:lnTo>
                    <a:pt x="2413" y="494271"/>
                  </a:lnTo>
                  <a:lnTo>
                    <a:pt x="8458" y="496658"/>
                  </a:lnTo>
                  <a:lnTo>
                    <a:pt x="10820" y="496874"/>
                  </a:lnTo>
                  <a:lnTo>
                    <a:pt x="14630" y="496874"/>
                  </a:lnTo>
                  <a:lnTo>
                    <a:pt x="18211" y="494588"/>
                  </a:lnTo>
                  <a:lnTo>
                    <a:pt x="41617" y="435343"/>
                  </a:lnTo>
                  <a:lnTo>
                    <a:pt x="390677" y="65951"/>
                  </a:lnTo>
                  <a:lnTo>
                    <a:pt x="739076" y="433768"/>
                  </a:lnTo>
                  <a:lnTo>
                    <a:pt x="763117" y="494588"/>
                  </a:lnTo>
                  <a:lnTo>
                    <a:pt x="766699" y="496874"/>
                  </a:lnTo>
                  <a:lnTo>
                    <a:pt x="770509" y="496874"/>
                  </a:lnTo>
                  <a:lnTo>
                    <a:pt x="772871" y="496658"/>
                  </a:lnTo>
                  <a:lnTo>
                    <a:pt x="778916" y="494271"/>
                  </a:lnTo>
                  <a:lnTo>
                    <a:pt x="781329" y="488721"/>
                  </a:lnTo>
                  <a:close/>
                </a:path>
              </a:pathLst>
            </a:custGeom>
            <a:solidFill>
              <a:srgbClr val="445963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6" name="object 16"/>
            <p:cNvSpPr/>
            <p:nvPr/>
          </p:nvSpPr>
          <p:spPr>
            <a:xfrm>
              <a:off x="7308037" y="3654005"/>
              <a:ext cx="863600" cy="1466215"/>
            </a:xfrm>
            <a:custGeom>
              <a:avLst/>
              <a:gdLst/>
              <a:ahLst/>
              <a:cxnLst/>
              <a:rect l="l" t="t" r="r" b="b"/>
              <a:pathLst>
                <a:path w="863600" h="1466214">
                  <a:moveTo>
                    <a:pt x="80098" y="1172984"/>
                  </a:moveTo>
                  <a:lnTo>
                    <a:pt x="60071" y="1165974"/>
                  </a:lnTo>
                  <a:lnTo>
                    <a:pt x="35039" y="1232217"/>
                  </a:lnTo>
                  <a:lnTo>
                    <a:pt x="34963" y="1234528"/>
                  </a:lnTo>
                  <a:lnTo>
                    <a:pt x="35179" y="1235875"/>
                  </a:lnTo>
                  <a:lnTo>
                    <a:pt x="36880" y="1237589"/>
                  </a:lnTo>
                  <a:lnTo>
                    <a:pt x="42887" y="1241094"/>
                  </a:lnTo>
                  <a:lnTo>
                    <a:pt x="49682" y="1241094"/>
                  </a:lnTo>
                  <a:lnTo>
                    <a:pt x="55384" y="1237780"/>
                  </a:lnTo>
                  <a:lnTo>
                    <a:pt x="56362" y="1236687"/>
                  </a:lnTo>
                  <a:lnTo>
                    <a:pt x="57023" y="1234567"/>
                  </a:lnTo>
                  <a:lnTo>
                    <a:pt x="80098" y="1172984"/>
                  </a:lnTo>
                  <a:close/>
                </a:path>
                <a:path w="863600" h="1466214">
                  <a:moveTo>
                    <a:pt x="437946" y="1404302"/>
                  </a:moveTo>
                  <a:lnTo>
                    <a:pt x="430606" y="1400619"/>
                  </a:lnTo>
                  <a:lnTo>
                    <a:pt x="423265" y="1400619"/>
                  </a:lnTo>
                  <a:lnTo>
                    <a:pt x="415925" y="1404302"/>
                  </a:lnTo>
                  <a:lnTo>
                    <a:pt x="415925" y="1460258"/>
                  </a:lnTo>
                  <a:lnTo>
                    <a:pt x="417004" y="1461884"/>
                  </a:lnTo>
                  <a:lnTo>
                    <a:pt x="423443" y="1465618"/>
                  </a:lnTo>
                  <a:lnTo>
                    <a:pt x="430415" y="1465618"/>
                  </a:lnTo>
                  <a:lnTo>
                    <a:pt x="436867" y="1461884"/>
                  </a:lnTo>
                  <a:lnTo>
                    <a:pt x="437946" y="1460258"/>
                  </a:lnTo>
                  <a:lnTo>
                    <a:pt x="437946" y="1404302"/>
                  </a:lnTo>
                  <a:close/>
                </a:path>
                <a:path w="863600" h="1466214">
                  <a:moveTo>
                    <a:pt x="818908" y="1234528"/>
                  </a:moveTo>
                  <a:lnTo>
                    <a:pt x="818845" y="1232217"/>
                  </a:lnTo>
                  <a:lnTo>
                    <a:pt x="793800" y="1165974"/>
                  </a:lnTo>
                  <a:lnTo>
                    <a:pt x="773772" y="1172984"/>
                  </a:lnTo>
                  <a:lnTo>
                    <a:pt x="796848" y="1234567"/>
                  </a:lnTo>
                  <a:lnTo>
                    <a:pt x="797521" y="1236687"/>
                  </a:lnTo>
                  <a:lnTo>
                    <a:pt x="798487" y="1237780"/>
                  </a:lnTo>
                  <a:lnTo>
                    <a:pt x="804189" y="1241094"/>
                  </a:lnTo>
                  <a:lnTo>
                    <a:pt x="810983" y="1241094"/>
                  </a:lnTo>
                  <a:lnTo>
                    <a:pt x="816991" y="1237589"/>
                  </a:lnTo>
                  <a:lnTo>
                    <a:pt x="818692" y="1235875"/>
                  </a:lnTo>
                  <a:lnTo>
                    <a:pt x="818908" y="1234528"/>
                  </a:lnTo>
                  <a:close/>
                </a:path>
                <a:path w="863600" h="1466214">
                  <a:moveTo>
                    <a:pt x="862977" y="344538"/>
                  </a:moveTo>
                  <a:lnTo>
                    <a:pt x="862799" y="294690"/>
                  </a:lnTo>
                  <a:lnTo>
                    <a:pt x="860704" y="253123"/>
                  </a:lnTo>
                  <a:lnTo>
                    <a:pt x="849998" y="189687"/>
                  </a:lnTo>
                  <a:lnTo>
                    <a:pt x="830910" y="141046"/>
                  </a:lnTo>
                  <a:lnTo>
                    <a:pt x="804672" y="104101"/>
                  </a:lnTo>
                  <a:lnTo>
                    <a:pt x="772541" y="75742"/>
                  </a:lnTo>
                  <a:lnTo>
                    <a:pt x="735774" y="52870"/>
                  </a:lnTo>
                  <a:lnTo>
                    <a:pt x="685863" y="26327"/>
                  </a:lnTo>
                  <a:lnTo>
                    <a:pt x="641108" y="7175"/>
                  </a:lnTo>
                  <a:lnTo>
                    <a:pt x="601446" y="0"/>
                  </a:lnTo>
                  <a:lnTo>
                    <a:pt x="566839" y="9410"/>
                  </a:lnTo>
                  <a:lnTo>
                    <a:pt x="561365" y="12560"/>
                  </a:lnTo>
                  <a:lnTo>
                    <a:pt x="538619" y="25323"/>
                  </a:lnTo>
                  <a:lnTo>
                    <a:pt x="508762" y="55549"/>
                  </a:lnTo>
                  <a:lnTo>
                    <a:pt x="483958" y="111734"/>
                  </a:lnTo>
                  <a:lnTo>
                    <a:pt x="468604" y="164515"/>
                  </a:lnTo>
                  <a:lnTo>
                    <a:pt x="454748" y="217855"/>
                  </a:lnTo>
                  <a:lnTo>
                    <a:pt x="441591" y="270014"/>
                  </a:lnTo>
                  <a:lnTo>
                    <a:pt x="428332" y="319239"/>
                  </a:lnTo>
                  <a:lnTo>
                    <a:pt x="414147" y="363766"/>
                  </a:lnTo>
                  <a:lnTo>
                    <a:pt x="398259" y="401853"/>
                  </a:lnTo>
                  <a:lnTo>
                    <a:pt x="358152" y="451624"/>
                  </a:lnTo>
                  <a:lnTo>
                    <a:pt x="357632" y="451675"/>
                  </a:lnTo>
                  <a:lnTo>
                    <a:pt x="357466" y="452297"/>
                  </a:lnTo>
                  <a:lnTo>
                    <a:pt x="219189" y="529628"/>
                  </a:lnTo>
                  <a:lnTo>
                    <a:pt x="119557" y="586701"/>
                  </a:lnTo>
                  <a:lnTo>
                    <a:pt x="78016" y="611289"/>
                  </a:lnTo>
                  <a:lnTo>
                    <a:pt x="26022" y="645744"/>
                  </a:lnTo>
                  <a:lnTo>
                    <a:pt x="0" y="686612"/>
                  </a:lnTo>
                  <a:lnTo>
                    <a:pt x="38" y="719175"/>
                  </a:lnTo>
                  <a:lnTo>
                    <a:pt x="26060" y="757770"/>
                  </a:lnTo>
                  <a:lnTo>
                    <a:pt x="102489" y="807059"/>
                  </a:lnTo>
                  <a:lnTo>
                    <a:pt x="155295" y="837755"/>
                  </a:lnTo>
                  <a:lnTo>
                    <a:pt x="285648" y="906233"/>
                  </a:lnTo>
                  <a:lnTo>
                    <a:pt x="329717" y="924687"/>
                  </a:lnTo>
                  <a:lnTo>
                    <a:pt x="377482" y="936599"/>
                  </a:lnTo>
                  <a:lnTo>
                    <a:pt x="428840" y="937844"/>
                  </a:lnTo>
                  <a:lnTo>
                    <a:pt x="483755" y="924306"/>
                  </a:lnTo>
                  <a:lnTo>
                    <a:pt x="521335" y="908431"/>
                  </a:lnTo>
                  <a:lnTo>
                    <a:pt x="568553" y="886612"/>
                  </a:lnTo>
                  <a:lnTo>
                    <a:pt x="620725" y="860729"/>
                  </a:lnTo>
                  <a:lnTo>
                    <a:pt x="673163" y="832662"/>
                  </a:lnTo>
                  <a:lnTo>
                    <a:pt x="721220" y="804278"/>
                  </a:lnTo>
                  <a:lnTo>
                    <a:pt x="760209" y="777443"/>
                  </a:lnTo>
                  <a:lnTo>
                    <a:pt x="800811" y="742899"/>
                  </a:lnTo>
                  <a:lnTo>
                    <a:pt x="832700" y="657504"/>
                  </a:lnTo>
                  <a:lnTo>
                    <a:pt x="846201" y="571169"/>
                  </a:lnTo>
                  <a:lnTo>
                    <a:pt x="852830" y="516001"/>
                  </a:lnTo>
                  <a:lnTo>
                    <a:pt x="857910" y="457974"/>
                  </a:lnTo>
                  <a:lnTo>
                    <a:pt x="861314" y="399897"/>
                  </a:lnTo>
                  <a:lnTo>
                    <a:pt x="862977" y="344538"/>
                  </a:lnTo>
                  <a:close/>
                </a:path>
              </a:pathLst>
            </a:custGeom>
            <a:solidFill>
              <a:srgbClr val="72B28C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7" name="object 17"/>
            <p:cNvSpPr/>
            <p:nvPr/>
          </p:nvSpPr>
          <p:spPr>
            <a:xfrm>
              <a:off x="7308036" y="3654005"/>
              <a:ext cx="863600" cy="937894"/>
            </a:xfrm>
            <a:custGeom>
              <a:avLst/>
              <a:gdLst/>
              <a:ahLst/>
              <a:cxnLst/>
              <a:rect l="l" t="t" r="r" b="b"/>
              <a:pathLst>
                <a:path w="863600" h="937895">
                  <a:moveTo>
                    <a:pt x="601450" y="0"/>
                  </a:moveTo>
                  <a:lnTo>
                    <a:pt x="566839" y="9411"/>
                  </a:lnTo>
                  <a:lnTo>
                    <a:pt x="561365" y="12551"/>
                  </a:lnTo>
                  <a:lnTo>
                    <a:pt x="538619" y="25324"/>
                  </a:lnTo>
                  <a:lnTo>
                    <a:pt x="508765" y="55542"/>
                  </a:lnTo>
                  <a:lnTo>
                    <a:pt x="483958" y="111735"/>
                  </a:lnTo>
                  <a:lnTo>
                    <a:pt x="468613" y="164508"/>
                  </a:lnTo>
                  <a:lnTo>
                    <a:pt x="454761" y="217853"/>
                  </a:lnTo>
                  <a:lnTo>
                    <a:pt x="441601" y="270014"/>
                  </a:lnTo>
                  <a:lnTo>
                    <a:pt x="428332" y="319237"/>
                  </a:lnTo>
                  <a:lnTo>
                    <a:pt x="414154" y="363765"/>
                  </a:lnTo>
                  <a:lnTo>
                    <a:pt x="398266" y="401843"/>
                  </a:lnTo>
                  <a:lnTo>
                    <a:pt x="358152" y="451625"/>
                  </a:lnTo>
                  <a:lnTo>
                    <a:pt x="357632" y="451676"/>
                  </a:lnTo>
                  <a:lnTo>
                    <a:pt x="357466" y="452298"/>
                  </a:lnTo>
                  <a:lnTo>
                    <a:pt x="219193" y="529627"/>
                  </a:lnTo>
                  <a:lnTo>
                    <a:pt x="119561" y="586700"/>
                  </a:lnTo>
                  <a:lnTo>
                    <a:pt x="78021" y="611286"/>
                  </a:lnTo>
                  <a:lnTo>
                    <a:pt x="26022" y="645740"/>
                  </a:lnTo>
                  <a:lnTo>
                    <a:pt x="0" y="686613"/>
                  </a:lnTo>
                  <a:lnTo>
                    <a:pt x="38" y="719176"/>
                  </a:lnTo>
                  <a:lnTo>
                    <a:pt x="26060" y="757771"/>
                  </a:lnTo>
                  <a:lnTo>
                    <a:pt x="102493" y="807058"/>
                  </a:lnTo>
                  <a:lnTo>
                    <a:pt x="155306" y="837754"/>
                  </a:lnTo>
                  <a:lnTo>
                    <a:pt x="285652" y="906230"/>
                  </a:lnTo>
                  <a:lnTo>
                    <a:pt x="329722" y="924687"/>
                  </a:lnTo>
                  <a:lnTo>
                    <a:pt x="377482" y="936591"/>
                  </a:lnTo>
                  <a:lnTo>
                    <a:pt x="428853" y="937834"/>
                  </a:lnTo>
                  <a:lnTo>
                    <a:pt x="483755" y="924306"/>
                  </a:lnTo>
                  <a:lnTo>
                    <a:pt x="521346" y="908430"/>
                  </a:lnTo>
                  <a:lnTo>
                    <a:pt x="568560" y="886612"/>
                  </a:lnTo>
                  <a:lnTo>
                    <a:pt x="620725" y="860729"/>
                  </a:lnTo>
                  <a:lnTo>
                    <a:pt x="673169" y="832656"/>
                  </a:lnTo>
                  <a:lnTo>
                    <a:pt x="721221" y="804269"/>
                  </a:lnTo>
                  <a:lnTo>
                    <a:pt x="760209" y="777443"/>
                  </a:lnTo>
                  <a:lnTo>
                    <a:pt x="800823" y="742889"/>
                  </a:lnTo>
                  <a:lnTo>
                    <a:pt x="832713" y="657496"/>
                  </a:lnTo>
                  <a:lnTo>
                    <a:pt x="846212" y="571170"/>
                  </a:lnTo>
                  <a:lnTo>
                    <a:pt x="852838" y="515993"/>
                  </a:lnTo>
                  <a:lnTo>
                    <a:pt x="857910" y="457971"/>
                  </a:lnTo>
                  <a:lnTo>
                    <a:pt x="861318" y="399888"/>
                  </a:lnTo>
                  <a:lnTo>
                    <a:pt x="862977" y="344530"/>
                  </a:lnTo>
                  <a:lnTo>
                    <a:pt x="862801" y="294680"/>
                  </a:lnTo>
                  <a:lnTo>
                    <a:pt x="860704" y="253124"/>
                  </a:lnTo>
                  <a:lnTo>
                    <a:pt x="850007" y="189677"/>
                  </a:lnTo>
                  <a:lnTo>
                    <a:pt x="830913" y="141037"/>
                  </a:lnTo>
                  <a:lnTo>
                    <a:pt x="804674" y="104095"/>
                  </a:lnTo>
                  <a:lnTo>
                    <a:pt x="772544" y="75743"/>
                  </a:lnTo>
                  <a:lnTo>
                    <a:pt x="735774" y="52870"/>
                  </a:lnTo>
                  <a:lnTo>
                    <a:pt x="685875" y="26320"/>
                  </a:lnTo>
                  <a:lnTo>
                    <a:pt x="641115" y="7166"/>
                  </a:lnTo>
                  <a:lnTo>
                    <a:pt x="601450" y="0"/>
                  </a:lnTo>
                  <a:close/>
                </a:path>
                <a:path w="863600" h="937895">
                  <a:moveTo>
                    <a:pt x="846226" y="571081"/>
                  </a:moveTo>
                  <a:close/>
                </a:path>
              </a:pathLst>
            </a:custGeom>
            <a:solidFill>
              <a:srgbClr val="28213D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8" name="object 18"/>
            <p:cNvSpPr/>
            <p:nvPr/>
          </p:nvSpPr>
          <p:spPr>
            <a:xfrm>
              <a:off x="7308579" y="4081449"/>
              <a:ext cx="791210" cy="478155"/>
            </a:xfrm>
            <a:custGeom>
              <a:avLst/>
              <a:gdLst/>
              <a:ahLst/>
              <a:cxnLst/>
              <a:rect l="l" t="t" r="r" b="b"/>
              <a:pathLst>
                <a:path w="791209" h="478154">
                  <a:moveTo>
                    <a:pt x="401907" y="0"/>
                  </a:moveTo>
                  <a:lnTo>
                    <a:pt x="357309" y="24636"/>
                  </a:lnTo>
                  <a:lnTo>
                    <a:pt x="253331" y="82638"/>
                  </a:lnTo>
                  <a:lnTo>
                    <a:pt x="134697" y="150147"/>
                  </a:lnTo>
                  <a:lnTo>
                    <a:pt x="46129" y="203301"/>
                  </a:lnTo>
                  <a:lnTo>
                    <a:pt x="13651" y="229406"/>
                  </a:lnTo>
                  <a:lnTo>
                    <a:pt x="0" y="253388"/>
                  </a:lnTo>
                  <a:lnTo>
                    <a:pt x="4260" y="275873"/>
                  </a:lnTo>
                  <a:lnTo>
                    <a:pt x="56631" y="318511"/>
                  </a:lnTo>
                  <a:lnTo>
                    <a:pt x="101950" y="346771"/>
                  </a:lnTo>
                  <a:lnTo>
                    <a:pt x="154763" y="377468"/>
                  </a:lnTo>
                  <a:lnTo>
                    <a:pt x="208359" y="405803"/>
                  </a:lnTo>
                  <a:lnTo>
                    <a:pt x="244809" y="425041"/>
                  </a:lnTo>
                  <a:lnTo>
                    <a:pt x="285109" y="445943"/>
                  </a:lnTo>
                  <a:lnTo>
                    <a:pt x="329179" y="464400"/>
                  </a:lnTo>
                  <a:lnTo>
                    <a:pt x="376939" y="476305"/>
                  </a:lnTo>
                  <a:lnTo>
                    <a:pt x="428310" y="477547"/>
                  </a:lnTo>
                  <a:lnTo>
                    <a:pt x="483212" y="464019"/>
                  </a:lnTo>
                  <a:lnTo>
                    <a:pt x="523886" y="446494"/>
                  </a:lnTo>
                  <a:lnTo>
                    <a:pt x="574839" y="422030"/>
                  </a:lnTo>
                  <a:lnTo>
                    <a:pt x="630460" y="393083"/>
                  </a:lnTo>
                  <a:lnTo>
                    <a:pt x="685138" y="362113"/>
                  </a:lnTo>
                  <a:lnTo>
                    <a:pt x="733262" y="331574"/>
                  </a:lnTo>
                  <a:lnTo>
                    <a:pt x="769220" y="303925"/>
                  </a:lnTo>
                  <a:lnTo>
                    <a:pt x="791123" y="252533"/>
                  </a:lnTo>
                  <a:lnTo>
                    <a:pt x="752208" y="213501"/>
                  </a:lnTo>
                  <a:lnTo>
                    <a:pt x="634516" y="138124"/>
                  </a:lnTo>
                  <a:lnTo>
                    <a:pt x="401907" y="0"/>
                  </a:lnTo>
                  <a:close/>
                </a:path>
              </a:pathLst>
            </a:custGeom>
            <a:solidFill>
              <a:srgbClr val="72B28C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9" name="object 19"/>
            <p:cNvSpPr/>
            <p:nvPr/>
          </p:nvSpPr>
          <p:spPr>
            <a:xfrm>
              <a:off x="7308579" y="4081449"/>
              <a:ext cx="791210" cy="478155"/>
            </a:xfrm>
            <a:custGeom>
              <a:avLst/>
              <a:gdLst/>
              <a:ahLst/>
              <a:cxnLst/>
              <a:rect l="l" t="t" r="r" b="b"/>
              <a:pathLst>
                <a:path w="791209" h="478154">
                  <a:moveTo>
                    <a:pt x="401907" y="0"/>
                  </a:moveTo>
                  <a:lnTo>
                    <a:pt x="357309" y="24636"/>
                  </a:lnTo>
                  <a:lnTo>
                    <a:pt x="253331" y="82638"/>
                  </a:lnTo>
                  <a:lnTo>
                    <a:pt x="134697" y="150147"/>
                  </a:lnTo>
                  <a:lnTo>
                    <a:pt x="46129" y="203301"/>
                  </a:lnTo>
                  <a:lnTo>
                    <a:pt x="13651" y="229406"/>
                  </a:lnTo>
                  <a:lnTo>
                    <a:pt x="0" y="253388"/>
                  </a:lnTo>
                  <a:lnTo>
                    <a:pt x="4260" y="275873"/>
                  </a:lnTo>
                  <a:lnTo>
                    <a:pt x="56631" y="318511"/>
                  </a:lnTo>
                  <a:lnTo>
                    <a:pt x="101950" y="346771"/>
                  </a:lnTo>
                  <a:lnTo>
                    <a:pt x="154763" y="377468"/>
                  </a:lnTo>
                  <a:lnTo>
                    <a:pt x="208359" y="405803"/>
                  </a:lnTo>
                  <a:lnTo>
                    <a:pt x="244809" y="425041"/>
                  </a:lnTo>
                  <a:lnTo>
                    <a:pt x="285109" y="445943"/>
                  </a:lnTo>
                  <a:lnTo>
                    <a:pt x="329179" y="464400"/>
                  </a:lnTo>
                  <a:lnTo>
                    <a:pt x="376939" y="476305"/>
                  </a:lnTo>
                  <a:lnTo>
                    <a:pt x="428310" y="477547"/>
                  </a:lnTo>
                  <a:lnTo>
                    <a:pt x="483212" y="464019"/>
                  </a:lnTo>
                  <a:lnTo>
                    <a:pt x="523886" y="446494"/>
                  </a:lnTo>
                  <a:lnTo>
                    <a:pt x="574839" y="422030"/>
                  </a:lnTo>
                  <a:lnTo>
                    <a:pt x="630460" y="393083"/>
                  </a:lnTo>
                  <a:lnTo>
                    <a:pt x="685138" y="362113"/>
                  </a:lnTo>
                  <a:lnTo>
                    <a:pt x="733262" y="331574"/>
                  </a:lnTo>
                  <a:lnTo>
                    <a:pt x="769220" y="303925"/>
                  </a:lnTo>
                  <a:lnTo>
                    <a:pt x="791123" y="252533"/>
                  </a:lnTo>
                  <a:lnTo>
                    <a:pt x="752208" y="213501"/>
                  </a:lnTo>
                  <a:lnTo>
                    <a:pt x="634516" y="138124"/>
                  </a:lnTo>
                  <a:lnTo>
                    <a:pt x="401907" y="0"/>
                  </a:lnTo>
                  <a:close/>
                </a:path>
              </a:pathLst>
            </a:custGeom>
            <a:solidFill>
              <a:srgbClr val="28213D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0" name="object 20"/>
            <p:cNvSpPr/>
            <p:nvPr/>
          </p:nvSpPr>
          <p:spPr>
            <a:xfrm>
              <a:off x="7849158" y="3654010"/>
              <a:ext cx="298450" cy="174625"/>
            </a:xfrm>
            <a:custGeom>
              <a:avLst/>
              <a:gdLst/>
              <a:ahLst/>
              <a:cxnLst/>
              <a:rect l="l" t="t" r="r" b="b"/>
              <a:pathLst>
                <a:path w="298450" h="174625">
                  <a:moveTo>
                    <a:pt x="60318" y="0"/>
                  </a:moveTo>
                  <a:lnTo>
                    <a:pt x="25692" y="9406"/>
                  </a:lnTo>
                  <a:lnTo>
                    <a:pt x="0" y="23871"/>
                  </a:lnTo>
                  <a:lnTo>
                    <a:pt x="34190" y="16318"/>
                  </a:lnTo>
                  <a:lnTo>
                    <a:pt x="73177" y="24196"/>
                  </a:lnTo>
                  <a:lnTo>
                    <a:pt x="116993" y="43250"/>
                  </a:lnTo>
                  <a:lnTo>
                    <a:pt x="165671" y="69223"/>
                  </a:lnTo>
                  <a:lnTo>
                    <a:pt x="225301" y="110982"/>
                  </a:lnTo>
                  <a:lnTo>
                    <a:pt x="269138" y="174582"/>
                  </a:lnTo>
                  <a:lnTo>
                    <a:pt x="297916" y="157945"/>
                  </a:lnTo>
                  <a:lnTo>
                    <a:pt x="278372" y="122583"/>
                  </a:lnTo>
                  <a:lnTo>
                    <a:pt x="225982" y="71918"/>
                  </a:lnTo>
                  <a:lnTo>
                    <a:pt x="144758" y="26302"/>
                  </a:lnTo>
                  <a:lnTo>
                    <a:pt x="99991" y="7156"/>
                  </a:lnTo>
                  <a:lnTo>
                    <a:pt x="60318" y="0"/>
                  </a:lnTo>
                  <a:close/>
                </a:path>
              </a:pathLst>
            </a:custGeom>
            <a:solidFill>
              <a:srgbClr val="72B28C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1" name="object 21"/>
            <p:cNvSpPr/>
            <p:nvPr/>
          </p:nvSpPr>
          <p:spPr>
            <a:xfrm>
              <a:off x="7849158" y="3654010"/>
              <a:ext cx="298450" cy="174625"/>
            </a:xfrm>
            <a:custGeom>
              <a:avLst/>
              <a:gdLst/>
              <a:ahLst/>
              <a:cxnLst/>
              <a:rect l="l" t="t" r="r" b="b"/>
              <a:pathLst>
                <a:path w="298450" h="174625">
                  <a:moveTo>
                    <a:pt x="60318" y="0"/>
                  </a:moveTo>
                  <a:lnTo>
                    <a:pt x="25692" y="9406"/>
                  </a:lnTo>
                  <a:lnTo>
                    <a:pt x="0" y="23871"/>
                  </a:lnTo>
                  <a:lnTo>
                    <a:pt x="34190" y="16318"/>
                  </a:lnTo>
                  <a:lnTo>
                    <a:pt x="73177" y="24196"/>
                  </a:lnTo>
                  <a:lnTo>
                    <a:pt x="116993" y="43250"/>
                  </a:lnTo>
                  <a:lnTo>
                    <a:pt x="165671" y="69223"/>
                  </a:lnTo>
                  <a:lnTo>
                    <a:pt x="225301" y="110982"/>
                  </a:lnTo>
                  <a:lnTo>
                    <a:pt x="269138" y="174582"/>
                  </a:lnTo>
                  <a:lnTo>
                    <a:pt x="297916" y="157945"/>
                  </a:lnTo>
                  <a:lnTo>
                    <a:pt x="278372" y="122583"/>
                  </a:lnTo>
                  <a:lnTo>
                    <a:pt x="225982" y="71918"/>
                  </a:lnTo>
                  <a:lnTo>
                    <a:pt x="144758" y="26302"/>
                  </a:lnTo>
                  <a:lnTo>
                    <a:pt x="99991" y="7156"/>
                  </a:lnTo>
                  <a:lnTo>
                    <a:pt x="60318" y="0"/>
                  </a:lnTo>
                  <a:close/>
                </a:path>
              </a:pathLst>
            </a:custGeom>
            <a:solidFill>
              <a:srgbClr val="28213D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2" name="object 22"/>
            <p:cNvSpPr/>
            <p:nvPr/>
          </p:nvSpPr>
          <p:spPr>
            <a:xfrm>
              <a:off x="7657529" y="3671669"/>
              <a:ext cx="484505" cy="705485"/>
            </a:xfrm>
            <a:custGeom>
              <a:avLst/>
              <a:gdLst/>
              <a:ahLst/>
              <a:cxnLst/>
              <a:rect l="l" t="t" r="r" b="b"/>
              <a:pathLst>
                <a:path w="484504" h="705485">
                  <a:moveTo>
                    <a:pt x="239576" y="0"/>
                  </a:moveTo>
                  <a:lnTo>
                    <a:pt x="179682" y="14168"/>
                  </a:lnTo>
                  <a:lnTo>
                    <a:pt x="155246" y="44462"/>
                  </a:lnTo>
                  <a:lnTo>
                    <a:pt x="134453" y="94070"/>
                  </a:lnTo>
                  <a:lnTo>
                    <a:pt x="119111" y="146843"/>
                  </a:lnTo>
                  <a:lnTo>
                    <a:pt x="105260" y="200188"/>
                  </a:lnTo>
                  <a:lnTo>
                    <a:pt x="92101" y="252350"/>
                  </a:lnTo>
                  <a:lnTo>
                    <a:pt x="78833" y="301572"/>
                  </a:lnTo>
                  <a:lnTo>
                    <a:pt x="64655" y="346100"/>
                  </a:lnTo>
                  <a:lnTo>
                    <a:pt x="48767" y="384178"/>
                  </a:lnTo>
                  <a:lnTo>
                    <a:pt x="8659" y="433960"/>
                  </a:lnTo>
                  <a:lnTo>
                    <a:pt x="0" y="436743"/>
                  </a:lnTo>
                  <a:lnTo>
                    <a:pt x="11439" y="450175"/>
                  </a:lnTo>
                  <a:lnTo>
                    <a:pt x="55870" y="485510"/>
                  </a:lnTo>
                  <a:lnTo>
                    <a:pt x="146187" y="554001"/>
                  </a:lnTo>
                  <a:lnTo>
                    <a:pt x="185097" y="580981"/>
                  </a:lnTo>
                  <a:lnTo>
                    <a:pt x="225053" y="605377"/>
                  </a:lnTo>
                  <a:lnTo>
                    <a:pt x="296327" y="646266"/>
                  </a:lnTo>
                  <a:lnTo>
                    <a:pt x="348858" y="675910"/>
                  </a:lnTo>
                  <a:lnTo>
                    <a:pt x="389032" y="695404"/>
                  </a:lnTo>
                  <a:lnTo>
                    <a:pt x="428902" y="705080"/>
                  </a:lnTo>
                  <a:lnTo>
                    <a:pt x="441912" y="684491"/>
                  </a:lnTo>
                  <a:lnTo>
                    <a:pt x="453411" y="647921"/>
                  </a:lnTo>
                  <a:lnTo>
                    <a:pt x="463288" y="599029"/>
                  </a:lnTo>
                  <a:lnTo>
                    <a:pt x="471431" y="541476"/>
                  </a:lnTo>
                  <a:lnTo>
                    <a:pt x="477729" y="478919"/>
                  </a:lnTo>
                  <a:lnTo>
                    <a:pt x="482070" y="415018"/>
                  </a:lnTo>
                  <a:lnTo>
                    <a:pt x="484344" y="353432"/>
                  </a:lnTo>
                  <a:lnTo>
                    <a:pt x="484438" y="297820"/>
                  </a:lnTo>
                  <a:lnTo>
                    <a:pt x="482242" y="251842"/>
                  </a:lnTo>
                  <a:lnTo>
                    <a:pt x="471550" y="188390"/>
                  </a:lnTo>
                  <a:lnTo>
                    <a:pt x="452456" y="139750"/>
                  </a:lnTo>
                  <a:lnTo>
                    <a:pt x="426216" y="102810"/>
                  </a:lnTo>
                  <a:lnTo>
                    <a:pt x="394083" y="74460"/>
                  </a:lnTo>
                  <a:lnTo>
                    <a:pt x="357312" y="51589"/>
                  </a:lnTo>
                  <a:lnTo>
                    <a:pt x="314317" y="28521"/>
                  </a:lnTo>
                  <a:lnTo>
                    <a:pt x="275079" y="10364"/>
                  </a:lnTo>
                  <a:lnTo>
                    <a:pt x="239576" y="0"/>
                  </a:lnTo>
                  <a:close/>
                </a:path>
              </a:pathLst>
            </a:custGeom>
            <a:solidFill>
              <a:srgbClr val="60547C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3" name="object 23"/>
          <p:cNvSpPr/>
          <p:nvPr/>
        </p:nvSpPr>
        <p:spPr>
          <a:xfrm>
            <a:off x="6897090" y="5365381"/>
            <a:ext cx="1434465" cy="934719"/>
          </a:xfrm>
          <a:custGeom>
            <a:avLst/>
            <a:gdLst/>
            <a:ahLst/>
            <a:cxnLst/>
            <a:rect l="l" t="t" r="r" b="b"/>
            <a:pathLst>
              <a:path w="1434465" h="934720">
                <a:moveTo>
                  <a:pt x="1433995" y="382384"/>
                </a:moveTo>
                <a:lnTo>
                  <a:pt x="1423403" y="313651"/>
                </a:lnTo>
                <a:lnTo>
                  <a:pt x="1392897" y="248958"/>
                </a:lnTo>
                <a:lnTo>
                  <a:pt x="1344307" y="189395"/>
                </a:lnTo>
                <a:lnTo>
                  <a:pt x="1313815" y="161861"/>
                </a:lnTo>
                <a:lnTo>
                  <a:pt x="1279499" y="136029"/>
                </a:lnTo>
                <a:lnTo>
                  <a:pt x="1241602" y="112001"/>
                </a:lnTo>
                <a:lnTo>
                  <a:pt x="1200340" y="89941"/>
                </a:lnTo>
                <a:lnTo>
                  <a:pt x="1155941" y="69964"/>
                </a:lnTo>
                <a:lnTo>
                  <a:pt x="1108659" y="52209"/>
                </a:lnTo>
                <a:lnTo>
                  <a:pt x="1058710" y="36817"/>
                </a:lnTo>
                <a:lnTo>
                  <a:pt x="1006335" y="23926"/>
                </a:lnTo>
                <a:lnTo>
                  <a:pt x="951750" y="13665"/>
                </a:lnTo>
                <a:lnTo>
                  <a:pt x="895197" y="6172"/>
                </a:lnTo>
                <a:lnTo>
                  <a:pt x="836917" y="1574"/>
                </a:lnTo>
                <a:lnTo>
                  <a:pt x="777138" y="0"/>
                </a:lnTo>
                <a:lnTo>
                  <a:pt x="717346" y="1574"/>
                </a:lnTo>
                <a:lnTo>
                  <a:pt x="659066" y="6172"/>
                </a:lnTo>
                <a:lnTo>
                  <a:pt x="602513" y="13665"/>
                </a:lnTo>
                <a:lnTo>
                  <a:pt x="547928" y="23926"/>
                </a:lnTo>
                <a:lnTo>
                  <a:pt x="495554" y="36817"/>
                </a:lnTo>
                <a:lnTo>
                  <a:pt x="445604" y="52209"/>
                </a:lnTo>
                <a:lnTo>
                  <a:pt x="398322" y="69964"/>
                </a:lnTo>
                <a:lnTo>
                  <a:pt x="353923" y="89941"/>
                </a:lnTo>
                <a:lnTo>
                  <a:pt x="312661" y="112001"/>
                </a:lnTo>
                <a:lnTo>
                  <a:pt x="274764" y="136029"/>
                </a:lnTo>
                <a:lnTo>
                  <a:pt x="240449" y="161861"/>
                </a:lnTo>
                <a:lnTo>
                  <a:pt x="209956" y="189395"/>
                </a:lnTo>
                <a:lnTo>
                  <a:pt x="183515" y="218465"/>
                </a:lnTo>
                <a:lnTo>
                  <a:pt x="143738" y="280733"/>
                </a:lnTo>
                <a:lnTo>
                  <a:pt x="122961" y="347586"/>
                </a:lnTo>
                <a:lnTo>
                  <a:pt x="120281" y="382384"/>
                </a:lnTo>
                <a:lnTo>
                  <a:pt x="122961" y="417195"/>
                </a:lnTo>
                <a:lnTo>
                  <a:pt x="143738" y="484047"/>
                </a:lnTo>
                <a:lnTo>
                  <a:pt x="183515" y="546315"/>
                </a:lnTo>
                <a:lnTo>
                  <a:pt x="209956" y="575386"/>
                </a:lnTo>
                <a:lnTo>
                  <a:pt x="240449" y="602919"/>
                </a:lnTo>
                <a:lnTo>
                  <a:pt x="242836" y="604723"/>
                </a:lnTo>
                <a:lnTo>
                  <a:pt x="0" y="934631"/>
                </a:lnTo>
                <a:lnTo>
                  <a:pt x="382917" y="687895"/>
                </a:lnTo>
                <a:lnTo>
                  <a:pt x="398322" y="694817"/>
                </a:lnTo>
                <a:lnTo>
                  <a:pt x="445604" y="712571"/>
                </a:lnTo>
                <a:lnTo>
                  <a:pt x="495554" y="727964"/>
                </a:lnTo>
                <a:lnTo>
                  <a:pt x="547928" y="740854"/>
                </a:lnTo>
                <a:lnTo>
                  <a:pt x="602513" y="751116"/>
                </a:lnTo>
                <a:lnTo>
                  <a:pt x="659066" y="758609"/>
                </a:lnTo>
                <a:lnTo>
                  <a:pt x="717346" y="763206"/>
                </a:lnTo>
                <a:lnTo>
                  <a:pt x="777138" y="764768"/>
                </a:lnTo>
                <a:lnTo>
                  <a:pt x="836917" y="763206"/>
                </a:lnTo>
                <a:lnTo>
                  <a:pt x="895197" y="758609"/>
                </a:lnTo>
                <a:lnTo>
                  <a:pt x="951750" y="751116"/>
                </a:lnTo>
                <a:lnTo>
                  <a:pt x="1006335" y="740854"/>
                </a:lnTo>
                <a:lnTo>
                  <a:pt x="1058710" y="727964"/>
                </a:lnTo>
                <a:lnTo>
                  <a:pt x="1108659" y="712571"/>
                </a:lnTo>
                <a:lnTo>
                  <a:pt x="1155941" y="694817"/>
                </a:lnTo>
                <a:lnTo>
                  <a:pt x="1200340" y="674839"/>
                </a:lnTo>
                <a:lnTo>
                  <a:pt x="1241602" y="652780"/>
                </a:lnTo>
                <a:lnTo>
                  <a:pt x="1279499" y="628751"/>
                </a:lnTo>
                <a:lnTo>
                  <a:pt x="1313815" y="602919"/>
                </a:lnTo>
                <a:lnTo>
                  <a:pt x="1344307" y="575386"/>
                </a:lnTo>
                <a:lnTo>
                  <a:pt x="1370749" y="546315"/>
                </a:lnTo>
                <a:lnTo>
                  <a:pt x="1410525" y="484047"/>
                </a:lnTo>
                <a:lnTo>
                  <a:pt x="1431302" y="417195"/>
                </a:lnTo>
                <a:lnTo>
                  <a:pt x="1433995" y="382384"/>
                </a:lnTo>
                <a:close/>
              </a:path>
            </a:pathLst>
          </a:custGeom>
          <a:solidFill>
            <a:srgbClr val="42BB93"/>
          </a:solidFill>
        </p:spPr>
        <p:txBody>
          <a:bodyPr wrap="square" lIns="0" tIns="0" rIns="0" bIns="0" rtlCol="0"/>
          <a:lstStyle/>
          <a:p/>
        </p:txBody>
      </p:sp>
      <p:grpSp>
        <p:nvGrpSpPr>
          <p:cNvPr id="24" name="object 24"/>
          <p:cNvGrpSpPr/>
          <p:nvPr/>
        </p:nvGrpSpPr>
        <p:grpSpPr>
          <a:xfrm>
            <a:off x="0" y="6615010"/>
            <a:ext cx="10692130" cy="588645"/>
            <a:chOff x="0" y="6615010"/>
            <a:chExt cx="10692130" cy="588645"/>
          </a:xfrm>
        </p:grpSpPr>
        <p:sp>
          <p:nvSpPr>
            <p:cNvPr id="25" name="object 25"/>
            <p:cNvSpPr/>
            <p:nvPr/>
          </p:nvSpPr>
          <p:spPr>
            <a:xfrm>
              <a:off x="0" y="6615010"/>
              <a:ext cx="1058545" cy="588645"/>
            </a:xfrm>
            <a:custGeom>
              <a:avLst/>
              <a:gdLst/>
              <a:ahLst/>
              <a:cxnLst/>
              <a:rect l="l" t="t" r="r" b="b"/>
              <a:pathLst>
                <a:path w="1058545" h="588645">
                  <a:moveTo>
                    <a:pt x="1058392" y="0"/>
                  </a:moveTo>
                  <a:lnTo>
                    <a:pt x="0" y="0"/>
                  </a:lnTo>
                  <a:lnTo>
                    <a:pt x="0" y="588048"/>
                  </a:lnTo>
                  <a:lnTo>
                    <a:pt x="1058392" y="588048"/>
                  </a:lnTo>
                  <a:lnTo>
                    <a:pt x="1058392" y="0"/>
                  </a:lnTo>
                  <a:close/>
                </a:path>
              </a:pathLst>
            </a:custGeom>
            <a:solidFill>
              <a:srgbClr val="61578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6" name="object 26"/>
            <p:cNvSpPr/>
            <p:nvPr/>
          </p:nvSpPr>
          <p:spPr>
            <a:xfrm>
              <a:off x="1058405" y="6615010"/>
              <a:ext cx="9634220" cy="588645"/>
            </a:xfrm>
            <a:custGeom>
              <a:avLst/>
              <a:gdLst/>
              <a:ahLst/>
              <a:cxnLst/>
              <a:rect l="l" t="t" r="r" b="b"/>
              <a:pathLst>
                <a:path w="9634220" h="588645">
                  <a:moveTo>
                    <a:pt x="9633598" y="543052"/>
                  </a:moveTo>
                  <a:lnTo>
                    <a:pt x="0" y="543052"/>
                  </a:lnTo>
                  <a:lnTo>
                    <a:pt x="0" y="588048"/>
                  </a:lnTo>
                  <a:lnTo>
                    <a:pt x="9633598" y="588048"/>
                  </a:lnTo>
                  <a:lnTo>
                    <a:pt x="9633598" y="543052"/>
                  </a:lnTo>
                  <a:close/>
                </a:path>
                <a:path w="9634220" h="588645">
                  <a:moveTo>
                    <a:pt x="9633598" y="0"/>
                  </a:moveTo>
                  <a:lnTo>
                    <a:pt x="0" y="0"/>
                  </a:lnTo>
                  <a:lnTo>
                    <a:pt x="0" y="44996"/>
                  </a:lnTo>
                  <a:lnTo>
                    <a:pt x="9633598" y="44996"/>
                  </a:lnTo>
                  <a:lnTo>
                    <a:pt x="9633598" y="0"/>
                  </a:lnTo>
                  <a:close/>
                </a:path>
              </a:pathLst>
            </a:custGeom>
            <a:solidFill>
              <a:srgbClr val="42BB93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27" name="object 27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8745143" y="6722391"/>
              <a:ext cx="758761" cy="317573"/>
            </a:xfrm>
            <a:prstGeom prst="rect">
              <a:avLst/>
            </a:prstGeom>
          </p:spPr>
        </p:pic>
        <p:pic>
          <p:nvPicPr>
            <p:cNvPr id="28" name="object 28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7775447" y="6725246"/>
              <a:ext cx="732920" cy="384340"/>
            </a:xfrm>
            <a:prstGeom prst="rect">
              <a:avLst/>
            </a:prstGeom>
          </p:spPr>
        </p:pic>
        <p:pic>
          <p:nvPicPr>
            <p:cNvPr id="29" name="object 29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9597593" y="6674802"/>
              <a:ext cx="575487" cy="505028"/>
            </a:xfrm>
            <a:prstGeom prst="rect">
              <a:avLst/>
            </a:prstGeom>
          </p:spPr>
        </p:pic>
      </p:grpSp>
      <p:sp>
        <p:nvSpPr>
          <p:cNvPr id="30" name="object 30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4445" rIns="0" bIns="0" rtlCol="0" vert="horz">
            <a:spAutoFit/>
          </a:bodyPr>
          <a:lstStyle/>
          <a:p>
            <a:pPr marL="50165">
              <a:lnSpc>
                <a:spcPct val="100000"/>
              </a:lnSpc>
              <a:spcBef>
                <a:spcPts val="35"/>
              </a:spcBef>
            </a:pPr>
            <a:fld id="{81D60167-4931-47E6-BA6A-407CBD079E47}" type="slidenum">
              <a:rPr dirty="0" spc="-80"/>
              <a:t>32</a:t>
            </a:fld>
          </a:p>
        </p:txBody>
      </p:sp>
      <p:sp>
        <p:nvSpPr>
          <p:cNvPr id="31" name="object 31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2349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85"/>
              </a:spcBef>
            </a:pPr>
            <a:r>
              <a:rPr dirty="0" spc="140"/>
              <a:t>М</a:t>
            </a:r>
            <a:r>
              <a:rPr dirty="0" spc="90"/>
              <a:t>о</a:t>
            </a:r>
            <a:r>
              <a:rPr dirty="0" spc="15"/>
              <a:t>д</a:t>
            </a:r>
            <a:r>
              <a:rPr dirty="0" spc="-30"/>
              <a:t>у</a:t>
            </a:r>
            <a:r>
              <a:rPr dirty="0" spc="15"/>
              <a:t>ль</a:t>
            </a:r>
            <a:r>
              <a:rPr dirty="0" spc="-135"/>
              <a:t> </a:t>
            </a:r>
            <a:r>
              <a:rPr dirty="0" spc="-100"/>
              <a:t>5</a:t>
            </a:r>
          </a:p>
        </p:txBody>
      </p:sp>
      <p:sp>
        <p:nvSpPr>
          <p:cNvPr id="32" name="object 32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571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45"/>
              </a:spcBef>
            </a:pPr>
            <a:r>
              <a:rPr dirty="0" spc="40"/>
              <a:t>Національний</a:t>
            </a:r>
            <a:r>
              <a:rPr dirty="0" spc="-45"/>
              <a:t> </a:t>
            </a:r>
            <a:r>
              <a:rPr dirty="0" spc="10"/>
              <a:t>проєкт:</a:t>
            </a:r>
            <a:r>
              <a:rPr dirty="0" spc="-45"/>
              <a:t> </a:t>
            </a:r>
            <a:r>
              <a:rPr dirty="0" spc="60"/>
              <a:t>пишемо</a:t>
            </a:r>
            <a:r>
              <a:rPr dirty="0" spc="-40"/>
              <a:t> </a:t>
            </a:r>
            <a:r>
              <a:rPr dirty="0" spc="65"/>
              <a:t>есе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832038" y="2291016"/>
            <a:ext cx="7028180" cy="1384300"/>
          </a:xfrm>
          <a:prstGeom prst="rect"/>
        </p:spPr>
        <p:txBody>
          <a:bodyPr wrap="square" lIns="0" tIns="38100" rIns="0" bIns="0" rtlCol="0" vert="horz">
            <a:spAutoFit/>
          </a:bodyPr>
          <a:lstStyle/>
          <a:p>
            <a:pPr marL="12700" marR="5080" indent="1021715">
              <a:lnSpc>
                <a:spcPts val="5300"/>
              </a:lnSpc>
              <a:spcBef>
                <a:spcPts val="300"/>
              </a:spcBef>
            </a:pPr>
            <a:r>
              <a:rPr dirty="0" sz="4500" spc="-210">
                <a:solidFill>
                  <a:srgbClr val="58595B"/>
                </a:solidFill>
              </a:rPr>
              <a:t>По</a:t>
            </a:r>
            <a:r>
              <a:rPr dirty="0" sz="4500" spc="-265">
                <a:solidFill>
                  <a:srgbClr val="58595B"/>
                </a:solidFill>
              </a:rPr>
              <a:t>с</a:t>
            </a:r>
            <a:r>
              <a:rPr dirty="0" sz="4500" spc="-340">
                <a:solidFill>
                  <a:srgbClr val="58595B"/>
                </a:solidFill>
              </a:rPr>
              <a:t>л</a:t>
            </a:r>
            <a:r>
              <a:rPr dirty="0" sz="4500" spc="-315">
                <a:solidFill>
                  <a:srgbClr val="58595B"/>
                </a:solidFill>
              </a:rPr>
              <a:t>у</a:t>
            </a:r>
            <a:r>
              <a:rPr dirty="0" sz="4500" spc="-615">
                <a:solidFill>
                  <a:srgbClr val="58595B"/>
                </a:solidFill>
              </a:rPr>
              <a:t>х</a:t>
            </a:r>
            <a:r>
              <a:rPr dirty="0" sz="4500" spc="-185">
                <a:solidFill>
                  <a:srgbClr val="58595B"/>
                </a:solidFill>
              </a:rPr>
              <a:t>аймо</a:t>
            </a:r>
            <a:r>
              <a:rPr dirty="0" sz="4500" spc="-295">
                <a:solidFill>
                  <a:srgbClr val="58595B"/>
                </a:solidFill>
              </a:rPr>
              <a:t> </a:t>
            </a:r>
            <a:r>
              <a:rPr dirty="0" sz="4500" spc="-254">
                <a:solidFill>
                  <a:srgbClr val="58595B"/>
                </a:solidFill>
              </a:rPr>
              <a:t>тих,  </a:t>
            </a:r>
            <a:r>
              <a:rPr dirty="0" sz="4500" spc="-615">
                <a:solidFill>
                  <a:srgbClr val="58595B"/>
                </a:solidFill>
              </a:rPr>
              <a:t>х</a:t>
            </a:r>
            <a:r>
              <a:rPr dirty="0" sz="4500" spc="-175">
                <a:solidFill>
                  <a:srgbClr val="58595B"/>
                </a:solidFill>
              </a:rPr>
              <a:t>т</a:t>
            </a:r>
            <a:r>
              <a:rPr dirty="0" sz="4500" spc="-120">
                <a:solidFill>
                  <a:srgbClr val="58595B"/>
                </a:solidFill>
              </a:rPr>
              <a:t>о</a:t>
            </a:r>
            <a:r>
              <a:rPr dirty="0" sz="4500" spc="-295">
                <a:solidFill>
                  <a:srgbClr val="58595B"/>
                </a:solidFill>
              </a:rPr>
              <a:t> </a:t>
            </a:r>
            <a:r>
              <a:rPr dirty="0" sz="4500" spc="-220">
                <a:solidFill>
                  <a:srgbClr val="58595B"/>
                </a:solidFill>
              </a:rPr>
              <a:t>«сидить</a:t>
            </a:r>
            <a:r>
              <a:rPr dirty="0" sz="4500" spc="-295">
                <a:solidFill>
                  <a:srgbClr val="58595B"/>
                </a:solidFill>
              </a:rPr>
              <a:t> </a:t>
            </a:r>
            <a:r>
              <a:rPr dirty="0" sz="4500" spc="-480">
                <a:solidFill>
                  <a:srgbClr val="58595B"/>
                </a:solidFill>
              </a:rPr>
              <a:t>за</a:t>
            </a:r>
            <a:r>
              <a:rPr dirty="0" sz="4500" spc="-295">
                <a:solidFill>
                  <a:srgbClr val="58595B"/>
                </a:solidFill>
              </a:rPr>
              <a:t> </a:t>
            </a:r>
            <a:r>
              <a:rPr dirty="0" sz="4500" spc="-470">
                <a:solidFill>
                  <a:srgbClr val="58595B"/>
                </a:solidFill>
              </a:rPr>
              <a:t>с</a:t>
            </a:r>
            <a:r>
              <a:rPr dirty="0" sz="4500" spc="-175">
                <a:solidFill>
                  <a:srgbClr val="58595B"/>
                </a:solidFill>
              </a:rPr>
              <a:t>т</a:t>
            </a:r>
            <a:r>
              <a:rPr dirty="0" sz="4500" spc="-140">
                <a:solidFill>
                  <a:srgbClr val="58595B"/>
                </a:solidFill>
              </a:rPr>
              <a:t>о</a:t>
            </a:r>
            <a:r>
              <a:rPr dirty="0" sz="4500" spc="-365">
                <a:solidFill>
                  <a:srgbClr val="58595B"/>
                </a:solidFill>
              </a:rPr>
              <a:t>лом</a:t>
            </a:r>
            <a:r>
              <a:rPr dirty="0" sz="4500" spc="-360">
                <a:solidFill>
                  <a:srgbClr val="58595B"/>
                </a:solidFill>
              </a:rPr>
              <a:t>»</a:t>
            </a:r>
            <a:r>
              <a:rPr dirty="0" sz="4500" spc="-480">
                <a:solidFill>
                  <a:srgbClr val="58595B"/>
                </a:solidFill>
              </a:rPr>
              <a:t>.</a:t>
            </a:r>
            <a:endParaRPr sz="4500"/>
          </a:p>
        </p:txBody>
      </p:sp>
      <p:grpSp>
        <p:nvGrpSpPr>
          <p:cNvPr id="3" name="object 3"/>
          <p:cNvGrpSpPr/>
          <p:nvPr/>
        </p:nvGrpSpPr>
        <p:grpSpPr>
          <a:xfrm>
            <a:off x="0" y="6615010"/>
            <a:ext cx="10692130" cy="588645"/>
            <a:chOff x="0" y="6615010"/>
            <a:chExt cx="10692130" cy="588645"/>
          </a:xfrm>
        </p:grpSpPr>
        <p:sp>
          <p:nvSpPr>
            <p:cNvPr id="4" name="object 4"/>
            <p:cNvSpPr/>
            <p:nvPr/>
          </p:nvSpPr>
          <p:spPr>
            <a:xfrm>
              <a:off x="0" y="6615010"/>
              <a:ext cx="1058545" cy="588645"/>
            </a:xfrm>
            <a:custGeom>
              <a:avLst/>
              <a:gdLst/>
              <a:ahLst/>
              <a:cxnLst/>
              <a:rect l="l" t="t" r="r" b="b"/>
              <a:pathLst>
                <a:path w="1058545" h="588645">
                  <a:moveTo>
                    <a:pt x="1058392" y="0"/>
                  </a:moveTo>
                  <a:lnTo>
                    <a:pt x="0" y="0"/>
                  </a:lnTo>
                  <a:lnTo>
                    <a:pt x="0" y="588048"/>
                  </a:lnTo>
                  <a:lnTo>
                    <a:pt x="1058392" y="588048"/>
                  </a:lnTo>
                  <a:lnTo>
                    <a:pt x="1058392" y="0"/>
                  </a:lnTo>
                  <a:close/>
                </a:path>
              </a:pathLst>
            </a:custGeom>
            <a:solidFill>
              <a:srgbClr val="61578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/>
            <p:cNvSpPr/>
            <p:nvPr/>
          </p:nvSpPr>
          <p:spPr>
            <a:xfrm>
              <a:off x="1058405" y="6615010"/>
              <a:ext cx="9634220" cy="588645"/>
            </a:xfrm>
            <a:custGeom>
              <a:avLst/>
              <a:gdLst/>
              <a:ahLst/>
              <a:cxnLst/>
              <a:rect l="l" t="t" r="r" b="b"/>
              <a:pathLst>
                <a:path w="9634220" h="588645">
                  <a:moveTo>
                    <a:pt x="9633598" y="543052"/>
                  </a:moveTo>
                  <a:lnTo>
                    <a:pt x="0" y="543052"/>
                  </a:lnTo>
                  <a:lnTo>
                    <a:pt x="0" y="588048"/>
                  </a:lnTo>
                  <a:lnTo>
                    <a:pt x="9633598" y="588048"/>
                  </a:lnTo>
                  <a:lnTo>
                    <a:pt x="9633598" y="543052"/>
                  </a:lnTo>
                  <a:close/>
                </a:path>
                <a:path w="9634220" h="588645">
                  <a:moveTo>
                    <a:pt x="9633598" y="0"/>
                  </a:moveTo>
                  <a:lnTo>
                    <a:pt x="0" y="0"/>
                  </a:lnTo>
                  <a:lnTo>
                    <a:pt x="0" y="44996"/>
                  </a:lnTo>
                  <a:lnTo>
                    <a:pt x="9633598" y="44996"/>
                  </a:lnTo>
                  <a:lnTo>
                    <a:pt x="9633598" y="0"/>
                  </a:lnTo>
                  <a:close/>
                </a:path>
              </a:pathLst>
            </a:custGeom>
            <a:solidFill>
              <a:srgbClr val="42BB93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6" name="object 6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8745143" y="6722391"/>
              <a:ext cx="758761" cy="317573"/>
            </a:xfrm>
            <a:prstGeom prst="rect">
              <a:avLst/>
            </a:prstGeom>
          </p:spPr>
        </p:pic>
        <p:pic>
          <p:nvPicPr>
            <p:cNvPr id="7" name="object 7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775447" y="6725246"/>
              <a:ext cx="732920" cy="384340"/>
            </a:xfrm>
            <a:prstGeom prst="rect">
              <a:avLst/>
            </a:prstGeom>
          </p:spPr>
        </p:pic>
        <p:pic>
          <p:nvPicPr>
            <p:cNvPr id="8" name="object 8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9597593" y="6674802"/>
              <a:ext cx="575487" cy="505028"/>
            </a:xfrm>
            <a:prstGeom prst="rect">
              <a:avLst/>
            </a:prstGeom>
          </p:spPr>
        </p:pic>
      </p:grpSp>
      <p:sp>
        <p:nvSpPr>
          <p:cNvPr id="9" name="object 9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4445" rIns="0" bIns="0" rtlCol="0" vert="horz">
            <a:spAutoFit/>
          </a:bodyPr>
          <a:lstStyle/>
          <a:p>
            <a:pPr marL="50165">
              <a:lnSpc>
                <a:spcPct val="100000"/>
              </a:lnSpc>
              <a:spcBef>
                <a:spcPts val="35"/>
              </a:spcBef>
            </a:pPr>
            <a:fld id="{81D60167-4931-47E6-BA6A-407CBD079E47}" type="slidenum">
              <a:rPr dirty="0" spc="-80"/>
              <a:t>32</a:t>
            </a:fld>
          </a:p>
        </p:txBody>
      </p:sp>
      <p:sp>
        <p:nvSpPr>
          <p:cNvPr id="10" name="object 10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2349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85"/>
              </a:spcBef>
            </a:pPr>
            <a:r>
              <a:rPr dirty="0" spc="140"/>
              <a:t>М</a:t>
            </a:r>
            <a:r>
              <a:rPr dirty="0" spc="90"/>
              <a:t>о</a:t>
            </a:r>
            <a:r>
              <a:rPr dirty="0" spc="15"/>
              <a:t>д</a:t>
            </a:r>
            <a:r>
              <a:rPr dirty="0" spc="-30"/>
              <a:t>у</a:t>
            </a:r>
            <a:r>
              <a:rPr dirty="0" spc="15"/>
              <a:t>ль</a:t>
            </a:r>
            <a:r>
              <a:rPr dirty="0" spc="-135"/>
              <a:t> </a:t>
            </a:r>
            <a:r>
              <a:rPr dirty="0" spc="-100"/>
              <a:t>5</a:t>
            </a:r>
          </a:p>
        </p:txBody>
      </p:sp>
      <p:sp>
        <p:nvSpPr>
          <p:cNvPr id="11" name="object 11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571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45"/>
              </a:spcBef>
            </a:pPr>
            <a:r>
              <a:rPr dirty="0" spc="40"/>
              <a:t>Національний</a:t>
            </a:r>
            <a:r>
              <a:rPr dirty="0" spc="-45"/>
              <a:t> </a:t>
            </a:r>
            <a:r>
              <a:rPr dirty="0" spc="10"/>
              <a:t>проєкт:</a:t>
            </a:r>
            <a:r>
              <a:rPr dirty="0" spc="-45"/>
              <a:t> </a:t>
            </a:r>
            <a:r>
              <a:rPr dirty="0" spc="60"/>
              <a:t>пишемо</a:t>
            </a:r>
            <a:r>
              <a:rPr dirty="0" spc="-40"/>
              <a:t> </a:t>
            </a:r>
            <a:r>
              <a:rPr dirty="0" spc="65"/>
              <a:t>есе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22096" y="576008"/>
            <a:ext cx="9163240" cy="5391611"/>
          </a:xfrm>
          <a:prstGeom prst="rect">
            <a:avLst/>
          </a:prstGeom>
        </p:spPr>
      </p:pic>
      <p:sp>
        <p:nvSpPr>
          <p:cNvPr id="3" name="object 3"/>
          <p:cNvSpPr txBox="1"/>
          <p:nvPr/>
        </p:nvSpPr>
        <p:spPr>
          <a:xfrm>
            <a:off x="1707616" y="765201"/>
            <a:ext cx="1238250" cy="66738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215265" marR="5080" indent="-203200">
              <a:lnSpc>
                <a:spcPct val="117000"/>
              </a:lnSpc>
              <a:spcBef>
                <a:spcPts val="95"/>
              </a:spcBef>
            </a:pPr>
            <a:r>
              <a:rPr dirty="0" sz="1800" spc="-95">
                <a:solidFill>
                  <a:srgbClr val="231F20"/>
                </a:solidFill>
                <a:latin typeface="Arial Black"/>
                <a:cs typeface="Arial Black"/>
              </a:rPr>
              <a:t>Д</a:t>
            </a:r>
            <a:r>
              <a:rPr dirty="0" sz="1800" spc="-170">
                <a:solidFill>
                  <a:srgbClr val="231F20"/>
                </a:solidFill>
                <a:latin typeface="Arial Black"/>
                <a:cs typeface="Arial Black"/>
              </a:rPr>
              <a:t>ж</a:t>
            </a:r>
            <a:r>
              <a:rPr dirty="0" sz="1800" spc="-70">
                <a:solidFill>
                  <a:srgbClr val="231F20"/>
                </a:solidFill>
                <a:latin typeface="Arial Black"/>
                <a:cs typeface="Arial Black"/>
              </a:rPr>
              <a:t>онатан  </a:t>
            </a:r>
            <a:r>
              <a:rPr dirty="0" sz="1800" spc="-105">
                <a:solidFill>
                  <a:srgbClr val="231F20"/>
                </a:solidFill>
                <a:latin typeface="Arial Black"/>
                <a:cs typeface="Arial Black"/>
              </a:rPr>
              <a:t>Стоукс</a:t>
            </a:r>
            <a:endParaRPr sz="1800">
              <a:latin typeface="Arial Black"/>
              <a:cs typeface="Arial Black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193425" y="3465742"/>
            <a:ext cx="991235" cy="66738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5080" indent="90170">
              <a:lnSpc>
                <a:spcPct val="117000"/>
              </a:lnSpc>
              <a:spcBef>
                <a:spcPts val="95"/>
              </a:spcBef>
            </a:pPr>
            <a:r>
              <a:rPr dirty="0" sz="1800" spc="-70">
                <a:solidFill>
                  <a:srgbClr val="231F20"/>
                </a:solidFill>
                <a:latin typeface="Arial Black"/>
                <a:cs typeface="Arial Black"/>
              </a:rPr>
              <a:t>Ентоні </a:t>
            </a:r>
            <a:r>
              <a:rPr dirty="0" sz="1800" spc="-65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1800" spc="-110">
                <a:solidFill>
                  <a:srgbClr val="231F20"/>
                </a:solidFill>
                <a:latin typeface="Arial Black"/>
                <a:cs typeface="Arial Black"/>
              </a:rPr>
              <a:t>Б</a:t>
            </a:r>
            <a:r>
              <a:rPr dirty="0" sz="1800" spc="-90">
                <a:solidFill>
                  <a:srgbClr val="231F20"/>
                </a:solidFill>
                <a:latin typeface="Arial Black"/>
                <a:cs typeface="Arial Black"/>
              </a:rPr>
              <a:t>лін</a:t>
            </a:r>
            <a:r>
              <a:rPr dirty="0" sz="1800" spc="-130">
                <a:solidFill>
                  <a:srgbClr val="231F20"/>
                </a:solidFill>
                <a:latin typeface="Arial Black"/>
                <a:cs typeface="Arial Black"/>
              </a:rPr>
              <a:t>к</a:t>
            </a:r>
            <a:r>
              <a:rPr dirty="0" sz="1800" spc="-65">
                <a:solidFill>
                  <a:srgbClr val="231F20"/>
                </a:solidFill>
                <a:latin typeface="Arial Black"/>
                <a:cs typeface="Arial Black"/>
              </a:rPr>
              <a:t>ен</a:t>
            </a:r>
            <a:endParaRPr sz="1800">
              <a:latin typeface="Arial Black"/>
              <a:cs typeface="Arial Black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564327" y="619710"/>
            <a:ext cx="1233805" cy="98806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ctr" marL="12700" marR="5080">
              <a:lnSpc>
                <a:spcPct val="117000"/>
              </a:lnSpc>
              <a:spcBef>
                <a:spcPts val="95"/>
              </a:spcBef>
            </a:pPr>
            <a:r>
              <a:rPr dirty="0" sz="1800" spc="-90">
                <a:solidFill>
                  <a:srgbClr val="231F20"/>
                </a:solidFill>
                <a:latin typeface="Arial Black"/>
                <a:cs typeface="Arial Black"/>
              </a:rPr>
              <a:t>Карлос </a:t>
            </a:r>
            <a:r>
              <a:rPr dirty="0" sz="1800" spc="-85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1800" spc="-95">
                <a:solidFill>
                  <a:srgbClr val="231F20"/>
                </a:solidFill>
                <a:latin typeface="Arial Black"/>
                <a:cs typeface="Arial Black"/>
              </a:rPr>
              <a:t>Ігнасіо </a:t>
            </a:r>
            <a:r>
              <a:rPr dirty="0" sz="1800" spc="-90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1800" spc="-345">
                <a:solidFill>
                  <a:srgbClr val="231F20"/>
                </a:solidFill>
                <a:latin typeface="Arial Black"/>
                <a:cs typeface="Arial Black"/>
              </a:rPr>
              <a:t>Г</a:t>
            </a:r>
            <a:r>
              <a:rPr dirty="0" sz="1800" spc="-65">
                <a:solidFill>
                  <a:srgbClr val="231F20"/>
                </a:solidFill>
                <a:latin typeface="Arial Black"/>
                <a:cs typeface="Arial Black"/>
              </a:rPr>
              <a:t>у</a:t>
            </a:r>
            <a:r>
              <a:rPr dirty="0" sz="1800" spc="-60">
                <a:solidFill>
                  <a:srgbClr val="231F20"/>
                </a:solidFill>
                <a:latin typeface="Arial Black"/>
                <a:cs typeface="Arial Black"/>
              </a:rPr>
              <a:t>тьєррес</a:t>
            </a:r>
            <a:endParaRPr sz="1800">
              <a:latin typeface="Arial Black"/>
              <a:cs typeface="Arial Black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7656791" y="1619391"/>
            <a:ext cx="1975485" cy="66738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5080" indent="490220">
              <a:lnSpc>
                <a:spcPct val="117000"/>
              </a:lnSpc>
              <a:spcBef>
                <a:spcPts val="95"/>
              </a:spcBef>
            </a:pPr>
            <a:r>
              <a:rPr dirty="0" sz="1800" spc="-85">
                <a:solidFill>
                  <a:srgbClr val="231F20"/>
                </a:solidFill>
                <a:latin typeface="Arial Black"/>
                <a:cs typeface="Arial Black"/>
              </a:rPr>
              <a:t>Олексій </a:t>
            </a:r>
            <a:r>
              <a:rPr dirty="0" sz="1800" spc="-80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1800" spc="-5">
                <a:solidFill>
                  <a:srgbClr val="231F20"/>
                </a:solidFill>
                <a:latin typeface="Arial Black"/>
                <a:cs typeface="Arial Black"/>
              </a:rPr>
              <a:t>М</a:t>
            </a:r>
            <a:r>
              <a:rPr dirty="0" sz="1800" spc="-15">
                <a:solidFill>
                  <a:srgbClr val="231F20"/>
                </a:solidFill>
                <a:latin typeface="Arial Black"/>
                <a:cs typeface="Arial Black"/>
              </a:rPr>
              <a:t>о</a:t>
            </a:r>
            <a:r>
              <a:rPr dirty="0" sz="1800" spc="-75">
                <a:solidFill>
                  <a:srgbClr val="231F20"/>
                </a:solidFill>
                <a:latin typeface="Arial Black"/>
                <a:cs typeface="Arial Black"/>
              </a:rPr>
              <a:t>лчановський</a:t>
            </a:r>
            <a:endParaRPr sz="1800">
              <a:latin typeface="Arial Black"/>
              <a:cs typeface="Arial Black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566693" y="4744899"/>
            <a:ext cx="1614170" cy="98806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ctr" marL="12700" marR="5080" indent="-635">
              <a:lnSpc>
                <a:spcPct val="117000"/>
              </a:lnSpc>
              <a:spcBef>
                <a:spcPts val="95"/>
              </a:spcBef>
            </a:pPr>
            <a:r>
              <a:rPr dirty="0" sz="1800" spc="-75">
                <a:solidFill>
                  <a:srgbClr val="231F20"/>
                </a:solidFill>
                <a:latin typeface="Arial Black"/>
                <a:cs typeface="Arial Black"/>
              </a:rPr>
              <a:t>Всесвітній </a:t>
            </a:r>
            <a:r>
              <a:rPr dirty="0" sz="1800" spc="-70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1800" spc="-75">
                <a:solidFill>
                  <a:srgbClr val="231F20"/>
                </a:solidFill>
                <a:latin typeface="Arial Black"/>
                <a:cs typeface="Arial Black"/>
              </a:rPr>
              <a:t>е</a:t>
            </a:r>
            <a:r>
              <a:rPr dirty="0" sz="1800" spc="-110">
                <a:solidFill>
                  <a:srgbClr val="231F20"/>
                </a:solidFill>
                <a:latin typeface="Arial Black"/>
                <a:cs typeface="Arial Black"/>
              </a:rPr>
              <a:t>к</a:t>
            </a:r>
            <a:r>
              <a:rPr dirty="0" sz="1800" spc="-55">
                <a:solidFill>
                  <a:srgbClr val="231F20"/>
                </a:solidFill>
                <a:latin typeface="Arial Black"/>
                <a:cs typeface="Arial Black"/>
              </a:rPr>
              <a:t>ономічний  </a:t>
            </a:r>
            <a:r>
              <a:rPr dirty="0" sz="1800" spc="-114">
                <a:solidFill>
                  <a:srgbClr val="231F20"/>
                </a:solidFill>
                <a:latin typeface="Arial Black"/>
                <a:cs typeface="Arial Black"/>
              </a:rPr>
              <a:t>форум</a:t>
            </a:r>
            <a:endParaRPr sz="1800">
              <a:latin typeface="Arial Black"/>
              <a:cs typeface="Arial Black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7770164" y="3753549"/>
            <a:ext cx="1493520" cy="130937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ctr" marL="12700" marR="5080">
              <a:lnSpc>
                <a:spcPct val="117000"/>
              </a:lnSpc>
              <a:spcBef>
                <a:spcPts val="95"/>
              </a:spcBef>
            </a:pPr>
            <a:r>
              <a:rPr dirty="0" sz="1800" spc="-35">
                <a:solidFill>
                  <a:srgbClr val="231F20"/>
                </a:solidFill>
                <a:latin typeface="Arial Black"/>
                <a:cs typeface="Arial Black"/>
              </a:rPr>
              <a:t>П</a:t>
            </a:r>
            <a:r>
              <a:rPr dirty="0" sz="1800" spc="-65">
                <a:solidFill>
                  <a:srgbClr val="231F20"/>
                </a:solidFill>
                <a:latin typeface="Arial Black"/>
                <a:cs typeface="Arial Black"/>
              </a:rPr>
              <a:t>о</a:t>
            </a:r>
            <a:r>
              <a:rPr dirty="0" sz="1800" spc="-170">
                <a:solidFill>
                  <a:srgbClr val="231F20"/>
                </a:solidFill>
                <a:latin typeface="Arial Black"/>
                <a:cs typeface="Arial Black"/>
              </a:rPr>
              <a:t>ж</a:t>
            </a:r>
            <a:r>
              <a:rPr dirty="0" sz="1800" spc="-100">
                <a:solidFill>
                  <a:srgbClr val="231F20"/>
                </a:solidFill>
                <a:latin typeface="Arial Black"/>
                <a:cs typeface="Arial Black"/>
              </a:rPr>
              <a:t>е</a:t>
            </a:r>
            <a:r>
              <a:rPr dirty="0" sz="1800" spc="-55">
                <a:solidFill>
                  <a:srgbClr val="231F20"/>
                </a:solidFill>
                <a:latin typeface="Arial Black"/>
                <a:cs typeface="Arial Black"/>
              </a:rPr>
              <a:t>жники  </a:t>
            </a:r>
            <a:r>
              <a:rPr dirty="0" sz="1800" spc="-55">
                <a:solidFill>
                  <a:srgbClr val="231F20"/>
                </a:solidFill>
                <a:latin typeface="Arial Black"/>
                <a:cs typeface="Arial Black"/>
              </a:rPr>
              <a:t>штату </a:t>
            </a:r>
            <a:r>
              <a:rPr dirty="0" sz="1800" spc="-50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1800" spc="-105">
                <a:solidFill>
                  <a:srgbClr val="231F20"/>
                </a:solidFill>
                <a:latin typeface="Arial Black"/>
                <a:cs typeface="Arial Black"/>
              </a:rPr>
              <a:t>Каліфорнія, </a:t>
            </a:r>
            <a:r>
              <a:rPr dirty="0" sz="1800" spc="-590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1800" spc="-55">
                <a:solidFill>
                  <a:srgbClr val="231F20"/>
                </a:solidFill>
                <a:latin typeface="Arial Black"/>
                <a:cs typeface="Arial Black"/>
              </a:rPr>
              <a:t>США</a:t>
            </a:r>
            <a:endParaRPr sz="1800">
              <a:latin typeface="Arial Black"/>
              <a:cs typeface="Arial Black"/>
            </a:endParaRPr>
          </a:p>
        </p:txBody>
      </p:sp>
      <p:grpSp>
        <p:nvGrpSpPr>
          <p:cNvPr id="9" name="object 9"/>
          <p:cNvGrpSpPr/>
          <p:nvPr/>
        </p:nvGrpSpPr>
        <p:grpSpPr>
          <a:xfrm>
            <a:off x="0" y="6615010"/>
            <a:ext cx="10692130" cy="588645"/>
            <a:chOff x="0" y="6615010"/>
            <a:chExt cx="10692130" cy="588645"/>
          </a:xfrm>
        </p:grpSpPr>
        <p:sp>
          <p:nvSpPr>
            <p:cNvPr id="10" name="object 10"/>
            <p:cNvSpPr/>
            <p:nvPr/>
          </p:nvSpPr>
          <p:spPr>
            <a:xfrm>
              <a:off x="0" y="6615010"/>
              <a:ext cx="1058545" cy="588645"/>
            </a:xfrm>
            <a:custGeom>
              <a:avLst/>
              <a:gdLst/>
              <a:ahLst/>
              <a:cxnLst/>
              <a:rect l="l" t="t" r="r" b="b"/>
              <a:pathLst>
                <a:path w="1058545" h="588645">
                  <a:moveTo>
                    <a:pt x="1058392" y="0"/>
                  </a:moveTo>
                  <a:lnTo>
                    <a:pt x="0" y="0"/>
                  </a:lnTo>
                  <a:lnTo>
                    <a:pt x="0" y="588048"/>
                  </a:lnTo>
                  <a:lnTo>
                    <a:pt x="1058392" y="588048"/>
                  </a:lnTo>
                  <a:lnTo>
                    <a:pt x="1058392" y="0"/>
                  </a:lnTo>
                  <a:close/>
                </a:path>
              </a:pathLst>
            </a:custGeom>
            <a:solidFill>
              <a:srgbClr val="61578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1" name="object 11"/>
            <p:cNvSpPr/>
            <p:nvPr/>
          </p:nvSpPr>
          <p:spPr>
            <a:xfrm>
              <a:off x="1058405" y="6615010"/>
              <a:ext cx="9634220" cy="588645"/>
            </a:xfrm>
            <a:custGeom>
              <a:avLst/>
              <a:gdLst/>
              <a:ahLst/>
              <a:cxnLst/>
              <a:rect l="l" t="t" r="r" b="b"/>
              <a:pathLst>
                <a:path w="9634220" h="588645">
                  <a:moveTo>
                    <a:pt x="9633598" y="543052"/>
                  </a:moveTo>
                  <a:lnTo>
                    <a:pt x="0" y="543052"/>
                  </a:lnTo>
                  <a:lnTo>
                    <a:pt x="0" y="588048"/>
                  </a:lnTo>
                  <a:lnTo>
                    <a:pt x="9633598" y="588048"/>
                  </a:lnTo>
                  <a:lnTo>
                    <a:pt x="9633598" y="543052"/>
                  </a:lnTo>
                  <a:close/>
                </a:path>
                <a:path w="9634220" h="588645">
                  <a:moveTo>
                    <a:pt x="9633598" y="0"/>
                  </a:moveTo>
                  <a:lnTo>
                    <a:pt x="0" y="0"/>
                  </a:lnTo>
                  <a:lnTo>
                    <a:pt x="0" y="44996"/>
                  </a:lnTo>
                  <a:lnTo>
                    <a:pt x="9633598" y="44996"/>
                  </a:lnTo>
                  <a:lnTo>
                    <a:pt x="9633598" y="0"/>
                  </a:lnTo>
                  <a:close/>
                </a:path>
              </a:pathLst>
            </a:custGeom>
            <a:solidFill>
              <a:srgbClr val="42BB93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12" name="object 12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8745143" y="6722391"/>
              <a:ext cx="758761" cy="317573"/>
            </a:xfrm>
            <a:prstGeom prst="rect">
              <a:avLst/>
            </a:prstGeom>
          </p:spPr>
        </p:pic>
        <p:pic>
          <p:nvPicPr>
            <p:cNvPr id="13" name="object 13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7775447" y="6725246"/>
              <a:ext cx="732920" cy="384340"/>
            </a:xfrm>
            <a:prstGeom prst="rect">
              <a:avLst/>
            </a:prstGeom>
          </p:spPr>
        </p:pic>
        <p:pic>
          <p:nvPicPr>
            <p:cNvPr id="14" name="object 14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9597593" y="6674802"/>
              <a:ext cx="575487" cy="505028"/>
            </a:xfrm>
            <a:prstGeom prst="rect">
              <a:avLst/>
            </a:prstGeom>
          </p:spPr>
        </p:pic>
      </p:grpSp>
      <p:sp>
        <p:nvSpPr>
          <p:cNvPr id="15" name="object 15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4445" rIns="0" bIns="0" rtlCol="0" vert="horz">
            <a:spAutoFit/>
          </a:bodyPr>
          <a:lstStyle/>
          <a:p>
            <a:pPr marL="50165">
              <a:lnSpc>
                <a:spcPct val="100000"/>
              </a:lnSpc>
              <a:spcBef>
                <a:spcPts val="35"/>
              </a:spcBef>
            </a:pPr>
            <a:fld id="{81D60167-4931-47E6-BA6A-407CBD079E47}" type="slidenum">
              <a:rPr dirty="0" spc="-80"/>
              <a:t>32</a:t>
            </a:fld>
          </a:p>
        </p:txBody>
      </p:sp>
      <p:sp>
        <p:nvSpPr>
          <p:cNvPr id="16" name="object 16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2349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85"/>
              </a:spcBef>
            </a:pPr>
            <a:r>
              <a:rPr dirty="0" spc="140"/>
              <a:t>М</a:t>
            </a:r>
            <a:r>
              <a:rPr dirty="0" spc="90"/>
              <a:t>о</a:t>
            </a:r>
            <a:r>
              <a:rPr dirty="0" spc="15"/>
              <a:t>д</a:t>
            </a:r>
            <a:r>
              <a:rPr dirty="0" spc="-30"/>
              <a:t>у</a:t>
            </a:r>
            <a:r>
              <a:rPr dirty="0" spc="15"/>
              <a:t>ль</a:t>
            </a:r>
            <a:r>
              <a:rPr dirty="0" spc="-135"/>
              <a:t> </a:t>
            </a:r>
            <a:r>
              <a:rPr dirty="0" spc="-100"/>
              <a:t>5</a:t>
            </a:r>
          </a:p>
        </p:txBody>
      </p:sp>
      <p:sp>
        <p:nvSpPr>
          <p:cNvPr id="17" name="object 17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571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45"/>
              </a:spcBef>
            </a:pPr>
            <a:r>
              <a:rPr dirty="0" spc="40"/>
              <a:t>Національний</a:t>
            </a:r>
            <a:r>
              <a:rPr dirty="0" spc="-45"/>
              <a:t> </a:t>
            </a:r>
            <a:r>
              <a:rPr dirty="0" spc="10"/>
              <a:t>проєкт:</a:t>
            </a:r>
            <a:r>
              <a:rPr dirty="0" spc="-45"/>
              <a:t> </a:t>
            </a:r>
            <a:r>
              <a:rPr dirty="0" spc="60"/>
              <a:t>пишемо</a:t>
            </a:r>
            <a:r>
              <a:rPr dirty="0" spc="-40"/>
              <a:t> </a:t>
            </a:r>
            <a:r>
              <a:rPr dirty="0" spc="65"/>
              <a:t>есе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456751" y="693077"/>
            <a:ext cx="5779135" cy="55880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500" spc="-110"/>
              <a:t>Щ</a:t>
            </a:r>
            <a:r>
              <a:rPr dirty="0" sz="3500" spc="-95"/>
              <a:t>о</a:t>
            </a:r>
            <a:r>
              <a:rPr dirty="0" sz="3500" spc="-229"/>
              <a:t> </a:t>
            </a:r>
            <a:r>
              <a:rPr dirty="0" sz="3500" spc="-65"/>
              <a:t>вони</a:t>
            </a:r>
            <a:r>
              <a:rPr dirty="0" sz="3500" spc="-229"/>
              <a:t> </a:t>
            </a:r>
            <a:r>
              <a:rPr dirty="0" sz="3500" spc="-190"/>
              <a:t>к</a:t>
            </a:r>
            <a:r>
              <a:rPr dirty="0" sz="3500" spc="-275"/>
              <a:t>а</a:t>
            </a:r>
            <a:r>
              <a:rPr dirty="0" sz="3500" spc="-370"/>
              <a:t>ж</a:t>
            </a:r>
            <a:r>
              <a:rPr dirty="0" sz="3500" spc="-130"/>
              <a:t>у</a:t>
            </a:r>
            <a:r>
              <a:rPr dirty="0" sz="3500" spc="-110"/>
              <a:t>ть</a:t>
            </a:r>
            <a:r>
              <a:rPr dirty="0" sz="3500" spc="-229"/>
              <a:t> </a:t>
            </a:r>
            <a:r>
              <a:rPr dirty="0" sz="3500" spc="5"/>
              <a:t>про</a:t>
            </a:r>
            <a:r>
              <a:rPr dirty="0" sz="3500" spc="-229"/>
              <a:t> </a:t>
            </a:r>
            <a:r>
              <a:rPr dirty="0" sz="3500"/>
              <a:t>ц</a:t>
            </a:r>
            <a:r>
              <a:rPr dirty="0" sz="3500" spc="-305"/>
              <a:t>е</a:t>
            </a:r>
            <a:r>
              <a:rPr dirty="0" sz="3500" spc="-135"/>
              <a:t>?</a:t>
            </a:r>
            <a:endParaRPr sz="3500"/>
          </a:p>
        </p:txBody>
      </p:sp>
      <p:sp>
        <p:nvSpPr>
          <p:cNvPr id="3" name="object 3"/>
          <p:cNvSpPr txBox="1"/>
          <p:nvPr/>
        </p:nvSpPr>
        <p:spPr>
          <a:xfrm>
            <a:off x="2543644" y="5864986"/>
            <a:ext cx="5605145" cy="4521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800" spc="185" b="1">
                <a:solidFill>
                  <a:srgbClr val="231F20"/>
                </a:solidFill>
                <a:latin typeface="Arial"/>
                <a:cs typeface="Arial"/>
              </a:rPr>
              <a:t>Зробімо</a:t>
            </a:r>
            <a:r>
              <a:rPr dirty="0" sz="2800" spc="45" b="1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2800" spc="260" b="1">
                <a:solidFill>
                  <a:srgbClr val="231F20"/>
                </a:solidFill>
                <a:latin typeface="Arial"/>
                <a:cs typeface="Arial"/>
              </a:rPr>
              <a:t>цю</a:t>
            </a:r>
            <a:r>
              <a:rPr dirty="0" sz="2800" spc="45" b="1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2800" spc="204" b="1">
                <a:solidFill>
                  <a:srgbClr val="231F20"/>
                </a:solidFill>
                <a:latin typeface="Arial"/>
                <a:cs typeface="Arial"/>
              </a:rPr>
              <a:t>промову</a:t>
            </a:r>
            <a:r>
              <a:rPr dirty="0" sz="2800" spc="45" b="1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2800" spc="190" b="1">
                <a:solidFill>
                  <a:srgbClr val="231F20"/>
                </a:solidFill>
                <a:latin typeface="Arial"/>
                <a:cs typeface="Arial"/>
              </a:rPr>
              <a:t>разом.</a:t>
            </a:r>
            <a:endParaRPr sz="2800">
              <a:latin typeface="Arial"/>
              <a:cs typeface="Arial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710302" y="1715846"/>
            <a:ext cx="5764075" cy="4012259"/>
          </a:xfrm>
          <a:prstGeom prst="rect">
            <a:avLst/>
          </a:prstGeom>
        </p:spPr>
      </p:pic>
      <p:sp>
        <p:nvSpPr>
          <p:cNvPr id="5" name="object 5"/>
          <p:cNvSpPr txBox="1"/>
          <p:nvPr/>
        </p:nvSpPr>
        <p:spPr>
          <a:xfrm>
            <a:off x="2088654" y="3704460"/>
            <a:ext cx="805815" cy="54419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5080" indent="73025">
              <a:lnSpc>
                <a:spcPct val="117300"/>
              </a:lnSpc>
              <a:spcBef>
                <a:spcPts val="95"/>
              </a:spcBef>
            </a:pPr>
            <a:r>
              <a:rPr dirty="0" sz="1450" spc="-55">
                <a:solidFill>
                  <a:srgbClr val="231F20"/>
                </a:solidFill>
                <a:latin typeface="Arial Black"/>
                <a:cs typeface="Arial Black"/>
              </a:rPr>
              <a:t>Ентоні </a:t>
            </a:r>
            <a:r>
              <a:rPr dirty="0" sz="1450" spc="-50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1450" spc="-85">
                <a:solidFill>
                  <a:srgbClr val="231F20"/>
                </a:solidFill>
                <a:latin typeface="Arial Black"/>
                <a:cs typeface="Arial Black"/>
              </a:rPr>
              <a:t>Б</a:t>
            </a:r>
            <a:r>
              <a:rPr dirty="0" sz="1450" spc="-70">
                <a:solidFill>
                  <a:srgbClr val="231F20"/>
                </a:solidFill>
                <a:latin typeface="Arial Black"/>
                <a:cs typeface="Arial Black"/>
              </a:rPr>
              <a:t>лін</a:t>
            </a:r>
            <a:r>
              <a:rPr dirty="0" sz="1450" spc="-105">
                <a:solidFill>
                  <a:srgbClr val="231F20"/>
                </a:solidFill>
                <a:latin typeface="Arial Black"/>
                <a:cs typeface="Arial Black"/>
              </a:rPr>
              <a:t>к</a:t>
            </a:r>
            <a:r>
              <a:rPr dirty="0" sz="1450" spc="-50">
                <a:solidFill>
                  <a:srgbClr val="231F20"/>
                </a:solidFill>
                <a:latin typeface="Arial Black"/>
                <a:cs typeface="Arial Black"/>
              </a:rPr>
              <a:t>ен</a:t>
            </a:r>
            <a:endParaRPr sz="1450">
              <a:latin typeface="Arial Black"/>
              <a:cs typeface="Arial Black"/>
            </a:endParaRPr>
          </a:p>
        </p:txBody>
      </p:sp>
      <p:grpSp>
        <p:nvGrpSpPr>
          <p:cNvPr id="6" name="object 6"/>
          <p:cNvGrpSpPr/>
          <p:nvPr/>
        </p:nvGrpSpPr>
        <p:grpSpPr>
          <a:xfrm>
            <a:off x="0" y="6615010"/>
            <a:ext cx="10692130" cy="588645"/>
            <a:chOff x="0" y="6615010"/>
            <a:chExt cx="10692130" cy="588645"/>
          </a:xfrm>
        </p:grpSpPr>
        <p:sp>
          <p:nvSpPr>
            <p:cNvPr id="7" name="object 7"/>
            <p:cNvSpPr/>
            <p:nvPr/>
          </p:nvSpPr>
          <p:spPr>
            <a:xfrm>
              <a:off x="0" y="6615010"/>
              <a:ext cx="1058545" cy="588645"/>
            </a:xfrm>
            <a:custGeom>
              <a:avLst/>
              <a:gdLst/>
              <a:ahLst/>
              <a:cxnLst/>
              <a:rect l="l" t="t" r="r" b="b"/>
              <a:pathLst>
                <a:path w="1058545" h="588645">
                  <a:moveTo>
                    <a:pt x="1058392" y="0"/>
                  </a:moveTo>
                  <a:lnTo>
                    <a:pt x="0" y="0"/>
                  </a:lnTo>
                  <a:lnTo>
                    <a:pt x="0" y="588048"/>
                  </a:lnTo>
                  <a:lnTo>
                    <a:pt x="1058392" y="588048"/>
                  </a:lnTo>
                  <a:lnTo>
                    <a:pt x="1058392" y="0"/>
                  </a:lnTo>
                  <a:close/>
                </a:path>
              </a:pathLst>
            </a:custGeom>
            <a:solidFill>
              <a:srgbClr val="61578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" name="object 8"/>
            <p:cNvSpPr/>
            <p:nvPr/>
          </p:nvSpPr>
          <p:spPr>
            <a:xfrm>
              <a:off x="1058405" y="6615010"/>
              <a:ext cx="9634220" cy="588645"/>
            </a:xfrm>
            <a:custGeom>
              <a:avLst/>
              <a:gdLst/>
              <a:ahLst/>
              <a:cxnLst/>
              <a:rect l="l" t="t" r="r" b="b"/>
              <a:pathLst>
                <a:path w="9634220" h="588645">
                  <a:moveTo>
                    <a:pt x="9633598" y="543052"/>
                  </a:moveTo>
                  <a:lnTo>
                    <a:pt x="0" y="543052"/>
                  </a:lnTo>
                  <a:lnTo>
                    <a:pt x="0" y="588048"/>
                  </a:lnTo>
                  <a:lnTo>
                    <a:pt x="9633598" y="588048"/>
                  </a:lnTo>
                  <a:lnTo>
                    <a:pt x="9633598" y="543052"/>
                  </a:lnTo>
                  <a:close/>
                </a:path>
                <a:path w="9634220" h="588645">
                  <a:moveTo>
                    <a:pt x="9633598" y="0"/>
                  </a:moveTo>
                  <a:lnTo>
                    <a:pt x="0" y="0"/>
                  </a:lnTo>
                  <a:lnTo>
                    <a:pt x="0" y="44996"/>
                  </a:lnTo>
                  <a:lnTo>
                    <a:pt x="9633598" y="44996"/>
                  </a:lnTo>
                  <a:lnTo>
                    <a:pt x="9633598" y="0"/>
                  </a:lnTo>
                  <a:close/>
                </a:path>
              </a:pathLst>
            </a:custGeom>
            <a:solidFill>
              <a:srgbClr val="42BB93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9" name="object 9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8745143" y="6722391"/>
              <a:ext cx="758761" cy="317573"/>
            </a:xfrm>
            <a:prstGeom prst="rect">
              <a:avLst/>
            </a:prstGeom>
          </p:spPr>
        </p:pic>
        <p:pic>
          <p:nvPicPr>
            <p:cNvPr id="10" name="object 10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7775447" y="6725246"/>
              <a:ext cx="732920" cy="384340"/>
            </a:xfrm>
            <a:prstGeom prst="rect">
              <a:avLst/>
            </a:prstGeom>
          </p:spPr>
        </p:pic>
        <p:pic>
          <p:nvPicPr>
            <p:cNvPr id="11" name="object 11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9597593" y="6674802"/>
              <a:ext cx="575487" cy="505028"/>
            </a:xfrm>
            <a:prstGeom prst="rect">
              <a:avLst/>
            </a:prstGeom>
          </p:spPr>
        </p:pic>
      </p:grpSp>
      <p:sp>
        <p:nvSpPr>
          <p:cNvPr id="12" name="object 12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4445" rIns="0" bIns="0" rtlCol="0" vert="horz">
            <a:spAutoFit/>
          </a:bodyPr>
          <a:lstStyle/>
          <a:p>
            <a:pPr marL="50165">
              <a:lnSpc>
                <a:spcPct val="100000"/>
              </a:lnSpc>
              <a:spcBef>
                <a:spcPts val="35"/>
              </a:spcBef>
            </a:pPr>
            <a:fld id="{81D60167-4931-47E6-BA6A-407CBD079E47}" type="slidenum">
              <a:rPr dirty="0" spc="-80"/>
              <a:t>32</a:t>
            </a:fld>
          </a:p>
        </p:txBody>
      </p:sp>
      <p:sp>
        <p:nvSpPr>
          <p:cNvPr id="13" name="object 13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2349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85"/>
              </a:spcBef>
            </a:pPr>
            <a:r>
              <a:rPr dirty="0" spc="140"/>
              <a:t>М</a:t>
            </a:r>
            <a:r>
              <a:rPr dirty="0" spc="90"/>
              <a:t>о</a:t>
            </a:r>
            <a:r>
              <a:rPr dirty="0" spc="15"/>
              <a:t>д</a:t>
            </a:r>
            <a:r>
              <a:rPr dirty="0" spc="-30"/>
              <a:t>у</a:t>
            </a:r>
            <a:r>
              <a:rPr dirty="0" spc="15"/>
              <a:t>ль</a:t>
            </a:r>
            <a:r>
              <a:rPr dirty="0" spc="-135"/>
              <a:t> </a:t>
            </a:r>
            <a:r>
              <a:rPr dirty="0" spc="-100"/>
              <a:t>5</a:t>
            </a:r>
          </a:p>
        </p:txBody>
      </p:sp>
      <p:sp>
        <p:nvSpPr>
          <p:cNvPr id="14" name="object 14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571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45"/>
              </a:spcBef>
            </a:pPr>
            <a:r>
              <a:rPr dirty="0" spc="40"/>
              <a:t>Національний</a:t>
            </a:r>
            <a:r>
              <a:rPr dirty="0" spc="-45"/>
              <a:t> </a:t>
            </a:r>
            <a:r>
              <a:rPr dirty="0" spc="10"/>
              <a:t>проєкт:</a:t>
            </a:r>
            <a:r>
              <a:rPr dirty="0" spc="-45"/>
              <a:t> </a:t>
            </a:r>
            <a:r>
              <a:rPr dirty="0" spc="60"/>
              <a:t>пишемо</a:t>
            </a:r>
            <a:r>
              <a:rPr dirty="0" spc="-40"/>
              <a:t> </a:t>
            </a:r>
            <a:r>
              <a:rPr dirty="0" spc="65"/>
              <a:t>есе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16500" y="506920"/>
            <a:ext cx="7845425" cy="45212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800" spc="285" b="1">
                <a:latin typeface="Yu Gothic UI Semibold"/>
                <a:cs typeface="Yu Gothic UI Semibold"/>
              </a:rPr>
              <a:t>Ен</a:t>
            </a:r>
            <a:r>
              <a:rPr dirty="0" sz="2800" spc="145" b="1">
                <a:latin typeface="Yu Gothic UI Semibold"/>
                <a:cs typeface="Yu Gothic UI Semibold"/>
              </a:rPr>
              <a:t>т</a:t>
            </a:r>
            <a:r>
              <a:rPr dirty="0" sz="2800" spc="155" b="1">
                <a:latin typeface="Yu Gothic UI Semibold"/>
                <a:cs typeface="Yu Gothic UI Semibold"/>
              </a:rPr>
              <a:t>он</a:t>
            </a:r>
            <a:r>
              <a:rPr dirty="0" sz="2800" spc="85" b="1">
                <a:latin typeface="Yu Gothic UI Semibold"/>
                <a:cs typeface="Yu Gothic UI Semibold"/>
              </a:rPr>
              <a:t>і</a:t>
            </a:r>
            <a:r>
              <a:rPr dirty="0" sz="2800" spc="-85" b="1">
                <a:latin typeface="Yu Gothic UI Semibold"/>
                <a:cs typeface="Yu Gothic UI Semibold"/>
              </a:rPr>
              <a:t> </a:t>
            </a:r>
            <a:r>
              <a:rPr dirty="0" sz="2800" spc="285" b="1">
                <a:latin typeface="Yu Gothic UI Semibold"/>
                <a:cs typeface="Yu Gothic UI Semibold"/>
              </a:rPr>
              <a:t>Б</a:t>
            </a:r>
            <a:r>
              <a:rPr dirty="0" sz="2800" spc="165" b="1">
                <a:latin typeface="Yu Gothic UI Semibold"/>
                <a:cs typeface="Yu Gothic UI Semibold"/>
              </a:rPr>
              <a:t>лін</a:t>
            </a:r>
            <a:r>
              <a:rPr dirty="0" sz="2800" spc="140" b="1">
                <a:latin typeface="Yu Gothic UI Semibold"/>
                <a:cs typeface="Yu Gothic UI Semibold"/>
              </a:rPr>
              <a:t>к</a:t>
            </a:r>
            <a:r>
              <a:rPr dirty="0" sz="2800" spc="235" b="1">
                <a:latin typeface="Yu Gothic UI Semibold"/>
                <a:cs typeface="Yu Gothic UI Semibold"/>
              </a:rPr>
              <a:t>ен</a:t>
            </a:r>
            <a:r>
              <a:rPr dirty="0" sz="2800" spc="-300"/>
              <a:t>,</a:t>
            </a:r>
            <a:r>
              <a:rPr dirty="0" sz="2800" spc="-265"/>
              <a:t> </a:t>
            </a:r>
            <a:r>
              <a:rPr dirty="0" sz="2800" spc="-60"/>
              <a:t>де</a:t>
            </a:r>
            <a:r>
              <a:rPr dirty="0" sz="2800" spc="-114"/>
              <a:t>р</a:t>
            </a:r>
            <a:r>
              <a:rPr dirty="0" sz="2800" spc="-280"/>
              <a:t>ж</a:t>
            </a:r>
            <a:r>
              <a:rPr dirty="0" sz="2800" spc="-120"/>
              <a:t>авни</a:t>
            </a:r>
            <a:r>
              <a:rPr dirty="0" sz="2800" spc="-80"/>
              <a:t>й</a:t>
            </a:r>
            <a:r>
              <a:rPr dirty="0" sz="2800" spc="-265"/>
              <a:t> </a:t>
            </a:r>
            <a:r>
              <a:rPr dirty="0" sz="2800" spc="-335"/>
              <a:t>с</a:t>
            </a:r>
            <a:r>
              <a:rPr dirty="0" sz="2800" spc="-120"/>
              <a:t>екр</a:t>
            </a:r>
            <a:r>
              <a:rPr dirty="0" sz="2800" spc="-180"/>
              <a:t>е</a:t>
            </a:r>
            <a:r>
              <a:rPr dirty="0" sz="2800" spc="-110"/>
              <a:t>та</a:t>
            </a:r>
            <a:r>
              <a:rPr dirty="0" sz="2800" spc="-75"/>
              <a:t>р</a:t>
            </a:r>
            <a:r>
              <a:rPr dirty="0" sz="2800" spc="-265"/>
              <a:t> </a:t>
            </a:r>
            <a:r>
              <a:rPr dirty="0" sz="2800" spc="-135"/>
              <a:t>США</a:t>
            </a:r>
            <a:endParaRPr sz="2800">
              <a:latin typeface="Yu Gothic UI Semibold"/>
              <a:cs typeface="Yu Gothic UI Semibold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16500" y="1086992"/>
            <a:ext cx="9810750" cy="53168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u="sng" sz="1800" spc="-100">
                <a:solidFill>
                  <a:srgbClr val="58595B"/>
                </a:solidFill>
                <a:uFill>
                  <a:solidFill>
                    <a:srgbClr val="58595B"/>
                  </a:solidFill>
                </a:uFill>
                <a:latin typeface="Arial Black"/>
                <a:cs typeface="Arial Black"/>
              </a:rPr>
              <a:t>Д</a:t>
            </a:r>
            <a:r>
              <a:rPr dirty="0" u="sng" sz="1800" spc="-170">
                <a:solidFill>
                  <a:srgbClr val="58595B"/>
                </a:solidFill>
                <a:uFill>
                  <a:solidFill>
                    <a:srgbClr val="58595B"/>
                  </a:solidFill>
                </a:uFill>
                <a:latin typeface="Arial Black"/>
                <a:cs typeface="Arial Black"/>
              </a:rPr>
              <a:t>ж</a:t>
            </a:r>
            <a:r>
              <a:rPr dirty="0" u="sng" sz="1800" spc="-35">
                <a:solidFill>
                  <a:srgbClr val="58595B"/>
                </a:solidFill>
                <a:uFill>
                  <a:solidFill>
                    <a:srgbClr val="58595B"/>
                  </a:solidFill>
                </a:uFill>
                <a:latin typeface="Arial Black"/>
                <a:cs typeface="Arial Black"/>
              </a:rPr>
              <a:t>ер</a:t>
            </a:r>
            <a:r>
              <a:rPr dirty="0" u="sng" sz="1800" spc="-55">
                <a:solidFill>
                  <a:srgbClr val="58595B"/>
                </a:solidFill>
                <a:uFill>
                  <a:solidFill>
                    <a:srgbClr val="58595B"/>
                  </a:solidFill>
                </a:uFill>
                <a:latin typeface="Arial Black"/>
                <a:cs typeface="Arial Black"/>
              </a:rPr>
              <a:t>е</a:t>
            </a:r>
            <a:r>
              <a:rPr dirty="0" u="sng" sz="1800" spc="-95">
                <a:solidFill>
                  <a:srgbClr val="58595B"/>
                </a:solidFill>
                <a:uFill>
                  <a:solidFill>
                    <a:srgbClr val="58595B"/>
                  </a:solidFill>
                </a:uFill>
                <a:latin typeface="Arial Black"/>
                <a:cs typeface="Arial Black"/>
              </a:rPr>
              <a:t>ло</a:t>
            </a:r>
            <a:r>
              <a:rPr dirty="0" sz="1800" spc="-195">
                <a:solidFill>
                  <a:srgbClr val="58595B"/>
                </a:solidFill>
                <a:latin typeface="Arial Black"/>
                <a:cs typeface="Arial Black"/>
              </a:rPr>
              <a:t>:</a:t>
            </a:r>
            <a:r>
              <a:rPr dirty="0" sz="1800" spc="-120">
                <a:solidFill>
                  <a:srgbClr val="58595B"/>
                </a:solidFill>
                <a:latin typeface="Arial Black"/>
                <a:cs typeface="Arial Black"/>
              </a:rPr>
              <a:t> </a:t>
            </a:r>
            <a:r>
              <a:rPr dirty="0" sz="1800">
                <a:solidFill>
                  <a:srgbClr val="58595B"/>
                </a:solidFill>
                <a:latin typeface="Arial Black"/>
                <a:cs typeface="Arial Black"/>
              </a:rPr>
              <a:t>У</a:t>
            </a:r>
            <a:r>
              <a:rPr dirty="0" sz="1800" spc="-55">
                <a:solidFill>
                  <a:srgbClr val="58595B"/>
                </a:solidFill>
                <a:latin typeface="Arial Black"/>
                <a:cs typeface="Arial Black"/>
              </a:rPr>
              <a:t>НІАН</a:t>
            </a:r>
            <a:endParaRPr sz="1800">
              <a:latin typeface="Arial Black"/>
              <a:cs typeface="Arial Black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750">
              <a:latin typeface="Arial Black"/>
              <a:cs typeface="Arial Black"/>
            </a:endParaRPr>
          </a:p>
          <a:p>
            <a:pPr marL="23495">
              <a:lnSpc>
                <a:spcPct val="100000"/>
              </a:lnSpc>
            </a:pPr>
            <a:r>
              <a:rPr dirty="0" sz="1600" spc="-55">
                <a:solidFill>
                  <a:srgbClr val="231F20"/>
                </a:solidFill>
                <a:latin typeface="Arial Black"/>
                <a:cs typeface="Arial Black"/>
              </a:rPr>
              <a:t>росія</a:t>
            </a:r>
            <a:r>
              <a:rPr dirty="0" sz="1600" spc="-100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1600" spc="-55">
                <a:solidFill>
                  <a:srgbClr val="231F20"/>
                </a:solidFill>
                <a:latin typeface="Arial Black"/>
                <a:cs typeface="Arial Black"/>
              </a:rPr>
              <a:t>постійно</a:t>
            </a:r>
            <a:r>
              <a:rPr dirty="0" sz="1600" spc="-100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1600" spc="-65">
                <a:solidFill>
                  <a:srgbClr val="231F20"/>
                </a:solidFill>
                <a:latin typeface="Arial Black"/>
                <a:cs typeface="Arial Black"/>
              </a:rPr>
              <a:t>просуває</a:t>
            </a:r>
            <a:r>
              <a:rPr dirty="0" sz="1600" spc="-100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1600" spc="-50">
                <a:solidFill>
                  <a:srgbClr val="231F20"/>
                </a:solidFill>
                <a:latin typeface="Arial Black"/>
                <a:cs typeface="Arial Black"/>
              </a:rPr>
              <a:t>потік</a:t>
            </a:r>
            <a:r>
              <a:rPr dirty="0" sz="1600" spc="-100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1600" spc="-90">
                <a:solidFill>
                  <a:srgbClr val="231F20"/>
                </a:solidFill>
                <a:latin typeface="Arial Black"/>
                <a:cs typeface="Arial Black"/>
              </a:rPr>
              <a:t>дезінформації</a:t>
            </a:r>
            <a:r>
              <a:rPr dirty="0" sz="1600" spc="-100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1600">
                <a:solidFill>
                  <a:srgbClr val="231F20"/>
                </a:solidFill>
                <a:latin typeface="Arial Black"/>
                <a:cs typeface="Arial Black"/>
              </a:rPr>
              <a:t>про</a:t>
            </a:r>
            <a:r>
              <a:rPr dirty="0" sz="1600" spc="-100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1600" spc="-75">
                <a:solidFill>
                  <a:srgbClr val="231F20"/>
                </a:solidFill>
                <a:latin typeface="Arial Black"/>
                <a:cs typeface="Arial Black"/>
              </a:rPr>
              <a:t>війну.</a:t>
            </a:r>
            <a:endParaRPr sz="1600">
              <a:latin typeface="Arial Black"/>
              <a:cs typeface="Arial Black"/>
            </a:endParaRPr>
          </a:p>
          <a:p>
            <a:pPr marL="23495" marR="1922780">
              <a:lnSpc>
                <a:spcPts val="1800"/>
              </a:lnSpc>
              <a:spcBef>
                <a:spcPts val="605"/>
              </a:spcBef>
            </a:pPr>
            <a:r>
              <a:rPr dirty="0" sz="1600" spc="30">
                <a:solidFill>
                  <a:srgbClr val="231F20"/>
                </a:solidFill>
                <a:latin typeface="Arial Black"/>
                <a:cs typeface="Arial Black"/>
              </a:rPr>
              <a:t>У</a:t>
            </a:r>
            <a:r>
              <a:rPr dirty="0" sz="1600" spc="-100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1600" spc="-55">
                <a:solidFill>
                  <a:srgbClr val="231F20"/>
                </a:solidFill>
                <a:latin typeface="Arial Black"/>
                <a:cs typeface="Arial Black"/>
              </a:rPr>
              <a:t>США</a:t>
            </a:r>
            <a:r>
              <a:rPr dirty="0" sz="1600" spc="-100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1600" spc="-50">
                <a:solidFill>
                  <a:srgbClr val="231F20"/>
                </a:solidFill>
                <a:latin typeface="Arial Black"/>
                <a:cs typeface="Arial Black"/>
              </a:rPr>
              <a:t>для</a:t>
            </a:r>
            <a:r>
              <a:rPr dirty="0" sz="1600" spc="-95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1600" spc="-40">
                <a:solidFill>
                  <a:srgbClr val="231F20"/>
                </a:solidFill>
                <a:latin typeface="Arial Black"/>
                <a:cs typeface="Arial Black"/>
              </a:rPr>
              <a:t>виявлення</a:t>
            </a:r>
            <a:r>
              <a:rPr dirty="0" sz="1600" spc="-100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1600" spc="-75">
                <a:solidFill>
                  <a:srgbClr val="231F20"/>
                </a:solidFill>
                <a:latin typeface="Arial Black"/>
                <a:cs typeface="Arial Black"/>
              </a:rPr>
              <a:t>російської</a:t>
            </a:r>
            <a:r>
              <a:rPr dirty="0" sz="1600" spc="-100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1600" spc="-90">
                <a:solidFill>
                  <a:srgbClr val="231F20"/>
                </a:solidFill>
                <a:latin typeface="Arial Black"/>
                <a:cs typeface="Arial Black"/>
              </a:rPr>
              <a:t>дезінформації</a:t>
            </a:r>
            <a:r>
              <a:rPr dirty="0" sz="1600" spc="-95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1600">
                <a:solidFill>
                  <a:srgbClr val="231F20"/>
                </a:solidFill>
                <a:latin typeface="Arial Black"/>
                <a:cs typeface="Arial Black"/>
              </a:rPr>
              <a:t>про</a:t>
            </a:r>
            <a:r>
              <a:rPr dirty="0" sz="1600" spc="-100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1600" spc="-45">
                <a:solidFill>
                  <a:srgbClr val="231F20"/>
                </a:solidFill>
                <a:latin typeface="Arial Black"/>
                <a:cs typeface="Arial Black"/>
              </a:rPr>
              <a:t>війну</a:t>
            </a:r>
            <a:r>
              <a:rPr dirty="0" sz="1600" spc="-100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1600" spc="-15">
                <a:solidFill>
                  <a:srgbClr val="231F20"/>
                </a:solidFill>
                <a:latin typeface="Arial Black"/>
                <a:cs typeface="Arial Black"/>
              </a:rPr>
              <a:t>проти</a:t>
            </a:r>
            <a:r>
              <a:rPr dirty="0" sz="1600" spc="-95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1600" spc="-55">
                <a:solidFill>
                  <a:srgbClr val="231F20"/>
                </a:solidFill>
                <a:latin typeface="Arial Black"/>
                <a:cs typeface="Arial Black"/>
              </a:rPr>
              <a:t>України </a:t>
            </a:r>
            <a:r>
              <a:rPr dirty="0" sz="1600" spc="-520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1600" spc="-60">
                <a:solidFill>
                  <a:srgbClr val="231F20"/>
                </a:solidFill>
                <a:latin typeface="Arial Black"/>
                <a:cs typeface="Arial Black"/>
              </a:rPr>
              <a:t>використовують</a:t>
            </a:r>
            <a:r>
              <a:rPr dirty="0" sz="1600" spc="-105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1600" spc="-40">
                <a:solidFill>
                  <a:srgbClr val="231F20"/>
                </a:solidFill>
                <a:latin typeface="Arial Black"/>
                <a:cs typeface="Arial Black"/>
              </a:rPr>
              <a:t>штучний</a:t>
            </a:r>
            <a:r>
              <a:rPr dirty="0" sz="1600" spc="-105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1600" spc="-95">
                <a:solidFill>
                  <a:srgbClr val="231F20"/>
                </a:solidFill>
                <a:latin typeface="Arial Black"/>
                <a:cs typeface="Arial Black"/>
              </a:rPr>
              <a:t>інтелект.</a:t>
            </a:r>
            <a:endParaRPr sz="1600">
              <a:latin typeface="Arial Black"/>
              <a:cs typeface="Arial Black"/>
            </a:endParaRPr>
          </a:p>
          <a:p>
            <a:pPr>
              <a:lnSpc>
                <a:spcPct val="100000"/>
              </a:lnSpc>
              <a:spcBef>
                <a:spcPts val="60"/>
              </a:spcBef>
            </a:pPr>
            <a:endParaRPr sz="1300">
              <a:latin typeface="Arial Black"/>
              <a:cs typeface="Arial Black"/>
            </a:endParaRPr>
          </a:p>
          <a:p>
            <a:pPr marL="23495" marR="1058545">
              <a:lnSpc>
                <a:spcPct val="102899"/>
              </a:lnSpc>
              <a:spcBef>
                <a:spcPts val="5"/>
              </a:spcBef>
            </a:pPr>
            <a:r>
              <a:rPr dirty="0" sz="1700" spc="-10">
                <a:solidFill>
                  <a:srgbClr val="231F20"/>
                </a:solidFill>
                <a:latin typeface="Arial Black"/>
                <a:cs typeface="Arial Black"/>
              </a:rPr>
              <a:t>Про </a:t>
            </a:r>
            <a:r>
              <a:rPr dirty="0" sz="1700" spc="-35">
                <a:solidFill>
                  <a:srgbClr val="231F20"/>
                </a:solidFill>
                <a:latin typeface="Arial Black"/>
                <a:cs typeface="Arial Black"/>
              </a:rPr>
              <a:t>це </a:t>
            </a:r>
            <a:r>
              <a:rPr dirty="0" sz="1700" spc="-50">
                <a:solidFill>
                  <a:srgbClr val="231F20"/>
                </a:solidFill>
                <a:latin typeface="Arial Black"/>
                <a:cs typeface="Arial Black"/>
              </a:rPr>
              <a:t>державний </a:t>
            </a:r>
            <a:r>
              <a:rPr dirty="0" sz="1700" spc="-65">
                <a:solidFill>
                  <a:srgbClr val="231F20"/>
                </a:solidFill>
                <a:latin typeface="Arial Black"/>
                <a:cs typeface="Arial Black"/>
              </a:rPr>
              <a:t>секретар </a:t>
            </a:r>
            <a:r>
              <a:rPr dirty="0" sz="1700" spc="-55">
                <a:solidFill>
                  <a:srgbClr val="231F20"/>
                </a:solidFill>
                <a:latin typeface="Arial Black"/>
                <a:cs typeface="Arial Black"/>
              </a:rPr>
              <a:t>США </a:t>
            </a:r>
            <a:r>
              <a:rPr dirty="0" sz="1700" spc="-70">
                <a:solidFill>
                  <a:srgbClr val="231F20"/>
                </a:solidFill>
                <a:latin typeface="Arial Black"/>
                <a:cs typeface="Arial Black"/>
              </a:rPr>
              <a:t>Ентоні </a:t>
            </a:r>
            <a:r>
              <a:rPr dirty="0" sz="1700" spc="-90">
                <a:solidFill>
                  <a:srgbClr val="231F20"/>
                </a:solidFill>
                <a:latin typeface="Arial Black"/>
                <a:cs typeface="Arial Black"/>
              </a:rPr>
              <a:t>Блінкен </a:t>
            </a:r>
            <a:r>
              <a:rPr dirty="0" sz="1700" spc="-130">
                <a:solidFill>
                  <a:srgbClr val="231F20"/>
                </a:solidFill>
                <a:latin typeface="Arial Black"/>
                <a:cs typeface="Arial Black"/>
              </a:rPr>
              <a:t>сказав </a:t>
            </a:r>
            <a:r>
              <a:rPr dirty="0" sz="1700" spc="-25">
                <a:solidFill>
                  <a:srgbClr val="231F20"/>
                </a:solidFill>
                <a:latin typeface="Arial Black"/>
                <a:cs typeface="Arial Black"/>
              </a:rPr>
              <a:t>під </a:t>
            </a:r>
            <a:r>
              <a:rPr dirty="0" sz="1700" spc="-130">
                <a:solidFill>
                  <a:srgbClr val="231F20"/>
                </a:solidFill>
                <a:latin typeface="Arial Black"/>
                <a:cs typeface="Arial Black"/>
              </a:rPr>
              <a:t>час </a:t>
            </a:r>
            <a:r>
              <a:rPr dirty="0" sz="1700" spc="-50">
                <a:solidFill>
                  <a:srgbClr val="231F20"/>
                </a:solidFill>
                <a:latin typeface="Arial Black"/>
                <a:cs typeface="Arial Black"/>
              </a:rPr>
              <a:t>виступу </a:t>
            </a:r>
            <a:r>
              <a:rPr dirty="0" sz="1700" spc="-95">
                <a:solidFill>
                  <a:srgbClr val="231F20"/>
                </a:solidFill>
                <a:latin typeface="Arial Black"/>
                <a:cs typeface="Arial Black"/>
              </a:rPr>
              <a:t>на </a:t>
            </a:r>
            <a:r>
              <a:rPr dirty="0" sz="1700" spc="-555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1700" spc="-55">
                <a:solidFill>
                  <a:srgbClr val="231F20"/>
                </a:solidFill>
                <a:latin typeface="Arial Black"/>
                <a:cs typeface="Arial Black"/>
              </a:rPr>
              <a:t>церемонії</a:t>
            </a:r>
            <a:r>
              <a:rPr dirty="0" sz="1700" spc="-105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1700" spc="-45">
                <a:solidFill>
                  <a:srgbClr val="231F20"/>
                </a:solidFill>
                <a:latin typeface="Arial Black"/>
                <a:cs typeface="Arial Black"/>
              </a:rPr>
              <a:t>вручення</a:t>
            </a:r>
            <a:r>
              <a:rPr dirty="0" sz="1700" spc="-100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1700" spc="-55">
                <a:solidFill>
                  <a:srgbClr val="231F20"/>
                </a:solidFill>
                <a:latin typeface="Arial Black"/>
                <a:cs typeface="Arial Black"/>
              </a:rPr>
              <a:t>щорічної</a:t>
            </a:r>
            <a:r>
              <a:rPr dirty="0" sz="1700" spc="-100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1700" spc="-50">
                <a:solidFill>
                  <a:srgbClr val="231F20"/>
                </a:solidFill>
                <a:latin typeface="Arial Black"/>
                <a:cs typeface="Arial Black"/>
              </a:rPr>
              <a:t>премії</a:t>
            </a:r>
            <a:r>
              <a:rPr dirty="0" sz="1700" spc="-105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1700" spc="-65">
                <a:solidFill>
                  <a:srgbClr val="231F20"/>
                </a:solidFill>
                <a:latin typeface="Arial Black"/>
                <a:cs typeface="Arial Black"/>
              </a:rPr>
              <a:t>міжнародної</a:t>
            </a:r>
            <a:r>
              <a:rPr dirty="0" sz="1700" spc="-100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1700" spc="-85">
                <a:solidFill>
                  <a:srgbClr val="231F20"/>
                </a:solidFill>
                <a:latin typeface="Arial Black"/>
                <a:cs typeface="Arial Black"/>
              </a:rPr>
              <a:t>правозахисної</a:t>
            </a:r>
            <a:r>
              <a:rPr dirty="0" sz="1700" spc="-100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1700" spc="-80">
                <a:solidFill>
                  <a:srgbClr val="231F20"/>
                </a:solidFill>
                <a:latin typeface="Arial Black"/>
                <a:cs typeface="Arial Black"/>
              </a:rPr>
              <a:t>організації</a:t>
            </a:r>
            <a:endParaRPr sz="1700">
              <a:latin typeface="Arial Black"/>
              <a:cs typeface="Arial Black"/>
            </a:endParaRPr>
          </a:p>
          <a:p>
            <a:pPr marL="23495" marR="49530">
              <a:lnSpc>
                <a:spcPct val="102899"/>
              </a:lnSpc>
            </a:pPr>
            <a:r>
              <a:rPr dirty="0" sz="1700" spc="-170">
                <a:solidFill>
                  <a:srgbClr val="231F20"/>
                </a:solidFill>
                <a:latin typeface="Arial Black"/>
                <a:cs typeface="Arial Black"/>
              </a:rPr>
              <a:t>«</a:t>
            </a:r>
            <a:r>
              <a:rPr dirty="0" sz="1700" spc="-190">
                <a:solidFill>
                  <a:srgbClr val="231F20"/>
                </a:solidFill>
                <a:latin typeface="Arial Black"/>
                <a:cs typeface="Arial Black"/>
              </a:rPr>
              <a:t>F</a:t>
            </a:r>
            <a:r>
              <a:rPr dirty="0" sz="1700" spc="-85">
                <a:solidFill>
                  <a:srgbClr val="231F20"/>
                </a:solidFill>
                <a:latin typeface="Arial Black"/>
                <a:cs typeface="Arial Black"/>
              </a:rPr>
              <a:t>r</a:t>
            </a:r>
            <a:r>
              <a:rPr dirty="0" sz="1700" spc="-25">
                <a:solidFill>
                  <a:srgbClr val="231F20"/>
                </a:solidFill>
                <a:latin typeface="Arial Black"/>
                <a:cs typeface="Arial Black"/>
              </a:rPr>
              <a:t>eedom</a:t>
            </a:r>
            <a:r>
              <a:rPr dirty="0" sz="1700" spc="-110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1700" spc="-110">
                <a:solidFill>
                  <a:srgbClr val="231F20"/>
                </a:solidFill>
                <a:latin typeface="Arial Black"/>
                <a:cs typeface="Arial Black"/>
              </a:rPr>
              <a:t>House</a:t>
            </a:r>
            <a:r>
              <a:rPr dirty="0" sz="1700" spc="-120">
                <a:solidFill>
                  <a:srgbClr val="231F20"/>
                </a:solidFill>
                <a:latin typeface="Arial Black"/>
                <a:cs typeface="Arial Black"/>
              </a:rPr>
              <a:t>»</a:t>
            </a:r>
            <a:r>
              <a:rPr dirty="0" sz="1700" spc="-185">
                <a:solidFill>
                  <a:srgbClr val="231F20"/>
                </a:solidFill>
                <a:latin typeface="Arial Black"/>
                <a:cs typeface="Arial Black"/>
              </a:rPr>
              <a:t>.</a:t>
            </a:r>
            <a:r>
              <a:rPr dirty="0" sz="1700" spc="-110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1700" spc="-65">
                <a:solidFill>
                  <a:srgbClr val="231F20"/>
                </a:solidFill>
                <a:latin typeface="Arial Black"/>
                <a:cs typeface="Arial Black"/>
              </a:rPr>
              <a:t>Він</a:t>
            </a:r>
            <a:r>
              <a:rPr dirty="0" sz="1700" spc="-110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1700" spc="-85">
                <a:solidFill>
                  <a:srgbClr val="231F20"/>
                </a:solidFill>
                <a:latin typeface="Arial Black"/>
                <a:cs typeface="Arial Black"/>
              </a:rPr>
              <a:t>нагадав,</a:t>
            </a:r>
            <a:r>
              <a:rPr dirty="0" sz="1700" spc="-110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1700" spc="-40">
                <a:solidFill>
                  <a:srgbClr val="231F20"/>
                </a:solidFill>
                <a:latin typeface="Arial Black"/>
                <a:cs typeface="Arial Black"/>
              </a:rPr>
              <a:t>що</a:t>
            </a:r>
            <a:r>
              <a:rPr dirty="0" sz="1700" spc="-110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1700" spc="55" b="1">
                <a:solidFill>
                  <a:srgbClr val="615780"/>
                </a:solidFill>
                <a:latin typeface="Microsoft YaHei UI"/>
                <a:cs typeface="Microsoft YaHei UI"/>
              </a:rPr>
              <a:t>росія</a:t>
            </a:r>
            <a:r>
              <a:rPr dirty="0" sz="1700" spc="-50" b="1">
                <a:solidFill>
                  <a:srgbClr val="615780"/>
                </a:solidFill>
                <a:latin typeface="Microsoft YaHei UI"/>
                <a:cs typeface="Microsoft YaHei UI"/>
              </a:rPr>
              <a:t> </a:t>
            </a:r>
            <a:r>
              <a:rPr dirty="0" sz="1700" spc="-65">
                <a:solidFill>
                  <a:srgbClr val="231F20"/>
                </a:solidFill>
                <a:latin typeface="Arial Black"/>
                <a:cs typeface="Arial Black"/>
              </a:rPr>
              <a:t>по</a:t>
            </a:r>
            <a:r>
              <a:rPr dirty="0" sz="1700" spc="-80">
                <a:solidFill>
                  <a:srgbClr val="231F20"/>
                </a:solidFill>
                <a:latin typeface="Arial Black"/>
                <a:cs typeface="Arial Black"/>
              </a:rPr>
              <a:t>с</a:t>
            </a:r>
            <a:r>
              <a:rPr dirty="0" sz="1700" spc="-50">
                <a:solidFill>
                  <a:srgbClr val="231F20"/>
                </a:solidFill>
                <a:latin typeface="Arial Black"/>
                <a:cs typeface="Arial Black"/>
              </a:rPr>
              <a:t>тійно</a:t>
            </a:r>
            <a:r>
              <a:rPr dirty="0" sz="1700" spc="-110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1700" spc="-50">
                <a:solidFill>
                  <a:srgbClr val="231F20"/>
                </a:solidFill>
                <a:latin typeface="Arial Black"/>
                <a:cs typeface="Arial Black"/>
              </a:rPr>
              <a:t>поширює</a:t>
            </a:r>
            <a:r>
              <a:rPr dirty="0" sz="1700" spc="-110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1700" spc="-35">
                <a:solidFill>
                  <a:srgbClr val="231F20"/>
                </a:solidFill>
                <a:latin typeface="Arial Black"/>
                <a:cs typeface="Arial Black"/>
              </a:rPr>
              <a:t>д</a:t>
            </a:r>
            <a:r>
              <a:rPr dirty="0" sz="1700" spc="-60">
                <a:solidFill>
                  <a:srgbClr val="231F20"/>
                </a:solidFill>
                <a:latin typeface="Arial Black"/>
                <a:cs typeface="Arial Black"/>
              </a:rPr>
              <a:t>е</a:t>
            </a:r>
            <a:r>
              <a:rPr dirty="0" sz="1700" spc="-110">
                <a:solidFill>
                  <a:srgbClr val="231F20"/>
                </a:solidFill>
                <a:latin typeface="Arial Black"/>
                <a:cs typeface="Arial Black"/>
              </a:rPr>
              <a:t>зінформацію</a:t>
            </a:r>
            <a:r>
              <a:rPr dirty="0" sz="1700" spc="-110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1700">
                <a:solidFill>
                  <a:srgbClr val="231F20"/>
                </a:solidFill>
                <a:latin typeface="Arial Black"/>
                <a:cs typeface="Arial Black"/>
              </a:rPr>
              <a:t>про</a:t>
            </a:r>
            <a:r>
              <a:rPr dirty="0" sz="1700" spc="-110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1700" spc="-80">
                <a:solidFill>
                  <a:srgbClr val="231F20"/>
                </a:solidFill>
                <a:latin typeface="Arial Black"/>
                <a:cs typeface="Arial Black"/>
              </a:rPr>
              <a:t>свою  </a:t>
            </a:r>
            <a:r>
              <a:rPr dirty="0" sz="1700" spc="-60">
                <a:solidFill>
                  <a:srgbClr val="231F20"/>
                </a:solidFill>
                <a:latin typeface="Arial Black"/>
                <a:cs typeface="Arial Black"/>
              </a:rPr>
              <a:t>агресивну </a:t>
            </a:r>
            <a:r>
              <a:rPr dirty="0" sz="1700" spc="-50">
                <a:solidFill>
                  <a:srgbClr val="231F20"/>
                </a:solidFill>
                <a:latin typeface="Arial Black"/>
                <a:cs typeface="Arial Black"/>
              </a:rPr>
              <a:t>війну </a:t>
            </a:r>
            <a:r>
              <a:rPr dirty="0" sz="1700" spc="-15">
                <a:solidFill>
                  <a:srgbClr val="231F20"/>
                </a:solidFill>
                <a:latin typeface="Arial Black"/>
                <a:cs typeface="Arial Black"/>
              </a:rPr>
              <a:t>проти </a:t>
            </a:r>
            <a:r>
              <a:rPr dirty="0" sz="1700" spc="-70">
                <a:solidFill>
                  <a:srgbClr val="231F20"/>
                </a:solidFill>
                <a:latin typeface="Arial Black"/>
                <a:cs typeface="Arial Black"/>
              </a:rPr>
              <a:t>України, </a:t>
            </a:r>
            <a:r>
              <a:rPr dirty="0" sz="1700" spc="85" b="1">
                <a:solidFill>
                  <a:srgbClr val="615780"/>
                </a:solidFill>
                <a:latin typeface="Microsoft YaHei UI"/>
                <a:cs typeface="Microsoft YaHei UI"/>
              </a:rPr>
              <a:t>бреше </a:t>
            </a:r>
            <a:r>
              <a:rPr dirty="0" sz="1700" spc="-85">
                <a:solidFill>
                  <a:srgbClr val="231F20"/>
                </a:solidFill>
                <a:latin typeface="Arial Black"/>
                <a:cs typeface="Arial Black"/>
              </a:rPr>
              <a:t>і </a:t>
            </a:r>
            <a:r>
              <a:rPr dirty="0" sz="1700" spc="55" b="1">
                <a:solidFill>
                  <a:srgbClr val="615780"/>
                </a:solidFill>
                <a:latin typeface="Microsoft YaHei UI"/>
                <a:cs typeface="Microsoft YaHei UI"/>
              </a:rPr>
              <a:t>приховує </a:t>
            </a:r>
            <a:r>
              <a:rPr dirty="0" sz="1700" spc="50" b="1">
                <a:solidFill>
                  <a:srgbClr val="615780"/>
                </a:solidFill>
                <a:latin typeface="Microsoft YaHei UI"/>
                <a:cs typeface="Microsoft YaHei UI"/>
              </a:rPr>
              <a:t>жахливі </a:t>
            </a:r>
            <a:r>
              <a:rPr dirty="0" sz="1700" spc="40" b="1">
                <a:solidFill>
                  <a:srgbClr val="615780"/>
                </a:solidFill>
                <a:latin typeface="Microsoft YaHei UI"/>
                <a:cs typeface="Microsoft YaHei UI"/>
              </a:rPr>
              <a:t>порушення</a:t>
            </a:r>
            <a:r>
              <a:rPr dirty="0" sz="1700" spc="40">
                <a:solidFill>
                  <a:srgbClr val="231F20"/>
                </a:solidFill>
                <a:latin typeface="Arial Black"/>
                <a:cs typeface="Arial Black"/>
              </a:rPr>
              <a:t>, </a:t>
            </a:r>
            <a:r>
              <a:rPr dirty="0" sz="1700" spc="-65">
                <a:solidFill>
                  <a:srgbClr val="231F20"/>
                </a:solidFill>
                <a:latin typeface="Arial Black"/>
                <a:cs typeface="Arial Black"/>
              </a:rPr>
              <a:t>які </a:t>
            </a:r>
            <a:r>
              <a:rPr dirty="0" sz="1700" spc="-60">
                <a:solidFill>
                  <a:srgbClr val="231F20"/>
                </a:solidFill>
                <a:latin typeface="Arial Black"/>
                <a:cs typeface="Arial Black"/>
              </a:rPr>
              <a:t>вона </a:t>
            </a:r>
            <a:r>
              <a:rPr dirty="0" sz="1700" spc="-55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1700" spc="-125">
                <a:solidFill>
                  <a:srgbClr val="231F20"/>
                </a:solidFill>
                <a:latin typeface="Arial Black"/>
                <a:cs typeface="Arial Black"/>
              </a:rPr>
              <a:t>скоїла.</a:t>
            </a:r>
            <a:endParaRPr sz="1700">
              <a:latin typeface="Arial Black"/>
              <a:cs typeface="Arial Black"/>
            </a:endParaRPr>
          </a:p>
          <a:p>
            <a:pPr marL="23495" marR="5080">
              <a:lnSpc>
                <a:spcPct val="102899"/>
              </a:lnSpc>
              <a:spcBef>
                <a:spcPts val="565"/>
              </a:spcBef>
            </a:pPr>
            <a:r>
              <a:rPr dirty="0" sz="1700" spc="-270">
                <a:solidFill>
                  <a:srgbClr val="231F20"/>
                </a:solidFill>
                <a:latin typeface="Segoe UI Symbol"/>
                <a:cs typeface="Segoe UI Symbol"/>
              </a:rPr>
              <a:t>«У</a:t>
            </a:r>
            <a:r>
              <a:rPr dirty="0" sz="1700" spc="-220">
                <a:solidFill>
                  <a:srgbClr val="231F20"/>
                </a:solidFill>
                <a:latin typeface="Segoe UI Symbol"/>
                <a:cs typeface="Segoe UI Symbol"/>
              </a:rPr>
              <a:t> </a:t>
            </a:r>
            <a:r>
              <a:rPr dirty="0" sz="1700" spc="-755">
                <a:solidFill>
                  <a:srgbClr val="231F20"/>
                </a:solidFill>
                <a:latin typeface="Segoe UI Symbol"/>
                <a:cs typeface="Segoe UI Symbol"/>
              </a:rPr>
              <a:t>відповідь</a:t>
            </a:r>
            <a:r>
              <a:rPr dirty="0" sz="1700" spc="-35">
                <a:solidFill>
                  <a:srgbClr val="231F20"/>
                </a:solidFill>
                <a:latin typeface="Segoe UI Symbol"/>
                <a:cs typeface="Segoe UI Symbol"/>
              </a:rPr>
              <a:t> </a:t>
            </a:r>
            <a:r>
              <a:rPr dirty="0" sz="1700" spc="-570">
                <a:solidFill>
                  <a:srgbClr val="231F20"/>
                </a:solidFill>
                <a:latin typeface="Segoe UI Symbol"/>
                <a:cs typeface="Segoe UI Symbol"/>
              </a:rPr>
              <a:t>Держдепартамент</a:t>
            </a:r>
            <a:r>
              <a:rPr dirty="0" sz="1700" spc="-30">
                <a:solidFill>
                  <a:srgbClr val="231F20"/>
                </a:solidFill>
                <a:latin typeface="Segoe UI Symbol"/>
                <a:cs typeface="Segoe UI Symbol"/>
              </a:rPr>
              <a:t> </a:t>
            </a:r>
            <a:r>
              <a:rPr dirty="0" sz="1700" spc="-600">
                <a:solidFill>
                  <a:srgbClr val="231F20"/>
                </a:solidFill>
                <a:latin typeface="Segoe UI Symbol"/>
                <a:cs typeface="Segoe UI Symbol"/>
              </a:rPr>
              <a:t>розробив</a:t>
            </a:r>
            <a:r>
              <a:rPr dirty="0" sz="1700" spc="-30">
                <a:solidFill>
                  <a:srgbClr val="231F20"/>
                </a:solidFill>
                <a:latin typeface="Segoe UI Symbol"/>
                <a:cs typeface="Segoe UI Symbol"/>
              </a:rPr>
              <a:t> </a:t>
            </a:r>
            <a:r>
              <a:rPr dirty="0" sz="1700" spc="-5" b="1" i="1">
                <a:solidFill>
                  <a:srgbClr val="615780"/>
                </a:solidFill>
                <a:latin typeface="Georgia"/>
                <a:cs typeface="Georgia"/>
              </a:rPr>
              <a:t>онлайн-агрегатор</a:t>
            </a:r>
            <a:r>
              <a:rPr dirty="0" sz="1700" spc="5" b="1" i="1">
                <a:solidFill>
                  <a:srgbClr val="615780"/>
                </a:solidFill>
                <a:latin typeface="Georgia"/>
                <a:cs typeface="Georgia"/>
              </a:rPr>
              <a:t> </a:t>
            </a:r>
            <a:r>
              <a:rPr dirty="0" sz="1700" spc="-710">
                <a:solidFill>
                  <a:srgbClr val="231F20"/>
                </a:solidFill>
                <a:latin typeface="Segoe UI Symbol"/>
                <a:cs typeface="Segoe UI Symbol"/>
              </a:rPr>
              <a:t>українського</a:t>
            </a:r>
            <a:r>
              <a:rPr dirty="0" sz="1700" spc="-30">
                <a:solidFill>
                  <a:srgbClr val="231F20"/>
                </a:solidFill>
                <a:latin typeface="Segoe UI Symbol"/>
                <a:cs typeface="Segoe UI Symbol"/>
              </a:rPr>
              <a:t> </a:t>
            </a:r>
            <a:r>
              <a:rPr dirty="0" sz="1700" spc="-170" b="1" i="1">
                <a:solidFill>
                  <a:srgbClr val="615780"/>
                </a:solidFill>
                <a:latin typeface="Georgia"/>
                <a:cs typeface="Georgia"/>
              </a:rPr>
              <a:t>контенту </a:t>
            </a:r>
            <a:r>
              <a:rPr dirty="0" sz="1700" spc="-420" b="1" i="1">
                <a:solidFill>
                  <a:srgbClr val="615780"/>
                </a:solidFill>
                <a:latin typeface="Georgia"/>
                <a:cs typeface="Georgia"/>
              </a:rPr>
              <a:t> </a:t>
            </a:r>
            <a:r>
              <a:rPr dirty="0" sz="1700" spc="-795">
                <a:solidFill>
                  <a:srgbClr val="231F20"/>
                </a:solidFill>
                <a:latin typeface="Segoe UI Symbol"/>
                <a:cs typeface="Segoe UI Symbol"/>
              </a:rPr>
              <a:t>з</a:t>
            </a:r>
            <a:r>
              <a:rPr dirty="0" sz="1700" spc="-5">
                <a:solidFill>
                  <a:srgbClr val="231F20"/>
                </a:solidFill>
                <a:latin typeface="Segoe UI Symbol"/>
                <a:cs typeface="Segoe UI Symbol"/>
              </a:rPr>
              <a:t> </a:t>
            </a:r>
            <a:r>
              <a:rPr dirty="0" sz="1700" spc="-615">
                <a:solidFill>
                  <a:srgbClr val="231F20"/>
                </a:solidFill>
                <a:latin typeface="Segoe UI Symbol"/>
                <a:cs typeface="Segoe UI Symbol"/>
              </a:rPr>
              <a:t>підтримкою</a:t>
            </a:r>
            <a:r>
              <a:rPr dirty="0" sz="1700" spc="-5">
                <a:solidFill>
                  <a:srgbClr val="231F20"/>
                </a:solidFill>
                <a:latin typeface="Segoe UI Symbol"/>
                <a:cs typeface="Segoe UI Symbol"/>
              </a:rPr>
              <a:t> </a:t>
            </a:r>
            <a:r>
              <a:rPr dirty="0" sz="1700" spc="-630">
                <a:solidFill>
                  <a:srgbClr val="231F20"/>
                </a:solidFill>
                <a:latin typeface="Segoe UI Symbol"/>
                <a:cs typeface="Segoe UI Symbol"/>
              </a:rPr>
              <a:t>штучного</a:t>
            </a:r>
            <a:r>
              <a:rPr dirty="0" sz="1700" spc="-5">
                <a:solidFill>
                  <a:srgbClr val="231F20"/>
                </a:solidFill>
                <a:latin typeface="Segoe UI Symbol"/>
                <a:cs typeface="Segoe UI Symbol"/>
              </a:rPr>
              <a:t> </a:t>
            </a:r>
            <a:r>
              <a:rPr dirty="0" sz="1700" spc="-695">
                <a:solidFill>
                  <a:srgbClr val="231F20"/>
                </a:solidFill>
                <a:latin typeface="Segoe UI Symbol"/>
                <a:cs typeface="Segoe UI Symbol"/>
              </a:rPr>
              <a:t>інтелекту,</a:t>
            </a:r>
            <a:r>
              <a:rPr dirty="0" sz="1700">
                <a:solidFill>
                  <a:srgbClr val="231F20"/>
                </a:solidFill>
                <a:latin typeface="Segoe UI Symbol"/>
                <a:cs typeface="Segoe UI Symbol"/>
              </a:rPr>
              <a:t> </a:t>
            </a:r>
            <a:r>
              <a:rPr dirty="0" sz="1700" spc="-415">
                <a:solidFill>
                  <a:srgbClr val="231F20"/>
                </a:solidFill>
                <a:latin typeface="Segoe UI Symbol"/>
                <a:cs typeface="Segoe UI Symbol"/>
              </a:rPr>
              <a:t>щоб</a:t>
            </a:r>
            <a:r>
              <a:rPr dirty="0" sz="1700" spc="-405">
                <a:solidFill>
                  <a:srgbClr val="231F20"/>
                </a:solidFill>
                <a:latin typeface="Segoe UI Symbol"/>
                <a:cs typeface="Segoe UI Symbol"/>
              </a:rPr>
              <a:t> </a:t>
            </a:r>
            <a:r>
              <a:rPr dirty="0" sz="1700" spc="-620">
                <a:solidFill>
                  <a:srgbClr val="231F20"/>
                </a:solidFill>
                <a:latin typeface="Segoe UI Symbol"/>
                <a:cs typeface="Segoe UI Symbol"/>
              </a:rPr>
              <a:t>збирати</a:t>
            </a:r>
            <a:r>
              <a:rPr dirty="0" sz="1700" spc="-5">
                <a:solidFill>
                  <a:srgbClr val="231F20"/>
                </a:solidFill>
                <a:latin typeface="Segoe UI Symbol"/>
                <a:cs typeface="Segoe UI Symbol"/>
              </a:rPr>
              <a:t> </a:t>
            </a:r>
            <a:r>
              <a:rPr dirty="0" sz="1700" spc="30" b="1" i="1">
                <a:solidFill>
                  <a:srgbClr val="615780"/>
                </a:solidFill>
                <a:latin typeface="Georgia"/>
                <a:cs typeface="Georgia"/>
              </a:rPr>
              <a:t>російську</a:t>
            </a:r>
            <a:r>
              <a:rPr dirty="0" sz="1700" spc="65" b="1" i="1">
                <a:solidFill>
                  <a:srgbClr val="615780"/>
                </a:solidFill>
                <a:latin typeface="Georgia"/>
                <a:cs typeface="Georgia"/>
              </a:rPr>
              <a:t> </a:t>
            </a:r>
            <a:r>
              <a:rPr dirty="0" sz="1700" spc="20" b="1" i="1">
                <a:solidFill>
                  <a:srgbClr val="615780"/>
                </a:solidFill>
                <a:latin typeface="Georgia"/>
                <a:cs typeface="Georgia"/>
              </a:rPr>
              <a:t>дезінформацію</a:t>
            </a:r>
            <a:r>
              <a:rPr dirty="0" sz="1700" spc="20">
                <a:solidFill>
                  <a:srgbClr val="231F20"/>
                </a:solidFill>
                <a:latin typeface="Segoe UI Symbol"/>
                <a:cs typeface="Segoe UI Symbol"/>
              </a:rPr>
              <a:t>,</a:t>
            </a:r>
            <a:r>
              <a:rPr dirty="0" sz="1700">
                <a:solidFill>
                  <a:srgbClr val="231F20"/>
                </a:solidFill>
                <a:latin typeface="Segoe UI Symbol"/>
                <a:cs typeface="Segoe UI Symbol"/>
              </a:rPr>
              <a:t> </a:t>
            </a:r>
            <a:r>
              <a:rPr dirty="0" sz="1700" spc="-710">
                <a:solidFill>
                  <a:srgbClr val="231F20"/>
                </a:solidFill>
                <a:latin typeface="Segoe UI Symbol"/>
                <a:cs typeface="Segoe UI Symbol"/>
              </a:rPr>
              <a:t>яку </a:t>
            </a:r>
            <a:r>
              <a:rPr dirty="0" sz="1700" spc="-455">
                <a:solidFill>
                  <a:srgbClr val="231F20"/>
                </a:solidFill>
                <a:latin typeface="Segoe UI Symbol"/>
                <a:cs typeface="Segoe UI Symbol"/>
              </a:rPr>
              <a:t> </a:t>
            </a:r>
            <a:r>
              <a:rPr dirty="0" sz="1700" spc="-465">
                <a:solidFill>
                  <a:srgbClr val="231F20"/>
                </a:solidFill>
                <a:latin typeface="Segoe UI Symbol"/>
                <a:cs typeface="Segoe UI Symbol"/>
              </a:rPr>
              <a:t>можна      </a:t>
            </a:r>
            <a:r>
              <a:rPr dirty="0" sz="1700" spc="-459">
                <a:solidFill>
                  <a:srgbClr val="231F20"/>
                </a:solidFill>
                <a:latin typeface="Segoe UI Symbol"/>
                <a:cs typeface="Segoe UI Symbol"/>
              </a:rPr>
              <a:t> </a:t>
            </a:r>
            <a:r>
              <a:rPr dirty="0" sz="1700" spc="-605">
                <a:solidFill>
                  <a:srgbClr val="231F20"/>
                </a:solidFill>
                <a:latin typeface="Segoe UI Symbol"/>
                <a:cs typeface="Segoe UI Symbol"/>
              </a:rPr>
              <a:t>перевірити,</a:t>
            </a:r>
            <a:r>
              <a:rPr dirty="0" sz="1700" spc="-10">
                <a:solidFill>
                  <a:srgbClr val="231F20"/>
                </a:solidFill>
                <a:latin typeface="Segoe UI Symbol"/>
                <a:cs typeface="Segoe UI Symbol"/>
              </a:rPr>
              <a:t> </a:t>
            </a:r>
            <a:r>
              <a:rPr dirty="0" sz="1700" spc="-1225">
                <a:solidFill>
                  <a:srgbClr val="231F20"/>
                </a:solidFill>
                <a:latin typeface="Segoe UI Symbol"/>
                <a:cs typeface="Segoe UI Symbol"/>
              </a:rPr>
              <a:t>і</a:t>
            </a:r>
            <a:r>
              <a:rPr dirty="0" sz="1700" spc="-5">
                <a:solidFill>
                  <a:srgbClr val="231F20"/>
                </a:solidFill>
                <a:latin typeface="Segoe UI Symbol"/>
                <a:cs typeface="Segoe UI Symbol"/>
              </a:rPr>
              <a:t> </a:t>
            </a:r>
            <a:r>
              <a:rPr dirty="0" sz="1700" spc="-725">
                <a:solidFill>
                  <a:srgbClr val="231F20"/>
                </a:solidFill>
                <a:latin typeface="Segoe UI Symbol"/>
                <a:cs typeface="Segoe UI Symbol"/>
              </a:rPr>
              <a:t>потім</a:t>
            </a:r>
            <a:r>
              <a:rPr dirty="0" sz="1700" spc="-5">
                <a:solidFill>
                  <a:srgbClr val="231F20"/>
                </a:solidFill>
                <a:latin typeface="Segoe UI Symbol"/>
                <a:cs typeface="Segoe UI Symbol"/>
              </a:rPr>
              <a:t> </a:t>
            </a:r>
            <a:r>
              <a:rPr dirty="0" sz="1700" spc="-715">
                <a:solidFill>
                  <a:srgbClr val="231F20"/>
                </a:solidFill>
                <a:latin typeface="Segoe UI Symbol"/>
                <a:cs typeface="Segoe UI Symbol"/>
              </a:rPr>
              <a:t>ділитися</a:t>
            </a:r>
            <a:r>
              <a:rPr dirty="0" sz="1700" spc="-5">
                <a:solidFill>
                  <a:srgbClr val="231F20"/>
                </a:solidFill>
                <a:latin typeface="Segoe UI Symbol"/>
                <a:cs typeface="Segoe UI Symbol"/>
              </a:rPr>
              <a:t> </a:t>
            </a:r>
            <a:r>
              <a:rPr dirty="0" sz="1700" spc="-465">
                <a:solidFill>
                  <a:srgbClr val="231F20"/>
                </a:solidFill>
                <a:latin typeface="Segoe UI Symbol"/>
                <a:cs typeface="Segoe UI Symbol"/>
              </a:rPr>
              <a:t>нею</a:t>
            </a:r>
            <a:r>
              <a:rPr dirty="0" sz="1700" spc="-795">
                <a:solidFill>
                  <a:srgbClr val="231F20"/>
                </a:solidFill>
                <a:latin typeface="Segoe UI Symbol"/>
                <a:cs typeface="Segoe UI Symbol"/>
              </a:rPr>
              <a:t>з</a:t>
            </a:r>
            <a:r>
              <a:rPr dirty="0" sz="1700" spc="-10">
                <a:solidFill>
                  <a:srgbClr val="231F20"/>
                </a:solidFill>
                <a:latin typeface="Segoe UI Symbol"/>
                <a:cs typeface="Segoe UI Symbol"/>
              </a:rPr>
              <a:t> </a:t>
            </a:r>
            <a:r>
              <a:rPr dirty="0" sz="1700" spc="-560">
                <a:solidFill>
                  <a:srgbClr val="231F20"/>
                </a:solidFill>
                <a:latin typeface="Segoe UI Symbol"/>
                <a:cs typeface="Segoe UI Symbol"/>
              </a:rPr>
              <a:t>партнерами</a:t>
            </a:r>
            <a:r>
              <a:rPr dirty="0" sz="1700" spc="-5">
                <a:solidFill>
                  <a:srgbClr val="231F20"/>
                </a:solidFill>
                <a:latin typeface="Segoe UI Symbol"/>
                <a:cs typeface="Segoe UI Symbol"/>
              </a:rPr>
              <a:t> </a:t>
            </a:r>
            <a:r>
              <a:rPr dirty="0" sz="1700" spc="-660">
                <a:solidFill>
                  <a:srgbClr val="231F20"/>
                </a:solidFill>
                <a:latin typeface="Segoe UI Symbol"/>
                <a:cs typeface="Segoe UI Symbol"/>
              </a:rPr>
              <a:t>в</a:t>
            </a:r>
            <a:r>
              <a:rPr dirty="0" sz="1700" spc="-5">
                <a:solidFill>
                  <a:srgbClr val="231F20"/>
                </a:solidFill>
                <a:latin typeface="Segoe UI Symbol"/>
                <a:cs typeface="Segoe UI Symbol"/>
              </a:rPr>
              <a:t> </a:t>
            </a:r>
            <a:r>
              <a:rPr dirty="0" sz="1700" spc="-645">
                <a:solidFill>
                  <a:srgbClr val="231F20"/>
                </a:solidFill>
                <a:latin typeface="Segoe UI Symbol"/>
                <a:cs typeface="Segoe UI Symbol"/>
              </a:rPr>
              <a:t>усьому</a:t>
            </a:r>
            <a:r>
              <a:rPr dirty="0" sz="1700" spc="-5">
                <a:solidFill>
                  <a:srgbClr val="231F20"/>
                </a:solidFill>
                <a:latin typeface="Segoe UI Symbol"/>
                <a:cs typeface="Segoe UI Symbol"/>
              </a:rPr>
              <a:t> </a:t>
            </a:r>
            <a:r>
              <a:rPr dirty="0" sz="1700" spc="-670">
                <a:solidFill>
                  <a:srgbClr val="231F20"/>
                </a:solidFill>
                <a:latin typeface="Segoe UI Symbol"/>
                <a:cs typeface="Segoe UI Symbol"/>
              </a:rPr>
              <a:t>світі»,</a:t>
            </a:r>
            <a:r>
              <a:rPr dirty="0" sz="1700" spc="-10">
                <a:solidFill>
                  <a:srgbClr val="231F20"/>
                </a:solidFill>
                <a:latin typeface="Segoe UI Symbol"/>
                <a:cs typeface="Segoe UI Symbol"/>
              </a:rPr>
              <a:t> </a:t>
            </a:r>
            <a:r>
              <a:rPr dirty="0" sz="1700">
                <a:solidFill>
                  <a:srgbClr val="231F20"/>
                </a:solidFill>
                <a:latin typeface="Arial Black"/>
                <a:cs typeface="Arial Black"/>
              </a:rPr>
              <a:t>— </a:t>
            </a:r>
            <a:r>
              <a:rPr dirty="0" sz="1700" spc="-30">
                <a:solidFill>
                  <a:srgbClr val="231F20"/>
                </a:solidFill>
                <a:latin typeface="Arial Black"/>
                <a:cs typeface="Arial Black"/>
              </a:rPr>
              <a:t>повідомив </a:t>
            </a:r>
            <a:r>
              <a:rPr dirty="0" sz="1700" spc="-25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1700" spc="-100">
                <a:solidFill>
                  <a:srgbClr val="231F20"/>
                </a:solidFill>
                <a:latin typeface="Arial Black"/>
                <a:cs typeface="Arial Black"/>
              </a:rPr>
              <a:t>Блінкен.</a:t>
            </a:r>
            <a:endParaRPr sz="1700">
              <a:latin typeface="Arial Black"/>
              <a:cs typeface="Arial Black"/>
            </a:endParaRPr>
          </a:p>
          <a:p>
            <a:pPr marL="23495" marR="640080">
              <a:lnSpc>
                <a:spcPct val="102899"/>
              </a:lnSpc>
              <a:spcBef>
                <a:spcPts val="570"/>
              </a:spcBef>
            </a:pPr>
            <a:r>
              <a:rPr dirty="0" sz="1700" spc="-65">
                <a:solidFill>
                  <a:srgbClr val="231F20"/>
                </a:solidFill>
                <a:latin typeface="Arial Black"/>
                <a:cs typeface="Arial Black"/>
              </a:rPr>
              <a:t>Він</a:t>
            </a:r>
            <a:r>
              <a:rPr dirty="0" sz="1700" spc="-110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1700" spc="-140">
                <a:solidFill>
                  <a:srgbClr val="231F20"/>
                </a:solidFill>
                <a:latin typeface="Arial Black"/>
                <a:cs typeface="Arial Black"/>
              </a:rPr>
              <a:t>сказав,</a:t>
            </a:r>
            <a:r>
              <a:rPr dirty="0" sz="1700" spc="-105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1700" spc="-40">
                <a:solidFill>
                  <a:srgbClr val="231F20"/>
                </a:solidFill>
                <a:latin typeface="Arial Black"/>
                <a:cs typeface="Arial Black"/>
              </a:rPr>
              <a:t>що</a:t>
            </a:r>
            <a:r>
              <a:rPr dirty="0" sz="1700" spc="-105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1700" spc="-55">
                <a:solidFill>
                  <a:srgbClr val="231F20"/>
                </a:solidFill>
                <a:latin typeface="Arial Black"/>
                <a:cs typeface="Arial Black"/>
              </a:rPr>
              <a:t>США</a:t>
            </a:r>
            <a:r>
              <a:rPr dirty="0" sz="1700" spc="-105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1700" spc="-95">
                <a:solidFill>
                  <a:srgbClr val="231F20"/>
                </a:solidFill>
                <a:latin typeface="Arial Black"/>
                <a:cs typeface="Arial Black"/>
              </a:rPr>
              <a:t>також</a:t>
            </a:r>
            <a:r>
              <a:rPr dirty="0" sz="1700" spc="-110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1700" spc="-50">
                <a:solidFill>
                  <a:srgbClr val="231F20"/>
                </a:solidFill>
                <a:latin typeface="Arial Black"/>
                <a:cs typeface="Arial Black"/>
              </a:rPr>
              <a:t>підтримують</a:t>
            </a:r>
            <a:r>
              <a:rPr dirty="0" sz="1700" spc="-105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1700" spc="-114">
                <a:solidFill>
                  <a:srgbClr val="231F20"/>
                </a:solidFill>
                <a:latin typeface="Arial Black"/>
                <a:cs typeface="Arial Black"/>
              </a:rPr>
              <a:t>незалежні</a:t>
            </a:r>
            <a:r>
              <a:rPr dirty="0" sz="1700" spc="-105">
                <a:solidFill>
                  <a:srgbClr val="231F20"/>
                </a:solidFill>
                <a:latin typeface="Arial Black"/>
                <a:cs typeface="Arial Black"/>
              </a:rPr>
              <a:t> засоби </a:t>
            </a:r>
            <a:r>
              <a:rPr dirty="0" sz="1700" spc="-85">
                <a:solidFill>
                  <a:srgbClr val="231F20"/>
                </a:solidFill>
                <a:latin typeface="Arial Black"/>
                <a:cs typeface="Arial Black"/>
              </a:rPr>
              <a:t>масової</a:t>
            </a:r>
            <a:r>
              <a:rPr dirty="0" sz="1700" spc="-105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1700" spc="-90">
                <a:solidFill>
                  <a:srgbClr val="231F20"/>
                </a:solidFill>
                <a:latin typeface="Arial Black"/>
                <a:cs typeface="Arial Black"/>
              </a:rPr>
              <a:t>інформації</a:t>
            </a:r>
            <a:r>
              <a:rPr dirty="0" sz="1700" spc="-110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1700" spc="-80">
                <a:solidFill>
                  <a:srgbClr val="231F20"/>
                </a:solidFill>
                <a:latin typeface="Arial Black"/>
                <a:cs typeface="Arial Black"/>
              </a:rPr>
              <a:t>та </a:t>
            </a:r>
            <a:r>
              <a:rPr dirty="0" sz="1700" spc="-550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1700">
                <a:solidFill>
                  <a:srgbClr val="231F20"/>
                </a:solidFill>
                <a:latin typeface="Arial Black"/>
                <a:cs typeface="Arial Black"/>
              </a:rPr>
              <a:t>прог</a:t>
            </a:r>
            <a:r>
              <a:rPr dirty="0" sz="1700" spc="-10">
                <a:solidFill>
                  <a:srgbClr val="231F20"/>
                </a:solidFill>
                <a:latin typeface="Arial Black"/>
                <a:cs typeface="Arial Black"/>
              </a:rPr>
              <a:t>р</a:t>
            </a:r>
            <a:r>
              <a:rPr dirty="0" sz="1700" spc="-80">
                <a:solidFill>
                  <a:srgbClr val="231F20"/>
                </a:solidFill>
                <a:latin typeface="Arial Black"/>
                <a:cs typeface="Arial Black"/>
              </a:rPr>
              <a:t>ами</a:t>
            </a:r>
            <a:r>
              <a:rPr dirty="0" sz="1700" spc="-110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1700" spc="-70">
                <a:solidFill>
                  <a:srgbClr val="231F20"/>
                </a:solidFill>
                <a:latin typeface="Arial Black"/>
                <a:cs typeface="Arial Black"/>
              </a:rPr>
              <a:t>навчання</a:t>
            </a:r>
            <a:r>
              <a:rPr dirty="0" sz="1700" spc="-110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1700" spc="-65">
                <a:solidFill>
                  <a:srgbClr val="231F20"/>
                </a:solidFill>
                <a:latin typeface="Arial Black"/>
                <a:cs typeface="Arial Black"/>
              </a:rPr>
              <a:t>цифровій</a:t>
            </a:r>
            <a:r>
              <a:rPr dirty="0" sz="1700" spc="-110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1700">
                <a:solidFill>
                  <a:srgbClr val="231F20"/>
                </a:solidFill>
                <a:latin typeface="Arial Black"/>
                <a:cs typeface="Arial Black"/>
              </a:rPr>
              <a:t>г</a:t>
            </a:r>
            <a:r>
              <a:rPr dirty="0" sz="1700" spc="-10">
                <a:solidFill>
                  <a:srgbClr val="231F20"/>
                </a:solidFill>
                <a:latin typeface="Arial Black"/>
                <a:cs typeface="Arial Black"/>
              </a:rPr>
              <a:t>р</a:t>
            </a:r>
            <a:r>
              <a:rPr dirty="0" sz="1700" spc="-90">
                <a:solidFill>
                  <a:srgbClr val="231F20"/>
                </a:solidFill>
                <a:latin typeface="Arial Black"/>
                <a:cs typeface="Arial Black"/>
              </a:rPr>
              <a:t>ам</a:t>
            </a:r>
            <a:r>
              <a:rPr dirty="0" sz="1700" spc="-114">
                <a:solidFill>
                  <a:srgbClr val="231F20"/>
                </a:solidFill>
                <a:latin typeface="Arial Black"/>
                <a:cs typeface="Arial Black"/>
              </a:rPr>
              <a:t>о</a:t>
            </a:r>
            <a:r>
              <a:rPr dirty="0" sz="1700" spc="-75">
                <a:solidFill>
                  <a:srgbClr val="231F20"/>
                </a:solidFill>
                <a:latin typeface="Arial Black"/>
                <a:cs typeface="Arial Black"/>
              </a:rPr>
              <a:t>тно</a:t>
            </a:r>
            <a:r>
              <a:rPr dirty="0" sz="1700" spc="-90">
                <a:solidFill>
                  <a:srgbClr val="231F20"/>
                </a:solidFill>
                <a:latin typeface="Arial Black"/>
                <a:cs typeface="Arial Black"/>
              </a:rPr>
              <a:t>с</a:t>
            </a:r>
            <a:r>
              <a:rPr dirty="0" sz="1700" spc="-100">
                <a:solidFill>
                  <a:srgbClr val="231F20"/>
                </a:solidFill>
                <a:latin typeface="Arial Black"/>
                <a:cs typeface="Arial Black"/>
              </a:rPr>
              <a:t>ті.</a:t>
            </a:r>
            <a:endParaRPr sz="1700">
              <a:latin typeface="Arial Black"/>
              <a:cs typeface="Arial Black"/>
            </a:endParaRPr>
          </a:p>
          <a:p>
            <a:pPr marL="23495" marR="21590">
              <a:lnSpc>
                <a:spcPct val="102899"/>
              </a:lnSpc>
              <a:spcBef>
                <a:spcPts val="565"/>
              </a:spcBef>
            </a:pPr>
            <a:r>
              <a:rPr dirty="0" sz="1700" spc="-195">
                <a:solidFill>
                  <a:srgbClr val="231F20"/>
                </a:solidFill>
                <a:latin typeface="Segoe UI Symbol"/>
                <a:cs typeface="Segoe UI Symbol"/>
              </a:rPr>
              <a:t>«Ми</a:t>
            </a:r>
            <a:r>
              <a:rPr dirty="0" sz="1700" spc="-5">
                <a:solidFill>
                  <a:srgbClr val="231F20"/>
                </a:solidFill>
                <a:latin typeface="Segoe UI Symbol"/>
                <a:cs typeface="Segoe UI Symbol"/>
              </a:rPr>
              <a:t> </a:t>
            </a:r>
            <a:r>
              <a:rPr dirty="0" sz="1700" spc="-500">
                <a:solidFill>
                  <a:srgbClr val="231F20"/>
                </a:solidFill>
                <a:latin typeface="Segoe UI Symbol"/>
                <a:cs typeface="Segoe UI Symbol"/>
              </a:rPr>
              <a:t>працюємо</a:t>
            </a:r>
            <a:r>
              <a:rPr dirty="0" sz="1700" spc="-5">
                <a:solidFill>
                  <a:srgbClr val="231F20"/>
                </a:solidFill>
                <a:latin typeface="Segoe UI Symbol"/>
                <a:cs typeface="Segoe UI Symbol"/>
              </a:rPr>
              <a:t> </a:t>
            </a:r>
            <a:r>
              <a:rPr dirty="0" sz="1700" spc="-795">
                <a:solidFill>
                  <a:srgbClr val="231F20"/>
                </a:solidFill>
                <a:latin typeface="Segoe UI Symbol"/>
                <a:cs typeface="Segoe UI Symbol"/>
              </a:rPr>
              <a:t>з</a:t>
            </a:r>
            <a:r>
              <a:rPr dirty="0" sz="1700">
                <a:solidFill>
                  <a:srgbClr val="231F20"/>
                </a:solidFill>
                <a:latin typeface="Segoe UI Symbol"/>
                <a:cs typeface="Segoe UI Symbol"/>
              </a:rPr>
              <a:t> </a:t>
            </a:r>
            <a:r>
              <a:rPr dirty="0" sz="1700" spc="-560">
                <a:solidFill>
                  <a:srgbClr val="231F20"/>
                </a:solidFill>
                <a:latin typeface="Segoe UI Symbol"/>
                <a:cs typeface="Segoe UI Symbol"/>
              </a:rPr>
              <a:t>партнерами</a:t>
            </a:r>
            <a:r>
              <a:rPr dirty="0" sz="1700" spc="-5">
                <a:solidFill>
                  <a:srgbClr val="231F20"/>
                </a:solidFill>
                <a:latin typeface="Segoe UI Symbol"/>
                <a:cs typeface="Segoe UI Symbol"/>
              </a:rPr>
              <a:t> </a:t>
            </a:r>
            <a:r>
              <a:rPr dirty="0" sz="1700" spc="-660">
                <a:solidFill>
                  <a:srgbClr val="231F20"/>
                </a:solidFill>
                <a:latin typeface="Segoe UI Symbol"/>
                <a:cs typeface="Segoe UI Symbol"/>
              </a:rPr>
              <a:t>в</a:t>
            </a:r>
            <a:r>
              <a:rPr dirty="0" sz="1700">
                <a:solidFill>
                  <a:srgbClr val="231F20"/>
                </a:solidFill>
                <a:latin typeface="Segoe UI Symbol"/>
                <a:cs typeface="Segoe UI Symbol"/>
              </a:rPr>
              <a:t> </a:t>
            </a:r>
            <a:r>
              <a:rPr dirty="0" sz="1700" spc="-645">
                <a:solidFill>
                  <a:srgbClr val="231F20"/>
                </a:solidFill>
                <a:latin typeface="Segoe UI Symbol"/>
                <a:cs typeface="Segoe UI Symbol"/>
              </a:rPr>
              <a:t>академічних</a:t>
            </a:r>
            <a:r>
              <a:rPr dirty="0" sz="1700" spc="-5">
                <a:solidFill>
                  <a:srgbClr val="231F20"/>
                </a:solidFill>
                <a:latin typeface="Segoe UI Symbol"/>
                <a:cs typeface="Segoe UI Symbol"/>
              </a:rPr>
              <a:t> </a:t>
            </a:r>
            <a:r>
              <a:rPr dirty="0" sz="1700" spc="-540">
                <a:solidFill>
                  <a:srgbClr val="231F20"/>
                </a:solidFill>
                <a:latin typeface="Segoe UI Symbol"/>
                <a:cs typeface="Segoe UI Symbol"/>
              </a:rPr>
              <a:t>колах,</a:t>
            </a:r>
            <a:r>
              <a:rPr dirty="0" sz="1700">
                <a:solidFill>
                  <a:srgbClr val="231F20"/>
                </a:solidFill>
                <a:latin typeface="Segoe UI Symbol"/>
                <a:cs typeface="Segoe UI Symbol"/>
              </a:rPr>
              <a:t> </a:t>
            </a:r>
            <a:r>
              <a:rPr dirty="0" sz="1700" spc="-415">
                <a:solidFill>
                  <a:srgbClr val="231F20"/>
                </a:solidFill>
                <a:latin typeface="Segoe UI Symbol"/>
                <a:cs typeface="Segoe UI Symbol"/>
              </a:rPr>
              <a:t>щоб</a:t>
            </a:r>
            <a:r>
              <a:rPr dirty="0" sz="1700" spc="-400">
                <a:solidFill>
                  <a:srgbClr val="231F20"/>
                </a:solidFill>
                <a:latin typeface="Segoe UI Symbol"/>
                <a:cs typeface="Segoe UI Symbol"/>
              </a:rPr>
              <a:t> </a:t>
            </a:r>
            <a:r>
              <a:rPr dirty="0" sz="1700" spc="-645">
                <a:solidFill>
                  <a:srgbClr val="231F20"/>
                </a:solidFill>
                <a:latin typeface="Segoe UI Symbol"/>
                <a:cs typeface="Segoe UI Symbol"/>
              </a:rPr>
              <a:t>виявляти</a:t>
            </a:r>
            <a:r>
              <a:rPr dirty="0" sz="1700" spc="-5">
                <a:solidFill>
                  <a:srgbClr val="231F20"/>
                </a:solidFill>
                <a:latin typeface="Segoe UI Symbol"/>
                <a:cs typeface="Segoe UI Symbol"/>
              </a:rPr>
              <a:t> </a:t>
            </a:r>
            <a:r>
              <a:rPr dirty="0" sz="1700" spc="25" b="1" i="1">
                <a:solidFill>
                  <a:srgbClr val="615780"/>
                </a:solidFill>
                <a:latin typeface="Georgia"/>
                <a:cs typeface="Georgia"/>
              </a:rPr>
              <a:t>сфальсифіковані </a:t>
            </a:r>
            <a:r>
              <a:rPr dirty="0" sz="1700" spc="-420" b="1" i="1">
                <a:solidFill>
                  <a:srgbClr val="615780"/>
                </a:solidFill>
                <a:latin typeface="Georgia"/>
                <a:cs typeface="Georgia"/>
              </a:rPr>
              <a:t> </a:t>
            </a:r>
            <a:r>
              <a:rPr dirty="0" sz="1700" spc="-200" b="1" i="1">
                <a:solidFill>
                  <a:srgbClr val="615780"/>
                </a:solidFill>
                <a:latin typeface="Georgia"/>
                <a:cs typeface="Georgia"/>
              </a:rPr>
              <a:t>тексти</a:t>
            </a:r>
            <a:r>
              <a:rPr dirty="0" sz="1700" spc="-200">
                <a:solidFill>
                  <a:srgbClr val="231F20"/>
                </a:solidFill>
                <a:latin typeface="Arial Black"/>
                <a:cs typeface="Arial Black"/>
              </a:rPr>
              <a:t>,</a:t>
            </a:r>
            <a:r>
              <a:rPr dirty="0" sz="1700" spc="-110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1700" spc="-725">
                <a:solidFill>
                  <a:srgbClr val="231F20"/>
                </a:solidFill>
                <a:latin typeface="Segoe UI Symbol"/>
                <a:cs typeface="Segoe UI Symbol"/>
              </a:rPr>
              <a:t>створені</a:t>
            </a:r>
            <a:r>
              <a:rPr dirty="0" sz="1700" spc="-10">
                <a:solidFill>
                  <a:srgbClr val="231F20"/>
                </a:solidFill>
                <a:latin typeface="Segoe UI Symbol"/>
                <a:cs typeface="Segoe UI Symbol"/>
              </a:rPr>
              <a:t> </a:t>
            </a:r>
            <a:r>
              <a:rPr dirty="0" sz="1700" spc="35" b="1" i="1">
                <a:solidFill>
                  <a:srgbClr val="615780"/>
                </a:solidFill>
                <a:latin typeface="Georgia"/>
                <a:cs typeface="Georgia"/>
              </a:rPr>
              <a:t>російськими</a:t>
            </a:r>
            <a:r>
              <a:rPr dirty="0" sz="1700" spc="65" b="1" i="1">
                <a:solidFill>
                  <a:srgbClr val="615780"/>
                </a:solidFill>
                <a:latin typeface="Georgia"/>
                <a:cs typeface="Georgia"/>
              </a:rPr>
              <a:t> </a:t>
            </a:r>
            <a:r>
              <a:rPr dirty="0" sz="1700" spc="-155" b="1" i="1">
                <a:solidFill>
                  <a:srgbClr val="615780"/>
                </a:solidFill>
                <a:latin typeface="Georgia"/>
                <a:cs typeface="Georgia"/>
              </a:rPr>
              <a:t>чат-ботами</a:t>
            </a:r>
            <a:r>
              <a:rPr dirty="0" sz="1700" spc="-155">
                <a:solidFill>
                  <a:srgbClr val="231F20"/>
                </a:solidFill>
                <a:latin typeface="Arial Black"/>
                <a:cs typeface="Arial Black"/>
              </a:rPr>
              <a:t>»,</a:t>
            </a:r>
            <a:r>
              <a:rPr dirty="0" sz="1700" spc="-110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1700">
                <a:solidFill>
                  <a:srgbClr val="231F20"/>
                </a:solidFill>
                <a:latin typeface="Arial Black"/>
                <a:cs typeface="Arial Black"/>
              </a:rPr>
              <a:t>—</a:t>
            </a:r>
            <a:r>
              <a:rPr dirty="0" sz="1700" spc="-110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1700" spc="-40">
                <a:solidFill>
                  <a:srgbClr val="231F20"/>
                </a:solidFill>
                <a:latin typeface="Arial Black"/>
                <a:cs typeface="Arial Black"/>
              </a:rPr>
              <a:t>додав</a:t>
            </a:r>
            <a:r>
              <a:rPr dirty="0" sz="1700" spc="-105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1700" spc="-75">
                <a:solidFill>
                  <a:srgbClr val="231F20"/>
                </a:solidFill>
                <a:latin typeface="Arial Black"/>
                <a:cs typeface="Arial Black"/>
              </a:rPr>
              <a:t>держсекретар.</a:t>
            </a:r>
            <a:endParaRPr sz="1700">
              <a:latin typeface="Arial Black"/>
              <a:cs typeface="Arial Black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0" y="6615010"/>
            <a:ext cx="10692130" cy="588645"/>
            <a:chOff x="0" y="6615010"/>
            <a:chExt cx="10692130" cy="588645"/>
          </a:xfrm>
        </p:grpSpPr>
        <p:sp>
          <p:nvSpPr>
            <p:cNvPr id="5" name="object 5"/>
            <p:cNvSpPr/>
            <p:nvPr/>
          </p:nvSpPr>
          <p:spPr>
            <a:xfrm>
              <a:off x="0" y="6615010"/>
              <a:ext cx="1058545" cy="588645"/>
            </a:xfrm>
            <a:custGeom>
              <a:avLst/>
              <a:gdLst/>
              <a:ahLst/>
              <a:cxnLst/>
              <a:rect l="l" t="t" r="r" b="b"/>
              <a:pathLst>
                <a:path w="1058545" h="588645">
                  <a:moveTo>
                    <a:pt x="1058392" y="0"/>
                  </a:moveTo>
                  <a:lnTo>
                    <a:pt x="0" y="0"/>
                  </a:lnTo>
                  <a:lnTo>
                    <a:pt x="0" y="588048"/>
                  </a:lnTo>
                  <a:lnTo>
                    <a:pt x="1058392" y="588048"/>
                  </a:lnTo>
                  <a:lnTo>
                    <a:pt x="1058392" y="0"/>
                  </a:lnTo>
                  <a:close/>
                </a:path>
              </a:pathLst>
            </a:custGeom>
            <a:solidFill>
              <a:srgbClr val="61578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" name="object 6"/>
            <p:cNvSpPr/>
            <p:nvPr/>
          </p:nvSpPr>
          <p:spPr>
            <a:xfrm>
              <a:off x="1058405" y="6615010"/>
              <a:ext cx="9634220" cy="588645"/>
            </a:xfrm>
            <a:custGeom>
              <a:avLst/>
              <a:gdLst/>
              <a:ahLst/>
              <a:cxnLst/>
              <a:rect l="l" t="t" r="r" b="b"/>
              <a:pathLst>
                <a:path w="9634220" h="588645">
                  <a:moveTo>
                    <a:pt x="9633598" y="543052"/>
                  </a:moveTo>
                  <a:lnTo>
                    <a:pt x="0" y="543052"/>
                  </a:lnTo>
                  <a:lnTo>
                    <a:pt x="0" y="588048"/>
                  </a:lnTo>
                  <a:lnTo>
                    <a:pt x="9633598" y="588048"/>
                  </a:lnTo>
                  <a:lnTo>
                    <a:pt x="9633598" y="543052"/>
                  </a:lnTo>
                  <a:close/>
                </a:path>
                <a:path w="9634220" h="588645">
                  <a:moveTo>
                    <a:pt x="9633598" y="0"/>
                  </a:moveTo>
                  <a:lnTo>
                    <a:pt x="0" y="0"/>
                  </a:lnTo>
                  <a:lnTo>
                    <a:pt x="0" y="44996"/>
                  </a:lnTo>
                  <a:lnTo>
                    <a:pt x="9633598" y="44996"/>
                  </a:lnTo>
                  <a:lnTo>
                    <a:pt x="9633598" y="0"/>
                  </a:lnTo>
                  <a:close/>
                </a:path>
              </a:pathLst>
            </a:custGeom>
            <a:solidFill>
              <a:srgbClr val="42BB93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7" name="object 7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8745143" y="6722391"/>
              <a:ext cx="758761" cy="317573"/>
            </a:xfrm>
            <a:prstGeom prst="rect">
              <a:avLst/>
            </a:prstGeom>
          </p:spPr>
        </p:pic>
        <p:pic>
          <p:nvPicPr>
            <p:cNvPr id="8" name="object 8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775447" y="6725246"/>
              <a:ext cx="732920" cy="384340"/>
            </a:xfrm>
            <a:prstGeom prst="rect">
              <a:avLst/>
            </a:prstGeom>
          </p:spPr>
        </p:pic>
        <p:pic>
          <p:nvPicPr>
            <p:cNvPr id="9" name="object 9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9597593" y="6674802"/>
              <a:ext cx="575487" cy="505028"/>
            </a:xfrm>
            <a:prstGeom prst="rect">
              <a:avLst/>
            </a:prstGeom>
          </p:spPr>
        </p:pic>
      </p:grpSp>
      <p:sp>
        <p:nvSpPr>
          <p:cNvPr id="10" name="object 10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4445" rIns="0" bIns="0" rtlCol="0" vert="horz">
            <a:spAutoFit/>
          </a:bodyPr>
          <a:lstStyle/>
          <a:p>
            <a:pPr marL="50165">
              <a:lnSpc>
                <a:spcPct val="100000"/>
              </a:lnSpc>
              <a:spcBef>
                <a:spcPts val="35"/>
              </a:spcBef>
            </a:pPr>
            <a:fld id="{81D60167-4931-47E6-BA6A-407CBD079E47}" type="slidenum">
              <a:rPr dirty="0" spc="-80"/>
              <a:t>32</a:t>
            </a:fld>
          </a:p>
        </p:txBody>
      </p:sp>
      <p:sp>
        <p:nvSpPr>
          <p:cNvPr id="11" name="object 11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2349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85"/>
              </a:spcBef>
            </a:pPr>
            <a:r>
              <a:rPr dirty="0" spc="140"/>
              <a:t>М</a:t>
            </a:r>
            <a:r>
              <a:rPr dirty="0" spc="90"/>
              <a:t>о</a:t>
            </a:r>
            <a:r>
              <a:rPr dirty="0" spc="15"/>
              <a:t>д</a:t>
            </a:r>
            <a:r>
              <a:rPr dirty="0" spc="-30"/>
              <a:t>у</a:t>
            </a:r>
            <a:r>
              <a:rPr dirty="0" spc="15"/>
              <a:t>ль</a:t>
            </a:r>
            <a:r>
              <a:rPr dirty="0" spc="-135"/>
              <a:t> </a:t>
            </a:r>
            <a:r>
              <a:rPr dirty="0" spc="-100"/>
              <a:t>5</a:t>
            </a:r>
          </a:p>
        </p:txBody>
      </p:sp>
      <p:sp>
        <p:nvSpPr>
          <p:cNvPr id="12" name="object 12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571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45"/>
              </a:spcBef>
            </a:pPr>
            <a:r>
              <a:rPr dirty="0" spc="40"/>
              <a:t>Національний</a:t>
            </a:r>
            <a:r>
              <a:rPr dirty="0" spc="-45"/>
              <a:t> </a:t>
            </a:r>
            <a:r>
              <a:rPr dirty="0" spc="10"/>
              <a:t>проєкт:</a:t>
            </a:r>
            <a:r>
              <a:rPr dirty="0" spc="-45"/>
              <a:t> </a:t>
            </a:r>
            <a:r>
              <a:rPr dirty="0" spc="60"/>
              <a:t>пишемо</a:t>
            </a:r>
            <a:r>
              <a:rPr dirty="0" spc="-40"/>
              <a:t> </a:t>
            </a:r>
            <a:r>
              <a:rPr dirty="0" spc="65"/>
              <a:t>есе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91534" y="695515"/>
            <a:ext cx="9330690" cy="467359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4827270" algn="l"/>
              </a:tabLst>
            </a:pPr>
            <a:r>
              <a:rPr dirty="0" sz="2900" spc="-220"/>
              <a:t>С</a:t>
            </a:r>
            <a:r>
              <a:rPr dirty="0" sz="2900" spc="-135"/>
              <a:t>тіл</a:t>
            </a:r>
            <a:r>
              <a:rPr dirty="0" sz="2900" spc="-190"/>
              <a:t> </a:t>
            </a:r>
            <a:r>
              <a:rPr dirty="0" sz="2900" spc="-85"/>
              <a:t>Етв</a:t>
            </a:r>
            <a:r>
              <a:rPr dirty="0" sz="2900" spc="-170"/>
              <a:t>у</a:t>
            </a:r>
            <a:r>
              <a:rPr dirty="0" sz="2900" spc="-155"/>
              <a:t>д.</a:t>
            </a:r>
            <a:r>
              <a:rPr dirty="0" sz="2900" spc="-190"/>
              <a:t> </a:t>
            </a:r>
            <a:r>
              <a:rPr dirty="0" sz="2900" spc="-70"/>
              <a:t>При</a:t>
            </a:r>
            <a:r>
              <a:rPr dirty="0" sz="2900" spc="-114"/>
              <a:t>є</a:t>
            </a:r>
            <a:r>
              <a:rPr dirty="0" sz="2900" spc="-90"/>
              <a:t>днання</a:t>
            </a:r>
            <a:r>
              <a:rPr dirty="0" sz="2900"/>
              <a:t>	</a:t>
            </a:r>
            <a:r>
              <a:rPr dirty="0" sz="2900" spc="-35"/>
              <a:t>до</a:t>
            </a:r>
            <a:r>
              <a:rPr dirty="0" sz="2900" spc="-190"/>
              <a:t> </a:t>
            </a:r>
            <a:r>
              <a:rPr dirty="0" sz="2900" spc="-10"/>
              <a:t>р</a:t>
            </a:r>
            <a:r>
              <a:rPr dirty="0" sz="2900" spc="-30"/>
              <a:t>о</a:t>
            </a:r>
            <a:r>
              <a:rPr dirty="0" sz="2900" spc="-160"/>
              <a:t>змови,</a:t>
            </a:r>
            <a:r>
              <a:rPr dirty="0" sz="2900" spc="-190"/>
              <a:t> </a:t>
            </a:r>
            <a:r>
              <a:rPr dirty="0" sz="2900" spc="-70"/>
              <a:t>що</a:t>
            </a:r>
            <a:r>
              <a:rPr dirty="0" sz="2900" spc="-190"/>
              <a:t> </a:t>
            </a:r>
            <a:r>
              <a:rPr dirty="0" sz="2900" spc="-85"/>
              <a:t>триває</a:t>
            </a:r>
            <a:endParaRPr sz="2900"/>
          </a:p>
        </p:txBody>
      </p:sp>
      <p:sp>
        <p:nvSpPr>
          <p:cNvPr id="3" name="object 3"/>
          <p:cNvSpPr txBox="1"/>
          <p:nvPr/>
        </p:nvSpPr>
        <p:spPr>
          <a:xfrm>
            <a:off x="850628" y="5951514"/>
            <a:ext cx="9011920" cy="46735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900" spc="-135">
                <a:solidFill>
                  <a:srgbClr val="231F20"/>
                </a:solidFill>
                <a:latin typeface="Arial Black"/>
                <a:cs typeface="Arial Black"/>
              </a:rPr>
              <a:t>Д</a:t>
            </a:r>
            <a:r>
              <a:rPr dirty="0" sz="2900" spc="-95">
                <a:solidFill>
                  <a:srgbClr val="231F20"/>
                </a:solidFill>
                <a:latin typeface="Arial Black"/>
                <a:cs typeface="Arial Black"/>
              </a:rPr>
              <a:t>о</a:t>
            </a:r>
            <a:r>
              <a:rPr dirty="0" sz="2900" spc="-185">
                <a:solidFill>
                  <a:srgbClr val="231F20"/>
                </a:solidFill>
                <a:latin typeface="Arial Black"/>
                <a:cs typeface="Arial Black"/>
              </a:rPr>
              <a:t>лучаємо</a:t>
            </a:r>
            <a:r>
              <a:rPr dirty="0" sz="2900" spc="-229">
                <a:solidFill>
                  <a:srgbClr val="231F20"/>
                </a:solidFill>
                <a:latin typeface="Arial Black"/>
                <a:cs typeface="Arial Black"/>
              </a:rPr>
              <a:t>с</a:t>
            </a:r>
            <a:r>
              <a:rPr dirty="0" sz="2900" spc="-35">
                <a:solidFill>
                  <a:srgbClr val="231F20"/>
                </a:solidFill>
                <a:latin typeface="Arial Black"/>
                <a:cs typeface="Arial Black"/>
              </a:rPr>
              <a:t>я</a:t>
            </a:r>
            <a:r>
              <a:rPr dirty="0" sz="2900" spc="-190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2900" spc="-35">
                <a:solidFill>
                  <a:srgbClr val="231F20"/>
                </a:solidFill>
                <a:latin typeface="Arial Black"/>
                <a:cs typeface="Arial Black"/>
              </a:rPr>
              <a:t>до</a:t>
            </a:r>
            <a:r>
              <a:rPr dirty="0" sz="2900" spc="-190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2900" spc="-55">
                <a:solidFill>
                  <a:srgbClr val="231F20"/>
                </a:solidFill>
                <a:latin typeface="Arial Black"/>
                <a:cs typeface="Arial Black"/>
              </a:rPr>
              <a:t>об</a:t>
            </a:r>
            <a:r>
              <a:rPr dirty="0" sz="2900" spc="-114">
                <a:solidFill>
                  <a:srgbClr val="231F20"/>
                </a:solidFill>
                <a:latin typeface="Arial Black"/>
                <a:cs typeface="Arial Black"/>
              </a:rPr>
              <a:t>г</a:t>
            </a:r>
            <a:r>
              <a:rPr dirty="0" sz="2900" spc="-85">
                <a:solidFill>
                  <a:srgbClr val="231F20"/>
                </a:solidFill>
                <a:latin typeface="Arial Black"/>
                <a:cs typeface="Arial Black"/>
              </a:rPr>
              <a:t>оворення,</a:t>
            </a:r>
            <a:r>
              <a:rPr dirty="0" sz="2900" spc="-190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2900" spc="-85">
                <a:solidFill>
                  <a:srgbClr val="231F20"/>
                </a:solidFill>
                <a:latin typeface="Arial Black"/>
                <a:cs typeface="Arial Black"/>
              </a:rPr>
              <a:t>я</a:t>
            </a:r>
            <a:r>
              <a:rPr dirty="0" sz="2900" spc="-140">
                <a:solidFill>
                  <a:srgbClr val="231F20"/>
                </a:solidFill>
                <a:latin typeface="Arial Black"/>
                <a:cs typeface="Arial Black"/>
              </a:rPr>
              <a:t>к</a:t>
            </a:r>
            <a:r>
              <a:rPr dirty="0" sz="2900" spc="-114">
                <a:solidFill>
                  <a:srgbClr val="231F20"/>
                </a:solidFill>
                <a:latin typeface="Arial Black"/>
                <a:cs typeface="Arial Black"/>
              </a:rPr>
              <a:t>е</a:t>
            </a:r>
            <a:r>
              <a:rPr dirty="0" sz="2900" spc="-190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2900" spc="-90">
                <a:solidFill>
                  <a:srgbClr val="231F20"/>
                </a:solidFill>
                <a:latin typeface="Arial Black"/>
                <a:cs typeface="Arial Black"/>
              </a:rPr>
              <a:t>в</a:t>
            </a:r>
            <a:r>
              <a:rPr dirty="0" sz="2900" spc="-190">
                <a:solidFill>
                  <a:srgbClr val="231F20"/>
                </a:solidFill>
                <a:latin typeface="Arial Black"/>
                <a:cs typeface="Arial Black"/>
              </a:rPr>
              <a:t>ж</a:t>
            </a:r>
            <a:r>
              <a:rPr dirty="0" sz="2900" spc="-114">
                <a:solidFill>
                  <a:srgbClr val="231F20"/>
                </a:solidFill>
                <a:latin typeface="Arial Black"/>
                <a:cs typeface="Arial Black"/>
              </a:rPr>
              <a:t>е</a:t>
            </a:r>
            <a:r>
              <a:rPr dirty="0" sz="2900" spc="-190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2900" spc="-85">
                <a:solidFill>
                  <a:srgbClr val="231F20"/>
                </a:solidFill>
                <a:latin typeface="Arial Black"/>
                <a:cs typeface="Arial Black"/>
              </a:rPr>
              <a:t>триває</a:t>
            </a:r>
            <a:endParaRPr sz="2900">
              <a:latin typeface="Arial Black"/>
              <a:cs typeface="Arial Black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778775" y="1357172"/>
            <a:ext cx="5156603" cy="4479834"/>
          </a:xfrm>
          <a:prstGeom prst="rect">
            <a:avLst/>
          </a:prstGeom>
        </p:spPr>
      </p:pic>
      <p:sp>
        <p:nvSpPr>
          <p:cNvPr id="5" name="object 5"/>
          <p:cNvSpPr txBox="1"/>
          <p:nvPr/>
        </p:nvSpPr>
        <p:spPr>
          <a:xfrm>
            <a:off x="0" y="6637508"/>
            <a:ext cx="1058545" cy="543560"/>
          </a:xfrm>
          <a:prstGeom prst="rect">
            <a:avLst/>
          </a:prstGeom>
          <a:solidFill>
            <a:srgbClr val="615780"/>
          </a:solidFill>
        </p:spPr>
        <p:txBody>
          <a:bodyPr wrap="square" lIns="0" tIns="113030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890"/>
              </a:spcBef>
            </a:pPr>
            <a:r>
              <a:rPr dirty="0" sz="2000" spc="-65" b="1">
                <a:solidFill>
                  <a:srgbClr val="FFFFFF"/>
                </a:solidFill>
                <a:latin typeface="Tahoma"/>
                <a:cs typeface="Tahoma"/>
              </a:rPr>
              <a:t>2</a:t>
            </a:r>
            <a:endParaRPr sz="2000">
              <a:latin typeface="Tahoma"/>
              <a:cs typeface="Tahoma"/>
            </a:endParaRPr>
          </a:p>
        </p:txBody>
      </p:sp>
      <p:grpSp>
        <p:nvGrpSpPr>
          <p:cNvPr id="6" name="object 6"/>
          <p:cNvGrpSpPr/>
          <p:nvPr/>
        </p:nvGrpSpPr>
        <p:grpSpPr>
          <a:xfrm>
            <a:off x="1058405" y="6615010"/>
            <a:ext cx="9634220" cy="588645"/>
            <a:chOff x="1058405" y="6615010"/>
            <a:chExt cx="9634220" cy="588645"/>
          </a:xfrm>
        </p:grpSpPr>
        <p:sp>
          <p:nvSpPr>
            <p:cNvPr id="7" name="object 7"/>
            <p:cNvSpPr/>
            <p:nvPr/>
          </p:nvSpPr>
          <p:spPr>
            <a:xfrm>
              <a:off x="1058405" y="6615010"/>
              <a:ext cx="9634220" cy="588645"/>
            </a:xfrm>
            <a:custGeom>
              <a:avLst/>
              <a:gdLst/>
              <a:ahLst/>
              <a:cxnLst/>
              <a:rect l="l" t="t" r="r" b="b"/>
              <a:pathLst>
                <a:path w="9634220" h="588645">
                  <a:moveTo>
                    <a:pt x="9633598" y="543052"/>
                  </a:moveTo>
                  <a:lnTo>
                    <a:pt x="0" y="543052"/>
                  </a:lnTo>
                  <a:lnTo>
                    <a:pt x="0" y="588048"/>
                  </a:lnTo>
                  <a:lnTo>
                    <a:pt x="9633598" y="588048"/>
                  </a:lnTo>
                  <a:lnTo>
                    <a:pt x="9633598" y="543052"/>
                  </a:lnTo>
                  <a:close/>
                </a:path>
                <a:path w="9634220" h="588645">
                  <a:moveTo>
                    <a:pt x="9633598" y="0"/>
                  </a:moveTo>
                  <a:lnTo>
                    <a:pt x="0" y="0"/>
                  </a:lnTo>
                  <a:lnTo>
                    <a:pt x="0" y="44996"/>
                  </a:lnTo>
                  <a:lnTo>
                    <a:pt x="9633598" y="44996"/>
                  </a:lnTo>
                  <a:lnTo>
                    <a:pt x="9633598" y="0"/>
                  </a:lnTo>
                  <a:close/>
                </a:path>
              </a:pathLst>
            </a:custGeom>
            <a:solidFill>
              <a:srgbClr val="42BB93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8" name="object 8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9597593" y="6674802"/>
              <a:ext cx="575487" cy="505028"/>
            </a:xfrm>
            <a:prstGeom prst="rect">
              <a:avLst/>
            </a:prstGeom>
          </p:spPr>
        </p:pic>
      </p:grpSp>
      <p:sp>
        <p:nvSpPr>
          <p:cNvPr id="9" name="object 9"/>
          <p:cNvSpPr txBox="1"/>
          <p:nvPr/>
        </p:nvSpPr>
        <p:spPr>
          <a:xfrm>
            <a:off x="6528536" y="6767954"/>
            <a:ext cx="1014730" cy="2692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600" spc="140">
                <a:solidFill>
                  <a:srgbClr val="231F20"/>
                </a:solidFill>
                <a:latin typeface="Verdana"/>
                <a:cs typeface="Verdana"/>
              </a:rPr>
              <a:t>М</a:t>
            </a:r>
            <a:r>
              <a:rPr dirty="0" sz="1600" spc="90">
                <a:solidFill>
                  <a:srgbClr val="231F20"/>
                </a:solidFill>
                <a:latin typeface="Verdana"/>
                <a:cs typeface="Verdana"/>
              </a:rPr>
              <a:t>о</a:t>
            </a:r>
            <a:r>
              <a:rPr dirty="0" sz="1600" spc="15">
                <a:solidFill>
                  <a:srgbClr val="231F20"/>
                </a:solidFill>
                <a:latin typeface="Verdana"/>
                <a:cs typeface="Verdana"/>
              </a:rPr>
              <a:t>д</a:t>
            </a:r>
            <a:r>
              <a:rPr dirty="0" sz="1600" spc="-30">
                <a:solidFill>
                  <a:srgbClr val="231F20"/>
                </a:solidFill>
                <a:latin typeface="Verdana"/>
                <a:cs typeface="Verdana"/>
              </a:rPr>
              <a:t>у</a:t>
            </a:r>
            <a:r>
              <a:rPr dirty="0" sz="1600" spc="15">
                <a:solidFill>
                  <a:srgbClr val="231F20"/>
                </a:solidFill>
                <a:latin typeface="Verdana"/>
                <a:cs typeface="Verdana"/>
              </a:rPr>
              <a:t>ль</a:t>
            </a:r>
            <a:r>
              <a:rPr dirty="0" sz="1600" spc="-135">
                <a:solidFill>
                  <a:srgbClr val="231F20"/>
                </a:solidFill>
                <a:latin typeface="Verdana"/>
                <a:cs typeface="Verdana"/>
              </a:rPr>
              <a:t> </a:t>
            </a:r>
            <a:r>
              <a:rPr dirty="0" sz="1600" spc="-100">
                <a:solidFill>
                  <a:srgbClr val="231F20"/>
                </a:solidFill>
                <a:latin typeface="Verdana"/>
                <a:cs typeface="Verdana"/>
              </a:rPr>
              <a:t>5</a:t>
            </a:r>
            <a:endParaRPr sz="1600">
              <a:latin typeface="Verdana"/>
              <a:cs typeface="Verdana"/>
            </a:endParaRPr>
          </a:p>
        </p:txBody>
      </p:sp>
      <p:pic>
        <p:nvPicPr>
          <p:cNvPr id="10" name="object 10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8745143" y="6722391"/>
            <a:ext cx="758761" cy="317572"/>
          </a:xfrm>
          <a:prstGeom prst="rect">
            <a:avLst/>
          </a:prstGeom>
        </p:spPr>
      </p:pic>
      <p:pic>
        <p:nvPicPr>
          <p:cNvPr id="11" name="object 11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7775447" y="6725246"/>
            <a:ext cx="732920" cy="38434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29544" y="1756829"/>
            <a:ext cx="8841289" cy="4522988"/>
          </a:xfrm>
          <a:prstGeom prst="rect">
            <a:avLst/>
          </a:prstGeom>
        </p:spPr>
      </p:pic>
      <p:sp>
        <p:nvSpPr>
          <p:cNvPr id="3" name="object 3"/>
          <p:cNvSpPr txBox="1"/>
          <p:nvPr/>
        </p:nvSpPr>
        <p:spPr>
          <a:xfrm>
            <a:off x="4681537" y="1579984"/>
            <a:ext cx="875030" cy="47561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54305" marR="5080" indent="-142240">
              <a:lnSpc>
                <a:spcPct val="118000"/>
              </a:lnSpc>
              <a:spcBef>
                <a:spcPts val="95"/>
              </a:spcBef>
            </a:pPr>
            <a:r>
              <a:rPr dirty="0" sz="1250" spc="-60">
                <a:solidFill>
                  <a:srgbClr val="231F20"/>
                </a:solidFill>
                <a:latin typeface="Arial Black"/>
                <a:cs typeface="Arial Black"/>
              </a:rPr>
              <a:t>Д</a:t>
            </a:r>
            <a:r>
              <a:rPr dirty="0" sz="1250" spc="-110">
                <a:solidFill>
                  <a:srgbClr val="231F20"/>
                </a:solidFill>
                <a:latin typeface="Arial Black"/>
                <a:cs typeface="Arial Black"/>
              </a:rPr>
              <a:t>ж</a:t>
            </a:r>
            <a:r>
              <a:rPr dirty="0" sz="1250" spc="-40">
                <a:solidFill>
                  <a:srgbClr val="231F20"/>
                </a:solidFill>
                <a:latin typeface="Arial Black"/>
                <a:cs typeface="Arial Black"/>
              </a:rPr>
              <a:t>онатан  </a:t>
            </a:r>
            <a:r>
              <a:rPr dirty="0" sz="1250" spc="-70">
                <a:solidFill>
                  <a:srgbClr val="231F20"/>
                </a:solidFill>
                <a:latin typeface="Arial Black"/>
                <a:cs typeface="Arial Black"/>
              </a:rPr>
              <a:t>Стоукс</a:t>
            </a:r>
            <a:endParaRPr sz="1250">
              <a:latin typeface="Arial Black"/>
              <a:cs typeface="Arial Black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780210" y="1539951"/>
            <a:ext cx="639445" cy="218440"/>
          </a:xfrm>
          <a:prstGeom prst="rect">
            <a:avLst/>
          </a:prstGeom>
        </p:spPr>
        <p:txBody>
          <a:bodyPr wrap="square" lIns="0" tIns="1460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5"/>
              </a:spcBef>
            </a:pPr>
            <a:r>
              <a:rPr dirty="0" sz="1250" spc="-40">
                <a:solidFill>
                  <a:srgbClr val="231F20"/>
                </a:solidFill>
                <a:latin typeface="Arial Black"/>
                <a:cs typeface="Arial Black"/>
              </a:rPr>
              <a:t>К</a:t>
            </a:r>
            <a:r>
              <a:rPr dirty="0" sz="1250" spc="-30">
                <a:solidFill>
                  <a:srgbClr val="231F20"/>
                </a:solidFill>
                <a:latin typeface="Arial Black"/>
                <a:cs typeface="Arial Black"/>
              </a:rPr>
              <a:t>а</a:t>
            </a:r>
            <a:r>
              <a:rPr dirty="0" sz="1250" spc="-40">
                <a:solidFill>
                  <a:srgbClr val="231F20"/>
                </a:solidFill>
                <a:latin typeface="Arial Black"/>
                <a:cs typeface="Arial Black"/>
              </a:rPr>
              <a:t>р</a:t>
            </a:r>
            <a:r>
              <a:rPr dirty="0" sz="1250" spc="-75">
                <a:solidFill>
                  <a:srgbClr val="231F20"/>
                </a:solidFill>
                <a:latin typeface="Arial Black"/>
                <a:cs typeface="Arial Black"/>
              </a:rPr>
              <a:t>лос</a:t>
            </a:r>
            <a:endParaRPr sz="1250">
              <a:latin typeface="Arial Black"/>
              <a:cs typeface="Arial Black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663688" y="1732688"/>
            <a:ext cx="872490" cy="47561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5080" indent="136525">
              <a:lnSpc>
                <a:spcPct val="118000"/>
              </a:lnSpc>
              <a:spcBef>
                <a:spcPts val="95"/>
              </a:spcBef>
            </a:pPr>
            <a:r>
              <a:rPr dirty="0" sz="1250" spc="-60">
                <a:solidFill>
                  <a:srgbClr val="231F20"/>
                </a:solidFill>
                <a:latin typeface="Arial Black"/>
                <a:cs typeface="Arial Black"/>
              </a:rPr>
              <a:t>Ігнасіо </a:t>
            </a:r>
            <a:r>
              <a:rPr dirty="0" sz="1250" spc="-55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1250" spc="-235">
                <a:solidFill>
                  <a:srgbClr val="231F20"/>
                </a:solidFill>
                <a:latin typeface="Arial Black"/>
                <a:cs typeface="Arial Black"/>
              </a:rPr>
              <a:t>Г</a:t>
            </a:r>
            <a:r>
              <a:rPr dirty="0" sz="1250" spc="-45">
                <a:solidFill>
                  <a:srgbClr val="231F20"/>
                </a:solidFill>
                <a:latin typeface="Arial Black"/>
                <a:cs typeface="Arial Black"/>
              </a:rPr>
              <a:t>у</a:t>
            </a:r>
            <a:r>
              <a:rPr dirty="0" sz="1250" spc="-35">
                <a:solidFill>
                  <a:srgbClr val="231F20"/>
                </a:solidFill>
                <a:latin typeface="Arial Black"/>
                <a:cs typeface="Arial Black"/>
              </a:rPr>
              <a:t>тьєррес</a:t>
            </a:r>
            <a:endParaRPr sz="1250">
              <a:latin typeface="Arial Black"/>
              <a:cs typeface="Arial Black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9282404" y="1738985"/>
            <a:ext cx="704850" cy="218440"/>
          </a:xfrm>
          <a:prstGeom prst="rect">
            <a:avLst/>
          </a:prstGeom>
        </p:spPr>
        <p:txBody>
          <a:bodyPr wrap="square" lIns="0" tIns="1460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5"/>
              </a:spcBef>
            </a:pPr>
            <a:r>
              <a:rPr dirty="0" sz="1250" spc="5">
                <a:solidFill>
                  <a:srgbClr val="231F20"/>
                </a:solidFill>
                <a:latin typeface="Arial Black"/>
                <a:cs typeface="Arial Black"/>
              </a:rPr>
              <a:t>О</a:t>
            </a:r>
            <a:r>
              <a:rPr dirty="0" sz="1250" spc="-60">
                <a:solidFill>
                  <a:srgbClr val="231F20"/>
                </a:solidFill>
                <a:latin typeface="Arial Black"/>
                <a:cs typeface="Arial Black"/>
              </a:rPr>
              <a:t>ле</a:t>
            </a:r>
            <a:r>
              <a:rPr dirty="0" sz="1250" spc="-80">
                <a:solidFill>
                  <a:srgbClr val="231F20"/>
                </a:solidFill>
                <a:latin typeface="Arial Black"/>
                <a:cs typeface="Arial Black"/>
              </a:rPr>
              <a:t>к</a:t>
            </a:r>
            <a:r>
              <a:rPr dirty="0" sz="1250" spc="-60">
                <a:solidFill>
                  <a:srgbClr val="231F20"/>
                </a:solidFill>
                <a:latin typeface="Arial Black"/>
                <a:cs typeface="Arial Black"/>
              </a:rPr>
              <a:t>сій</a:t>
            </a:r>
            <a:endParaRPr sz="1250">
              <a:latin typeface="Arial Black"/>
              <a:cs typeface="Arial Black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8938793" y="1963839"/>
            <a:ext cx="1391920" cy="218440"/>
          </a:xfrm>
          <a:prstGeom prst="rect">
            <a:avLst/>
          </a:prstGeom>
        </p:spPr>
        <p:txBody>
          <a:bodyPr wrap="square" lIns="0" tIns="1460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5"/>
              </a:spcBef>
            </a:pPr>
            <a:r>
              <a:rPr dirty="0" sz="1250" spc="-40">
                <a:solidFill>
                  <a:srgbClr val="231F20"/>
                </a:solidFill>
                <a:latin typeface="Arial Black"/>
                <a:cs typeface="Arial Black"/>
              </a:rPr>
              <a:t>Молчановський</a:t>
            </a:r>
            <a:endParaRPr sz="1250">
              <a:latin typeface="Arial Black"/>
              <a:cs typeface="Arial Black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504446" y="5710963"/>
            <a:ext cx="1138555" cy="70040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ctr" marL="12065" marR="5080" indent="-635">
              <a:lnSpc>
                <a:spcPct val="118000"/>
              </a:lnSpc>
              <a:spcBef>
                <a:spcPts val="95"/>
              </a:spcBef>
            </a:pPr>
            <a:r>
              <a:rPr dirty="0" sz="1250" spc="-50">
                <a:solidFill>
                  <a:srgbClr val="231F20"/>
                </a:solidFill>
                <a:latin typeface="Arial Black"/>
                <a:cs typeface="Arial Black"/>
              </a:rPr>
              <a:t>Всесвітній </a:t>
            </a:r>
            <a:r>
              <a:rPr dirty="0" sz="1250" spc="-45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1250" spc="-45">
                <a:solidFill>
                  <a:srgbClr val="231F20"/>
                </a:solidFill>
                <a:latin typeface="Arial Black"/>
                <a:cs typeface="Arial Black"/>
              </a:rPr>
              <a:t>е</a:t>
            </a:r>
            <a:r>
              <a:rPr dirty="0" sz="1250" spc="-70">
                <a:solidFill>
                  <a:srgbClr val="231F20"/>
                </a:solidFill>
                <a:latin typeface="Arial Black"/>
                <a:cs typeface="Arial Black"/>
              </a:rPr>
              <a:t>к</a:t>
            </a:r>
            <a:r>
              <a:rPr dirty="0" sz="1250" spc="-30">
                <a:solidFill>
                  <a:srgbClr val="231F20"/>
                </a:solidFill>
                <a:latin typeface="Arial Black"/>
                <a:cs typeface="Arial Black"/>
              </a:rPr>
              <a:t>ономічний  </a:t>
            </a:r>
            <a:r>
              <a:rPr dirty="0" sz="1250" spc="-70">
                <a:solidFill>
                  <a:srgbClr val="231F20"/>
                </a:solidFill>
                <a:latin typeface="Arial Black"/>
                <a:cs typeface="Arial Black"/>
              </a:rPr>
              <a:t>форум</a:t>
            </a:r>
            <a:endParaRPr sz="1250">
              <a:latin typeface="Arial Black"/>
              <a:cs typeface="Arial Black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9355670" y="4720033"/>
            <a:ext cx="1054100" cy="925194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ctr" marL="12700" marR="5080">
              <a:lnSpc>
                <a:spcPct val="118000"/>
              </a:lnSpc>
              <a:spcBef>
                <a:spcPts val="95"/>
              </a:spcBef>
            </a:pPr>
            <a:r>
              <a:rPr dirty="0" sz="1250" spc="-15">
                <a:solidFill>
                  <a:srgbClr val="231F20"/>
                </a:solidFill>
                <a:latin typeface="Arial Black"/>
                <a:cs typeface="Arial Black"/>
              </a:rPr>
              <a:t>П</a:t>
            </a:r>
            <a:r>
              <a:rPr dirty="0" sz="1250" spc="-40">
                <a:solidFill>
                  <a:srgbClr val="231F20"/>
                </a:solidFill>
                <a:latin typeface="Arial Black"/>
                <a:cs typeface="Arial Black"/>
              </a:rPr>
              <a:t>о</a:t>
            </a:r>
            <a:r>
              <a:rPr dirty="0" sz="1250" spc="-110">
                <a:solidFill>
                  <a:srgbClr val="231F20"/>
                </a:solidFill>
                <a:latin typeface="Arial Black"/>
                <a:cs typeface="Arial Black"/>
              </a:rPr>
              <a:t>ж</a:t>
            </a:r>
            <a:r>
              <a:rPr dirty="0" sz="1250" spc="-60">
                <a:solidFill>
                  <a:srgbClr val="231F20"/>
                </a:solidFill>
                <a:latin typeface="Arial Black"/>
                <a:cs typeface="Arial Black"/>
              </a:rPr>
              <a:t>е</a:t>
            </a:r>
            <a:r>
              <a:rPr dirty="0" sz="1250" spc="-30">
                <a:solidFill>
                  <a:srgbClr val="231F20"/>
                </a:solidFill>
                <a:latin typeface="Arial Black"/>
                <a:cs typeface="Arial Black"/>
              </a:rPr>
              <a:t>жники  </a:t>
            </a:r>
            <a:r>
              <a:rPr dirty="0" sz="1250" spc="-30">
                <a:solidFill>
                  <a:srgbClr val="231F20"/>
                </a:solidFill>
                <a:latin typeface="Arial Black"/>
                <a:cs typeface="Arial Black"/>
              </a:rPr>
              <a:t>штату </a:t>
            </a:r>
            <a:r>
              <a:rPr dirty="0" sz="1250" spc="-25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1250" spc="-70">
                <a:solidFill>
                  <a:srgbClr val="231F20"/>
                </a:solidFill>
                <a:latin typeface="Arial Black"/>
                <a:cs typeface="Arial Black"/>
              </a:rPr>
              <a:t>Каліфорнія, </a:t>
            </a:r>
            <a:r>
              <a:rPr dirty="0" sz="1250" spc="-405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1250" spc="-30">
                <a:solidFill>
                  <a:srgbClr val="231F20"/>
                </a:solidFill>
                <a:latin typeface="Arial Black"/>
                <a:cs typeface="Arial Black"/>
              </a:rPr>
              <a:t>США</a:t>
            </a:r>
            <a:endParaRPr sz="1250">
              <a:latin typeface="Arial Black"/>
              <a:cs typeface="Arial Black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574295" y="765543"/>
            <a:ext cx="186055" cy="186055"/>
          </a:xfrm>
          <a:custGeom>
            <a:avLst/>
            <a:gdLst/>
            <a:ahLst/>
            <a:cxnLst/>
            <a:rect l="l" t="t" r="r" b="b"/>
            <a:pathLst>
              <a:path w="186054" h="186055">
                <a:moveTo>
                  <a:pt x="92722" y="185470"/>
                </a:moveTo>
                <a:lnTo>
                  <a:pt x="128813" y="178181"/>
                </a:lnTo>
                <a:lnTo>
                  <a:pt x="158286" y="158303"/>
                </a:lnTo>
                <a:lnTo>
                  <a:pt x="178158" y="128822"/>
                </a:lnTo>
                <a:lnTo>
                  <a:pt x="185445" y="92722"/>
                </a:lnTo>
                <a:lnTo>
                  <a:pt x="178158" y="56637"/>
                </a:lnTo>
                <a:lnTo>
                  <a:pt x="158286" y="27163"/>
                </a:lnTo>
                <a:lnTo>
                  <a:pt x="128813" y="7288"/>
                </a:lnTo>
                <a:lnTo>
                  <a:pt x="92722" y="0"/>
                </a:lnTo>
                <a:lnTo>
                  <a:pt x="56632" y="7288"/>
                </a:lnTo>
                <a:lnTo>
                  <a:pt x="27158" y="27163"/>
                </a:lnTo>
                <a:lnTo>
                  <a:pt x="7287" y="56637"/>
                </a:lnTo>
                <a:lnTo>
                  <a:pt x="0" y="92722"/>
                </a:lnTo>
                <a:lnTo>
                  <a:pt x="7287" y="128822"/>
                </a:lnTo>
                <a:lnTo>
                  <a:pt x="27158" y="158303"/>
                </a:lnTo>
                <a:lnTo>
                  <a:pt x="56632" y="178181"/>
                </a:lnTo>
                <a:lnTo>
                  <a:pt x="92722" y="185470"/>
                </a:lnTo>
                <a:close/>
              </a:path>
            </a:pathLst>
          </a:custGeom>
          <a:ln w="68580">
            <a:solidFill>
              <a:srgbClr val="42BB9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>
            <a:spLocks noGrp="1"/>
          </p:cNvSpPr>
          <p:nvPr>
            <p:ph type="title"/>
          </p:nvPr>
        </p:nvSpPr>
        <p:spPr>
          <a:xfrm>
            <a:off x="887255" y="667792"/>
            <a:ext cx="8383270" cy="736600"/>
          </a:xfrm>
          <a:prstGeom prst="rect"/>
        </p:spPr>
        <p:txBody>
          <a:bodyPr wrap="square" lIns="0" tIns="635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500"/>
              </a:spcBef>
            </a:pPr>
            <a:r>
              <a:rPr dirty="0" sz="2000" spc="35"/>
              <a:t>У</a:t>
            </a:r>
            <a:r>
              <a:rPr dirty="0" sz="2000" spc="-130"/>
              <a:t> </a:t>
            </a:r>
            <a:r>
              <a:rPr dirty="0" sz="2000" spc="-35"/>
              <a:t>па</a:t>
            </a:r>
            <a:r>
              <a:rPr dirty="0" sz="2000" spc="-45"/>
              <a:t>р</a:t>
            </a:r>
            <a:r>
              <a:rPr dirty="0" sz="2000" spc="-204"/>
              <a:t>ах</a:t>
            </a:r>
            <a:r>
              <a:rPr dirty="0" sz="2000" spc="-130"/>
              <a:t> </a:t>
            </a:r>
            <a:r>
              <a:rPr dirty="0" sz="2000" spc="-45"/>
              <a:t>прочитай</a:t>
            </a:r>
            <a:r>
              <a:rPr dirty="0" sz="2000" spc="-85"/>
              <a:t>т</a:t>
            </a:r>
            <a:r>
              <a:rPr dirty="0" sz="2000" spc="-80"/>
              <a:t>е</a:t>
            </a:r>
            <a:r>
              <a:rPr dirty="0" sz="2000" spc="-130"/>
              <a:t> </a:t>
            </a:r>
            <a:r>
              <a:rPr dirty="0" sz="2000" spc="-80"/>
              <a:t>т</a:t>
            </a:r>
            <a:r>
              <a:rPr dirty="0" sz="2000" spc="-145"/>
              <a:t>е,</a:t>
            </a:r>
            <a:r>
              <a:rPr dirty="0" sz="2000" spc="-130"/>
              <a:t> </a:t>
            </a:r>
            <a:r>
              <a:rPr dirty="0" sz="2000" spc="-50"/>
              <a:t>що</a:t>
            </a:r>
            <a:r>
              <a:rPr dirty="0" sz="2000" spc="-130"/>
              <a:t> </a:t>
            </a:r>
            <a:r>
              <a:rPr dirty="0" sz="2000" spc="-110"/>
              <a:t>к</a:t>
            </a:r>
            <a:r>
              <a:rPr dirty="0" sz="2000" spc="-130"/>
              <a:t>а</a:t>
            </a:r>
            <a:r>
              <a:rPr dirty="0" sz="2000" spc="-220"/>
              <a:t>ж</a:t>
            </a:r>
            <a:r>
              <a:rPr dirty="0" sz="2000" spc="-80"/>
              <a:t>е</a:t>
            </a:r>
            <a:r>
              <a:rPr dirty="0" sz="2000" spc="-130"/>
              <a:t> </a:t>
            </a:r>
            <a:r>
              <a:rPr dirty="0" sz="2000" spc="-130"/>
              <a:t>к</a:t>
            </a:r>
            <a:r>
              <a:rPr dirty="0" sz="2000" spc="-95"/>
              <a:t>о</a:t>
            </a:r>
            <a:r>
              <a:rPr dirty="0" sz="2000" spc="-125"/>
              <a:t>жна</a:t>
            </a:r>
            <a:r>
              <a:rPr dirty="0" sz="2000" spc="-130"/>
              <a:t> </a:t>
            </a:r>
            <a:r>
              <a:rPr dirty="0" sz="2000" spc="-150"/>
              <a:t>л</a:t>
            </a:r>
            <a:r>
              <a:rPr dirty="0" sz="2000" spc="-215"/>
              <a:t>ю</a:t>
            </a:r>
            <a:r>
              <a:rPr dirty="0" sz="2000" spc="-95"/>
              <a:t>дина.</a:t>
            </a:r>
            <a:endParaRPr sz="2000"/>
          </a:p>
          <a:p>
            <a:pPr marL="12700">
              <a:lnSpc>
                <a:spcPct val="100000"/>
              </a:lnSpc>
              <a:spcBef>
                <a:spcPts val="400"/>
              </a:spcBef>
            </a:pPr>
            <a:r>
              <a:rPr dirty="0" sz="2000" spc="-130"/>
              <a:t>Разом </a:t>
            </a:r>
            <a:r>
              <a:rPr dirty="0" sz="2000" spc="-270"/>
              <a:t>з</a:t>
            </a:r>
            <a:r>
              <a:rPr dirty="0" sz="2000" spc="-125"/>
              <a:t> </a:t>
            </a:r>
            <a:r>
              <a:rPr dirty="0" sz="2000" spc="-50"/>
              <a:t>партнером</a:t>
            </a:r>
            <a:r>
              <a:rPr dirty="0" sz="2000" spc="-125"/>
              <a:t> </a:t>
            </a:r>
            <a:r>
              <a:rPr dirty="0" sz="2000" spc="145"/>
              <a:t>/</a:t>
            </a:r>
            <a:r>
              <a:rPr dirty="0" sz="2000" spc="-125"/>
              <a:t> </a:t>
            </a:r>
            <a:r>
              <a:rPr dirty="0" sz="2000" spc="-65"/>
              <a:t>партнеркою</a:t>
            </a:r>
            <a:r>
              <a:rPr dirty="0" sz="2000" spc="-125"/>
              <a:t> </a:t>
            </a:r>
            <a:r>
              <a:rPr dirty="0" sz="2000" spc="-85"/>
              <a:t>заповніть</a:t>
            </a:r>
            <a:r>
              <a:rPr dirty="0" sz="2000" spc="-125"/>
              <a:t> </a:t>
            </a:r>
            <a:r>
              <a:rPr dirty="0" sz="2000" spc="-35"/>
              <a:t>решту</a:t>
            </a:r>
            <a:r>
              <a:rPr dirty="0" sz="2000" spc="-130"/>
              <a:t> </a:t>
            </a:r>
            <a:r>
              <a:rPr dirty="0" sz="2000" spc="-100"/>
              <a:t>бульбашок.</a:t>
            </a:r>
            <a:endParaRPr sz="2000"/>
          </a:p>
        </p:txBody>
      </p:sp>
      <p:sp>
        <p:nvSpPr>
          <p:cNvPr id="12" name="object 12"/>
          <p:cNvSpPr/>
          <p:nvPr/>
        </p:nvSpPr>
        <p:spPr>
          <a:xfrm>
            <a:off x="574295" y="1121143"/>
            <a:ext cx="186055" cy="186055"/>
          </a:xfrm>
          <a:custGeom>
            <a:avLst/>
            <a:gdLst/>
            <a:ahLst/>
            <a:cxnLst/>
            <a:rect l="l" t="t" r="r" b="b"/>
            <a:pathLst>
              <a:path w="186054" h="186055">
                <a:moveTo>
                  <a:pt x="92722" y="185470"/>
                </a:moveTo>
                <a:lnTo>
                  <a:pt x="128813" y="178181"/>
                </a:lnTo>
                <a:lnTo>
                  <a:pt x="158286" y="158303"/>
                </a:lnTo>
                <a:lnTo>
                  <a:pt x="178158" y="128822"/>
                </a:lnTo>
                <a:lnTo>
                  <a:pt x="185445" y="92722"/>
                </a:lnTo>
                <a:lnTo>
                  <a:pt x="178158" y="56637"/>
                </a:lnTo>
                <a:lnTo>
                  <a:pt x="158286" y="27163"/>
                </a:lnTo>
                <a:lnTo>
                  <a:pt x="128813" y="7288"/>
                </a:lnTo>
                <a:lnTo>
                  <a:pt x="92722" y="0"/>
                </a:lnTo>
                <a:lnTo>
                  <a:pt x="56632" y="7288"/>
                </a:lnTo>
                <a:lnTo>
                  <a:pt x="27158" y="27163"/>
                </a:lnTo>
                <a:lnTo>
                  <a:pt x="7287" y="56637"/>
                </a:lnTo>
                <a:lnTo>
                  <a:pt x="0" y="92722"/>
                </a:lnTo>
                <a:lnTo>
                  <a:pt x="7287" y="128822"/>
                </a:lnTo>
                <a:lnTo>
                  <a:pt x="27158" y="158303"/>
                </a:lnTo>
                <a:lnTo>
                  <a:pt x="56632" y="178181"/>
                </a:lnTo>
                <a:lnTo>
                  <a:pt x="92722" y="185470"/>
                </a:lnTo>
                <a:close/>
              </a:path>
            </a:pathLst>
          </a:custGeom>
          <a:ln w="68580">
            <a:solidFill>
              <a:srgbClr val="42BB9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 txBox="1"/>
          <p:nvPr/>
        </p:nvSpPr>
        <p:spPr>
          <a:xfrm>
            <a:off x="1032074" y="1903069"/>
            <a:ext cx="3063875" cy="39370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381000">
              <a:lnSpc>
                <a:spcPct val="114599"/>
              </a:lnSpc>
              <a:spcBef>
                <a:spcPts val="100"/>
              </a:spcBef>
            </a:pPr>
            <a:r>
              <a:rPr dirty="0" sz="1600" spc="125" b="1">
                <a:solidFill>
                  <a:srgbClr val="231F20"/>
                </a:solidFill>
                <a:latin typeface="Yu Gothic UI Semibold"/>
                <a:cs typeface="Yu Gothic UI Semibold"/>
              </a:rPr>
              <a:t>Ентоні </a:t>
            </a:r>
            <a:r>
              <a:rPr dirty="0" sz="1600" spc="120" b="1">
                <a:solidFill>
                  <a:srgbClr val="231F20"/>
                </a:solidFill>
                <a:latin typeface="Yu Gothic UI Semibold"/>
                <a:cs typeface="Yu Gothic UI Semibold"/>
              </a:rPr>
              <a:t>Блінкен, </a:t>
            </a:r>
            <a:r>
              <a:rPr dirty="0" sz="1600" spc="135" b="1">
                <a:solidFill>
                  <a:srgbClr val="231F20"/>
                </a:solidFill>
                <a:latin typeface="Yu Gothic UI Semibold"/>
                <a:cs typeface="Yu Gothic UI Semibold"/>
              </a:rPr>
              <a:t>США: </a:t>
            </a:r>
            <a:r>
              <a:rPr dirty="0" sz="1600" spc="140" b="1">
                <a:solidFill>
                  <a:srgbClr val="231F20"/>
                </a:solidFill>
                <a:latin typeface="Yu Gothic UI Semibold"/>
                <a:cs typeface="Yu Gothic UI Semibold"/>
              </a:rPr>
              <a:t> </a:t>
            </a:r>
            <a:r>
              <a:rPr dirty="0" sz="1600" spc="-55">
                <a:solidFill>
                  <a:srgbClr val="231F20"/>
                </a:solidFill>
                <a:latin typeface="Arial Black"/>
                <a:cs typeface="Arial Black"/>
              </a:rPr>
              <a:t>росія</a:t>
            </a:r>
            <a:r>
              <a:rPr dirty="0" sz="1600" spc="-105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1600" spc="-60">
                <a:solidFill>
                  <a:srgbClr val="231F20"/>
                </a:solidFill>
                <a:latin typeface="Arial Black"/>
                <a:cs typeface="Arial Black"/>
              </a:rPr>
              <a:t>по</a:t>
            </a:r>
            <a:r>
              <a:rPr dirty="0" sz="1600" spc="-75">
                <a:solidFill>
                  <a:srgbClr val="231F20"/>
                </a:solidFill>
                <a:latin typeface="Arial Black"/>
                <a:cs typeface="Arial Black"/>
              </a:rPr>
              <a:t>с</a:t>
            </a:r>
            <a:r>
              <a:rPr dirty="0" sz="1600" spc="-45">
                <a:solidFill>
                  <a:srgbClr val="231F20"/>
                </a:solidFill>
                <a:latin typeface="Arial Black"/>
                <a:cs typeface="Arial Black"/>
              </a:rPr>
              <a:t>тійно</a:t>
            </a:r>
            <a:r>
              <a:rPr dirty="0" sz="1600" spc="-105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1600" spc="-45">
                <a:solidFill>
                  <a:srgbClr val="231F20"/>
                </a:solidFill>
                <a:latin typeface="Arial Black"/>
                <a:cs typeface="Arial Black"/>
              </a:rPr>
              <a:t>поширює  </a:t>
            </a:r>
            <a:r>
              <a:rPr dirty="0" sz="1600" spc="-30">
                <a:solidFill>
                  <a:srgbClr val="231F20"/>
                </a:solidFill>
                <a:latin typeface="Arial Black"/>
                <a:cs typeface="Arial Black"/>
              </a:rPr>
              <a:t>д</a:t>
            </a:r>
            <a:r>
              <a:rPr dirty="0" sz="1600" spc="-50">
                <a:solidFill>
                  <a:srgbClr val="231F20"/>
                </a:solidFill>
                <a:latin typeface="Arial Black"/>
                <a:cs typeface="Arial Black"/>
              </a:rPr>
              <a:t>е</a:t>
            </a:r>
            <a:r>
              <a:rPr dirty="0" sz="1600" spc="-105">
                <a:solidFill>
                  <a:srgbClr val="231F20"/>
                </a:solidFill>
                <a:latin typeface="Arial Black"/>
                <a:cs typeface="Arial Black"/>
              </a:rPr>
              <a:t>зінформацію</a:t>
            </a:r>
            <a:r>
              <a:rPr dirty="0" sz="1600" spc="-105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1600">
                <a:solidFill>
                  <a:srgbClr val="231F20"/>
                </a:solidFill>
                <a:latin typeface="Arial Black"/>
                <a:cs typeface="Arial Black"/>
              </a:rPr>
              <a:t>про  </a:t>
            </a:r>
            <a:r>
              <a:rPr dirty="0" sz="1600" spc="-45">
                <a:solidFill>
                  <a:srgbClr val="231F20"/>
                </a:solidFill>
                <a:latin typeface="Arial Black"/>
                <a:cs typeface="Arial Black"/>
              </a:rPr>
              <a:t>війну</a:t>
            </a:r>
            <a:r>
              <a:rPr dirty="0" sz="1600" spc="-105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1600">
                <a:solidFill>
                  <a:srgbClr val="231F20"/>
                </a:solidFill>
                <a:latin typeface="Arial Black"/>
                <a:cs typeface="Arial Black"/>
              </a:rPr>
              <a:t>пр</a:t>
            </a:r>
            <a:r>
              <a:rPr dirty="0" sz="1600" spc="-35">
                <a:solidFill>
                  <a:srgbClr val="231F20"/>
                </a:solidFill>
                <a:latin typeface="Arial Black"/>
                <a:cs typeface="Arial Black"/>
              </a:rPr>
              <a:t>о</a:t>
            </a:r>
            <a:r>
              <a:rPr dirty="0" sz="1600" spc="-25">
                <a:solidFill>
                  <a:srgbClr val="231F20"/>
                </a:solidFill>
                <a:latin typeface="Arial Black"/>
                <a:cs typeface="Arial Black"/>
              </a:rPr>
              <a:t>ти</a:t>
            </a:r>
            <a:r>
              <a:rPr dirty="0" sz="1600" spc="-105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1600" spc="-30">
                <a:solidFill>
                  <a:srgbClr val="231F20"/>
                </a:solidFill>
                <a:latin typeface="Arial Black"/>
                <a:cs typeface="Arial Black"/>
              </a:rPr>
              <a:t>У</a:t>
            </a:r>
            <a:r>
              <a:rPr dirty="0" sz="1600" spc="-20">
                <a:solidFill>
                  <a:srgbClr val="231F20"/>
                </a:solidFill>
                <a:latin typeface="Arial Black"/>
                <a:cs typeface="Arial Black"/>
              </a:rPr>
              <a:t>к</a:t>
            </a:r>
            <a:r>
              <a:rPr dirty="0" sz="1600" spc="-30">
                <a:solidFill>
                  <a:srgbClr val="231F20"/>
                </a:solidFill>
                <a:latin typeface="Arial Black"/>
                <a:cs typeface="Arial Black"/>
              </a:rPr>
              <a:t>р</a:t>
            </a:r>
            <a:r>
              <a:rPr dirty="0" sz="1600" spc="-95">
                <a:solidFill>
                  <a:srgbClr val="231F20"/>
                </a:solidFill>
                <a:latin typeface="Arial Black"/>
                <a:cs typeface="Arial Black"/>
              </a:rPr>
              <a:t>аїни.</a:t>
            </a:r>
            <a:endParaRPr sz="1600">
              <a:latin typeface="Arial Black"/>
              <a:cs typeface="Arial Black"/>
            </a:endParaRPr>
          </a:p>
          <a:p>
            <a:pPr marL="12700" marR="550545">
              <a:lnSpc>
                <a:spcPct val="114599"/>
              </a:lnSpc>
            </a:pPr>
            <a:r>
              <a:rPr dirty="0" sz="1600" spc="-70">
                <a:solidFill>
                  <a:srgbClr val="231F20"/>
                </a:solidFill>
                <a:latin typeface="Arial Black"/>
                <a:cs typeface="Arial Black"/>
              </a:rPr>
              <a:t>Вона</a:t>
            </a:r>
            <a:r>
              <a:rPr dirty="0" sz="1600" spc="-105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1600" spc="-25">
                <a:solidFill>
                  <a:srgbClr val="231F20"/>
                </a:solidFill>
                <a:latin typeface="Arial Black"/>
                <a:cs typeface="Arial Black"/>
              </a:rPr>
              <a:t>бреше</a:t>
            </a:r>
            <a:r>
              <a:rPr dirty="0" sz="1600" spc="-105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1600" spc="-80">
                <a:solidFill>
                  <a:srgbClr val="231F20"/>
                </a:solidFill>
                <a:latin typeface="Arial Black"/>
                <a:cs typeface="Arial Black"/>
              </a:rPr>
              <a:t>і</a:t>
            </a:r>
            <a:r>
              <a:rPr dirty="0" sz="1600" spc="-105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1600" spc="-45">
                <a:solidFill>
                  <a:srgbClr val="231F20"/>
                </a:solidFill>
                <a:latin typeface="Arial Black"/>
                <a:cs typeface="Arial Black"/>
              </a:rPr>
              <a:t>при</a:t>
            </a:r>
            <a:r>
              <a:rPr dirty="0" sz="1600" spc="-75">
                <a:solidFill>
                  <a:srgbClr val="231F20"/>
                </a:solidFill>
                <a:latin typeface="Arial Black"/>
                <a:cs typeface="Arial Black"/>
              </a:rPr>
              <a:t>х</a:t>
            </a:r>
            <a:r>
              <a:rPr dirty="0" sz="1600" spc="-40">
                <a:solidFill>
                  <a:srgbClr val="231F20"/>
                </a:solidFill>
                <a:latin typeface="Arial Black"/>
                <a:cs typeface="Arial Black"/>
              </a:rPr>
              <a:t>ов</a:t>
            </a:r>
            <a:r>
              <a:rPr dirty="0" sz="1600" spc="-60">
                <a:solidFill>
                  <a:srgbClr val="231F20"/>
                </a:solidFill>
                <a:latin typeface="Arial Black"/>
                <a:cs typeface="Arial Black"/>
              </a:rPr>
              <a:t>у</a:t>
            </a:r>
            <a:r>
              <a:rPr dirty="0" sz="1600" spc="-100">
                <a:solidFill>
                  <a:srgbClr val="231F20"/>
                </a:solidFill>
                <a:latin typeface="Arial Black"/>
                <a:cs typeface="Arial Black"/>
              </a:rPr>
              <a:t>є  </a:t>
            </a:r>
            <a:r>
              <a:rPr dirty="0" sz="1600" spc="-140">
                <a:solidFill>
                  <a:srgbClr val="231F20"/>
                </a:solidFill>
                <a:latin typeface="Arial Black"/>
                <a:cs typeface="Arial Black"/>
              </a:rPr>
              <a:t>ж</a:t>
            </a:r>
            <a:r>
              <a:rPr dirty="0" sz="1600" spc="-95">
                <a:solidFill>
                  <a:srgbClr val="231F20"/>
                </a:solidFill>
                <a:latin typeface="Arial Black"/>
                <a:cs typeface="Arial Black"/>
              </a:rPr>
              <a:t>ахливі</a:t>
            </a:r>
            <a:r>
              <a:rPr dirty="0" sz="1600" spc="-105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1600">
                <a:solidFill>
                  <a:srgbClr val="231F20"/>
                </a:solidFill>
                <a:latin typeface="Arial Black"/>
                <a:cs typeface="Arial Black"/>
              </a:rPr>
              <a:t>по</a:t>
            </a:r>
            <a:r>
              <a:rPr dirty="0" sz="1600" spc="-25">
                <a:solidFill>
                  <a:srgbClr val="231F20"/>
                </a:solidFill>
                <a:latin typeface="Arial Black"/>
                <a:cs typeface="Arial Black"/>
              </a:rPr>
              <a:t>р</a:t>
            </a:r>
            <a:r>
              <a:rPr dirty="0" sz="1600" spc="-55">
                <a:solidFill>
                  <a:srgbClr val="231F20"/>
                </a:solidFill>
                <a:latin typeface="Arial Black"/>
                <a:cs typeface="Arial Black"/>
              </a:rPr>
              <a:t>ушення,  </a:t>
            </a:r>
            <a:r>
              <a:rPr dirty="0" sz="1600" spc="-60">
                <a:solidFill>
                  <a:srgbClr val="231F20"/>
                </a:solidFill>
                <a:latin typeface="Arial Black"/>
                <a:cs typeface="Arial Black"/>
              </a:rPr>
              <a:t>які</a:t>
            </a:r>
            <a:r>
              <a:rPr dirty="0" sz="1600" spc="-105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1600" spc="-114">
                <a:solidFill>
                  <a:srgbClr val="231F20"/>
                </a:solidFill>
                <a:latin typeface="Arial Black"/>
                <a:cs typeface="Arial Black"/>
              </a:rPr>
              <a:t>с</a:t>
            </a:r>
            <a:r>
              <a:rPr dirty="0" sz="1600" spc="-140">
                <a:solidFill>
                  <a:srgbClr val="231F20"/>
                </a:solidFill>
                <a:latin typeface="Arial Black"/>
                <a:cs typeface="Arial Black"/>
              </a:rPr>
              <a:t>к</a:t>
            </a:r>
            <a:r>
              <a:rPr dirty="0" sz="1600" spc="-110">
                <a:solidFill>
                  <a:srgbClr val="231F20"/>
                </a:solidFill>
                <a:latin typeface="Arial Black"/>
                <a:cs typeface="Arial Black"/>
              </a:rPr>
              <a:t>оїла.</a:t>
            </a:r>
            <a:r>
              <a:rPr dirty="0" sz="1600" spc="-105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1600" spc="-35">
                <a:solidFill>
                  <a:srgbClr val="231F20"/>
                </a:solidFill>
                <a:latin typeface="Arial Black"/>
                <a:cs typeface="Arial Black"/>
              </a:rPr>
              <a:t>Р</a:t>
            </a:r>
            <a:r>
              <a:rPr dirty="0" sz="1600" spc="-80">
                <a:solidFill>
                  <a:srgbClr val="231F20"/>
                </a:solidFill>
                <a:latin typeface="Arial Black"/>
                <a:cs typeface="Arial Black"/>
              </a:rPr>
              <a:t>осійські  </a:t>
            </a:r>
            <a:r>
              <a:rPr dirty="0" sz="1600" spc="-85">
                <a:solidFill>
                  <a:srgbClr val="231F20"/>
                </a:solidFill>
                <a:latin typeface="Arial Black"/>
                <a:cs typeface="Arial Black"/>
              </a:rPr>
              <a:t>ча</a:t>
            </a:r>
            <a:r>
              <a:rPr dirty="0" sz="1600" spc="-100">
                <a:solidFill>
                  <a:srgbClr val="231F20"/>
                </a:solidFill>
                <a:latin typeface="Arial Black"/>
                <a:cs typeface="Arial Black"/>
              </a:rPr>
              <a:t>т</a:t>
            </a:r>
            <a:r>
              <a:rPr dirty="0" sz="1600" spc="90">
                <a:solidFill>
                  <a:srgbClr val="231F20"/>
                </a:solidFill>
                <a:latin typeface="Arial Black"/>
                <a:cs typeface="Arial Black"/>
              </a:rPr>
              <a:t>-</a:t>
            </a:r>
            <a:r>
              <a:rPr dirty="0" sz="1600" spc="-25">
                <a:solidFill>
                  <a:srgbClr val="231F20"/>
                </a:solidFill>
                <a:latin typeface="Arial Black"/>
                <a:cs typeface="Arial Black"/>
              </a:rPr>
              <a:t>б</a:t>
            </a:r>
            <a:r>
              <a:rPr dirty="0" sz="1600" spc="-60">
                <a:solidFill>
                  <a:srgbClr val="231F20"/>
                </a:solidFill>
                <a:latin typeface="Arial Black"/>
                <a:cs typeface="Arial Black"/>
              </a:rPr>
              <a:t>о</a:t>
            </a:r>
            <a:r>
              <a:rPr dirty="0" sz="1600" spc="-25">
                <a:solidFill>
                  <a:srgbClr val="231F20"/>
                </a:solidFill>
                <a:latin typeface="Arial Black"/>
                <a:cs typeface="Arial Black"/>
              </a:rPr>
              <a:t>ти</a:t>
            </a:r>
            <a:r>
              <a:rPr dirty="0" sz="1600" spc="-105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1600" spc="-50">
                <a:solidFill>
                  <a:srgbClr val="231F20"/>
                </a:solidFill>
                <a:latin typeface="Arial Black"/>
                <a:cs typeface="Arial Black"/>
              </a:rPr>
              <a:t>поширю</a:t>
            </a:r>
            <a:r>
              <a:rPr dirty="0" sz="1600" spc="-95">
                <a:solidFill>
                  <a:srgbClr val="231F20"/>
                </a:solidFill>
                <a:latin typeface="Arial Black"/>
                <a:cs typeface="Arial Black"/>
              </a:rPr>
              <a:t>ю</a:t>
            </a:r>
            <a:r>
              <a:rPr dirty="0" sz="1600" spc="-50">
                <a:solidFill>
                  <a:srgbClr val="231F20"/>
                </a:solidFill>
                <a:latin typeface="Arial Black"/>
                <a:cs typeface="Arial Black"/>
              </a:rPr>
              <a:t>ть</a:t>
            </a:r>
            <a:endParaRPr sz="1600">
              <a:latin typeface="Arial Black"/>
              <a:cs typeface="Arial Black"/>
            </a:endParaRPr>
          </a:p>
          <a:p>
            <a:pPr marL="12700" marR="5080">
              <a:lnSpc>
                <a:spcPct val="114599"/>
              </a:lnSpc>
            </a:pPr>
            <a:r>
              <a:rPr dirty="0" sz="1600" spc="-170">
                <a:solidFill>
                  <a:srgbClr val="231F20"/>
                </a:solidFill>
                <a:latin typeface="Arial Black"/>
                <a:cs typeface="Arial Black"/>
              </a:rPr>
              <a:t>с</a:t>
            </a:r>
            <a:r>
              <a:rPr dirty="0" sz="1600" spc="-345">
                <a:solidFill>
                  <a:srgbClr val="231F20"/>
                </a:solidFill>
                <a:latin typeface="Arial Black"/>
                <a:cs typeface="Arial Black"/>
              </a:rPr>
              <a:t>ф</a:t>
            </a:r>
            <a:r>
              <a:rPr dirty="0" sz="1600" spc="-125">
                <a:solidFill>
                  <a:srgbClr val="231F20"/>
                </a:solidFill>
                <a:latin typeface="Arial Black"/>
                <a:cs typeface="Arial Black"/>
              </a:rPr>
              <a:t>альсифі</a:t>
            </a:r>
            <a:r>
              <a:rPr dirty="0" sz="1600" spc="-150">
                <a:solidFill>
                  <a:srgbClr val="231F20"/>
                </a:solidFill>
                <a:latin typeface="Arial Black"/>
                <a:cs typeface="Arial Black"/>
              </a:rPr>
              <a:t>к</a:t>
            </a:r>
            <a:r>
              <a:rPr dirty="0" sz="1600" spc="-60">
                <a:solidFill>
                  <a:srgbClr val="231F20"/>
                </a:solidFill>
                <a:latin typeface="Arial Black"/>
                <a:cs typeface="Arial Black"/>
              </a:rPr>
              <a:t>овані</a:t>
            </a:r>
            <a:r>
              <a:rPr dirty="0" sz="1600" spc="-105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1600" spc="-65">
                <a:solidFill>
                  <a:srgbClr val="231F20"/>
                </a:solidFill>
                <a:latin typeface="Arial Black"/>
                <a:cs typeface="Arial Black"/>
              </a:rPr>
              <a:t>т</a:t>
            </a:r>
            <a:r>
              <a:rPr dirty="0" sz="1600" spc="-70">
                <a:solidFill>
                  <a:srgbClr val="231F20"/>
                </a:solidFill>
                <a:latin typeface="Arial Black"/>
                <a:cs typeface="Arial Black"/>
              </a:rPr>
              <a:t>е</a:t>
            </a:r>
            <a:r>
              <a:rPr dirty="0" sz="1600" spc="-100">
                <a:solidFill>
                  <a:srgbClr val="231F20"/>
                </a:solidFill>
                <a:latin typeface="Arial Black"/>
                <a:cs typeface="Arial Black"/>
              </a:rPr>
              <a:t>к</a:t>
            </a:r>
            <a:r>
              <a:rPr dirty="0" sz="1600" spc="-170">
                <a:solidFill>
                  <a:srgbClr val="231F20"/>
                </a:solidFill>
                <a:latin typeface="Arial Black"/>
                <a:cs typeface="Arial Black"/>
              </a:rPr>
              <a:t>с</a:t>
            </a:r>
            <a:r>
              <a:rPr dirty="0" sz="1600" spc="-65">
                <a:solidFill>
                  <a:srgbClr val="231F20"/>
                </a:solidFill>
                <a:latin typeface="Arial Black"/>
                <a:cs typeface="Arial Black"/>
              </a:rPr>
              <a:t>ти.  </a:t>
            </a:r>
            <a:r>
              <a:rPr dirty="0" sz="1600" spc="-75">
                <a:solidFill>
                  <a:srgbClr val="231F20"/>
                </a:solidFill>
                <a:latin typeface="Arial Black"/>
                <a:cs typeface="Arial Black"/>
              </a:rPr>
              <a:t>Д</a:t>
            </a:r>
            <a:r>
              <a:rPr dirty="0" sz="1600" spc="-15">
                <a:solidFill>
                  <a:srgbClr val="231F20"/>
                </a:solidFill>
                <a:latin typeface="Arial Black"/>
                <a:cs typeface="Arial Black"/>
              </a:rPr>
              <a:t>е</a:t>
            </a:r>
            <a:r>
              <a:rPr dirty="0" sz="1600" spc="-45">
                <a:solidFill>
                  <a:srgbClr val="231F20"/>
                </a:solidFill>
                <a:latin typeface="Arial Black"/>
                <a:cs typeface="Arial Black"/>
              </a:rPr>
              <a:t>р</a:t>
            </a:r>
            <a:r>
              <a:rPr dirty="0" sz="1600" spc="-45">
                <a:solidFill>
                  <a:srgbClr val="231F20"/>
                </a:solidFill>
                <a:latin typeface="Arial Black"/>
                <a:cs typeface="Arial Black"/>
              </a:rPr>
              <a:t>ждеп</a:t>
            </a:r>
            <a:r>
              <a:rPr dirty="0" sz="1600" spc="-105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1600" spc="-55">
                <a:solidFill>
                  <a:srgbClr val="231F20"/>
                </a:solidFill>
                <a:latin typeface="Arial Black"/>
                <a:cs typeface="Arial Black"/>
              </a:rPr>
              <a:t>США</a:t>
            </a:r>
            <a:r>
              <a:rPr dirty="0" sz="1600" spc="-105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1600" spc="-5">
                <a:solidFill>
                  <a:srgbClr val="231F20"/>
                </a:solidFill>
                <a:latin typeface="Arial Black"/>
                <a:cs typeface="Arial Black"/>
              </a:rPr>
              <a:t>р</a:t>
            </a:r>
            <a:r>
              <a:rPr dirty="0" sz="1600" spc="-15">
                <a:solidFill>
                  <a:srgbClr val="231F20"/>
                </a:solidFill>
                <a:latin typeface="Arial Black"/>
                <a:cs typeface="Arial Black"/>
              </a:rPr>
              <a:t>о</a:t>
            </a:r>
            <a:r>
              <a:rPr dirty="0" sz="1600" spc="-40">
                <a:solidFill>
                  <a:srgbClr val="231F20"/>
                </a:solidFill>
                <a:latin typeface="Arial Black"/>
                <a:cs typeface="Arial Black"/>
              </a:rPr>
              <a:t>зробив  </a:t>
            </a:r>
            <a:r>
              <a:rPr dirty="0" sz="1600" spc="-50">
                <a:solidFill>
                  <a:srgbClr val="231F20"/>
                </a:solidFill>
                <a:latin typeface="Arial Black"/>
                <a:cs typeface="Arial Black"/>
              </a:rPr>
              <a:t>онлайн-агрегатор </a:t>
            </a:r>
            <a:r>
              <a:rPr dirty="0" sz="1600" spc="-45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1600" spc="-35">
                <a:solidFill>
                  <a:srgbClr val="231F20"/>
                </a:solidFill>
                <a:latin typeface="Arial Black"/>
                <a:cs typeface="Arial Black"/>
              </a:rPr>
              <a:t>ук</a:t>
            </a:r>
            <a:r>
              <a:rPr dirty="0" sz="1600" spc="-45">
                <a:solidFill>
                  <a:srgbClr val="231F20"/>
                </a:solidFill>
                <a:latin typeface="Arial Black"/>
                <a:cs typeface="Arial Black"/>
              </a:rPr>
              <a:t>р</a:t>
            </a:r>
            <a:r>
              <a:rPr dirty="0" sz="1600" spc="-95">
                <a:solidFill>
                  <a:srgbClr val="231F20"/>
                </a:solidFill>
                <a:latin typeface="Arial Black"/>
                <a:cs typeface="Arial Black"/>
              </a:rPr>
              <a:t>аїнсь</a:t>
            </a:r>
            <a:r>
              <a:rPr dirty="0" sz="1600" spc="-130">
                <a:solidFill>
                  <a:srgbClr val="231F20"/>
                </a:solidFill>
                <a:latin typeface="Arial Black"/>
                <a:cs typeface="Arial Black"/>
              </a:rPr>
              <a:t>к</a:t>
            </a:r>
            <a:r>
              <a:rPr dirty="0" sz="1600" spc="-45">
                <a:solidFill>
                  <a:srgbClr val="231F20"/>
                </a:solidFill>
                <a:latin typeface="Arial Black"/>
                <a:cs typeface="Arial Black"/>
              </a:rPr>
              <a:t>о</a:t>
            </a:r>
            <a:r>
              <a:rPr dirty="0" sz="1600" spc="-75">
                <a:solidFill>
                  <a:srgbClr val="231F20"/>
                </a:solidFill>
                <a:latin typeface="Arial Black"/>
                <a:cs typeface="Arial Black"/>
              </a:rPr>
              <a:t>г</a:t>
            </a:r>
            <a:r>
              <a:rPr dirty="0" sz="1600" spc="-45">
                <a:solidFill>
                  <a:srgbClr val="231F20"/>
                </a:solidFill>
                <a:latin typeface="Arial Black"/>
                <a:cs typeface="Arial Black"/>
              </a:rPr>
              <a:t>о</a:t>
            </a:r>
            <a:r>
              <a:rPr dirty="0" sz="1600" spc="-105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1600" spc="-105">
                <a:solidFill>
                  <a:srgbClr val="231F20"/>
                </a:solidFill>
                <a:latin typeface="Arial Black"/>
                <a:cs typeface="Arial Black"/>
              </a:rPr>
              <a:t>к</a:t>
            </a:r>
            <a:r>
              <a:rPr dirty="0" sz="1600" spc="-45">
                <a:solidFill>
                  <a:srgbClr val="231F20"/>
                </a:solidFill>
                <a:latin typeface="Arial Black"/>
                <a:cs typeface="Arial Black"/>
              </a:rPr>
              <a:t>он</a:t>
            </a:r>
            <a:r>
              <a:rPr dirty="0" sz="1600" spc="-75">
                <a:solidFill>
                  <a:srgbClr val="231F20"/>
                </a:solidFill>
                <a:latin typeface="Arial Black"/>
                <a:cs typeface="Arial Black"/>
              </a:rPr>
              <a:t>т</a:t>
            </a:r>
            <a:r>
              <a:rPr dirty="0" sz="1600" spc="-50">
                <a:solidFill>
                  <a:srgbClr val="231F20"/>
                </a:solidFill>
                <a:latin typeface="Arial Black"/>
                <a:cs typeface="Arial Black"/>
              </a:rPr>
              <a:t>ент</a:t>
            </a:r>
            <a:r>
              <a:rPr dirty="0" sz="1600" spc="-120">
                <a:solidFill>
                  <a:srgbClr val="231F20"/>
                </a:solidFill>
                <a:latin typeface="Arial Black"/>
                <a:cs typeface="Arial Black"/>
              </a:rPr>
              <a:t>у</a:t>
            </a:r>
            <a:r>
              <a:rPr dirty="0" sz="1600" spc="-170">
                <a:solidFill>
                  <a:srgbClr val="231F20"/>
                </a:solidFill>
                <a:latin typeface="Arial Black"/>
                <a:cs typeface="Arial Black"/>
              </a:rPr>
              <a:t>,</a:t>
            </a:r>
            <a:r>
              <a:rPr dirty="0" sz="1600" spc="-105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1600" spc="-30">
                <a:solidFill>
                  <a:srgbClr val="231F20"/>
                </a:solidFill>
                <a:latin typeface="Arial Black"/>
                <a:cs typeface="Arial Black"/>
              </a:rPr>
              <a:t>який  </a:t>
            </a:r>
            <a:r>
              <a:rPr dirty="0" sz="1600" spc="-20">
                <a:solidFill>
                  <a:srgbClr val="231F20"/>
                </a:solidFill>
                <a:latin typeface="Arial Black"/>
                <a:cs typeface="Arial Black"/>
              </a:rPr>
              <a:t>переві</a:t>
            </a:r>
            <a:r>
              <a:rPr dirty="0" sz="1600" spc="-50">
                <a:solidFill>
                  <a:srgbClr val="231F20"/>
                </a:solidFill>
                <a:latin typeface="Arial Black"/>
                <a:cs typeface="Arial Black"/>
              </a:rPr>
              <a:t>р</a:t>
            </a:r>
            <a:r>
              <a:rPr dirty="0" sz="1600" spc="-85">
                <a:solidFill>
                  <a:srgbClr val="231F20"/>
                </a:solidFill>
                <a:latin typeface="Arial Black"/>
                <a:cs typeface="Arial Black"/>
              </a:rPr>
              <a:t>яє</a:t>
            </a:r>
            <a:r>
              <a:rPr dirty="0" sz="1600" spc="-105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1600" spc="-95">
                <a:solidFill>
                  <a:srgbClr val="231F20"/>
                </a:solidFill>
                <a:latin typeface="Arial Black"/>
                <a:cs typeface="Arial Black"/>
              </a:rPr>
              <a:t>інформацію</a:t>
            </a:r>
            <a:r>
              <a:rPr dirty="0" sz="1600" spc="-105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1600" spc="-130">
                <a:solidFill>
                  <a:srgbClr val="231F20"/>
                </a:solidFill>
                <a:latin typeface="Arial Black"/>
                <a:cs typeface="Arial Black"/>
              </a:rPr>
              <a:t>за  </a:t>
            </a:r>
            <a:r>
              <a:rPr dirty="0" sz="1600" spc="-35">
                <a:solidFill>
                  <a:srgbClr val="231F20"/>
                </a:solidFill>
                <a:latin typeface="Arial Black"/>
                <a:cs typeface="Arial Black"/>
              </a:rPr>
              <a:t>допомо</a:t>
            </a:r>
            <a:r>
              <a:rPr dirty="0" sz="1600" spc="-65">
                <a:solidFill>
                  <a:srgbClr val="231F20"/>
                </a:solidFill>
                <a:latin typeface="Arial Black"/>
                <a:cs typeface="Arial Black"/>
              </a:rPr>
              <a:t>г</a:t>
            </a:r>
            <a:r>
              <a:rPr dirty="0" sz="1600" spc="-105">
                <a:solidFill>
                  <a:srgbClr val="231F20"/>
                </a:solidFill>
                <a:latin typeface="Arial Black"/>
                <a:cs typeface="Arial Black"/>
              </a:rPr>
              <a:t>ою</a:t>
            </a:r>
            <a:r>
              <a:rPr dirty="0" sz="1600" spc="-105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1600" spc="-105">
                <a:solidFill>
                  <a:srgbClr val="231F20"/>
                </a:solidFill>
                <a:latin typeface="Arial Black"/>
                <a:cs typeface="Arial Black"/>
              </a:rPr>
              <a:t>ШІ.</a:t>
            </a:r>
            <a:endParaRPr sz="1600">
              <a:latin typeface="Arial Black"/>
              <a:cs typeface="Arial Black"/>
            </a:endParaRPr>
          </a:p>
        </p:txBody>
      </p:sp>
      <p:grpSp>
        <p:nvGrpSpPr>
          <p:cNvPr id="14" name="object 14"/>
          <p:cNvGrpSpPr/>
          <p:nvPr/>
        </p:nvGrpSpPr>
        <p:grpSpPr>
          <a:xfrm>
            <a:off x="0" y="6615010"/>
            <a:ext cx="10692130" cy="588645"/>
            <a:chOff x="0" y="6615010"/>
            <a:chExt cx="10692130" cy="588645"/>
          </a:xfrm>
        </p:grpSpPr>
        <p:sp>
          <p:nvSpPr>
            <p:cNvPr id="15" name="object 15"/>
            <p:cNvSpPr/>
            <p:nvPr/>
          </p:nvSpPr>
          <p:spPr>
            <a:xfrm>
              <a:off x="0" y="6615010"/>
              <a:ext cx="1058545" cy="588645"/>
            </a:xfrm>
            <a:custGeom>
              <a:avLst/>
              <a:gdLst/>
              <a:ahLst/>
              <a:cxnLst/>
              <a:rect l="l" t="t" r="r" b="b"/>
              <a:pathLst>
                <a:path w="1058545" h="588645">
                  <a:moveTo>
                    <a:pt x="1058392" y="0"/>
                  </a:moveTo>
                  <a:lnTo>
                    <a:pt x="0" y="0"/>
                  </a:lnTo>
                  <a:lnTo>
                    <a:pt x="0" y="588048"/>
                  </a:lnTo>
                  <a:lnTo>
                    <a:pt x="1058392" y="588048"/>
                  </a:lnTo>
                  <a:lnTo>
                    <a:pt x="1058392" y="0"/>
                  </a:lnTo>
                  <a:close/>
                </a:path>
              </a:pathLst>
            </a:custGeom>
            <a:solidFill>
              <a:srgbClr val="61578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6" name="object 16"/>
            <p:cNvSpPr/>
            <p:nvPr/>
          </p:nvSpPr>
          <p:spPr>
            <a:xfrm>
              <a:off x="1058405" y="6615010"/>
              <a:ext cx="9634220" cy="588645"/>
            </a:xfrm>
            <a:custGeom>
              <a:avLst/>
              <a:gdLst/>
              <a:ahLst/>
              <a:cxnLst/>
              <a:rect l="l" t="t" r="r" b="b"/>
              <a:pathLst>
                <a:path w="9634220" h="588645">
                  <a:moveTo>
                    <a:pt x="9633598" y="543052"/>
                  </a:moveTo>
                  <a:lnTo>
                    <a:pt x="0" y="543052"/>
                  </a:lnTo>
                  <a:lnTo>
                    <a:pt x="0" y="588048"/>
                  </a:lnTo>
                  <a:lnTo>
                    <a:pt x="9633598" y="588048"/>
                  </a:lnTo>
                  <a:lnTo>
                    <a:pt x="9633598" y="543052"/>
                  </a:lnTo>
                  <a:close/>
                </a:path>
                <a:path w="9634220" h="588645">
                  <a:moveTo>
                    <a:pt x="9633598" y="0"/>
                  </a:moveTo>
                  <a:lnTo>
                    <a:pt x="0" y="0"/>
                  </a:lnTo>
                  <a:lnTo>
                    <a:pt x="0" y="44996"/>
                  </a:lnTo>
                  <a:lnTo>
                    <a:pt x="9633598" y="44996"/>
                  </a:lnTo>
                  <a:lnTo>
                    <a:pt x="9633598" y="0"/>
                  </a:lnTo>
                  <a:close/>
                </a:path>
              </a:pathLst>
            </a:custGeom>
            <a:solidFill>
              <a:srgbClr val="42BB93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17" name="object 17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8745143" y="6722391"/>
              <a:ext cx="758761" cy="317573"/>
            </a:xfrm>
            <a:prstGeom prst="rect">
              <a:avLst/>
            </a:prstGeom>
          </p:spPr>
        </p:pic>
        <p:pic>
          <p:nvPicPr>
            <p:cNvPr id="18" name="object 18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7775447" y="6725246"/>
              <a:ext cx="732920" cy="384340"/>
            </a:xfrm>
            <a:prstGeom prst="rect">
              <a:avLst/>
            </a:prstGeom>
          </p:spPr>
        </p:pic>
        <p:pic>
          <p:nvPicPr>
            <p:cNvPr id="19" name="object 19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9597593" y="6674802"/>
              <a:ext cx="575487" cy="505028"/>
            </a:xfrm>
            <a:prstGeom prst="rect">
              <a:avLst/>
            </a:prstGeom>
          </p:spPr>
        </p:pic>
      </p:grpSp>
      <p:sp>
        <p:nvSpPr>
          <p:cNvPr id="20" name="object 20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4445" rIns="0" bIns="0" rtlCol="0" vert="horz">
            <a:spAutoFit/>
          </a:bodyPr>
          <a:lstStyle/>
          <a:p>
            <a:pPr marL="50165">
              <a:lnSpc>
                <a:spcPct val="100000"/>
              </a:lnSpc>
              <a:spcBef>
                <a:spcPts val="35"/>
              </a:spcBef>
            </a:pPr>
            <a:fld id="{81D60167-4931-47E6-BA6A-407CBD079E47}" type="slidenum">
              <a:rPr dirty="0" spc="-80"/>
              <a:t>32</a:t>
            </a:fld>
          </a:p>
        </p:txBody>
      </p:sp>
      <p:sp>
        <p:nvSpPr>
          <p:cNvPr id="21" name="object 21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2349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85"/>
              </a:spcBef>
            </a:pPr>
            <a:r>
              <a:rPr dirty="0" spc="140"/>
              <a:t>М</a:t>
            </a:r>
            <a:r>
              <a:rPr dirty="0" spc="90"/>
              <a:t>о</a:t>
            </a:r>
            <a:r>
              <a:rPr dirty="0" spc="15"/>
              <a:t>д</a:t>
            </a:r>
            <a:r>
              <a:rPr dirty="0" spc="-30"/>
              <a:t>у</a:t>
            </a:r>
            <a:r>
              <a:rPr dirty="0" spc="15"/>
              <a:t>ль</a:t>
            </a:r>
            <a:r>
              <a:rPr dirty="0" spc="-135"/>
              <a:t> </a:t>
            </a:r>
            <a:r>
              <a:rPr dirty="0" spc="-100"/>
              <a:t>5</a:t>
            </a:r>
          </a:p>
        </p:txBody>
      </p:sp>
      <p:sp>
        <p:nvSpPr>
          <p:cNvPr id="22" name="object 22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571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45"/>
              </a:spcBef>
            </a:pPr>
            <a:r>
              <a:rPr dirty="0" spc="40"/>
              <a:t>Національний</a:t>
            </a:r>
            <a:r>
              <a:rPr dirty="0" spc="-45"/>
              <a:t> </a:t>
            </a:r>
            <a:r>
              <a:rPr dirty="0" spc="10"/>
              <a:t>проєкт:</a:t>
            </a:r>
            <a:r>
              <a:rPr dirty="0" spc="-45"/>
              <a:t> </a:t>
            </a:r>
            <a:r>
              <a:rPr dirty="0" spc="60"/>
              <a:t>пишемо</a:t>
            </a:r>
            <a:r>
              <a:rPr dirty="0" spc="-40"/>
              <a:t> </a:t>
            </a:r>
            <a:r>
              <a:rPr dirty="0" spc="65"/>
              <a:t>есе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19300" y="1113078"/>
            <a:ext cx="3805554" cy="55880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500" spc="-75"/>
              <a:t>Р</a:t>
            </a:r>
            <a:r>
              <a:rPr dirty="0" sz="3500" spc="-120"/>
              <a:t>о</a:t>
            </a:r>
            <a:r>
              <a:rPr dirty="0" sz="3500" spc="-135"/>
              <a:t>змовний</a:t>
            </a:r>
            <a:r>
              <a:rPr dirty="0" sz="3500" spc="-229"/>
              <a:t> </a:t>
            </a:r>
            <a:r>
              <a:rPr dirty="0" sz="3500" spc="-165"/>
              <a:t>мі</a:t>
            </a:r>
            <a:r>
              <a:rPr dirty="0" sz="3500" spc="-245"/>
              <a:t>к</a:t>
            </a:r>
            <a:r>
              <a:rPr dirty="0" sz="3500" spc="-340"/>
              <a:t>с</a:t>
            </a:r>
            <a:endParaRPr sz="3500"/>
          </a:p>
        </p:txBody>
      </p:sp>
      <p:sp>
        <p:nvSpPr>
          <p:cNvPr id="3" name="object 3"/>
          <p:cNvSpPr/>
          <p:nvPr/>
        </p:nvSpPr>
        <p:spPr>
          <a:xfrm>
            <a:off x="1666290" y="2354338"/>
            <a:ext cx="186055" cy="186055"/>
          </a:xfrm>
          <a:custGeom>
            <a:avLst/>
            <a:gdLst/>
            <a:ahLst/>
            <a:cxnLst/>
            <a:rect l="l" t="t" r="r" b="b"/>
            <a:pathLst>
              <a:path w="186055" h="186055">
                <a:moveTo>
                  <a:pt x="92722" y="185470"/>
                </a:moveTo>
                <a:lnTo>
                  <a:pt x="128813" y="178181"/>
                </a:lnTo>
                <a:lnTo>
                  <a:pt x="158286" y="158303"/>
                </a:lnTo>
                <a:lnTo>
                  <a:pt x="178158" y="128822"/>
                </a:lnTo>
                <a:lnTo>
                  <a:pt x="185445" y="92722"/>
                </a:lnTo>
                <a:lnTo>
                  <a:pt x="178158" y="56637"/>
                </a:lnTo>
                <a:lnTo>
                  <a:pt x="158286" y="27163"/>
                </a:lnTo>
                <a:lnTo>
                  <a:pt x="128813" y="7288"/>
                </a:lnTo>
                <a:lnTo>
                  <a:pt x="92722" y="0"/>
                </a:lnTo>
                <a:lnTo>
                  <a:pt x="56632" y="7288"/>
                </a:lnTo>
                <a:lnTo>
                  <a:pt x="27158" y="27163"/>
                </a:lnTo>
                <a:lnTo>
                  <a:pt x="7287" y="56637"/>
                </a:lnTo>
                <a:lnTo>
                  <a:pt x="0" y="92722"/>
                </a:lnTo>
                <a:lnTo>
                  <a:pt x="7287" y="128822"/>
                </a:lnTo>
                <a:lnTo>
                  <a:pt x="27158" y="158303"/>
                </a:lnTo>
                <a:lnTo>
                  <a:pt x="56632" y="178181"/>
                </a:lnTo>
                <a:lnTo>
                  <a:pt x="92722" y="185470"/>
                </a:lnTo>
                <a:close/>
              </a:path>
            </a:pathLst>
          </a:custGeom>
          <a:ln w="68580">
            <a:solidFill>
              <a:srgbClr val="42BB9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1979295" y="2307386"/>
            <a:ext cx="4121150" cy="27565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000" spc="70" b="1">
                <a:solidFill>
                  <a:srgbClr val="231F20"/>
                </a:solidFill>
                <a:latin typeface="Microsoft YaHei UI"/>
                <a:cs typeface="Microsoft YaHei UI"/>
              </a:rPr>
              <a:t>Пройдіться</a:t>
            </a:r>
            <a:r>
              <a:rPr dirty="0" sz="2000" spc="-100" b="1">
                <a:solidFill>
                  <a:srgbClr val="231F20"/>
                </a:solidFill>
                <a:latin typeface="Microsoft YaHei UI"/>
                <a:cs typeface="Microsoft YaHei UI"/>
              </a:rPr>
              <a:t> </a:t>
            </a:r>
            <a:r>
              <a:rPr dirty="0" sz="2000" spc="-140">
                <a:solidFill>
                  <a:srgbClr val="231F20"/>
                </a:solidFill>
                <a:latin typeface="Arial Black"/>
                <a:cs typeface="Arial Black"/>
              </a:rPr>
              <a:t>класом.</a:t>
            </a:r>
            <a:endParaRPr sz="2000">
              <a:latin typeface="Arial Black"/>
              <a:cs typeface="Arial Black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800">
              <a:latin typeface="Arial Black"/>
              <a:cs typeface="Arial Black"/>
            </a:endParaRPr>
          </a:p>
          <a:p>
            <a:pPr marL="12700" marR="355600">
              <a:lnSpc>
                <a:spcPct val="116700"/>
              </a:lnSpc>
            </a:pPr>
            <a:r>
              <a:rPr dirty="0" sz="2000" spc="-10" b="1">
                <a:solidFill>
                  <a:srgbClr val="231F20"/>
                </a:solidFill>
                <a:latin typeface="Microsoft YaHei UI"/>
                <a:cs typeface="Microsoft YaHei UI"/>
              </a:rPr>
              <a:t>П</a:t>
            </a:r>
            <a:r>
              <a:rPr dirty="0" sz="2000" spc="-30" b="1">
                <a:solidFill>
                  <a:srgbClr val="231F20"/>
                </a:solidFill>
                <a:latin typeface="Microsoft YaHei UI"/>
                <a:cs typeface="Microsoft YaHei UI"/>
              </a:rPr>
              <a:t>о</a:t>
            </a:r>
            <a:r>
              <a:rPr dirty="0" sz="2000" spc="90" b="1">
                <a:solidFill>
                  <a:srgbClr val="231F20"/>
                </a:solidFill>
                <a:latin typeface="Microsoft YaHei UI"/>
                <a:cs typeface="Microsoft YaHei UI"/>
              </a:rPr>
              <a:t>діліть</a:t>
            </a:r>
            <a:r>
              <a:rPr dirty="0" sz="2000" spc="65" b="1">
                <a:solidFill>
                  <a:srgbClr val="231F20"/>
                </a:solidFill>
                <a:latin typeface="Microsoft YaHei UI"/>
                <a:cs typeface="Microsoft YaHei UI"/>
              </a:rPr>
              <a:t>с</a:t>
            </a:r>
            <a:r>
              <a:rPr dirty="0" sz="2000" spc="60" b="1">
                <a:solidFill>
                  <a:srgbClr val="231F20"/>
                </a:solidFill>
                <a:latin typeface="Microsoft YaHei UI"/>
                <a:cs typeface="Microsoft YaHei UI"/>
              </a:rPr>
              <a:t>я</a:t>
            </a:r>
            <a:r>
              <a:rPr dirty="0" sz="2000" spc="-60" b="1">
                <a:solidFill>
                  <a:srgbClr val="231F20"/>
                </a:solidFill>
                <a:latin typeface="Microsoft YaHei UI"/>
                <a:cs typeface="Microsoft YaHei UI"/>
              </a:rPr>
              <a:t> </a:t>
            </a:r>
            <a:r>
              <a:rPr dirty="0" sz="2000" spc="-80">
                <a:solidFill>
                  <a:srgbClr val="231F20"/>
                </a:solidFill>
                <a:latin typeface="Arial Black"/>
                <a:cs typeface="Arial Black"/>
              </a:rPr>
              <a:t>своїми</a:t>
            </a:r>
            <a:r>
              <a:rPr dirty="0" sz="2000" spc="-130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2000" spc="-70">
                <a:solidFill>
                  <a:srgbClr val="231F20"/>
                </a:solidFill>
                <a:latin typeface="Arial Black"/>
                <a:cs typeface="Arial Black"/>
              </a:rPr>
              <a:t>дум</a:t>
            </a:r>
            <a:r>
              <a:rPr dirty="0" sz="2000" spc="-85">
                <a:solidFill>
                  <a:srgbClr val="231F20"/>
                </a:solidFill>
                <a:latin typeface="Arial Black"/>
                <a:cs typeface="Arial Black"/>
              </a:rPr>
              <a:t>к</a:t>
            </a:r>
            <a:r>
              <a:rPr dirty="0" sz="2000" spc="-75">
                <a:solidFill>
                  <a:srgbClr val="231F20"/>
                </a:solidFill>
                <a:latin typeface="Arial Black"/>
                <a:cs typeface="Arial Black"/>
              </a:rPr>
              <a:t>ами  </a:t>
            </a:r>
            <a:r>
              <a:rPr dirty="0" sz="2000" spc="-60">
                <a:solidFill>
                  <a:srgbClr val="231F20"/>
                </a:solidFill>
                <a:latin typeface="Arial Black"/>
                <a:cs typeface="Arial Black"/>
              </a:rPr>
              <a:t>як</a:t>
            </a:r>
            <a:r>
              <a:rPr dirty="0" sz="2000" spc="-130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2000" spc="-95">
                <a:solidFill>
                  <a:srgbClr val="231F20"/>
                </a:solidFill>
                <a:latin typeface="Arial Black"/>
                <a:cs typeface="Arial Black"/>
              </a:rPr>
              <a:t>мінімум</a:t>
            </a:r>
            <a:r>
              <a:rPr dirty="0" sz="2000" spc="-130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2000" spc="-120">
                <a:solidFill>
                  <a:srgbClr val="231F20"/>
                </a:solidFill>
                <a:latin typeface="Arial Black"/>
                <a:cs typeface="Arial Black"/>
              </a:rPr>
              <a:t>і</a:t>
            </a:r>
            <a:r>
              <a:rPr dirty="0" sz="2000" spc="-270">
                <a:solidFill>
                  <a:srgbClr val="231F20"/>
                </a:solidFill>
                <a:latin typeface="Arial Black"/>
                <a:cs typeface="Arial Black"/>
              </a:rPr>
              <a:t>з</a:t>
            </a:r>
            <a:r>
              <a:rPr dirty="0" sz="2000" spc="-130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2000" spc="-65">
                <a:solidFill>
                  <a:srgbClr val="231F20"/>
                </a:solidFill>
                <a:latin typeface="Arial Black"/>
                <a:cs typeface="Arial Black"/>
              </a:rPr>
              <a:t>двома</a:t>
            </a:r>
            <a:endParaRPr sz="2000">
              <a:latin typeface="Arial Black"/>
              <a:cs typeface="Arial Black"/>
            </a:endParaRPr>
          </a:p>
          <a:p>
            <a:pPr marL="12700">
              <a:lnSpc>
                <a:spcPct val="100000"/>
              </a:lnSpc>
              <a:spcBef>
                <a:spcPts val="400"/>
              </a:spcBef>
            </a:pPr>
            <a:r>
              <a:rPr dirty="0" sz="2000" spc="-55">
                <a:solidFill>
                  <a:srgbClr val="231F20"/>
                </a:solidFill>
                <a:latin typeface="Arial Black"/>
                <a:cs typeface="Arial Black"/>
              </a:rPr>
              <a:t>іншими</a:t>
            </a:r>
            <a:r>
              <a:rPr dirty="0" sz="2000" spc="-130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2000">
                <a:solidFill>
                  <a:srgbClr val="231F20"/>
                </a:solidFill>
                <a:latin typeface="Arial Black"/>
                <a:cs typeface="Arial Black"/>
              </a:rPr>
              <a:t>г</a:t>
            </a:r>
            <a:r>
              <a:rPr dirty="0" sz="2000" spc="-35">
                <a:solidFill>
                  <a:srgbClr val="231F20"/>
                </a:solidFill>
                <a:latin typeface="Arial Black"/>
                <a:cs typeface="Arial Black"/>
              </a:rPr>
              <a:t>р</a:t>
            </a:r>
            <a:r>
              <a:rPr dirty="0" sz="2000" spc="-95">
                <a:solidFill>
                  <a:srgbClr val="231F20"/>
                </a:solidFill>
                <a:latin typeface="Arial Black"/>
                <a:cs typeface="Arial Black"/>
              </a:rPr>
              <a:t>упами.</a:t>
            </a:r>
            <a:endParaRPr sz="2000">
              <a:latin typeface="Arial Black"/>
              <a:cs typeface="Arial Black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800">
              <a:latin typeface="Arial Black"/>
              <a:cs typeface="Arial Black"/>
            </a:endParaRPr>
          </a:p>
          <a:p>
            <a:pPr marL="12700" marR="5080">
              <a:lnSpc>
                <a:spcPct val="116700"/>
              </a:lnSpc>
              <a:spcBef>
                <a:spcPts val="5"/>
              </a:spcBef>
            </a:pPr>
            <a:r>
              <a:rPr dirty="0" sz="2000" spc="120" b="1">
                <a:solidFill>
                  <a:srgbClr val="231F20"/>
                </a:solidFill>
                <a:latin typeface="Microsoft YaHei UI"/>
                <a:cs typeface="Microsoft YaHei UI"/>
              </a:rPr>
              <a:t>Р</a:t>
            </a:r>
            <a:r>
              <a:rPr dirty="0" sz="2000" spc="70" b="1">
                <a:solidFill>
                  <a:srgbClr val="231F20"/>
                </a:solidFill>
                <a:latin typeface="Microsoft YaHei UI"/>
                <a:cs typeface="Microsoft YaHei UI"/>
              </a:rPr>
              <a:t>ев</a:t>
            </a:r>
            <a:r>
              <a:rPr dirty="0" sz="2000" spc="30" b="1">
                <a:solidFill>
                  <a:srgbClr val="231F20"/>
                </a:solidFill>
                <a:latin typeface="Microsoft YaHei UI"/>
                <a:cs typeface="Microsoft YaHei UI"/>
              </a:rPr>
              <a:t>і</a:t>
            </a:r>
            <a:r>
              <a:rPr dirty="0" sz="2000" spc="60" b="1">
                <a:solidFill>
                  <a:srgbClr val="231F20"/>
                </a:solidFill>
                <a:latin typeface="Microsoft YaHei UI"/>
                <a:cs typeface="Microsoft YaHei UI"/>
              </a:rPr>
              <a:t>зі</a:t>
            </a:r>
            <a:r>
              <a:rPr dirty="0" sz="2000" spc="85" b="1">
                <a:solidFill>
                  <a:srgbClr val="231F20"/>
                </a:solidFill>
                <a:latin typeface="Microsoft YaHei UI"/>
                <a:cs typeface="Microsoft YaHei UI"/>
              </a:rPr>
              <a:t>я</a:t>
            </a:r>
            <a:r>
              <a:rPr dirty="0" sz="2000" spc="-215">
                <a:solidFill>
                  <a:srgbClr val="231F20"/>
                </a:solidFill>
                <a:latin typeface="Arial Black"/>
                <a:cs typeface="Arial Black"/>
              </a:rPr>
              <a:t>:</a:t>
            </a:r>
            <a:r>
              <a:rPr dirty="0" sz="2000" spc="-130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2000" spc="-70">
                <a:solidFill>
                  <a:srgbClr val="231F20"/>
                </a:solidFill>
                <a:latin typeface="Arial Black"/>
                <a:cs typeface="Arial Black"/>
              </a:rPr>
              <a:t>чи</a:t>
            </a:r>
            <a:r>
              <a:rPr dirty="0" sz="2000" spc="-130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2000" spc="-295">
                <a:solidFill>
                  <a:srgbClr val="231F20"/>
                </a:solidFill>
                <a:latin typeface="Arial Black"/>
                <a:cs typeface="Arial Black"/>
              </a:rPr>
              <a:t>х</a:t>
            </a:r>
            <a:r>
              <a:rPr dirty="0" sz="2000" spc="-95">
                <a:solidFill>
                  <a:srgbClr val="231F20"/>
                </a:solidFill>
                <a:latin typeface="Arial Black"/>
                <a:cs typeface="Arial Black"/>
              </a:rPr>
              <a:t>о</a:t>
            </a:r>
            <a:r>
              <a:rPr dirty="0" sz="2000" spc="-80">
                <a:solidFill>
                  <a:srgbClr val="231F20"/>
                </a:solidFill>
                <a:latin typeface="Arial Black"/>
                <a:cs typeface="Arial Black"/>
              </a:rPr>
              <a:t>тіли</a:t>
            </a:r>
            <a:r>
              <a:rPr dirty="0" sz="2000" spc="-130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2000" spc="-10">
                <a:solidFill>
                  <a:srgbClr val="231F20"/>
                </a:solidFill>
                <a:latin typeface="Arial Black"/>
                <a:cs typeface="Arial Black"/>
              </a:rPr>
              <a:t>б</a:t>
            </a:r>
            <a:r>
              <a:rPr dirty="0" sz="2000" spc="-130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2000" spc="-15">
                <a:solidFill>
                  <a:srgbClr val="231F20"/>
                </a:solidFill>
                <a:latin typeface="Arial Black"/>
                <a:cs typeface="Arial Black"/>
              </a:rPr>
              <a:t>ви</a:t>
            </a:r>
            <a:r>
              <a:rPr dirty="0" sz="2000" spc="-130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2000" spc="-80">
                <a:solidFill>
                  <a:srgbClr val="231F20"/>
                </a:solidFill>
                <a:latin typeface="Arial Black"/>
                <a:cs typeface="Arial Black"/>
              </a:rPr>
              <a:t>змінити  </a:t>
            </a:r>
            <a:r>
              <a:rPr dirty="0" sz="2000" spc="-95">
                <a:solidFill>
                  <a:srgbClr val="231F20"/>
                </a:solidFill>
                <a:latin typeface="Arial Black"/>
                <a:cs typeface="Arial Black"/>
              </a:rPr>
              <a:t>щось</a:t>
            </a:r>
            <a:r>
              <a:rPr dirty="0" sz="2000" spc="-130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2000" spc="-80">
                <a:solidFill>
                  <a:srgbClr val="231F20"/>
                </a:solidFill>
                <a:latin typeface="Arial Black"/>
                <a:cs typeface="Arial Black"/>
              </a:rPr>
              <a:t>у</a:t>
            </a:r>
            <a:r>
              <a:rPr dirty="0" sz="2000" spc="-130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2000" spc="-95">
                <a:solidFill>
                  <a:srgbClr val="231F20"/>
                </a:solidFill>
                <a:latin typeface="Arial Black"/>
                <a:cs typeface="Arial Black"/>
              </a:rPr>
              <a:t>ваших</a:t>
            </a:r>
            <a:r>
              <a:rPr dirty="0" sz="2000" spc="-130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2000" spc="-45">
                <a:solidFill>
                  <a:srgbClr val="231F20"/>
                </a:solidFill>
                <a:latin typeface="Arial Black"/>
                <a:cs typeface="Arial Black"/>
              </a:rPr>
              <a:t>б</a:t>
            </a:r>
            <a:r>
              <a:rPr dirty="0" sz="2000" spc="-140">
                <a:solidFill>
                  <a:srgbClr val="231F20"/>
                </a:solidFill>
                <a:latin typeface="Arial Black"/>
                <a:cs typeface="Arial Black"/>
              </a:rPr>
              <a:t>у</a:t>
            </a:r>
            <a:r>
              <a:rPr dirty="0" sz="2000" spc="-85">
                <a:solidFill>
                  <a:srgbClr val="231F20"/>
                </a:solidFill>
                <a:latin typeface="Arial Black"/>
                <a:cs typeface="Arial Black"/>
              </a:rPr>
              <a:t>ль</a:t>
            </a:r>
            <a:r>
              <a:rPr dirty="0" sz="2000" spc="-95">
                <a:solidFill>
                  <a:srgbClr val="231F20"/>
                </a:solidFill>
                <a:latin typeface="Arial Black"/>
                <a:cs typeface="Arial Black"/>
              </a:rPr>
              <a:t>б</a:t>
            </a:r>
            <a:r>
              <a:rPr dirty="0" sz="2000" spc="-95">
                <a:solidFill>
                  <a:srgbClr val="231F20"/>
                </a:solidFill>
                <a:latin typeface="Arial Black"/>
                <a:cs typeface="Arial Black"/>
              </a:rPr>
              <a:t>аш</a:t>
            </a:r>
            <a:r>
              <a:rPr dirty="0" sz="2000" spc="-95">
                <a:solidFill>
                  <a:srgbClr val="231F20"/>
                </a:solidFill>
                <a:latin typeface="Arial Black"/>
                <a:cs typeface="Arial Black"/>
              </a:rPr>
              <a:t>к</a:t>
            </a:r>
            <a:r>
              <a:rPr dirty="0" sz="2000" spc="-204">
                <a:solidFill>
                  <a:srgbClr val="231F20"/>
                </a:solidFill>
                <a:latin typeface="Arial Black"/>
                <a:cs typeface="Arial Black"/>
              </a:rPr>
              <a:t>а</a:t>
            </a:r>
            <a:r>
              <a:rPr dirty="0" sz="2000" spc="-185">
                <a:solidFill>
                  <a:srgbClr val="231F20"/>
                </a:solidFill>
                <a:latin typeface="Arial Black"/>
                <a:cs typeface="Arial Black"/>
              </a:rPr>
              <a:t>х</a:t>
            </a:r>
            <a:r>
              <a:rPr dirty="0" sz="2000" spc="-80">
                <a:solidFill>
                  <a:srgbClr val="231F20"/>
                </a:solidFill>
                <a:latin typeface="Arial Black"/>
                <a:cs typeface="Arial Black"/>
              </a:rPr>
              <a:t>?</a:t>
            </a:r>
            <a:endParaRPr sz="2000">
              <a:latin typeface="Arial Black"/>
              <a:cs typeface="Arial Black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666290" y="3033941"/>
            <a:ext cx="186055" cy="186055"/>
          </a:xfrm>
          <a:custGeom>
            <a:avLst/>
            <a:gdLst/>
            <a:ahLst/>
            <a:cxnLst/>
            <a:rect l="l" t="t" r="r" b="b"/>
            <a:pathLst>
              <a:path w="186055" h="186055">
                <a:moveTo>
                  <a:pt x="92722" y="185470"/>
                </a:moveTo>
                <a:lnTo>
                  <a:pt x="128813" y="178181"/>
                </a:lnTo>
                <a:lnTo>
                  <a:pt x="158286" y="158303"/>
                </a:lnTo>
                <a:lnTo>
                  <a:pt x="178158" y="128822"/>
                </a:lnTo>
                <a:lnTo>
                  <a:pt x="185445" y="92722"/>
                </a:lnTo>
                <a:lnTo>
                  <a:pt x="178158" y="56637"/>
                </a:lnTo>
                <a:lnTo>
                  <a:pt x="158286" y="27163"/>
                </a:lnTo>
                <a:lnTo>
                  <a:pt x="128813" y="7288"/>
                </a:lnTo>
                <a:lnTo>
                  <a:pt x="92722" y="0"/>
                </a:lnTo>
                <a:lnTo>
                  <a:pt x="56632" y="7288"/>
                </a:lnTo>
                <a:lnTo>
                  <a:pt x="27158" y="27163"/>
                </a:lnTo>
                <a:lnTo>
                  <a:pt x="7287" y="56637"/>
                </a:lnTo>
                <a:lnTo>
                  <a:pt x="0" y="92722"/>
                </a:lnTo>
                <a:lnTo>
                  <a:pt x="7287" y="128822"/>
                </a:lnTo>
                <a:lnTo>
                  <a:pt x="27158" y="158303"/>
                </a:lnTo>
                <a:lnTo>
                  <a:pt x="56632" y="178181"/>
                </a:lnTo>
                <a:lnTo>
                  <a:pt x="92722" y="185470"/>
                </a:lnTo>
                <a:close/>
              </a:path>
            </a:pathLst>
          </a:custGeom>
          <a:ln w="68580">
            <a:solidFill>
              <a:srgbClr val="42BB9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1666290" y="4424730"/>
            <a:ext cx="186055" cy="186055"/>
          </a:xfrm>
          <a:custGeom>
            <a:avLst/>
            <a:gdLst/>
            <a:ahLst/>
            <a:cxnLst/>
            <a:rect l="l" t="t" r="r" b="b"/>
            <a:pathLst>
              <a:path w="186055" h="186054">
                <a:moveTo>
                  <a:pt x="92722" y="185470"/>
                </a:moveTo>
                <a:lnTo>
                  <a:pt x="128813" y="178181"/>
                </a:lnTo>
                <a:lnTo>
                  <a:pt x="158286" y="158303"/>
                </a:lnTo>
                <a:lnTo>
                  <a:pt x="178158" y="128822"/>
                </a:lnTo>
                <a:lnTo>
                  <a:pt x="185445" y="92722"/>
                </a:lnTo>
                <a:lnTo>
                  <a:pt x="178158" y="56637"/>
                </a:lnTo>
                <a:lnTo>
                  <a:pt x="158286" y="27163"/>
                </a:lnTo>
                <a:lnTo>
                  <a:pt x="128813" y="7288"/>
                </a:lnTo>
                <a:lnTo>
                  <a:pt x="92722" y="0"/>
                </a:lnTo>
                <a:lnTo>
                  <a:pt x="56632" y="7288"/>
                </a:lnTo>
                <a:lnTo>
                  <a:pt x="27158" y="27163"/>
                </a:lnTo>
                <a:lnTo>
                  <a:pt x="7287" y="56637"/>
                </a:lnTo>
                <a:lnTo>
                  <a:pt x="0" y="92722"/>
                </a:lnTo>
                <a:lnTo>
                  <a:pt x="7287" y="128822"/>
                </a:lnTo>
                <a:lnTo>
                  <a:pt x="27158" y="158303"/>
                </a:lnTo>
                <a:lnTo>
                  <a:pt x="56632" y="178181"/>
                </a:lnTo>
                <a:lnTo>
                  <a:pt x="92722" y="185470"/>
                </a:lnTo>
                <a:close/>
              </a:path>
            </a:pathLst>
          </a:custGeom>
          <a:ln w="68580">
            <a:solidFill>
              <a:srgbClr val="42BB93"/>
            </a:solidFill>
          </a:ln>
        </p:spPr>
        <p:txBody>
          <a:bodyPr wrap="square" lIns="0" tIns="0" rIns="0" bIns="0" rtlCol="0"/>
          <a:lstStyle/>
          <a:p/>
        </p:txBody>
      </p:sp>
      <p:pic>
        <p:nvPicPr>
          <p:cNvPr id="7" name="object 7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345082" y="2272157"/>
            <a:ext cx="3245482" cy="3015691"/>
          </a:xfrm>
          <a:prstGeom prst="rect">
            <a:avLst/>
          </a:prstGeom>
        </p:spPr>
      </p:pic>
      <p:grpSp>
        <p:nvGrpSpPr>
          <p:cNvPr id="8" name="object 8"/>
          <p:cNvGrpSpPr/>
          <p:nvPr/>
        </p:nvGrpSpPr>
        <p:grpSpPr>
          <a:xfrm>
            <a:off x="0" y="6615010"/>
            <a:ext cx="10692130" cy="588645"/>
            <a:chOff x="0" y="6615010"/>
            <a:chExt cx="10692130" cy="588645"/>
          </a:xfrm>
        </p:grpSpPr>
        <p:sp>
          <p:nvSpPr>
            <p:cNvPr id="9" name="object 9"/>
            <p:cNvSpPr/>
            <p:nvPr/>
          </p:nvSpPr>
          <p:spPr>
            <a:xfrm>
              <a:off x="0" y="6615010"/>
              <a:ext cx="1058545" cy="588645"/>
            </a:xfrm>
            <a:custGeom>
              <a:avLst/>
              <a:gdLst/>
              <a:ahLst/>
              <a:cxnLst/>
              <a:rect l="l" t="t" r="r" b="b"/>
              <a:pathLst>
                <a:path w="1058545" h="588645">
                  <a:moveTo>
                    <a:pt x="1058392" y="0"/>
                  </a:moveTo>
                  <a:lnTo>
                    <a:pt x="0" y="0"/>
                  </a:lnTo>
                  <a:lnTo>
                    <a:pt x="0" y="588048"/>
                  </a:lnTo>
                  <a:lnTo>
                    <a:pt x="1058392" y="588048"/>
                  </a:lnTo>
                  <a:lnTo>
                    <a:pt x="1058392" y="0"/>
                  </a:lnTo>
                  <a:close/>
                </a:path>
              </a:pathLst>
            </a:custGeom>
            <a:solidFill>
              <a:srgbClr val="61578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0" name="object 10"/>
            <p:cNvSpPr/>
            <p:nvPr/>
          </p:nvSpPr>
          <p:spPr>
            <a:xfrm>
              <a:off x="1058405" y="6615010"/>
              <a:ext cx="9634220" cy="588645"/>
            </a:xfrm>
            <a:custGeom>
              <a:avLst/>
              <a:gdLst/>
              <a:ahLst/>
              <a:cxnLst/>
              <a:rect l="l" t="t" r="r" b="b"/>
              <a:pathLst>
                <a:path w="9634220" h="588645">
                  <a:moveTo>
                    <a:pt x="9633598" y="543052"/>
                  </a:moveTo>
                  <a:lnTo>
                    <a:pt x="0" y="543052"/>
                  </a:lnTo>
                  <a:lnTo>
                    <a:pt x="0" y="588048"/>
                  </a:lnTo>
                  <a:lnTo>
                    <a:pt x="9633598" y="588048"/>
                  </a:lnTo>
                  <a:lnTo>
                    <a:pt x="9633598" y="543052"/>
                  </a:lnTo>
                  <a:close/>
                </a:path>
                <a:path w="9634220" h="588645">
                  <a:moveTo>
                    <a:pt x="9633598" y="0"/>
                  </a:moveTo>
                  <a:lnTo>
                    <a:pt x="0" y="0"/>
                  </a:lnTo>
                  <a:lnTo>
                    <a:pt x="0" y="44996"/>
                  </a:lnTo>
                  <a:lnTo>
                    <a:pt x="9633598" y="44996"/>
                  </a:lnTo>
                  <a:lnTo>
                    <a:pt x="9633598" y="0"/>
                  </a:lnTo>
                  <a:close/>
                </a:path>
              </a:pathLst>
            </a:custGeom>
            <a:solidFill>
              <a:srgbClr val="42BB93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11" name="object 11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8745143" y="6722391"/>
              <a:ext cx="758761" cy="317573"/>
            </a:xfrm>
            <a:prstGeom prst="rect">
              <a:avLst/>
            </a:prstGeom>
          </p:spPr>
        </p:pic>
        <p:pic>
          <p:nvPicPr>
            <p:cNvPr id="12" name="object 12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7775447" y="6725246"/>
              <a:ext cx="732920" cy="384340"/>
            </a:xfrm>
            <a:prstGeom prst="rect">
              <a:avLst/>
            </a:prstGeom>
          </p:spPr>
        </p:pic>
        <p:pic>
          <p:nvPicPr>
            <p:cNvPr id="13" name="object 13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9597593" y="6674802"/>
              <a:ext cx="575487" cy="505028"/>
            </a:xfrm>
            <a:prstGeom prst="rect">
              <a:avLst/>
            </a:prstGeom>
          </p:spPr>
        </p:pic>
      </p:grpSp>
      <p:sp>
        <p:nvSpPr>
          <p:cNvPr id="14" name="object 1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4445" rIns="0" bIns="0" rtlCol="0" vert="horz">
            <a:spAutoFit/>
          </a:bodyPr>
          <a:lstStyle/>
          <a:p>
            <a:pPr marL="50165">
              <a:lnSpc>
                <a:spcPct val="100000"/>
              </a:lnSpc>
              <a:spcBef>
                <a:spcPts val="35"/>
              </a:spcBef>
            </a:pPr>
            <a:fld id="{81D60167-4931-47E6-BA6A-407CBD079E47}" type="slidenum">
              <a:rPr dirty="0" spc="-80"/>
              <a:t>32</a:t>
            </a:fld>
          </a:p>
        </p:txBody>
      </p:sp>
      <p:sp>
        <p:nvSpPr>
          <p:cNvPr id="15" name="object 15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2349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85"/>
              </a:spcBef>
            </a:pPr>
            <a:r>
              <a:rPr dirty="0" spc="140"/>
              <a:t>М</a:t>
            </a:r>
            <a:r>
              <a:rPr dirty="0" spc="90"/>
              <a:t>о</a:t>
            </a:r>
            <a:r>
              <a:rPr dirty="0" spc="15"/>
              <a:t>д</a:t>
            </a:r>
            <a:r>
              <a:rPr dirty="0" spc="-30"/>
              <a:t>у</a:t>
            </a:r>
            <a:r>
              <a:rPr dirty="0" spc="15"/>
              <a:t>ль</a:t>
            </a:r>
            <a:r>
              <a:rPr dirty="0" spc="-135"/>
              <a:t> </a:t>
            </a:r>
            <a:r>
              <a:rPr dirty="0" spc="-100"/>
              <a:t>5</a:t>
            </a:r>
          </a:p>
        </p:txBody>
      </p:sp>
      <p:sp>
        <p:nvSpPr>
          <p:cNvPr id="16" name="object 16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571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45"/>
              </a:spcBef>
            </a:pPr>
            <a:r>
              <a:rPr dirty="0" spc="40"/>
              <a:t>Національний</a:t>
            </a:r>
            <a:r>
              <a:rPr dirty="0" spc="-45"/>
              <a:t> </a:t>
            </a:r>
            <a:r>
              <a:rPr dirty="0" spc="10"/>
              <a:t>проєкт:</a:t>
            </a:r>
            <a:r>
              <a:rPr dirty="0" spc="-45"/>
              <a:t> </a:t>
            </a:r>
            <a:r>
              <a:rPr dirty="0" spc="60"/>
              <a:t>пишемо</a:t>
            </a:r>
            <a:r>
              <a:rPr dirty="0" spc="-40"/>
              <a:t> </a:t>
            </a:r>
            <a:r>
              <a:rPr dirty="0" spc="65"/>
              <a:t>есе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19300" y="1113078"/>
            <a:ext cx="6282690" cy="55880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500" spc="-145"/>
              <a:t>Чи</a:t>
            </a:r>
            <a:r>
              <a:rPr dirty="0" sz="3500" spc="-229"/>
              <a:t> </a:t>
            </a:r>
            <a:r>
              <a:rPr dirty="0" sz="3500" spc="-204"/>
              <a:t>змінили</a:t>
            </a:r>
            <a:r>
              <a:rPr dirty="0" sz="3500" spc="-260"/>
              <a:t>с</a:t>
            </a:r>
            <a:r>
              <a:rPr dirty="0" sz="3500" spc="-45"/>
              <a:t>я</a:t>
            </a:r>
            <a:r>
              <a:rPr dirty="0" sz="3500" spc="-229"/>
              <a:t> </a:t>
            </a:r>
            <a:r>
              <a:rPr dirty="0" sz="3500" spc="-125"/>
              <a:t>ваші</a:t>
            </a:r>
            <a:r>
              <a:rPr dirty="0" sz="3500" spc="-229"/>
              <a:t> </a:t>
            </a:r>
            <a:r>
              <a:rPr dirty="0" sz="3500" spc="-100"/>
              <a:t>думк</a:t>
            </a:r>
            <a:r>
              <a:rPr dirty="0" sz="3500" spc="-60"/>
              <a:t>и</a:t>
            </a:r>
            <a:r>
              <a:rPr dirty="0" sz="3500" spc="-135"/>
              <a:t>?</a:t>
            </a:r>
            <a:endParaRPr sz="3500"/>
          </a:p>
        </p:txBody>
      </p:sp>
      <p:sp>
        <p:nvSpPr>
          <p:cNvPr id="3" name="object 3"/>
          <p:cNvSpPr/>
          <p:nvPr/>
        </p:nvSpPr>
        <p:spPr>
          <a:xfrm>
            <a:off x="1730819" y="2410294"/>
            <a:ext cx="186055" cy="186055"/>
          </a:xfrm>
          <a:custGeom>
            <a:avLst/>
            <a:gdLst/>
            <a:ahLst/>
            <a:cxnLst/>
            <a:rect l="l" t="t" r="r" b="b"/>
            <a:pathLst>
              <a:path w="186055" h="186055">
                <a:moveTo>
                  <a:pt x="92722" y="185470"/>
                </a:moveTo>
                <a:lnTo>
                  <a:pt x="128813" y="178181"/>
                </a:lnTo>
                <a:lnTo>
                  <a:pt x="158286" y="158303"/>
                </a:lnTo>
                <a:lnTo>
                  <a:pt x="178158" y="128822"/>
                </a:lnTo>
                <a:lnTo>
                  <a:pt x="185445" y="92722"/>
                </a:lnTo>
                <a:lnTo>
                  <a:pt x="178158" y="56637"/>
                </a:lnTo>
                <a:lnTo>
                  <a:pt x="158286" y="27163"/>
                </a:lnTo>
                <a:lnTo>
                  <a:pt x="128813" y="7288"/>
                </a:lnTo>
                <a:lnTo>
                  <a:pt x="92722" y="0"/>
                </a:lnTo>
                <a:lnTo>
                  <a:pt x="56632" y="7288"/>
                </a:lnTo>
                <a:lnTo>
                  <a:pt x="27158" y="27163"/>
                </a:lnTo>
                <a:lnTo>
                  <a:pt x="7287" y="56637"/>
                </a:lnTo>
                <a:lnTo>
                  <a:pt x="0" y="92722"/>
                </a:lnTo>
                <a:lnTo>
                  <a:pt x="7287" y="128822"/>
                </a:lnTo>
                <a:lnTo>
                  <a:pt x="27158" y="158303"/>
                </a:lnTo>
                <a:lnTo>
                  <a:pt x="56632" y="178181"/>
                </a:lnTo>
                <a:lnTo>
                  <a:pt x="92722" y="185470"/>
                </a:lnTo>
                <a:close/>
              </a:path>
            </a:pathLst>
          </a:custGeom>
          <a:ln w="68580">
            <a:solidFill>
              <a:srgbClr val="42BB9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2043772" y="2363342"/>
            <a:ext cx="4910455" cy="343598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000" spc="-70">
                <a:solidFill>
                  <a:srgbClr val="231F20"/>
                </a:solidFill>
                <a:latin typeface="Arial Black"/>
                <a:cs typeface="Arial Black"/>
              </a:rPr>
              <a:t>Якщо</a:t>
            </a:r>
            <a:r>
              <a:rPr dirty="0" sz="2000" spc="-130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2000" spc="-125">
                <a:solidFill>
                  <a:srgbClr val="231F20"/>
                </a:solidFill>
                <a:latin typeface="Arial Black"/>
                <a:cs typeface="Arial Black"/>
              </a:rPr>
              <a:t>так,</a:t>
            </a:r>
            <a:r>
              <a:rPr dirty="0" sz="2000" spc="-130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2000" spc="-80">
                <a:solidFill>
                  <a:srgbClr val="231F20"/>
                </a:solidFill>
                <a:latin typeface="Arial Black"/>
                <a:cs typeface="Arial Black"/>
              </a:rPr>
              <a:t>т</a:t>
            </a:r>
            <a:r>
              <a:rPr dirty="0" sz="2000" spc="-55">
                <a:solidFill>
                  <a:srgbClr val="231F20"/>
                </a:solidFill>
                <a:latin typeface="Arial Black"/>
                <a:cs typeface="Arial Black"/>
              </a:rPr>
              <a:t>о</a:t>
            </a:r>
            <a:r>
              <a:rPr dirty="0" sz="2000" spc="-130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2000" spc="-90">
                <a:solidFill>
                  <a:srgbClr val="231F20"/>
                </a:solidFill>
                <a:latin typeface="Arial Black"/>
                <a:cs typeface="Arial Black"/>
              </a:rPr>
              <a:t>чом</a:t>
            </a:r>
            <a:r>
              <a:rPr dirty="0" sz="2000" spc="-10">
                <a:solidFill>
                  <a:srgbClr val="231F20"/>
                </a:solidFill>
                <a:latin typeface="Arial Black"/>
                <a:cs typeface="Arial Black"/>
              </a:rPr>
              <a:t>у</a:t>
            </a:r>
            <a:r>
              <a:rPr dirty="0" sz="2000" spc="-80">
                <a:solidFill>
                  <a:srgbClr val="231F20"/>
                </a:solidFill>
                <a:latin typeface="Arial Black"/>
                <a:cs typeface="Arial Black"/>
              </a:rPr>
              <a:t>?</a:t>
            </a:r>
            <a:endParaRPr sz="2000">
              <a:latin typeface="Arial Black"/>
              <a:cs typeface="Arial Black"/>
            </a:endParaRPr>
          </a:p>
          <a:p>
            <a:pPr>
              <a:lnSpc>
                <a:spcPct val="100000"/>
              </a:lnSpc>
              <a:spcBef>
                <a:spcPts val="60"/>
              </a:spcBef>
            </a:pPr>
            <a:endParaRPr sz="2050">
              <a:latin typeface="Arial Black"/>
              <a:cs typeface="Arial Black"/>
            </a:endParaRPr>
          </a:p>
          <a:p>
            <a:pPr marL="12700">
              <a:lnSpc>
                <a:spcPct val="100000"/>
              </a:lnSpc>
            </a:pPr>
            <a:r>
              <a:rPr dirty="0" sz="2000" spc="-60">
                <a:solidFill>
                  <a:srgbClr val="231F20"/>
                </a:solidFill>
                <a:latin typeface="Arial Black"/>
                <a:cs typeface="Arial Black"/>
              </a:rPr>
              <a:t>Знову</a:t>
            </a:r>
            <a:r>
              <a:rPr dirty="0" sz="2000" spc="-130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2000" spc="-30">
                <a:solidFill>
                  <a:srgbClr val="231F20"/>
                </a:solidFill>
                <a:latin typeface="Arial Black"/>
                <a:cs typeface="Arial Black"/>
              </a:rPr>
              <a:t>відкрий</a:t>
            </a:r>
            <a:r>
              <a:rPr dirty="0" sz="2000" spc="-75">
                <a:solidFill>
                  <a:srgbClr val="231F20"/>
                </a:solidFill>
                <a:latin typeface="Arial Black"/>
                <a:cs typeface="Arial Black"/>
              </a:rPr>
              <a:t>т</a:t>
            </a:r>
            <a:r>
              <a:rPr dirty="0" sz="2000" spc="-80">
                <a:solidFill>
                  <a:srgbClr val="231F20"/>
                </a:solidFill>
                <a:latin typeface="Arial Black"/>
                <a:cs typeface="Arial Black"/>
              </a:rPr>
              <a:t>е</a:t>
            </a:r>
            <a:r>
              <a:rPr dirty="0" sz="2000" spc="-130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2000" spc="-60">
                <a:solidFill>
                  <a:srgbClr val="231F20"/>
                </a:solidFill>
                <a:latin typeface="Arial Black"/>
                <a:cs typeface="Arial Black"/>
              </a:rPr>
              <a:t>ваш</a:t>
            </a:r>
            <a:r>
              <a:rPr dirty="0" sz="2000" spc="-130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2000" spc="30" b="1">
                <a:solidFill>
                  <a:srgbClr val="231F20"/>
                </a:solidFill>
                <a:latin typeface="Microsoft YaHei UI"/>
                <a:cs typeface="Microsoft YaHei UI"/>
              </a:rPr>
              <a:t>Т</a:t>
            </a:r>
            <a:r>
              <a:rPr dirty="0" sz="2000" spc="110" b="1">
                <a:solidFill>
                  <a:srgbClr val="231F20"/>
                </a:solidFill>
                <a:latin typeface="Microsoft YaHei UI"/>
                <a:cs typeface="Microsoft YaHei UI"/>
              </a:rPr>
              <a:t>ре</a:t>
            </a:r>
            <a:r>
              <a:rPr dirty="0" sz="2000" spc="70" b="1">
                <a:solidFill>
                  <a:srgbClr val="231F20"/>
                </a:solidFill>
                <a:latin typeface="Microsoft YaHei UI"/>
                <a:cs typeface="Microsoft YaHei UI"/>
              </a:rPr>
              <a:t>к</a:t>
            </a:r>
            <a:r>
              <a:rPr dirty="0" sz="2000" spc="95" b="1">
                <a:solidFill>
                  <a:srgbClr val="231F20"/>
                </a:solidFill>
                <a:latin typeface="Microsoft YaHei UI"/>
                <a:cs typeface="Microsoft YaHei UI"/>
              </a:rPr>
              <a:t>ер</a:t>
            </a:r>
            <a:r>
              <a:rPr dirty="0" sz="2000" spc="-15" b="1">
                <a:solidFill>
                  <a:srgbClr val="231F20"/>
                </a:solidFill>
                <a:latin typeface="Microsoft YaHei UI"/>
                <a:cs typeface="Microsoft YaHei UI"/>
              </a:rPr>
              <a:t> </a:t>
            </a:r>
            <a:r>
              <a:rPr dirty="0" sz="2000" spc="75" b="1">
                <a:solidFill>
                  <a:srgbClr val="231F20"/>
                </a:solidFill>
                <a:latin typeface="Microsoft YaHei UI"/>
                <a:cs typeface="Microsoft YaHei UI"/>
              </a:rPr>
              <a:t>думок</a:t>
            </a:r>
            <a:endParaRPr sz="2000">
              <a:latin typeface="Microsoft YaHei UI"/>
              <a:cs typeface="Microsoft YaHei UI"/>
            </a:endParaRPr>
          </a:p>
          <a:p>
            <a:pPr marL="12700">
              <a:lnSpc>
                <a:spcPct val="100000"/>
              </a:lnSpc>
              <a:spcBef>
                <a:spcPts val="400"/>
              </a:spcBef>
            </a:pPr>
            <a:r>
              <a:rPr dirty="0" sz="2000" spc="-100">
                <a:solidFill>
                  <a:srgbClr val="231F20"/>
                </a:solidFill>
                <a:latin typeface="Arial Black"/>
                <a:cs typeface="Arial Black"/>
              </a:rPr>
              <a:t>і</a:t>
            </a:r>
            <a:r>
              <a:rPr dirty="0" sz="2000" spc="-130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2000" spc="-40">
                <a:solidFill>
                  <a:srgbClr val="231F20"/>
                </a:solidFill>
                <a:latin typeface="Arial Black"/>
                <a:cs typeface="Arial Black"/>
              </a:rPr>
              <a:t>допишіть</a:t>
            </a:r>
            <a:r>
              <a:rPr dirty="0" sz="2000" spc="-130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2000" spc="-55">
                <a:solidFill>
                  <a:srgbClr val="231F20"/>
                </a:solidFill>
                <a:latin typeface="Arial Black"/>
                <a:cs typeface="Arial Black"/>
              </a:rPr>
              <a:t>нові</a:t>
            </a:r>
            <a:r>
              <a:rPr dirty="0" sz="2000" spc="-130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2000" spc="-85">
                <a:solidFill>
                  <a:srgbClr val="231F20"/>
                </a:solidFill>
                <a:latin typeface="Arial Black"/>
                <a:cs typeface="Arial Black"/>
              </a:rPr>
              <a:t>думки.</a:t>
            </a:r>
            <a:endParaRPr sz="2000">
              <a:latin typeface="Arial Black"/>
              <a:cs typeface="Arial Black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800">
              <a:latin typeface="Arial Black"/>
              <a:cs typeface="Arial Black"/>
            </a:endParaRPr>
          </a:p>
          <a:p>
            <a:pPr marL="12700" marR="682625" indent="-635">
              <a:lnSpc>
                <a:spcPct val="116700"/>
              </a:lnSpc>
            </a:pPr>
            <a:r>
              <a:rPr dirty="0" sz="2000" spc="-55">
                <a:solidFill>
                  <a:srgbClr val="231F20"/>
                </a:solidFill>
                <a:latin typeface="Arial Black"/>
                <a:cs typeface="Arial Black"/>
              </a:rPr>
              <a:t>Не</a:t>
            </a:r>
            <a:r>
              <a:rPr dirty="0" sz="2000" spc="-130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2000" spc="-150">
                <a:solidFill>
                  <a:srgbClr val="231F20"/>
                </a:solidFill>
                <a:latin typeface="Arial Black"/>
                <a:cs typeface="Arial Black"/>
              </a:rPr>
              <a:t>за</a:t>
            </a:r>
            <a:r>
              <a:rPr dirty="0" sz="2000" spc="-180">
                <a:solidFill>
                  <a:srgbClr val="231F20"/>
                </a:solidFill>
                <a:latin typeface="Arial Black"/>
                <a:cs typeface="Arial Black"/>
              </a:rPr>
              <a:t>б</a:t>
            </a:r>
            <a:r>
              <a:rPr dirty="0" sz="2000" spc="-140">
                <a:solidFill>
                  <a:srgbClr val="231F20"/>
                </a:solidFill>
                <a:latin typeface="Arial Black"/>
                <a:cs typeface="Arial Black"/>
              </a:rPr>
              <a:t>у</a:t>
            </a:r>
            <a:r>
              <a:rPr dirty="0" sz="2000">
                <a:solidFill>
                  <a:srgbClr val="231F20"/>
                </a:solidFill>
                <a:latin typeface="Arial Black"/>
                <a:cs typeface="Arial Black"/>
              </a:rPr>
              <a:t>д</a:t>
            </a:r>
            <a:r>
              <a:rPr dirty="0" sz="2000" spc="-200">
                <a:solidFill>
                  <a:srgbClr val="231F20"/>
                </a:solidFill>
                <a:latin typeface="Arial Black"/>
                <a:cs typeface="Arial Black"/>
              </a:rPr>
              <a:t>ь</a:t>
            </a:r>
            <a:r>
              <a:rPr dirty="0" sz="2000" spc="-80">
                <a:solidFill>
                  <a:srgbClr val="231F20"/>
                </a:solidFill>
                <a:latin typeface="Arial Black"/>
                <a:cs typeface="Arial Black"/>
              </a:rPr>
              <a:t>т</a:t>
            </a:r>
            <a:r>
              <a:rPr dirty="0" sz="2000" spc="-80">
                <a:solidFill>
                  <a:srgbClr val="231F20"/>
                </a:solidFill>
                <a:latin typeface="Arial Black"/>
                <a:cs typeface="Arial Black"/>
              </a:rPr>
              <a:t>е</a:t>
            </a:r>
            <a:r>
              <a:rPr dirty="0" sz="2000" spc="-130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2000" spc="-105">
                <a:solidFill>
                  <a:srgbClr val="231F20"/>
                </a:solidFill>
                <a:latin typeface="Arial Black"/>
                <a:cs typeface="Arial Black"/>
              </a:rPr>
              <a:t>записати</a:t>
            </a:r>
            <a:r>
              <a:rPr dirty="0" sz="2000" spc="-130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2000" spc="-80">
                <a:solidFill>
                  <a:srgbClr val="231F20"/>
                </a:solidFill>
                <a:latin typeface="Arial Black"/>
                <a:cs typeface="Arial Black"/>
              </a:rPr>
              <a:t>т</a:t>
            </a:r>
            <a:r>
              <a:rPr dirty="0" sz="2000" spc="-145">
                <a:solidFill>
                  <a:srgbClr val="231F20"/>
                </a:solidFill>
                <a:latin typeface="Arial Black"/>
                <a:cs typeface="Arial Black"/>
              </a:rPr>
              <a:t>е,</a:t>
            </a:r>
            <a:r>
              <a:rPr dirty="0" sz="2000" spc="-130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2000" spc="-50">
                <a:solidFill>
                  <a:srgbClr val="231F20"/>
                </a:solidFill>
                <a:latin typeface="Arial Black"/>
                <a:cs typeface="Arial Black"/>
              </a:rPr>
              <a:t>що</a:t>
            </a:r>
            <a:r>
              <a:rPr dirty="0" sz="2000" spc="-130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2000" spc="-10">
                <a:solidFill>
                  <a:srgbClr val="231F20"/>
                </a:solidFill>
                <a:latin typeface="Arial Black"/>
                <a:cs typeface="Arial Black"/>
              </a:rPr>
              <a:t>ви  </a:t>
            </a:r>
            <a:r>
              <a:rPr dirty="0" sz="2000" spc="-65">
                <a:solidFill>
                  <a:srgbClr val="231F20"/>
                </a:solidFill>
                <a:latin typeface="Arial Black"/>
                <a:cs typeface="Arial Black"/>
              </a:rPr>
              <a:t>д</a:t>
            </a:r>
            <a:r>
              <a:rPr dirty="0" sz="2000" spc="-55">
                <a:solidFill>
                  <a:srgbClr val="231F20"/>
                </a:solidFill>
                <a:latin typeface="Arial Black"/>
                <a:cs typeface="Arial Black"/>
              </a:rPr>
              <a:t>і</a:t>
            </a:r>
            <a:r>
              <a:rPr dirty="0" sz="2000" spc="-145">
                <a:solidFill>
                  <a:srgbClr val="231F20"/>
                </a:solidFill>
                <a:latin typeface="Arial Black"/>
                <a:cs typeface="Arial Black"/>
              </a:rPr>
              <a:t>знали</a:t>
            </a:r>
            <a:r>
              <a:rPr dirty="0" sz="2000" spc="-175">
                <a:solidFill>
                  <a:srgbClr val="231F20"/>
                </a:solidFill>
                <a:latin typeface="Arial Black"/>
                <a:cs typeface="Arial Black"/>
              </a:rPr>
              <a:t>с</a:t>
            </a:r>
            <a:r>
              <a:rPr dirty="0" sz="2000" spc="-25">
                <a:solidFill>
                  <a:srgbClr val="231F20"/>
                </a:solidFill>
                <a:latin typeface="Arial Black"/>
                <a:cs typeface="Arial Black"/>
              </a:rPr>
              <a:t>я</a:t>
            </a:r>
            <a:r>
              <a:rPr dirty="0" sz="2000" spc="-130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2000" spc="-30">
                <a:solidFill>
                  <a:srgbClr val="231F20"/>
                </a:solidFill>
                <a:latin typeface="Arial Black"/>
                <a:cs typeface="Arial Black"/>
              </a:rPr>
              <a:t>під</a:t>
            </a:r>
            <a:r>
              <a:rPr dirty="0" sz="2000" spc="-130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2000" spc="-155">
                <a:solidFill>
                  <a:srgbClr val="231F20"/>
                </a:solidFill>
                <a:latin typeface="Arial Black"/>
                <a:cs typeface="Arial Black"/>
              </a:rPr>
              <a:t>час</a:t>
            </a:r>
            <a:r>
              <a:rPr dirty="0" sz="2000" spc="-130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2000" spc="-80">
                <a:solidFill>
                  <a:srgbClr val="231F20"/>
                </a:solidFill>
                <a:latin typeface="Arial Black"/>
                <a:cs typeface="Arial Black"/>
              </a:rPr>
              <a:t>до</a:t>
            </a:r>
            <a:r>
              <a:rPr dirty="0" sz="2000" spc="-120">
                <a:solidFill>
                  <a:srgbClr val="231F20"/>
                </a:solidFill>
                <a:latin typeface="Arial Black"/>
                <a:cs typeface="Arial Black"/>
              </a:rPr>
              <a:t>с</a:t>
            </a:r>
            <a:r>
              <a:rPr dirty="0" sz="2000" spc="-90">
                <a:solidFill>
                  <a:srgbClr val="231F20"/>
                </a:solidFill>
                <a:latin typeface="Arial Black"/>
                <a:cs typeface="Arial Black"/>
              </a:rPr>
              <a:t>лід</a:t>
            </a:r>
            <a:r>
              <a:rPr dirty="0" sz="2000" spc="-180">
                <a:solidFill>
                  <a:srgbClr val="231F20"/>
                </a:solidFill>
                <a:latin typeface="Arial Black"/>
                <a:cs typeface="Arial Black"/>
              </a:rPr>
              <a:t>ж</a:t>
            </a:r>
            <a:r>
              <a:rPr dirty="0" sz="2000" spc="-90">
                <a:solidFill>
                  <a:srgbClr val="231F20"/>
                </a:solidFill>
                <a:latin typeface="Arial Black"/>
                <a:cs typeface="Arial Black"/>
              </a:rPr>
              <a:t>ення.</a:t>
            </a:r>
            <a:endParaRPr sz="2000">
              <a:latin typeface="Arial Black"/>
              <a:cs typeface="Arial Black"/>
            </a:endParaRPr>
          </a:p>
          <a:p>
            <a:pPr>
              <a:lnSpc>
                <a:spcPct val="100000"/>
              </a:lnSpc>
              <a:spcBef>
                <a:spcPts val="60"/>
              </a:spcBef>
            </a:pPr>
            <a:endParaRPr sz="2050">
              <a:latin typeface="Arial Black"/>
              <a:cs typeface="Arial Black"/>
            </a:endParaRPr>
          </a:p>
          <a:p>
            <a:pPr marL="12700">
              <a:lnSpc>
                <a:spcPct val="100000"/>
              </a:lnSpc>
            </a:pPr>
            <a:r>
              <a:rPr dirty="0" sz="2000" spc="-45">
                <a:solidFill>
                  <a:srgbClr val="231F20"/>
                </a:solidFill>
                <a:latin typeface="Arial Black"/>
                <a:cs typeface="Arial Black"/>
              </a:rPr>
              <a:t>П</a:t>
            </a:r>
            <a:r>
              <a:rPr dirty="0" sz="2000" spc="-45">
                <a:solidFill>
                  <a:srgbClr val="231F20"/>
                </a:solidFill>
                <a:latin typeface="Arial Black"/>
                <a:cs typeface="Arial Black"/>
              </a:rPr>
              <a:t>о</a:t>
            </a:r>
            <a:r>
              <a:rPr dirty="0" sz="2000" spc="-95">
                <a:solidFill>
                  <a:srgbClr val="231F20"/>
                </a:solidFill>
                <a:latin typeface="Arial Black"/>
                <a:cs typeface="Arial Black"/>
              </a:rPr>
              <a:t>діліть</a:t>
            </a:r>
            <a:r>
              <a:rPr dirty="0" sz="2000" spc="-150">
                <a:solidFill>
                  <a:srgbClr val="231F20"/>
                </a:solidFill>
                <a:latin typeface="Arial Black"/>
                <a:cs typeface="Arial Black"/>
              </a:rPr>
              <a:t>с</a:t>
            </a:r>
            <a:r>
              <a:rPr dirty="0" sz="2000" spc="-25">
                <a:solidFill>
                  <a:srgbClr val="231F20"/>
                </a:solidFill>
                <a:latin typeface="Arial Black"/>
                <a:cs typeface="Arial Black"/>
              </a:rPr>
              <a:t>я</a:t>
            </a:r>
            <a:r>
              <a:rPr dirty="0" sz="2000" spc="-130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2000" spc="-70">
                <a:solidFill>
                  <a:srgbClr val="231F20"/>
                </a:solidFill>
                <a:latin typeface="Arial Black"/>
                <a:cs typeface="Arial Black"/>
              </a:rPr>
              <a:t>дум</a:t>
            </a:r>
            <a:r>
              <a:rPr dirty="0" sz="2000" spc="-85">
                <a:solidFill>
                  <a:srgbClr val="231F20"/>
                </a:solidFill>
                <a:latin typeface="Arial Black"/>
                <a:cs typeface="Arial Black"/>
              </a:rPr>
              <a:t>к</a:t>
            </a:r>
            <a:r>
              <a:rPr dirty="0" sz="2000" spc="-95">
                <a:solidFill>
                  <a:srgbClr val="231F20"/>
                </a:solidFill>
                <a:latin typeface="Arial Black"/>
                <a:cs typeface="Arial Black"/>
              </a:rPr>
              <a:t>ами</a:t>
            </a:r>
            <a:endParaRPr sz="2000">
              <a:latin typeface="Arial Black"/>
              <a:cs typeface="Arial Black"/>
            </a:endParaRPr>
          </a:p>
          <a:p>
            <a:pPr marL="12700">
              <a:lnSpc>
                <a:spcPct val="100000"/>
              </a:lnSpc>
              <a:spcBef>
                <a:spcPts val="400"/>
              </a:spcBef>
            </a:pPr>
            <a:r>
              <a:rPr dirty="0" sz="2000" spc="-270">
                <a:solidFill>
                  <a:srgbClr val="231F20"/>
                </a:solidFill>
                <a:latin typeface="Arial Black"/>
                <a:cs typeface="Arial Black"/>
              </a:rPr>
              <a:t>з</a:t>
            </a:r>
            <a:r>
              <a:rPr dirty="0" sz="2000" spc="-130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2000" spc="-35">
                <a:solidFill>
                  <a:srgbClr val="231F20"/>
                </a:solidFill>
                <a:latin typeface="Arial Black"/>
                <a:cs typeface="Arial Black"/>
              </a:rPr>
              <a:t>па</a:t>
            </a:r>
            <a:r>
              <a:rPr dirty="0" sz="2000" spc="-75">
                <a:solidFill>
                  <a:srgbClr val="231F20"/>
                </a:solidFill>
                <a:latin typeface="Arial Black"/>
                <a:cs typeface="Arial Black"/>
              </a:rPr>
              <a:t>р</a:t>
            </a:r>
            <a:r>
              <a:rPr dirty="0" sz="2000" spc="-50">
                <a:solidFill>
                  <a:srgbClr val="231F20"/>
                </a:solidFill>
                <a:latin typeface="Arial Black"/>
                <a:cs typeface="Arial Black"/>
              </a:rPr>
              <a:t>тнером</a:t>
            </a:r>
            <a:r>
              <a:rPr dirty="0" sz="2000" spc="-130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2000" spc="145">
                <a:solidFill>
                  <a:srgbClr val="231F20"/>
                </a:solidFill>
                <a:latin typeface="Arial Black"/>
                <a:cs typeface="Arial Black"/>
              </a:rPr>
              <a:t>/</a:t>
            </a:r>
            <a:r>
              <a:rPr dirty="0" sz="2000" spc="-130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2000" spc="-35">
                <a:solidFill>
                  <a:srgbClr val="231F20"/>
                </a:solidFill>
                <a:latin typeface="Arial Black"/>
                <a:cs typeface="Arial Black"/>
              </a:rPr>
              <a:t>па</a:t>
            </a:r>
            <a:r>
              <a:rPr dirty="0" sz="2000" spc="-80">
                <a:solidFill>
                  <a:srgbClr val="231F20"/>
                </a:solidFill>
                <a:latin typeface="Arial Black"/>
                <a:cs typeface="Arial Black"/>
              </a:rPr>
              <a:t>р</a:t>
            </a:r>
            <a:r>
              <a:rPr dirty="0" sz="2000" spc="-45">
                <a:solidFill>
                  <a:srgbClr val="231F20"/>
                </a:solidFill>
                <a:latin typeface="Arial Black"/>
                <a:cs typeface="Arial Black"/>
              </a:rPr>
              <a:t>тнер</a:t>
            </a:r>
            <a:r>
              <a:rPr dirty="0" sz="2000" spc="-85">
                <a:solidFill>
                  <a:srgbClr val="231F20"/>
                </a:solidFill>
                <a:latin typeface="Arial Black"/>
                <a:cs typeface="Arial Black"/>
              </a:rPr>
              <a:t>к</a:t>
            </a:r>
            <a:r>
              <a:rPr dirty="0" sz="2000" spc="-105">
                <a:solidFill>
                  <a:srgbClr val="231F20"/>
                </a:solidFill>
                <a:latin typeface="Arial Black"/>
                <a:cs typeface="Arial Black"/>
              </a:rPr>
              <a:t>о</a:t>
            </a:r>
            <a:r>
              <a:rPr dirty="0" sz="2000" spc="-175">
                <a:solidFill>
                  <a:srgbClr val="231F20"/>
                </a:solidFill>
                <a:latin typeface="Arial Black"/>
                <a:cs typeface="Arial Black"/>
              </a:rPr>
              <a:t>ю</a:t>
            </a:r>
            <a:r>
              <a:rPr dirty="0" sz="2000" spc="-215">
                <a:solidFill>
                  <a:srgbClr val="231F20"/>
                </a:solidFill>
                <a:latin typeface="Arial Black"/>
                <a:cs typeface="Arial Black"/>
              </a:rPr>
              <a:t>.</a:t>
            </a:r>
            <a:endParaRPr sz="2000">
              <a:latin typeface="Arial Black"/>
              <a:cs typeface="Arial Black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730819" y="3089897"/>
            <a:ext cx="186055" cy="186055"/>
          </a:xfrm>
          <a:custGeom>
            <a:avLst/>
            <a:gdLst/>
            <a:ahLst/>
            <a:cxnLst/>
            <a:rect l="l" t="t" r="r" b="b"/>
            <a:pathLst>
              <a:path w="186055" h="186054">
                <a:moveTo>
                  <a:pt x="92722" y="185470"/>
                </a:moveTo>
                <a:lnTo>
                  <a:pt x="128813" y="178181"/>
                </a:lnTo>
                <a:lnTo>
                  <a:pt x="158286" y="158303"/>
                </a:lnTo>
                <a:lnTo>
                  <a:pt x="178158" y="128822"/>
                </a:lnTo>
                <a:lnTo>
                  <a:pt x="185445" y="92722"/>
                </a:lnTo>
                <a:lnTo>
                  <a:pt x="178158" y="56637"/>
                </a:lnTo>
                <a:lnTo>
                  <a:pt x="158286" y="27163"/>
                </a:lnTo>
                <a:lnTo>
                  <a:pt x="128813" y="7288"/>
                </a:lnTo>
                <a:lnTo>
                  <a:pt x="92722" y="0"/>
                </a:lnTo>
                <a:lnTo>
                  <a:pt x="56632" y="7288"/>
                </a:lnTo>
                <a:lnTo>
                  <a:pt x="27158" y="27163"/>
                </a:lnTo>
                <a:lnTo>
                  <a:pt x="7287" y="56637"/>
                </a:lnTo>
                <a:lnTo>
                  <a:pt x="0" y="92722"/>
                </a:lnTo>
                <a:lnTo>
                  <a:pt x="7287" y="128822"/>
                </a:lnTo>
                <a:lnTo>
                  <a:pt x="27158" y="158303"/>
                </a:lnTo>
                <a:lnTo>
                  <a:pt x="56632" y="178181"/>
                </a:lnTo>
                <a:lnTo>
                  <a:pt x="92722" y="185470"/>
                </a:lnTo>
                <a:close/>
              </a:path>
            </a:pathLst>
          </a:custGeom>
          <a:ln w="68580">
            <a:solidFill>
              <a:srgbClr val="42BB9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1730819" y="4125099"/>
            <a:ext cx="186055" cy="186055"/>
          </a:xfrm>
          <a:custGeom>
            <a:avLst/>
            <a:gdLst/>
            <a:ahLst/>
            <a:cxnLst/>
            <a:rect l="l" t="t" r="r" b="b"/>
            <a:pathLst>
              <a:path w="186055" h="186054">
                <a:moveTo>
                  <a:pt x="92722" y="185470"/>
                </a:moveTo>
                <a:lnTo>
                  <a:pt x="128813" y="178181"/>
                </a:lnTo>
                <a:lnTo>
                  <a:pt x="158286" y="158303"/>
                </a:lnTo>
                <a:lnTo>
                  <a:pt x="178158" y="128822"/>
                </a:lnTo>
                <a:lnTo>
                  <a:pt x="185445" y="92722"/>
                </a:lnTo>
                <a:lnTo>
                  <a:pt x="178158" y="56637"/>
                </a:lnTo>
                <a:lnTo>
                  <a:pt x="158286" y="27163"/>
                </a:lnTo>
                <a:lnTo>
                  <a:pt x="128813" y="7288"/>
                </a:lnTo>
                <a:lnTo>
                  <a:pt x="92722" y="0"/>
                </a:lnTo>
                <a:lnTo>
                  <a:pt x="56632" y="7288"/>
                </a:lnTo>
                <a:lnTo>
                  <a:pt x="27158" y="27163"/>
                </a:lnTo>
                <a:lnTo>
                  <a:pt x="7287" y="56637"/>
                </a:lnTo>
                <a:lnTo>
                  <a:pt x="0" y="92722"/>
                </a:lnTo>
                <a:lnTo>
                  <a:pt x="7287" y="128822"/>
                </a:lnTo>
                <a:lnTo>
                  <a:pt x="27158" y="158303"/>
                </a:lnTo>
                <a:lnTo>
                  <a:pt x="56632" y="178181"/>
                </a:lnTo>
                <a:lnTo>
                  <a:pt x="92722" y="185470"/>
                </a:lnTo>
                <a:close/>
              </a:path>
            </a:pathLst>
          </a:custGeom>
          <a:ln w="68580">
            <a:solidFill>
              <a:srgbClr val="42BB9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1730819" y="5160289"/>
            <a:ext cx="186055" cy="186055"/>
          </a:xfrm>
          <a:custGeom>
            <a:avLst/>
            <a:gdLst/>
            <a:ahLst/>
            <a:cxnLst/>
            <a:rect l="l" t="t" r="r" b="b"/>
            <a:pathLst>
              <a:path w="186055" h="186054">
                <a:moveTo>
                  <a:pt x="92722" y="185470"/>
                </a:moveTo>
                <a:lnTo>
                  <a:pt x="128813" y="178181"/>
                </a:lnTo>
                <a:lnTo>
                  <a:pt x="158286" y="158303"/>
                </a:lnTo>
                <a:lnTo>
                  <a:pt x="178158" y="128822"/>
                </a:lnTo>
                <a:lnTo>
                  <a:pt x="185445" y="92722"/>
                </a:lnTo>
                <a:lnTo>
                  <a:pt x="178158" y="56637"/>
                </a:lnTo>
                <a:lnTo>
                  <a:pt x="158286" y="27163"/>
                </a:lnTo>
                <a:lnTo>
                  <a:pt x="128813" y="7288"/>
                </a:lnTo>
                <a:lnTo>
                  <a:pt x="92722" y="0"/>
                </a:lnTo>
                <a:lnTo>
                  <a:pt x="56632" y="7288"/>
                </a:lnTo>
                <a:lnTo>
                  <a:pt x="27158" y="27163"/>
                </a:lnTo>
                <a:lnTo>
                  <a:pt x="7287" y="56637"/>
                </a:lnTo>
                <a:lnTo>
                  <a:pt x="0" y="92722"/>
                </a:lnTo>
                <a:lnTo>
                  <a:pt x="7287" y="128822"/>
                </a:lnTo>
                <a:lnTo>
                  <a:pt x="27158" y="158303"/>
                </a:lnTo>
                <a:lnTo>
                  <a:pt x="56632" y="178181"/>
                </a:lnTo>
                <a:lnTo>
                  <a:pt x="92722" y="185470"/>
                </a:lnTo>
                <a:close/>
              </a:path>
            </a:pathLst>
          </a:custGeom>
          <a:ln w="68580">
            <a:solidFill>
              <a:srgbClr val="42BB93"/>
            </a:solidFill>
          </a:ln>
        </p:spPr>
        <p:txBody>
          <a:bodyPr wrap="square" lIns="0" tIns="0" rIns="0" bIns="0" rtlCol="0"/>
          <a:lstStyle/>
          <a:p/>
        </p:txBody>
      </p:sp>
      <p:pic>
        <p:nvPicPr>
          <p:cNvPr id="8" name="object 8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389126" y="2617292"/>
            <a:ext cx="1736140" cy="1234655"/>
          </a:xfrm>
          <a:prstGeom prst="rect">
            <a:avLst/>
          </a:prstGeom>
        </p:spPr>
      </p:pic>
      <p:pic>
        <p:nvPicPr>
          <p:cNvPr id="9" name="object 9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301521" y="4328312"/>
            <a:ext cx="1677987" cy="1538770"/>
          </a:xfrm>
          <a:prstGeom prst="rect">
            <a:avLst/>
          </a:prstGeom>
        </p:spPr>
      </p:pic>
      <p:grpSp>
        <p:nvGrpSpPr>
          <p:cNvPr id="10" name="object 10"/>
          <p:cNvGrpSpPr/>
          <p:nvPr/>
        </p:nvGrpSpPr>
        <p:grpSpPr>
          <a:xfrm>
            <a:off x="0" y="6615010"/>
            <a:ext cx="10692130" cy="588645"/>
            <a:chOff x="0" y="6615010"/>
            <a:chExt cx="10692130" cy="588645"/>
          </a:xfrm>
        </p:grpSpPr>
        <p:sp>
          <p:nvSpPr>
            <p:cNvPr id="11" name="object 11"/>
            <p:cNvSpPr/>
            <p:nvPr/>
          </p:nvSpPr>
          <p:spPr>
            <a:xfrm>
              <a:off x="0" y="6615010"/>
              <a:ext cx="1058545" cy="588645"/>
            </a:xfrm>
            <a:custGeom>
              <a:avLst/>
              <a:gdLst/>
              <a:ahLst/>
              <a:cxnLst/>
              <a:rect l="l" t="t" r="r" b="b"/>
              <a:pathLst>
                <a:path w="1058545" h="588645">
                  <a:moveTo>
                    <a:pt x="1058392" y="0"/>
                  </a:moveTo>
                  <a:lnTo>
                    <a:pt x="0" y="0"/>
                  </a:lnTo>
                  <a:lnTo>
                    <a:pt x="0" y="588048"/>
                  </a:lnTo>
                  <a:lnTo>
                    <a:pt x="1058392" y="588048"/>
                  </a:lnTo>
                  <a:lnTo>
                    <a:pt x="1058392" y="0"/>
                  </a:lnTo>
                  <a:close/>
                </a:path>
              </a:pathLst>
            </a:custGeom>
            <a:solidFill>
              <a:srgbClr val="61578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2" name="object 12"/>
            <p:cNvSpPr/>
            <p:nvPr/>
          </p:nvSpPr>
          <p:spPr>
            <a:xfrm>
              <a:off x="1058405" y="6615010"/>
              <a:ext cx="9634220" cy="588645"/>
            </a:xfrm>
            <a:custGeom>
              <a:avLst/>
              <a:gdLst/>
              <a:ahLst/>
              <a:cxnLst/>
              <a:rect l="l" t="t" r="r" b="b"/>
              <a:pathLst>
                <a:path w="9634220" h="588645">
                  <a:moveTo>
                    <a:pt x="9633598" y="543052"/>
                  </a:moveTo>
                  <a:lnTo>
                    <a:pt x="0" y="543052"/>
                  </a:lnTo>
                  <a:lnTo>
                    <a:pt x="0" y="588048"/>
                  </a:lnTo>
                  <a:lnTo>
                    <a:pt x="9633598" y="588048"/>
                  </a:lnTo>
                  <a:lnTo>
                    <a:pt x="9633598" y="543052"/>
                  </a:lnTo>
                  <a:close/>
                </a:path>
                <a:path w="9634220" h="588645">
                  <a:moveTo>
                    <a:pt x="9633598" y="0"/>
                  </a:moveTo>
                  <a:lnTo>
                    <a:pt x="0" y="0"/>
                  </a:lnTo>
                  <a:lnTo>
                    <a:pt x="0" y="44996"/>
                  </a:lnTo>
                  <a:lnTo>
                    <a:pt x="9633598" y="44996"/>
                  </a:lnTo>
                  <a:lnTo>
                    <a:pt x="9633598" y="0"/>
                  </a:lnTo>
                  <a:close/>
                </a:path>
              </a:pathLst>
            </a:custGeom>
            <a:solidFill>
              <a:srgbClr val="42BB93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13" name="object 13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8745143" y="6722391"/>
              <a:ext cx="758761" cy="317573"/>
            </a:xfrm>
            <a:prstGeom prst="rect">
              <a:avLst/>
            </a:prstGeom>
          </p:spPr>
        </p:pic>
        <p:pic>
          <p:nvPicPr>
            <p:cNvPr id="14" name="object 14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7775447" y="6725246"/>
              <a:ext cx="732920" cy="384340"/>
            </a:xfrm>
            <a:prstGeom prst="rect">
              <a:avLst/>
            </a:prstGeom>
          </p:spPr>
        </p:pic>
        <p:pic>
          <p:nvPicPr>
            <p:cNvPr id="15" name="object 15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9597593" y="6674802"/>
              <a:ext cx="575487" cy="505028"/>
            </a:xfrm>
            <a:prstGeom prst="rect">
              <a:avLst/>
            </a:prstGeom>
          </p:spPr>
        </p:pic>
      </p:grpSp>
      <p:sp>
        <p:nvSpPr>
          <p:cNvPr id="16" name="object 16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4445" rIns="0" bIns="0" rtlCol="0" vert="horz">
            <a:spAutoFit/>
          </a:bodyPr>
          <a:lstStyle/>
          <a:p>
            <a:pPr marL="50165">
              <a:lnSpc>
                <a:spcPct val="100000"/>
              </a:lnSpc>
              <a:spcBef>
                <a:spcPts val="35"/>
              </a:spcBef>
            </a:pPr>
            <a:fld id="{81D60167-4931-47E6-BA6A-407CBD079E47}" type="slidenum">
              <a:rPr dirty="0" spc="-80"/>
              <a:t>32</a:t>
            </a:fld>
          </a:p>
        </p:txBody>
      </p:sp>
      <p:sp>
        <p:nvSpPr>
          <p:cNvPr id="17" name="object 17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2349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85"/>
              </a:spcBef>
            </a:pPr>
            <a:r>
              <a:rPr dirty="0" spc="140"/>
              <a:t>М</a:t>
            </a:r>
            <a:r>
              <a:rPr dirty="0" spc="90"/>
              <a:t>о</a:t>
            </a:r>
            <a:r>
              <a:rPr dirty="0" spc="15"/>
              <a:t>д</a:t>
            </a:r>
            <a:r>
              <a:rPr dirty="0" spc="-30"/>
              <a:t>у</a:t>
            </a:r>
            <a:r>
              <a:rPr dirty="0" spc="15"/>
              <a:t>ль</a:t>
            </a:r>
            <a:r>
              <a:rPr dirty="0" spc="-135"/>
              <a:t> </a:t>
            </a:r>
            <a:r>
              <a:rPr dirty="0" spc="-100"/>
              <a:t>5</a:t>
            </a:r>
          </a:p>
        </p:txBody>
      </p:sp>
      <p:sp>
        <p:nvSpPr>
          <p:cNvPr id="18" name="object 18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571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45"/>
              </a:spcBef>
            </a:pPr>
            <a:r>
              <a:rPr dirty="0" spc="40"/>
              <a:t>Національний</a:t>
            </a:r>
            <a:r>
              <a:rPr dirty="0" spc="-45"/>
              <a:t> </a:t>
            </a:r>
            <a:r>
              <a:rPr dirty="0" spc="10"/>
              <a:t>проєкт:</a:t>
            </a:r>
            <a:r>
              <a:rPr dirty="0" spc="-45"/>
              <a:t> </a:t>
            </a:r>
            <a:r>
              <a:rPr dirty="0" spc="60"/>
              <a:t>пишемо</a:t>
            </a:r>
            <a:r>
              <a:rPr dirty="0" spc="-40"/>
              <a:t> </a:t>
            </a:r>
            <a:r>
              <a:rPr dirty="0" spc="65"/>
              <a:t>есе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92769" y="1525460"/>
            <a:ext cx="9224228" cy="5055080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619300" y="654977"/>
            <a:ext cx="6600190" cy="1168400"/>
          </a:xfrm>
          <a:prstGeom prst="rect"/>
        </p:spPr>
        <p:txBody>
          <a:bodyPr wrap="square" lIns="0" tIns="508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400"/>
              </a:spcBef>
            </a:pPr>
            <a:r>
              <a:rPr dirty="0" sz="3500" spc="-165"/>
              <a:t>Д</a:t>
            </a:r>
            <a:r>
              <a:rPr dirty="0" sz="3500" spc="-110"/>
              <a:t>о</a:t>
            </a:r>
            <a:r>
              <a:rPr dirty="0" sz="3500" spc="-185"/>
              <a:t>лучіть</a:t>
            </a:r>
            <a:r>
              <a:rPr dirty="0" sz="3500" spc="-275"/>
              <a:t>с</a:t>
            </a:r>
            <a:r>
              <a:rPr dirty="0" sz="3500" spc="-45"/>
              <a:t>я</a:t>
            </a:r>
            <a:r>
              <a:rPr dirty="0" sz="3500" spc="-229"/>
              <a:t> </a:t>
            </a:r>
            <a:r>
              <a:rPr dirty="0" sz="3500" spc="-45"/>
              <a:t>до</a:t>
            </a:r>
            <a:r>
              <a:rPr dirty="0" sz="3500" spc="-229"/>
              <a:t> </a:t>
            </a:r>
            <a:r>
              <a:rPr dirty="0" sz="3500" spc="-65"/>
              <a:t>об</a:t>
            </a:r>
            <a:r>
              <a:rPr dirty="0" sz="3500" spc="-135"/>
              <a:t>г</a:t>
            </a:r>
            <a:r>
              <a:rPr dirty="0" sz="3500" spc="-100"/>
              <a:t>оворення:</a:t>
            </a:r>
            <a:endParaRPr sz="3500"/>
          </a:p>
          <a:p>
            <a:pPr marL="12700">
              <a:lnSpc>
                <a:spcPct val="100000"/>
              </a:lnSpc>
              <a:spcBef>
                <a:spcPts val="300"/>
              </a:spcBef>
            </a:pPr>
            <a:r>
              <a:rPr dirty="0" sz="3500" spc="-300"/>
              <a:t>«в</a:t>
            </a:r>
            <a:r>
              <a:rPr dirty="0" sz="3500" spc="-190"/>
              <a:t>і</a:t>
            </a:r>
            <a:r>
              <a:rPr dirty="0" sz="3500" spc="-200"/>
              <a:t>зьміть</a:t>
            </a:r>
            <a:r>
              <a:rPr dirty="0" sz="3500" spc="-229"/>
              <a:t> </a:t>
            </a:r>
            <a:r>
              <a:rPr dirty="0" sz="3500" spc="-370"/>
              <a:t>с</a:t>
            </a:r>
            <a:r>
              <a:rPr dirty="0" sz="3500" spc="-95"/>
              <a:t>обі</a:t>
            </a:r>
            <a:r>
              <a:rPr dirty="0" sz="3500" spc="-229"/>
              <a:t> </a:t>
            </a:r>
            <a:r>
              <a:rPr dirty="0" sz="3500" spc="-365"/>
              <a:t>с</a:t>
            </a:r>
            <a:r>
              <a:rPr dirty="0" sz="3500" spc="-195"/>
              <a:t>тілець»</a:t>
            </a:r>
            <a:endParaRPr sz="3500"/>
          </a:p>
        </p:txBody>
      </p:sp>
      <p:sp>
        <p:nvSpPr>
          <p:cNvPr id="4" name="object 4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7115175" marR="5080" indent="-245745">
              <a:lnSpc>
                <a:spcPct val="116700"/>
              </a:lnSpc>
              <a:spcBef>
                <a:spcPts val="100"/>
              </a:spcBef>
            </a:pPr>
            <a:r>
              <a:rPr dirty="0" spc="-200"/>
              <a:t>«В</a:t>
            </a:r>
            <a:r>
              <a:rPr dirty="0" spc="-114"/>
              <a:t>і</a:t>
            </a:r>
            <a:r>
              <a:rPr dirty="0" spc="-114"/>
              <a:t>зьміть</a:t>
            </a:r>
            <a:r>
              <a:rPr dirty="0" spc="-130"/>
              <a:t> </a:t>
            </a:r>
            <a:r>
              <a:rPr dirty="0" spc="-215"/>
              <a:t>с</a:t>
            </a:r>
            <a:r>
              <a:rPr dirty="0" spc="-50"/>
              <a:t>обі  </a:t>
            </a:r>
            <a:r>
              <a:rPr dirty="0" spc="-210"/>
              <a:t>с</a:t>
            </a:r>
            <a:r>
              <a:rPr dirty="0" spc="-75"/>
              <a:t>тілець</a:t>
            </a:r>
            <a:r>
              <a:rPr dirty="0" spc="-130"/>
              <a:t> </a:t>
            </a:r>
            <a:r>
              <a:rPr dirty="0" spc="-215"/>
              <a:t>за</a:t>
            </a:r>
          </a:p>
          <a:p>
            <a:pPr marL="12700">
              <a:lnSpc>
                <a:spcPct val="100000"/>
              </a:lnSpc>
              <a:spcBef>
                <a:spcPts val="400"/>
              </a:spcBef>
              <a:tabLst>
                <a:tab pos="7244715" algn="l"/>
              </a:tabLst>
            </a:pPr>
            <a:r>
              <a:rPr dirty="0" baseline="1388" sz="3000" spc="165" b="1">
                <a:latin typeface="Microsoft YaHei UI"/>
                <a:cs typeface="Microsoft YaHei UI"/>
              </a:rPr>
              <a:t>Ваше</a:t>
            </a:r>
            <a:r>
              <a:rPr dirty="0" baseline="1388" sz="3000" spc="-15" b="1">
                <a:latin typeface="Microsoft YaHei UI"/>
                <a:cs typeface="Microsoft YaHei UI"/>
              </a:rPr>
              <a:t> </a:t>
            </a:r>
            <a:r>
              <a:rPr dirty="0" baseline="1388" sz="3000" spc="15" b="1">
                <a:latin typeface="Microsoft YaHei UI"/>
                <a:cs typeface="Microsoft YaHei UI"/>
              </a:rPr>
              <a:t>ім’я:	</a:t>
            </a:r>
            <a:r>
              <a:rPr dirty="0" sz="2000" spc="-140"/>
              <a:t>столом»</a:t>
            </a:r>
            <a:endParaRPr sz="2000">
              <a:latin typeface="Microsoft YaHei UI"/>
              <a:cs typeface="Microsoft YaHei UI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950"/>
          </a:p>
          <a:p>
            <a:pPr marL="306070" indent="-294005">
              <a:lnSpc>
                <a:spcPct val="100000"/>
              </a:lnSpc>
              <a:spcBef>
                <a:spcPts val="5"/>
              </a:spcBef>
              <a:buClr>
                <a:srgbClr val="615780"/>
              </a:buClr>
              <a:buFont typeface="Wingdings"/>
              <a:buChar char=""/>
              <a:tabLst>
                <a:tab pos="306705" algn="l"/>
              </a:tabLst>
            </a:pPr>
            <a:r>
              <a:rPr dirty="0" sz="1800" spc="-60"/>
              <a:t>ваше</a:t>
            </a:r>
            <a:r>
              <a:rPr dirty="0" sz="1800" spc="-120"/>
              <a:t> </a:t>
            </a:r>
            <a:r>
              <a:rPr dirty="0" sz="1800" spc="-15"/>
              <a:t>тве</a:t>
            </a:r>
            <a:r>
              <a:rPr dirty="0" sz="1800" spc="-30"/>
              <a:t>р</a:t>
            </a:r>
            <a:r>
              <a:rPr dirty="0" sz="1800" spc="-55"/>
              <a:t>д</a:t>
            </a:r>
            <a:r>
              <a:rPr dirty="0" sz="1800" spc="-114"/>
              <a:t>ж</a:t>
            </a:r>
            <a:r>
              <a:rPr dirty="0" sz="1800" spc="-80"/>
              <a:t>ення;</a:t>
            </a:r>
            <a:endParaRPr sz="1800"/>
          </a:p>
          <a:p>
            <a:pPr marL="306070" marR="5895340" indent="-294005">
              <a:lnSpc>
                <a:spcPct val="129600"/>
              </a:lnSpc>
              <a:spcBef>
                <a:spcPts val="565"/>
              </a:spcBef>
              <a:buClr>
                <a:srgbClr val="615780"/>
              </a:buClr>
              <a:buFont typeface="Wingdings"/>
              <a:buChar char=""/>
              <a:tabLst>
                <a:tab pos="306705" algn="l"/>
              </a:tabLst>
            </a:pPr>
            <a:r>
              <a:rPr dirty="0" sz="1800" spc="-45"/>
              <a:t>до</a:t>
            </a:r>
            <a:r>
              <a:rPr dirty="0" sz="1800" spc="-60"/>
              <a:t>к</a:t>
            </a:r>
            <a:r>
              <a:rPr dirty="0" sz="1800" spc="-165"/>
              <a:t>а</a:t>
            </a:r>
            <a:r>
              <a:rPr dirty="0" sz="1800" spc="-135"/>
              <a:t>зи</a:t>
            </a:r>
            <a:r>
              <a:rPr dirty="0" sz="1800" spc="-120"/>
              <a:t> </a:t>
            </a:r>
            <a:r>
              <a:rPr dirty="0" sz="1800" spc="-100"/>
              <a:t>на</a:t>
            </a:r>
            <a:r>
              <a:rPr dirty="0" sz="1800" spc="-120"/>
              <a:t> </a:t>
            </a:r>
            <a:r>
              <a:rPr dirty="0" sz="1800" spc="-35"/>
              <a:t>підтрим</a:t>
            </a:r>
            <a:r>
              <a:rPr dirty="0" sz="1800" spc="-90"/>
              <a:t>к</a:t>
            </a:r>
            <a:r>
              <a:rPr dirty="0" sz="1800" spc="-50"/>
              <a:t>у  </a:t>
            </a:r>
            <a:r>
              <a:rPr dirty="0" sz="1800" spc="-60"/>
              <a:t>твердження.</a:t>
            </a:r>
            <a:endParaRPr sz="1800"/>
          </a:p>
        </p:txBody>
      </p:sp>
      <p:grpSp>
        <p:nvGrpSpPr>
          <p:cNvPr id="5" name="object 5"/>
          <p:cNvGrpSpPr/>
          <p:nvPr/>
        </p:nvGrpSpPr>
        <p:grpSpPr>
          <a:xfrm>
            <a:off x="0" y="6615010"/>
            <a:ext cx="10692130" cy="588645"/>
            <a:chOff x="0" y="6615010"/>
            <a:chExt cx="10692130" cy="588645"/>
          </a:xfrm>
        </p:grpSpPr>
        <p:sp>
          <p:nvSpPr>
            <p:cNvPr id="6" name="object 6"/>
            <p:cNvSpPr/>
            <p:nvPr/>
          </p:nvSpPr>
          <p:spPr>
            <a:xfrm>
              <a:off x="0" y="6615010"/>
              <a:ext cx="1058545" cy="588645"/>
            </a:xfrm>
            <a:custGeom>
              <a:avLst/>
              <a:gdLst/>
              <a:ahLst/>
              <a:cxnLst/>
              <a:rect l="l" t="t" r="r" b="b"/>
              <a:pathLst>
                <a:path w="1058545" h="588645">
                  <a:moveTo>
                    <a:pt x="1058392" y="0"/>
                  </a:moveTo>
                  <a:lnTo>
                    <a:pt x="0" y="0"/>
                  </a:lnTo>
                  <a:lnTo>
                    <a:pt x="0" y="588048"/>
                  </a:lnTo>
                  <a:lnTo>
                    <a:pt x="1058392" y="588048"/>
                  </a:lnTo>
                  <a:lnTo>
                    <a:pt x="1058392" y="0"/>
                  </a:lnTo>
                  <a:close/>
                </a:path>
              </a:pathLst>
            </a:custGeom>
            <a:solidFill>
              <a:srgbClr val="61578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" name="object 7"/>
            <p:cNvSpPr/>
            <p:nvPr/>
          </p:nvSpPr>
          <p:spPr>
            <a:xfrm>
              <a:off x="1058405" y="6615010"/>
              <a:ext cx="9634220" cy="588645"/>
            </a:xfrm>
            <a:custGeom>
              <a:avLst/>
              <a:gdLst/>
              <a:ahLst/>
              <a:cxnLst/>
              <a:rect l="l" t="t" r="r" b="b"/>
              <a:pathLst>
                <a:path w="9634220" h="588645">
                  <a:moveTo>
                    <a:pt x="9633598" y="543052"/>
                  </a:moveTo>
                  <a:lnTo>
                    <a:pt x="0" y="543052"/>
                  </a:lnTo>
                  <a:lnTo>
                    <a:pt x="0" y="588048"/>
                  </a:lnTo>
                  <a:lnTo>
                    <a:pt x="9633598" y="588048"/>
                  </a:lnTo>
                  <a:lnTo>
                    <a:pt x="9633598" y="543052"/>
                  </a:lnTo>
                  <a:close/>
                </a:path>
                <a:path w="9634220" h="588645">
                  <a:moveTo>
                    <a:pt x="9633598" y="0"/>
                  </a:moveTo>
                  <a:lnTo>
                    <a:pt x="0" y="0"/>
                  </a:lnTo>
                  <a:lnTo>
                    <a:pt x="0" y="44996"/>
                  </a:lnTo>
                  <a:lnTo>
                    <a:pt x="9633598" y="44996"/>
                  </a:lnTo>
                  <a:lnTo>
                    <a:pt x="9633598" y="0"/>
                  </a:lnTo>
                  <a:close/>
                </a:path>
              </a:pathLst>
            </a:custGeom>
            <a:solidFill>
              <a:srgbClr val="42BB93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8" name="object 8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8745143" y="6722391"/>
              <a:ext cx="758761" cy="317573"/>
            </a:xfrm>
            <a:prstGeom prst="rect">
              <a:avLst/>
            </a:prstGeom>
          </p:spPr>
        </p:pic>
        <p:pic>
          <p:nvPicPr>
            <p:cNvPr id="9" name="object 9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7775447" y="6725246"/>
              <a:ext cx="732920" cy="384340"/>
            </a:xfrm>
            <a:prstGeom prst="rect">
              <a:avLst/>
            </a:prstGeom>
          </p:spPr>
        </p:pic>
        <p:pic>
          <p:nvPicPr>
            <p:cNvPr id="10" name="object 10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9597593" y="6674802"/>
              <a:ext cx="575487" cy="505028"/>
            </a:xfrm>
            <a:prstGeom prst="rect">
              <a:avLst/>
            </a:prstGeom>
          </p:spPr>
        </p:pic>
      </p:grpSp>
      <p:sp>
        <p:nvSpPr>
          <p:cNvPr id="11" name="object 11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4445" rIns="0" bIns="0" rtlCol="0" vert="horz">
            <a:spAutoFit/>
          </a:bodyPr>
          <a:lstStyle/>
          <a:p>
            <a:pPr marL="50165">
              <a:lnSpc>
                <a:spcPct val="100000"/>
              </a:lnSpc>
              <a:spcBef>
                <a:spcPts val="35"/>
              </a:spcBef>
            </a:pPr>
            <a:fld id="{81D60167-4931-47E6-BA6A-407CBD079E47}" type="slidenum">
              <a:rPr dirty="0" spc="-80"/>
              <a:t>32</a:t>
            </a:fld>
          </a:p>
        </p:txBody>
      </p:sp>
      <p:sp>
        <p:nvSpPr>
          <p:cNvPr id="12" name="object 12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2349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85"/>
              </a:spcBef>
            </a:pPr>
            <a:r>
              <a:rPr dirty="0" spc="140"/>
              <a:t>М</a:t>
            </a:r>
            <a:r>
              <a:rPr dirty="0" spc="90"/>
              <a:t>о</a:t>
            </a:r>
            <a:r>
              <a:rPr dirty="0" spc="15"/>
              <a:t>д</a:t>
            </a:r>
            <a:r>
              <a:rPr dirty="0" spc="-30"/>
              <a:t>у</a:t>
            </a:r>
            <a:r>
              <a:rPr dirty="0" spc="15"/>
              <a:t>ль</a:t>
            </a:r>
            <a:r>
              <a:rPr dirty="0" spc="-135"/>
              <a:t> </a:t>
            </a:r>
            <a:r>
              <a:rPr dirty="0" spc="-100"/>
              <a:t>5</a:t>
            </a:r>
          </a:p>
        </p:txBody>
      </p:sp>
      <p:sp>
        <p:nvSpPr>
          <p:cNvPr id="13" name="object 13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571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45"/>
              </a:spcBef>
            </a:pPr>
            <a:r>
              <a:rPr dirty="0" spc="40"/>
              <a:t>Національний</a:t>
            </a:r>
            <a:r>
              <a:rPr dirty="0" spc="-45"/>
              <a:t> </a:t>
            </a:r>
            <a:r>
              <a:rPr dirty="0" spc="10"/>
              <a:t>проєкт:</a:t>
            </a:r>
            <a:r>
              <a:rPr dirty="0" spc="-45"/>
              <a:t> </a:t>
            </a:r>
            <a:r>
              <a:rPr dirty="0" spc="60"/>
              <a:t>пишемо</a:t>
            </a:r>
            <a:r>
              <a:rPr dirty="0" spc="-40"/>
              <a:t> </a:t>
            </a:r>
            <a:r>
              <a:rPr dirty="0" spc="65"/>
              <a:t>есе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19300" y="693077"/>
            <a:ext cx="5012690" cy="55880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500" spc="-105"/>
              <a:t>К</a:t>
            </a:r>
            <a:r>
              <a:rPr dirty="0" sz="3500" spc="-185"/>
              <a:t>іль</a:t>
            </a:r>
            <a:r>
              <a:rPr dirty="0" sz="3500" spc="-245"/>
              <a:t>к</a:t>
            </a:r>
            <a:r>
              <a:rPr dirty="0" sz="3500" spc="-275"/>
              <a:t>а</a:t>
            </a:r>
            <a:r>
              <a:rPr dirty="0" sz="3500" spc="-229"/>
              <a:t> </a:t>
            </a:r>
            <a:r>
              <a:rPr dirty="0" sz="3500" spc="-90"/>
              <a:t>прикладів</a:t>
            </a:r>
            <a:r>
              <a:rPr dirty="0" sz="3500" spc="-229"/>
              <a:t> </a:t>
            </a:r>
            <a:r>
              <a:rPr dirty="0" sz="3500" spc="-140"/>
              <a:t>т</a:t>
            </a:r>
            <a:r>
              <a:rPr dirty="0" sz="3500" spc="-185"/>
              <a:t>е</a:t>
            </a:r>
            <a:r>
              <a:rPr dirty="0" sz="3500" spc="-425"/>
              <a:t>з:</a:t>
            </a:r>
            <a:endParaRPr sz="3500"/>
          </a:p>
        </p:txBody>
      </p:sp>
      <p:sp>
        <p:nvSpPr>
          <p:cNvPr id="3" name="object 3"/>
          <p:cNvSpPr/>
          <p:nvPr/>
        </p:nvSpPr>
        <p:spPr>
          <a:xfrm>
            <a:off x="791984" y="2158834"/>
            <a:ext cx="4318000" cy="1854835"/>
          </a:xfrm>
          <a:custGeom>
            <a:avLst/>
            <a:gdLst/>
            <a:ahLst/>
            <a:cxnLst/>
            <a:rect l="l" t="t" r="r" b="b"/>
            <a:pathLst>
              <a:path w="4318000" h="1854835">
                <a:moveTo>
                  <a:pt x="4317758" y="1006335"/>
                </a:moveTo>
                <a:lnTo>
                  <a:pt x="3424453" y="449681"/>
                </a:lnTo>
                <a:lnTo>
                  <a:pt x="3424453" y="143992"/>
                </a:lnTo>
                <a:lnTo>
                  <a:pt x="3417112" y="98488"/>
                </a:lnTo>
                <a:lnTo>
                  <a:pt x="3396678" y="58953"/>
                </a:lnTo>
                <a:lnTo>
                  <a:pt x="3365500" y="27787"/>
                </a:lnTo>
                <a:lnTo>
                  <a:pt x="3325977" y="7340"/>
                </a:lnTo>
                <a:lnTo>
                  <a:pt x="3280460" y="0"/>
                </a:lnTo>
                <a:lnTo>
                  <a:pt x="144005" y="0"/>
                </a:lnTo>
                <a:lnTo>
                  <a:pt x="98488" y="7340"/>
                </a:lnTo>
                <a:lnTo>
                  <a:pt x="58966" y="27787"/>
                </a:lnTo>
                <a:lnTo>
                  <a:pt x="27787" y="58953"/>
                </a:lnTo>
                <a:lnTo>
                  <a:pt x="7340" y="98488"/>
                </a:lnTo>
                <a:lnTo>
                  <a:pt x="0" y="143992"/>
                </a:lnTo>
                <a:lnTo>
                  <a:pt x="0" y="1710283"/>
                </a:lnTo>
                <a:lnTo>
                  <a:pt x="7340" y="1755800"/>
                </a:lnTo>
                <a:lnTo>
                  <a:pt x="27787" y="1795335"/>
                </a:lnTo>
                <a:lnTo>
                  <a:pt x="58966" y="1826501"/>
                </a:lnTo>
                <a:lnTo>
                  <a:pt x="98488" y="1846935"/>
                </a:lnTo>
                <a:lnTo>
                  <a:pt x="144005" y="1854276"/>
                </a:lnTo>
                <a:lnTo>
                  <a:pt x="3280460" y="1854276"/>
                </a:lnTo>
                <a:lnTo>
                  <a:pt x="3325977" y="1846935"/>
                </a:lnTo>
                <a:lnTo>
                  <a:pt x="3365500" y="1826501"/>
                </a:lnTo>
                <a:lnTo>
                  <a:pt x="3396678" y="1795335"/>
                </a:lnTo>
                <a:lnTo>
                  <a:pt x="3417112" y="1755800"/>
                </a:lnTo>
                <a:lnTo>
                  <a:pt x="3424453" y="1710283"/>
                </a:lnTo>
                <a:lnTo>
                  <a:pt x="3424453" y="1006335"/>
                </a:lnTo>
                <a:lnTo>
                  <a:pt x="4317758" y="1006335"/>
                </a:lnTo>
                <a:close/>
              </a:path>
            </a:pathLst>
          </a:custGeom>
          <a:solidFill>
            <a:srgbClr val="9BD3A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5651995" y="1836775"/>
            <a:ext cx="4521200" cy="2352675"/>
          </a:xfrm>
          <a:custGeom>
            <a:avLst/>
            <a:gdLst/>
            <a:ahLst/>
            <a:cxnLst/>
            <a:rect l="l" t="t" r="r" b="b"/>
            <a:pathLst>
              <a:path w="4521200" h="2352675">
                <a:moveTo>
                  <a:pt x="4521098" y="1006322"/>
                </a:moveTo>
                <a:lnTo>
                  <a:pt x="3627818" y="449694"/>
                </a:lnTo>
                <a:lnTo>
                  <a:pt x="3627818" y="143992"/>
                </a:lnTo>
                <a:lnTo>
                  <a:pt x="3620465" y="98488"/>
                </a:lnTo>
                <a:lnTo>
                  <a:pt x="3600031" y="58953"/>
                </a:lnTo>
                <a:lnTo>
                  <a:pt x="3568852" y="27787"/>
                </a:lnTo>
                <a:lnTo>
                  <a:pt x="3529317" y="7340"/>
                </a:lnTo>
                <a:lnTo>
                  <a:pt x="3483813" y="0"/>
                </a:lnTo>
                <a:lnTo>
                  <a:pt x="144005" y="0"/>
                </a:lnTo>
                <a:lnTo>
                  <a:pt x="98488" y="7340"/>
                </a:lnTo>
                <a:lnTo>
                  <a:pt x="58953" y="27787"/>
                </a:lnTo>
                <a:lnTo>
                  <a:pt x="27774" y="58953"/>
                </a:lnTo>
                <a:lnTo>
                  <a:pt x="7340" y="98488"/>
                </a:lnTo>
                <a:lnTo>
                  <a:pt x="0" y="143992"/>
                </a:lnTo>
                <a:lnTo>
                  <a:pt x="0" y="2208580"/>
                </a:lnTo>
                <a:lnTo>
                  <a:pt x="7340" y="2254097"/>
                </a:lnTo>
                <a:lnTo>
                  <a:pt x="27774" y="2293632"/>
                </a:lnTo>
                <a:lnTo>
                  <a:pt x="58953" y="2324798"/>
                </a:lnTo>
                <a:lnTo>
                  <a:pt x="98488" y="2345232"/>
                </a:lnTo>
                <a:lnTo>
                  <a:pt x="144005" y="2352573"/>
                </a:lnTo>
                <a:lnTo>
                  <a:pt x="3483813" y="2352573"/>
                </a:lnTo>
                <a:lnTo>
                  <a:pt x="3529317" y="2345232"/>
                </a:lnTo>
                <a:lnTo>
                  <a:pt x="3568852" y="2324798"/>
                </a:lnTo>
                <a:lnTo>
                  <a:pt x="3600031" y="2293632"/>
                </a:lnTo>
                <a:lnTo>
                  <a:pt x="3620465" y="2254097"/>
                </a:lnTo>
                <a:lnTo>
                  <a:pt x="3627818" y="2208580"/>
                </a:lnTo>
                <a:lnTo>
                  <a:pt x="3627818" y="1006322"/>
                </a:lnTo>
                <a:lnTo>
                  <a:pt x="4521098" y="1006322"/>
                </a:lnTo>
                <a:close/>
              </a:path>
            </a:pathLst>
          </a:custGeom>
          <a:solidFill>
            <a:srgbClr val="9BD3A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3291954" y="4681740"/>
            <a:ext cx="4318000" cy="1458595"/>
          </a:xfrm>
          <a:custGeom>
            <a:avLst/>
            <a:gdLst/>
            <a:ahLst/>
            <a:cxnLst/>
            <a:rect l="l" t="t" r="r" b="b"/>
            <a:pathLst>
              <a:path w="4318000" h="1458595">
                <a:moveTo>
                  <a:pt x="4317758" y="1006322"/>
                </a:moveTo>
                <a:lnTo>
                  <a:pt x="3424453" y="449668"/>
                </a:lnTo>
                <a:lnTo>
                  <a:pt x="3424453" y="143992"/>
                </a:lnTo>
                <a:lnTo>
                  <a:pt x="3417100" y="98488"/>
                </a:lnTo>
                <a:lnTo>
                  <a:pt x="3396665" y="58953"/>
                </a:lnTo>
                <a:lnTo>
                  <a:pt x="3365487" y="27787"/>
                </a:lnTo>
                <a:lnTo>
                  <a:pt x="3325965" y="7340"/>
                </a:lnTo>
                <a:lnTo>
                  <a:pt x="3280448" y="0"/>
                </a:lnTo>
                <a:lnTo>
                  <a:pt x="144005" y="0"/>
                </a:lnTo>
                <a:lnTo>
                  <a:pt x="98488" y="7340"/>
                </a:lnTo>
                <a:lnTo>
                  <a:pt x="58953" y="27787"/>
                </a:lnTo>
                <a:lnTo>
                  <a:pt x="27774" y="58953"/>
                </a:lnTo>
                <a:lnTo>
                  <a:pt x="7340" y="98488"/>
                </a:lnTo>
                <a:lnTo>
                  <a:pt x="0" y="143992"/>
                </a:lnTo>
                <a:lnTo>
                  <a:pt x="0" y="1314005"/>
                </a:lnTo>
                <a:lnTo>
                  <a:pt x="7340" y="1359522"/>
                </a:lnTo>
                <a:lnTo>
                  <a:pt x="27774" y="1399057"/>
                </a:lnTo>
                <a:lnTo>
                  <a:pt x="58953" y="1430223"/>
                </a:lnTo>
                <a:lnTo>
                  <a:pt x="98488" y="1450657"/>
                </a:lnTo>
                <a:lnTo>
                  <a:pt x="144005" y="1457998"/>
                </a:lnTo>
                <a:lnTo>
                  <a:pt x="3280448" y="1457998"/>
                </a:lnTo>
                <a:lnTo>
                  <a:pt x="3325965" y="1450657"/>
                </a:lnTo>
                <a:lnTo>
                  <a:pt x="3365487" y="1430223"/>
                </a:lnTo>
                <a:lnTo>
                  <a:pt x="3396665" y="1399057"/>
                </a:lnTo>
                <a:lnTo>
                  <a:pt x="3417100" y="1359522"/>
                </a:lnTo>
                <a:lnTo>
                  <a:pt x="3424453" y="1314005"/>
                </a:lnTo>
                <a:lnTo>
                  <a:pt x="3424453" y="1006322"/>
                </a:lnTo>
                <a:lnTo>
                  <a:pt x="4317758" y="1006322"/>
                </a:lnTo>
                <a:close/>
              </a:path>
            </a:pathLst>
          </a:custGeom>
          <a:solidFill>
            <a:srgbClr val="9BD3A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5918301" y="2049703"/>
            <a:ext cx="3119120" cy="18034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29600"/>
              </a:lnSpc>
              <a:spcBef>
                <a:spcPts val="100"/>
              </a:spcBef>
            </a:pPr>
            <a:r>
              <a:rPr dirty="0" sz="1800" spc="-95">
                <a:solidFill>
                  <a:srgbClr val="231F20"/>
                </a:solidFill>
                <a:latin typeface="Arial Black"/>
                <a:cs typeface="Arial Black"/>
              </a:rPr>
              <a:t>Л</a:t>
            </a:r>
            <a:r>
              <a:rPr dirty="0" sz="1800" spc="-125">
                <a:solidFill>
                  <a:srgbClr val="231F20"/>
                </a:solidFill>
                <a:latin typeface="Arial Black"/>
                <a:cs typeface="Arial Black"/>
              </a:rPr>
              <a:t>ю</a:t>
            </a:r>
            <a:r>
              <a:rPr dirty="0" sz="1800" spc="-85">
                <a:solidFill>
                  <a:srgbClr val="231F20"/>
                </a:solidFill>
                <a:latin typeface="Arial Black"/>
                <a:cs typeface="Arial Black"/>
              </a:rPr>
              <a:t>д</a:t>
            </a:r>
            <a:r>
              <a:rPr dirty="0" sz="1800" spc="-100">
                <a:solidFill>
                  <a:srgbClr val="231F20"/>
                </a:solidFill>
                <a:latin typeface="Arial Black"/>
                <a:cs typeface="Arial Black"/>
              </a:rPr>
              <a:t>с</a:t>
            </a:r>
            <a:r>
              <a:rPr dirty="0" sz="1800" spc="-35">
                <a:solidFill>
                  <a:srgbClr val="231F20"/>
                </a:solidFill>
                <a:latin typeface="Arial Black"/>
                <a:cs typeface="Arial Black"/>
              </a:rPr>
              <a:t>тву</a:t>
            </a:r>
            <a:r>
              <a:rPr dirty="0" sz="1800" spc="-120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1800" spc="-35">
                <a:solidFill>
                  <a:srgbClr val="231F20"/>
                </a:solidFill>
                <a:latin typeface="Arial Black"/>
                <a:cs typeface="Arial Black"/>
              </a:rPr>
              <a:t>ва</a:t>
            </a:r>
            <a:r>
              <a:rPr dirty="0" sz="1800" spc="-80">
                <a:solidFill>
                  <a:srgbClr val="231F20"/>
                </a:solidFill>
                <a:latin typeface="Arial Black"/>
                <a:cs typeface="Arial Black"/>
              </a:rPr>
              <a:t>р</a:t>
            </a:r>
            <a:r>
              <a:rPr dirty="0" sz="1800" spc="-75">
                <a:solidFill>
                  <a:srgbClr val="231F20"/>
                </a:solidFill>
                <a:latin typeface="Arial Black"/>
                <a:cs typeface="Arial Black"/>
              </a:rPr>
              <a:t>т</a:t>
            </a:r>
            <a:r>
              <a:rPr dirty="0" sz="1800" spc="-50">
                <a:solidFill>
                  <a:srgbClr val="231F20"/>
                </a:solidFill>
                <a:latin typeface="Arial Black"/>
                <a:cs typeface="Arial Black"/>
              </a:rPr>
              <a:t>о</a:t>
            </a:r>
            <a:r>
              <a:rPr dirty="0" sz="1800" spc="-120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1800" spc="-55">
                <a:solidFill>
                  <a:srgbClr val="231F20"/>
                </a:solidFill>
                <a:latin typeface="Arial Black"/>
                <a:cs typeface="Arial Black"/>
              </a:rPr>
              <a:t>обм</a:t>
            </a:r>
            <a:r>
              <a:rPr dirty="0" sz="1800" spc="-80">
                <a:solidFill>
                  <a:srgbClr val="231F20"/>
                </a:solidFill>
                <a:latin typeface="Arial Black"/>
                <a:cs typeface="Arial Black"/>
              </a:rPr>
              <a:t>е</a:t>
            </a:r>
            <a:r>
              <a:rPr dirty="0" sz="1800" spc="-45">
                <a:solidFill>
                  <a:srgbClr val="231F20"/>
                </a:solidFill>
                <a:latin typeface="Arial Black"/>
                <a:cs typeface="Arial Black"/>
              </a:rPr>
              <a:t>жити  </a:t>
            </a:r>
            <a:r>
              <a:rPr dirty="0" sz="1800" spc="-35">
                <a:solidFill>
                  <a:srgbClr val="231F20"/>
                </a:solidFill>
                <a:latin typeface="Arial Black"/>
                <a:cs typeface="Arial Black"/>
              </a:rPr>
              <a:t>ви</a:t>
            </a:r>
            <a:r>
              <a:rPr dirty="0" sz="1800" spc="-70">
                <a:solidFill>
                  <a:srgbClr val="231F20"/>
                </a:solidFill>
                <a:latin typeface="Arial Black"/>
                <a:cs typeface="Arial Black"/>
              </a:rPr>
              <a:t>к</a:t>
            </a:r>
            <a:r>
              <a:rPr dirty="0" sz="1800" spc="-55">
                <a:solidFill>
                  <a:srgbClr val="231F20"/>
                </a:solidFill>
                <a:latin typeface="Arial Black"/>
                <a:cs typeface="Arial Black"/>
              </a:rPr>
              <a:t>ори</a:t>
            </a:r>
            <a:r>
              <a:rPr dirty="0" sz="1800" spc="-70">
                <a:solidFill>
                  <a:srgbClr val="231F20"/>
                </a:solidFill>
                <a:latin typeface="Arial Black"/>
                <a:cs typeface="Arial Black"/>
              </a:rPr>
              <a:t>с</a:t>
            </a:r>
            <a:r>
              <a:rPr dirty="0" sz="1800" spc="-65">
                <a:solidFill>
                  <a:srgbClr val="231F20"/>
                </a:solidFill>
                <a:latin typeface="Arial Black"/>
                <a:cs typeface="Arial Black"/>
              </a:rPr>
              <a:t>тання</a:t>
            </a:r>
            <a:r>
              <a:rPr dirty="0" sz="1800" spc="-120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1800" spc="-90">
                <a:solidFill>
                  <a:srgbClr val="231F20"/>
                </a:solidFill>
                <a:latin typeface="Arial Black"/>
                <a:cs typeface="Arial Black"/>
              </a:rPr>
              <a:t>і</a:t>
            </a:r>
            <a:r>
              <a:rPr dirty="0" sz="1800" spc="-120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1800" spc="-5">
                <a:solidFill>
                  <a:srgbClr val="231F20"/>
                </a:solidFill>
                <a:latin typeface="Arial Black"/>
                <a:cs typeface="Arial Black"/>
              </a:rPr>
              <a:t>р</a:t>
            </a:r>
            <a:r>
              <a:rPr dirty="0" sz="1800" spc="-20">
                <a:solidFill>
                  <a:srgbClr val="231F20"/>
                </a:solidFill>
                <a:latin typeface="Arial Black"/>
                <a:cs typeface="Arial Black"/>
              </a:rPr>
              <a:t>о</a:t>
            </a:r>
            <a:r>
              <a:rPr dirty="0" sz="1800" spc="-80">
                <a:solidFill>
                  <a:srgbClr val="231F20"/>
                </a:solidFill>
                <a:latin typeface="Arial Black"/>
                <a:cs typeface="Arial Black"/>
              </a:rPr>
              <a:t>зви</a:t>
            </a:r>
            <a:r>
              <a:rPr dirty="0" sz="1800" spc="-105">
                <a:solidFill>
                  <a:srgbClr val="231F20"/>
                </a:solidFill>
                <a:latin typeface="Arial Black"/>
                <a:cs typeface="Arial Black"/>
              </a:rPr>
              <a:t>т</a:t>
            </a:r>
            <a:r>
              <a:rPr dirty="0" sz="1800" spc="-50">
                <a:solidFill>
                  <a:srgbClr val="231F20"/>
                </a:solidFill>
                <a:latin typeface="Arial Black"/>
                <a:cs typeface="Arial Black"/>
              </a:rPr>
              <a:t>ок  </a:t>
            </a:r>
            <a:r>
              <a:rPr dirty="0" sz="1800" spc="-120">
                <a:solidFill>
                  <a:srgbClr val="231F20"/>
                </a:solidFill>
                <a:latin typeface="Arial Black"/>
                <a:cs typeface="Arial Black"/>
              </a:rPr>
              <a:t>ШІ,</a:t>
            </a:r>
            <a:r>
              <a:rPr dirty="0" sz="1800" spc="-120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1800" spc="-90">
                <a:solidFill>
                  <a:srgbClr val="231F20"/>
                </a:solidFill>
                <a:latin typeface="Arial Black"/>
                <a:cs typeface="Arial Black"/>
              </a:rPr>
              <a:t>оскільки</a:t>
            </a:r>
            <a:r>
              <a:rPr dirty="0" sz="1800" spc="-120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1800" spc="-50">
                <a:solidFill>
                  <a:srgbClr val="231F20"/>
                </a:solidFill>
                <a:latin typeface="Arial Black"/>
                <a:cs typeface="Arial Black"/>
              </a:rPr>
              <a:t>він</a:t>
            </a:r>
            <a:r>
              <a:rPr dirty="0" sz="1800" spc="-120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1800" spc="-75">
                <a:solidFill>
                  <a:srgbClr val="231F20"/>
                </a:solidFill>
                <a:latin typeface="Arial Black"/>
                <a:cs typeface="Arial Black"/>
              </a:rPr>
              <a:t>м</a:t>
            </a:r>
            <a:r>
              <a:rPr dirty="0" sz="1800" spc="-95">
                <a:solidFill>
                  <a:srgbClr val="231F20"/>
                </a:solidFill>
                <a:latin typeface="Arial Black"/>
                <a:cs typeface="Arial Black"/>
              </a:rPr>
              <a:t>о</a:t>
            </a:r>
            <a:r>
              <a:rPr dirty="0" sz="1800" spc="-170">
                <a:solidFill>
                  <a:srgbClr val="231F20"/>
                </a:solidFill>
                <a:latin typeface="Arial Black"/>
                <a:cs typeface="Arial Black"/>
              </a:rPr>
              <a:t>ж</a:t>
            </a:r>
            <a:r>
              <a:rPr dirty="0" sz="1800" spc="-50">
                <a:solidFill>
                  <a:srgbClr val="231F20"/>
                </a:solidFill>
                <a:latin typeface="Arial Black"/>
                <a:cs typeface="Arial Black"/>
              </a:rPr>
              <a:t>е  </a:t>
            </a:r>
            <a:r>
              <a:rPr dirty="0" sz="1800" spc="-20">
                <a:solidFill>
                  <a:srgbClr val="231F20"/>
                </a:solidFill>
                <a:latin typeface="Arial Black"/>
                <a:cs typeface="Arial Black"/>
              </a:rPr>
              <a:t>вийти</a:t>
            </a:r>
            <a:r>
              <a:rPr dirty="0" sz="1800" spc="-120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1800" spc="-45">
                <a:solidFill>
                  <a:srgbClr val="231F20"/>
                </a:solidFill>
                <a:latin typeface="Arial Black"/>
                <a:cs typeface="Arial Black"/>
              </a:rPr>
              <a:t>з-під</a:t>
            </a:r>
            <a:r>
              <a:rPr dirty="0" sz="1800" spc="-120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1800" spc="-114">
                <a:solidFill>
                  <a:srgbClr val="231F20"/>
                </a:solidFill>
                <a:latin typeface="Arial Black"/>
                <a:cs typeface="Arial Black"/>
              </a:rPr>
              <a:t>к</a:t>
            </a:r>
            <a:r>
              <a:rPr dirty="0" sz="1800" spc="-30">
                <a:solidFill>
                  <a:srgbClr val="231F20"/>
                </a:solidFill>
                <a:latin typeface="Arial Black"/>
                <a:cs typeface="Arial Black"/>
              </a:rPr>
              <a:t>онтр</a:t>
            </a:r>
            <a:r>
              <a:rPr dirty="0" sz="1800" spc="-40">
                <a:solidFill>
                  <a:srgbClr val="231F20"/>
                </a:solidFill>
                <a:latin typeface="Arial Black"/>
                <a:cs typeface="Arial Black"/>
              </a:rPr>
              <a:t>о</a:t>
            </a:r>
            <a:r>
              <a:rPr dirty="0" sz="1800" spc="-160">
                <a:solidFill>
                  <a:srgbClr val="231F20"/>
                </a:solidFill>
                <a:latin typeface="Arial Black"/>
                <a:cs typeface="Arial Black"/>
              </a:rPr>
              <a:t>лю</a:t>
            </a:r>
            <a:r>
              <a:rPr dirty="0" sz="1800" spc="-120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1800" spc="-70">
                <a:solidFill>
                  <a:srgbClr val="231F20"/>
                </a:solidFill>
                <a:latin typeface="Arial Black"/>
                <a:cs typeface="Arial Black"/>
              </a:rPr>
              <a:t>та  </a:t>
            </a:r>
            <a:r>
              <a:rPr dirty="0" sz="1800" spc="-85">
                <a:solidFill>
                  <a:srgbClr val="231F20"/>
                </a:solidFill>
                <a:latin typeface="Arial Black"/>
                <a:cs typeface="Arial Black"/>
              </a:rPr>
              <a:t>завдати</a:t>
            </a:r>
            <a:r>
              <a:rPr dirty="0" sz="1800" spc="-120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1800" spc="-60">
                <a:solidFill>
                  <a:srgbClr val="231F20"/>
                </a:solidFill>
                <a:latin typeface="Arial Black"/>
                <a:cs typeface="Arial Black"/>
              </a:rPr>
              <a:t>ш</a:t>
            </a:r>
            <a:r>
              <a:rPr dirty="0" sz="1800" spc="-75">
                <a:solidFill>
                  <a:srgbClr val="231F20"/>
                </a:solidFill>
                <a:latin typeface="Arial Black"/>
                <a:cs typeface="Arial Black"/>
              </a:rPr>
              <a:t>к</a:t>
            </a:r>
            <a:r>
              <a:rPr dirty="0" sz="1800" spc="-60">
                <a:solidFill>
                  <a:srgbClr val="231F20"/>
                </a:solidFill>
                <a:latin typeface="Arial Black"/>
                <a:cs typeface="Arial Black"/>
              </a:rPr>
              <a:t>о</a:t>
            </a:r>
            <a:r>
              <a:rPr dirty="0" sz="1800" spc="-10">
                <a:solidFill>
                  <a:srgbClr val="231F20"/>
                </a:solidFill>
                <a:latin typeface="Arial Black"/>
                <a:cs typeface="Arial Black"/>
              </a:rPr>
              <a:t>ди</a:t>
            </a:r>
            <a:r>
              <a:rPr dirty="0" sz="1800" spc="-120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1800" spc="-135">
                <a:solidFill>
                  <a:srgbClr val="231F20"/>
                </a:solidFill>
                <a:latin typeface="Arial Black"/>
                <a:cs typeface="Arial Black"/>
              </a:rPr>
              <a:t>л</a:t>
            </a:r>
            <a:r>
              <a:rPr dirty="0" sz="1800" spc="-195">
                <a:solidFill>
                  <a:srgbClr val="231F20"/>
                </a:solidFill>
                <a:latin typeface="Arial Black"/>
                <a:cs typeface="Arial Black"/>
              </a:rPr>
              <a:t>ю</a:t>
            </a:r>
            <a:r>
              <a:rPr dirty="0" sz="1800" spc="-75">
                <a:solidFill>
                  <a:srgbClr val="231F20"/>
                </a:solidFill>
                <a:latin typeface="Arial Black"/>
                <a:cs typeface="Arial Black"/>
              </a:rPr>
              <a:t>дям.</a:t>
            </a:r>
            <a:endParaRPr sz="1800">
              <a:latin typeface="Arial Black"/>
              <a:cs typeface="Arial Black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040997" y="2273363"/>
            <a:ext cx="2847340" cy="1447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29600"/>
              </a:lnSpc>
              <a:spcBef>
                <a:spcPts val="100"/>
              </a:spcBef>
            </a:pPr>
            <a:r>
              <a:rPr dirty="0" sz="1800" spc="-85">
                <a:solidFill>
                  <a:srgbClr val="231F20"/>
                </a:solidFill>
                <a:latin typeface="Arial Black"/>
                <a:cs typeface="Arial Black"/>
              </a:rPr>
              <a:t>Нау</a:t>
            </a:r>
            <a:r>
              <a:rPr dirty="0" sz="1800" spc="-110">
                <a:solidFill>
                  <a:srgbClr val="231F20"/>
                </a:solidFill>
                <a:latin typeface="Arial Black"/>
                <a:cs typeface="Arial Black"/>
              </a:rPr>
              <a:t>к</a:t>
            </a:r>
            <a:r>
              <a:rPr dirty="0" sz="1800" spc="-35">
                <a:solidFill>
                  <a:srgbClr val="231F20"/>
                </a:solidFill>
                <a:latin typeface="Arial Black"/>
                <a:cs typeface="Arial Black"/>
              </a:rPr>
              <a:t>овцям</a:t>
            </a:r>
            <a:r>
              <a:rPr dirty="0" sz="1800" spc="-120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1800" spc="-35">
                <a:solidFill>
                  <a:srgbClr val="231F20"/>
                </a:solidFill>
                <a:latin typeface="Arial Black"/>
                <a:cs typeface="Arial Black"/>
              </a:rPr>
              <a:t>ва</a:t>
            </a:r>
            <a:r>
              <a:rPr dirty="0" sz="1800" spc="-80">
                <a:solidFill>
                  <a:srgbClr val="231F20"/>
                </a:solidFill>
                <a:latin typeface="Arial Black"/>
                <a:cs typeface="Arial Black"/>
              </a:rPr>
              <a:t>р</a:t>
            </a:r>
            <a:r>
              <a:rPr dirty="0" sz="1800" spc="-75">
                <a:solidFill>
                  <a:srgbClr val="231F20"/>
                </a:solidFill>
                <a:latin typeface="Arial Black"/>
                <a:cs typeface="Arial Black"/>
              </a:rPr>
              <a:t>т</a:t>
            </a:r>
            <a:r>
              <a:rPr dirty="0" sz="1800" spc="-35">
                <a:solidFill>
                  <a:srgbClr val="231F20"/>
                </a:solidFill>
                <a:latin typeface="Arial Black"/>
                <a:cs typeface="Arial Black"/>
              </a:rPr>
              <a:t>о  </a:t>
            </a:r>
            <a:r>
              <a:rPr dirty="0" sz="1800" spc="-5">
                <a:solidFill>
                  <a:srgbClr val="231F20"/>
                </a:solidFill>
                <a:latin typeface="Arial Black"/>
                <a:cs typeface="Arial Black"/>
              </a:rPr>
              <a:t>р</a:t>
            </a:r>
            <a:r>
              <a:rPr dirty="0" sz="1800" spc="-20">
                <a:solidFill>
                  <a:srgbClr val="231F20"/>
                </a:solidFill>
                <a:latin typeface="Arial Black"/>
                <a:cs typeface="Arial Black"/>
              </a:rPr>
              <a:t>о</a:t>
            </a:r>
            <a:r>
              <a:rPr dirty="0" sz="1800" spc="-70">
                <a:solidFill>
                  <a:srgbClr val="231F20"/>
                </a:solidFill>
                <a:latin typeface="Arial Black"/>
                <a:cs typeface="Arial Black"/>
              </a:rPr>
              <a:t>звивати</a:t>
            </a:r>
            <a:r>
              <a:rPr dirty="0" sz="1800" spc="-120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1800" spc="-120">
                <a:solidFill>
                  <a:srgbClr val="231F20"/>
                </a:solidFill>
                <a:latin typeface="Arial Black"/>
                <a:cs typeface="Arial Black"/>
              </a:rPr>
              <a:t>ШІ,</a:t>
            </a:r>
            <a:r>
              <a:rPr dirty="0" sz="1800" spc="-120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1800" spc="-85">
                <a:solidFill>
                  <a:srgbClr val="231F20"/>
                </a:solidFill>
                <a:latin typeface="Arial Black"/>
                <a:cs typeface="Arial Black"/>
              </a:rPr>
              <a:t>оскільки  </a:t>
            </a:r>
            <a:r>
              <a:rPr dirty="0" sz="1800" spc="-50">
                <a:solidFill>
                  <a:srgbClr val="231F20"/>
                </a:solidFill>
                <a:latin typeface="Arial Black"/>
                <a:cs typeface="Arial Black"/>
              </a:rPr>
              <a:t>він</a:t>
            </a:r>
            <a:r>
              <a:rPr dirty="0" sz="1800" spc="-120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1800" spc="-190">
                <a:solidFill>
                  <a:srgbClr val="231F20"/>
                </a:solidFill>
                <a:latin typeface="Arial Black"/>
                <a:cs typeface="Arial Black"/>
              </a:rPr>
              <a:t>с</a:t>
            </a:r>
            <a:r>
              <a:rPr dirty="0" sz="1800" spc="-70">
                <a:solidFill>
                  <a:srgbClr val="231F20"/>
                </a:solidFill>
                <a:latin typeface="Arial Black"/>
                <a:cs typeface="Arial Black"/>
              </a:rPr>
              <a:t>у</a:t>
            </a:r>
            <a:r>
              <a:rPr dirty="0" sz="1800" spc="-15">
                <a:solidFill>
                  <a:srgbClr val="231F20"/>
                </a:solidFill>
                <a:latin typeface="Arial Black"/>
                <a:cs typeface="Arial Black"/>
              </a:rPr>
              <a:t>т</a:t>
            </a:r>
            <a:r>
              <a:rPr dirty="0" sz="1800" spc="-75">
                <a:solidFill>
                  <a:srgbClr val="231F20"/>
                </a:solidFill>
                <a:latin typeface="Arial Black"/>
                <a:cs typeface="Arial Black"/>
              </a:rPr>
              <a:t>т</a:t>
            </a:r>
            <a:r>
              <a:rPr dirty="0" sz="1800" spc="-75">
                <a:solidFill>
                  <a:srgbClr val="231F20"/>
                </a:solidFill>
                <a:latin typeface="Arial Black"/>
                <a:cs typeface="Arial Black"/>
              </a:rPr>
              <a:t>єво</a:t>
            </a:r>
            <a:r>
              <a:rPr dirty="0" sz="1800" spc="-120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1800" spc="-20">
                <a:solidFill>
                  <a:srgbClr val="231F20"/>
                </a:solidFill>
                <a:latin typeface="Arial Black"/>
                <a:cs typeface="Arial Black"/>
              </a:rPr>
              <a:t>пок</a:t>
            </a:r>
            <a:r>
              <a:rPr dirty="0" sz="1800" spc="-30">
                <a:solidFill>
                  <a:srgbClr val="231F20"/>
                </a:solidFill>
                <a:latin typeface="Arial Black"/>
                <a:cs typeface="Arial Black"/>
              </a:rPr>
              <a:t>р</a:t>
            </a:r>
            <a:r>
              <a:rPr dirty="0" sz="1800" spc="-95">
                <a:solidFill>
                  <a:srgbClr val="231F20"/>
                </a:solidFill>
                <a:latin typeface="Arial Black"/>
                <a:cs typeface="Arial Black"/>
              </a:rPr>
              <a:t>ащ</a:t>
            </a:r>
            <a:r>
              <a:rPr dirty="0" sz="1800" spc="-100">
                <a:solidFill>
                  <a:srgbClr val="231F20"/>
                </a:solidFill>
                <a:latin typeface="Arial Black"/>
                <a:cs typeface="Arial Black"/>
              </a:rPr>
              <a:t>у</a:t>
            </a:r>
            <a:r>
              <a:rPr dirty="0" sz="1800" spc="-110">
                <a:solidFill>
                  <a:srgbClr val="231F20"/>
                </a:solidFill>
                <a:latin typeface="Arial Black"/>
                <a:cs typeface="Arial Black"/>
              </a:rPr>
              <a:t>є  </a:t>
            </a:r>
            <a:r>
              <a:rPr dirty="0" sz="1800" spc="-90">
                <a:solidFill>
                  <a:srgbClr val="231F20"/>
                </a:solidFill>
                <a:latin typeface="Arial Black"/>
                <a:cs typeface="Arial Black"/>
              </a:rPr>
              <a:t>які</a:t>
            </a:r>
            <a:r>
              <a:rPr dirty="0" sz="1800" spc="-125">
                <a:solidFill>
                  <a:srgbClr val="231F20"/>
                </a:solidFill>
                <a:latin typeface="Arial Black"/>
                <a:cs typeface="Arial Black"/>
              </a:rPr>
              <a:t>с</a:t>
            </a:r>
            <a:r>
              <a:rPr dirty="0" sz="1800" spc="-55">
                <a:solidFill>
                  <a:srgbClr val="231F20"/>
                </a:solidFill>
                <a:latin typeface="Arial Black"/>
                <a:cs typeface="Arial Black"/>
              </a:rPr>
              <a:t>ть</a:t>
            </a:r>
            <a:r>
              <a:rPr dirty="0" sz="1800" spc="-120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1800" spc="-70">
                <a:solidFill>
                  <a:srgbClr val="231F20"/>
                </a:solidFill>
                <a:latin typeface="Arial Black"/>
                <a:cs typeface="Arial Black"/>
              </a:rPr>
              <a:t>жи</a:t>
            </a:r>
            <a:r>
              <a:rPr dirty="0" sz="1800" spc="-30">
                <a:solidFill>
                  <a:srgbClr val="231F20"/>
                </a:solidFill>
                <a:latin typeface="Arial Black"/>
                <a:cs typeface="Arial Black"/>
              </a:rPr>
              <a:t>т</a:t>
            </a:r>
            <a:r>
              <a:rPr dirty="0" sz="1800" spc="-50">
                <a:solidFill>
                  <a:srgbClr val="231F20"/>
                </a:solidFill>
                <a:latin typeface="Arial Black"/>
                <a:cs typeface="Arial Black"/>
              </a:rPr>
              <a:t>т</a:t>
            </a:r>
            <a:r>
              <a:rPr dirty="0" sz="1800" spc="-25">
                <a:solidFill>
                  <a:srgbClr val="231F20"/>
                </a:solidFill>
                <a:latin typeface="Arial Black"/>
                <a:cs typeface="Arial Black"/>
              </a:rPr>
              <a:t>я</a:t>
            </a:r>
            <a:r>
              <a:rPr dirty="0" sz="1800" spc="-120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1800" spc="-135">
                <a:solidFill>
                  <a:srgbClr val="231F20"/>
                </a:solidFill>
                <a:latin typeface="Arial Black"/>
                <a:cs typeface="Arial Black"/>
              </a:rPr>
              <a:t>л</a:t>
            </a:r>
            <a:r>
              <a:rPr dirty="0" sz="1800" spc="-195">
                <a:solidFill>
                  <a:srgbClr val="231F20"/>
                </a:solidFill>
                <a:latin typeface="Arial Black"/>
                <a:cs typeface="Arial Black"/>
              </a:rPr>
              <a:t>ю</a:t>
            </a:r>
            <a:r>
              <a:rPr dirty="0" sz="1800" spc="-70">
                <a:solidFill>
                  <a:srgbClr val="231F20"/>
                </a:solidFill>
                <a:latin typeface="Arial Black"/>
                <a:cs typeface="Arial Black"/>
              </a:rPr>
              <a:t>дей.</a:t>
            </a:r>
            <a:endParaRPr sz="1800">
              <a:latin typeface="Arial Black"/>
              <a:cs typeface="Arial Black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493541" y="4803495"/>
            <a:ext cx="2989580" cy="10922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just" marL="12700" marR="5080">
              <a:lnSpc>
                <a:spcPct val="129600"/>
              </a:lnSpc>
              <a:spcBef>
                <a:spcPts val="100"/>
              </a:spcBef>
            </a:pPr>
            <a:r>
              <a:rPr dirty="0" sz="1800" spc="-80">
                <a:solidFill>
                  <a:srgbClr val="231F20"/>
                </a:solidFill>
                <a:latin typeface="Arial Black"/>
                <a:cs typeface="Arial Black"/>
              </a:rPr>
              <a:t>ШІ</a:t>
            </a:r>
            <a:r>
              <a:rPr dirty="0" sz="1800" spc="-120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1800" spc="-35">
                <a:solidFill>
                  <a:srgbClr val="231F20"/>
                </a:solidFill>
                <a:latin typeface="Arial Black"/>
                <a:cs typeface="Arial Black"/>
              </a:rPr>
              <a:t>ва</a:t>
            </a:r>
            <a:r>
              <a:rPr dirty="0" sz="1800" spc="-80">
                <a:solidFill>
                  <a:srgbClr val="231F20"/>
                </a:solidFill>
                <a:latin typeface="Arial Black"/>
                <a:cs typeface="Arial Black"/>
              </a:rPr>
              <a:t>р</a:t>
            </a:r>
            <a:r>
              <a:rPr dirty="0" sz="1800" spc="-75">
                <a:solidFill>
                  <a:srgbClr val="231F20"/>
                </a:solidFill>
                <a:latin typeface="Arial Black"/>
                <a:cs typeface="Arial Black"/>
              </a:rPr>
              <a:t>т</a:t>
            </a:r>
            <a:r>
              <a:rPr dirty="0" sz="1800" spc="-50">
                <a:solidFill>
                  <a:srgbClr val="231F20"/>
                </a:solidFill>
                <a:latin typeface="Arial Black"/>
                <a:cs typeface="Arial Black"/>
              </a:rPr>
              <a:t>о</a:t>
            </a:r>
            <a:r>
              <a:rPr dirty="0" sz="1800" spc="-120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1800" spc="-5">
                <a:solidFill>
                  <a:srgbClr val="231F20"/>
                </a:solidFill>
                <a:latin typeface="Arial Black"/>
                <a:cs typeface="Arial Black"/>
              </a:rPr>
              <a:t>р</a:t>
            </a:r>
            <a:r>
              <a:rPr dirty="0" sz="1800" spc="-20">
                <a:solidFill>
                  <a:srgbClr val="231F20"/>
                </a:solidFill>
                <a:latin typeface="Arial Black"/>
                <a:cs typeface="Arial Black"/>
              </a:rPr>
              <a:t>о</a:t>
            </a:r>
            <a:r>
              <a:rPr dirty="0" sz="1800" spc="-85">
                <a:solidFill>
                  <a:srgbClr val="231F20"/>
                </a:solidFill>
                <a:latin typeface="Arial Black"/>
                <a:cs typeface="Arial Black"/>
              </a:rPr>
              <a:t>звивати,</a:t>
            </a:r>
            <a:r>
              <a:rPr dirty="0" sz="1800" spc="-120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1800" spc="-95">
                <a:solidFill>
                  <a:srgbClr val="231F20"/>
                </a:solidFill>
                <a:latin typeface="Arial Black"/>
                <a:cs typeface="Arial Black"/>
              </a:rPr>
              <a:t>але  </a:t>
            </a:r>
            <a:r>
              <a:rPr dirty="0" sz="1800" spc="-40">
                <a:solidFill>
                  <a:srgbClr val="231F20"/>
                </a:solidFill>
                <a:latin typeface="Arial Black"/>
                <a:cs typeface="Arial Black"/>
              </a:rPr>
              <a:t>нап</a:t>
            </a:r>
            <a:r>
              <a:rPr dirty="0" sz="1800" spc="-45">
                <a:solidFill>
                  <a:srgbClr val="231F20"/>
                </a:solidFill>
                <a:latin typeface="Arial Black"/>
                <a:cs typeface="Arial Black"/>
              </a:rPr>
              <a:t>р</a:t>
            </a:r>
            <a:r>
              <a:rPr dirty="0" sz="1800" spc="-75">
                <a:solidFill>
                  <a:srgbClr val="231F20"/>
                </a:solidFill>
                <a:latin typeface="Arial Black"/>
                <a:cs typeface="Arial Black"/>
              </a:rPr>
              <a:t>ацювати</a:t>
            </a:r>
            <a:r>
              <a:rPr dirty="0" sz="1800" spc="-120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1800" spc="-90">
                <a:solidFill>
                  <a:srgbClr val="231F20"/>
                </a:solidFill>
                <a:latin typeface="Arial Black"/>
                <a:cs typeface="Arial Black"/>
              </a:rPr>
              <a:t>м</a:t>
            </a:r>
            <a:r>
              <a:rPr dirty="0" sz="1800" spc="-100">
                <a:solidFill>
                  <a:srgbClr val="231F20"/>
                </a:solidFill>
                <a:latin typeface="Arial Black"/>
                <a:cs typeface="Arial Black"/>
              </a:rPr>
              <a:t>е</a:t>
            </a:r>
            <a:r>
              <a:rPr dirty="0" sz="1800" spc="-250">
                <a:solidFill>
                  <a:srgbClr val="231F20"/>
                </a:solidFill>
                <a:latin typeface="Arial Black"/>
                <a:cs typeface="Arial Black"/>
              </a:rPr>
              <a:t>х</a:t>
            </a:r>
            <a:r>
              <a:rPr dirty="0" sz="1800" spc="-120">
                <a:solidFill>
                  <a:srgbClr val="231F20"/>
                </a:solidFill>
                <a:latin typeface="Arial Black"/>
                <a:cs typeface="Arial Black"/>
              </a:rPr>
              <a:t>ан</a:t>
            </a:r>
            <a:r>
              <a:rPr dirty="0" sz="1800" spc="-80">
                <a:solidFill>
                  <a:srgbClr val="231F20"/>
                </a:solidFill>
                <a:latin typeface="Arial Black"/>
                <a:cs typeface="Arial Black"/>
              </a:rPr>
              <a:t>і</a:t>
            </a:r>
            <a:r>
              <a:rPr dirty="0" sz="1800" spc="-95">
                <a:solidFill>
                  <a:srgbClr val="231F20"/>
                </a:solidFill>
                <a:latin typeface="Arial Black"/>
                <a:cs typeface="Arial Black"/>
              </a:rPr>
              <a:t>зми  </a:t>
            </a:r>
            <a:r>
              <a:rPr dirty="0" sz="1800" spc="-40">
                <a:solidFill>
                  <a:srgbClr val="231F20"/>
                </a:solidFill>
                <a:latin typeface="Arial Black"/>
                <a:cs typeface="Arial Black"/>
              </a:rPr>
              <a:t>йо</a:t>
            </a:r>
            <a:r>
              <a:rPr dirty="0" sz="1800" spc="-75">
                <a:solidFill>
                  <a:srgbClr val="231F20"/>
                </a:solidFill>
                <a:latin typeface="Arial Black"/>
                <a:cs typeface="Arial Black"/>
              </a:rPr>
              <a:t>г</a:t>
            </a:r>
            <a:r>
              <a:rPr dirty="0" sz="1800" spc="-50">
                <a:solidFill>
                  <a:srgbClr val="231F20"/>
                </a:solidFill>
                <a:latin typeface="Arial Black"/>
                <a:cs typeface="Arial Black"/>
              </a:rPr>
              <a:t>о</a:t>
            </a:r>
            <a:r>
              <a:rPr dirty="0" sz="1800" spc="-120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1800" spc="-114">
                <a:solidFill>
                  <a:srgbClr val="231F20"/>
                </a:solidFill>
                <a:latin typeface="Arial Black"/>
                <a:cs typeface="Arial Black"/>
              </a:rPr>
              <a:t>к</a:t>
            </a:r>
            <a:r>
              <a:rPr dirty="0" sz="1800" spc="-30">
                <a:solidFill>
                  <a:srgbClr val="231F20"/>
                </a:solidFill>
                <a:latin typeface="Arial Black"/>
                <a:cs typeface="Arial Black"/>
              </a:rPr>
              <a:t>онтр</a:t>
            </a:r>
            <a:r>
              <a:rPr dirty="0" sz="1800" spc="-40">
                <a:solidFill>
                  <a:srgbClr val="231F20"/>
                </a:solidFill>
                <a:latin typeface="Arial Black"/>
                <a:cs typeface="Arial Black"/>
              </a:rPr>
              <a:t>о</a:t>
            </a:r>
            <a:r>
              <a:rPr dirty="0" sz="1800" spc="-135">
                <a:solidFill>
                  <a:srgbClr val="231F20"/>
                </a:solidFill>
                <a:latin typeface="Arial Black"/>
                <a:cs typeface="Arial Black"/>
              </a:rPr>
              <a:t>л</a:t>
            </a:r>
            <a:r>
              <a:rPr dirty="0" sz="1800" spc="-210">
                <a:solidFill>
                  <a:srgbClr val="231F20"/>
                </a:solidFill>
                <a:latin typeface="Arial Black"/>
                <a:cs typeface="Arial Black"/>
              </a:rPr>
              <a:t>ю</a:t>
            </a:r>
            <a:r>
              <a:rPr dirty="0" sz="1800" spc="-195">
                <a:solidFill>
                  <a:srgbClr val="231F20"/>
                </a:solidFill>
                <a:latin typeface="Arial Black"/>
                <a:cs typeface="Arial Black"/>
              </a:rPr>
              <a:t>.</a:t>
            </a:r>
            <a:endParaRPr sz="1800">
              <a:latin typeface="Arial Black"/>
              <a:cs typeface="Arial Black"/>
            </a:endParaRPr>
          </a:p>
        </p:txBody>
      </p:sp>
      <p:grpSp>
        <p:nvGrpSpPr>
          <p:cNvPr id="9" name="object 9"/>
          <p:cNvGrpSpPr/>
          <p:nvPr/>
        </p:nvGrpSpPr>
        <p:grpSpPr>
          <a:xfrm>
            <a:off x="0" y="6615010"/>
            <a:ext cx="10692130" cy="588645"/>
            <a:chOff x="0" y="6615010"/>
            <a:chExt cx="10692130" cy="588645"/>
          </a:xfrm>
        </p:grpSpPr>
        <p:sp>
          <p:nvSpPr>
            <p:cNvPr id="10" name="object 10"/>
            <p:cNvSpPr/>
            <p:nvPr/>
          </p:nvSpPr>
          <p:spPr>
            <a:xfrm>
              <a:off x="0" y="6615010"/>
              <a:ext cx="1058545" cy="588645"/>
            </a:xfrm>
            <a:custGeom>
              <a:avLst/>
              <a:gdLst/>
              <a:ahLst/>
              <a:cxnLst/>
              <a:rect l="l" t="t" r="r" b="b"/>
              <a:pathLst>
                <a:path w="1058545" h="588645">
                  <a:moveTo>
                    <a:pt x="1058392" y="0"/>
                  </a:moveTo>
                  <a:lnTo>
                    <a:pt x="0" y="0"/>
                  </a:lnTo>
                  <a:lnTo>
                    <a:pt x="0" y="588048"/>
                  </a:lnTo>
                  <a:lnTo>
                    <a:pt x="1058392" y="588048"/>
                  </a:lnTo>
                  <a:lnTo>
                    <a:pt x="1058392" y="0"/>
                  </a:lnTo>
                  <a:close/>
                </a:path>
              </a:pathLst>
            </a:custGeom>
            <a:solidFill>
              <a:srgbClr val="61578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1" name="object 11"/>
            <p:cNvSpPr/>
            <p:nvPr/>
          </p:nvSpPr>
          <p:spPr>
            <a:xfrm>
              <a:off x="1058405" y="6615010"/>
              <a:ext cx="9634220" cy="588645"/>
            </a:xfrm>
            <a:custGeom>
              <a:avLst/>
              <a:gdLst/>
              <a:ahLst/>
              <a:cxnLst/>
              <a:rect l="l" t="t" r="r" b="b"/>
              <a:pathLst>
                <a:path w="9634220" h="588645">
                  <a:moveTo>
                    <a:pt x="9633598" y="543052"/>
                  </a:moveTo>
                  <a:lnTo>
                    <a:pt x="0" y="543052"/>
                  </a:lnTo>
                  <a:lnTo>
                    <a:pt x="0" y="588048"/>
                  </a:lnTo>
                  <a:lnTo>
                    <a:pt x="9633598" y="588048"/>
                  </a:lnTo>
                  <a:lnTo>
                    <a:pt x="9633598" y="543052"/>
                  </a:lnTo>
                  <a:close/>
                </a:path>
                <a:path w="9634220" h="588645">
                  <a:moveTo>
                    <a:pt x="9633598" y="0"/>
                  </a:moveTo>
                  <a:lnTo>
                    <a:pt x="0" y="0"/>
                  </a:lnTo>
                  <a:lnTo>
                    <a:pt x="0" y="44996"/>
                  </a:lnTo>
                  <a:lnTo>
                    <a:pt x="9633598" y="44996"/>
                  </a:lnTo>
                  <a:lnTo>
                    <a:pt x="9633598" y="0"/>
                  </a:lnTo>
                  <a:close/>
                </a:path>
              </a:pathLst>
            </a:custGeom>
            <a:solidFill>
              <a:srgbClr val="42BB93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12" name="object 12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8745143" y="6722391"/>
              <a:ext cx="758761" cy="317573"/>
            </a:xfrm>
            <a:prstGeom prst="rect">
              <a:avLst/>
            </a:prstGeom>
          </p:spPr>
        </p:pic>
        <p:pic>
          <p:nvPicPr>
            <p:cNvPr id="13" name="object 13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775447" y="6725246"/>
              <a:ext cx="732920" cy="384340"/>
            </a:xfrm>
            <a:prstGeom prst="rect">
              <a:avLst/>
            </a:prstGeom>
          </p:spPr>
        </p:pic>
        <p:pic>
          <p:nvPicPr>
            <p:cNvPr id="14" name="object 14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9597593" y="6674802"/>
              <a:ext cx="575487" cy="505028"/>
            </a:xfrm>
            <a:prstGeom prst="rect">
              <a:avLst/>
            </a:prstGeom>
          </p:spPr>
        </p:pic>
      </p:grpSp>
      <p:sp>
        <p:nvSpPr>
          <p:cNvPr id="15" name="object 15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4445" rIns="0" bIns="0" rtlCol="0" vert="horz">
            <a:spAutoFit/>
          </a:bodyPr>
          <a:lstStyle/>
          <a:p>
            <a:pPr marL="50165">
              <a:lnSpc>
                <a:spcPct val="100000"/>
              </a:lnSpc>
              <a:spcBef>
                <a:spcPts val="35"/>
              </a:spcBef>
            </a:pPr>
            <a:fld id="{81D60167-4931-47E6-BA6A-407CBD079E47}" type="slidenum">
              <a:rPr dirty="0" spc="-80"/>
              <a:t>32</a:t>
            </a:fld>
          </a:p>
        </p:txBody>
      </p:sp>
      <p:sp>
        <p:nvSpPr>
          <p:cNvPr id="16" name="object 16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2349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85"/>
              </a:spcBef>
            </a:pPr>
            <a:r>
              <a:rPr dirty="0" spc="140"/>
              <a:t>М</a:t>
            </a:r>
            <a:r>
              <a:rPr dirty="0" spc="90"/>
              <a:t>о</a:t>
            </a:r>
            <a:r>
              <a:rPr dirty="0" spc="15"/>
              <a:t>д</a:t>
            </a:r>
            <a:r>
              <a:rPr dirty="0" spc="-30"/>
              <a:t>у</a:t>
            </a:r>
            <a:r>
              <a:rPr dirty="0" spc="15"/>
              <a:t>ль</a:t>
            </a:r>
            <a:r>
              <a:rPr dirty="0" spc="-135"/>
              <a:t> </a:t>
            </a:r>
            <a:r>
              <a:rPr dirty="0" spc="-100"/>
              <a:t>5</a:t>
            </a:r>
          </a:p>
        </p:txBody>
      </p:sp>
      <p:sp>
        <p:nvSpPr>
          <p:cNvPr id="17" name="object 17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571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45"/>
              </a:spcBef>
            </a:pPr>
            <a:r>
              <a:rPr dirty="0" spc="40"/>
              <a:t>Національний</a:t>
            </a:r>
            <a:r>
              <a:rPr dirty="0" spc="-45"/>
              <a:t> </a:t>
            </a:r>
            <a:r>
              <a:rPr dirty="0" spc="10"/>
              <a:t>проєкт:</a:t>
            </a:r>
            <a:r>
              <a:rPr dirty="0" spc="-45"/>
              <a:t> </a:t>
            </a:r>
            <a:r>
              <a:rPr dirty="0" spc="60"/>
              <a:t>пишемо</a:t>
            </a:r>
            <a:r>
              <a:rPr dirty="0" spc="-40"/>
              <a:t> </a:t>
            </a:r>
            <a:r>
              <a:rPr dirty="0" spc="65"/>
              <a:t>есе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19300" y="654977"/>
            <a:ext cx="6352540" cy="1168400"/>
          </a:xfrm>
          <a:prstGeom prst="rect"/>
        </p:spPr>
        <p:txBody>
          <a:bodyPr wrap="square" lIns="0" tIns="508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400"/>
              </a:spcBef>
            </a:pPr>
            <a:r>
              <a:rPr dirty="0" sz="3500" spc="-165"/>
              <a:t>Д</a:t>
            </a:r>
            <a:r>
              <a:rPr dirty="0" sz="3500" spc="-110"/>
              <a:t>о</a:t>
            </a:r>
            <a:r>
              <a:rPr dirty="0" sz="3500" spc="-185"/>
              <a:t>лучіть</a:t>
            </a:r>
            <a:r>
              <a:rPr dirty="0" sz="3500" spc="-275"/>
              <a:t>с</a:t>
            </a:r>
            <a:r>
              <a:rPr dirty="0" sz="3500" spc="-45"/>
              <a:t>я</a:t>
            </a:r>
            <a:r>
              <a:rPr dirty="0" sz="3500" spc="-229"/>
              <a:t> </a:t>
            </a:r>
            <a:r>
              <a:rPr dirty="0" sz="3500" spc="-45"/>
              <a:t>до</a:t>
            </a:r>
            <a:r>
              <a:rPr dirty="0" sz="3500" spc="-229"/>
              <a:t> </a:t>
            </a:r>
            <a:r>
              <a:rPr dirty="0" sz="3500" spc="-10"/>
              <a:t>р</a:t>
            </a:r>
            <a:r>
              <a:rPr dirty="0" sz="3500" spc="-35"/>
              <a:t>о</a:t>
            </a:r>
            <a:r>
              <a:rPr dirty="0" sz="3500" spc="-160"/>
              <a:t>змови</a:t>
            </a:r>
            <a:r>
              <a:rPr dirty="0" sz="3500" spc="-229"/>
              <a:t> </a:t>
            </a:r>
            <a:r>
              <a:rPr dirty="0" sz="3500" spc="-45"/>
              <a:t>й</a:t>
            </a:r>
            <a:endParaRPr sz="3500"/>
          </a:p>
          <a:p>
            <a:pPr marL="12700">
              <a:lnSpc>
                <a:spcPct val="100000"/>
              </a:lnSpc>
              <a:spcBef>
                <a:spcPts val="300"/>
              </a:spcBef>
            </a:pPr>
            <a:r>
              <a:rPr dirty="0" sz="3500" spc="-185"/>
              <a:t>«по</a:t>
            </a:r>
            <a:r>
              <a:rPr dirty="0" sz="3500" spc="-229"/>
              <a:t>г</a:t>
            </a:r>
            <a:r>
              <a:rPr dirty="0" sz="3500" spc="-135"/>
              <a:t>оворіть»</a:t>
            </a:r>
            <a:r>
              <a:rPr dirty="0" sz="3500" spc="-229"/>
              <a:t> </a:t>
            </a:r>
            <a:r>
              <a:rPr dirty="0" sz="3500" spc="-210"/>
              <a:t>і</a:t>
            </a:r>
            <a:r>
              <a:rPr dirty="0" sz="3500" spc="-470"/>
              <a:t>з</a:t>
            </a:r>
            <a:r>
              <a:rPr dirty="0" sz="3500" spc="-229"/>
              <a:t> </a:t>
            </a:r>
            <a:r>
              <a:rPr dirty="0" sz="3500" spc="-110"/>
              <a:t>д</a:t>
            </a:r>
            <a:r>
              <a:rPr dirty="0" sz="3500" spc="-215"/>
              <a:t>ж</a:t>
            </a:r>
            <a:r>
              <a:rPr dirty="0" sz="3500" spc="-70"/>
              <a:t>ер</a:t>
            </a:r>
            <a:r>
              <a:rPr dirty="0" sz="3500" spc="-105"/>
              <a:t>е</a:t>
            </a:r>
            <a:r>
              <a:rPr dirty="0" sz="3500" spc="-190"/>
              <a:t>лами</a:t>
            </a:r>
            <a:endParaRPr sz="3500"/>
          </a:p>
        </p:txBody>
      </p:sp>
      <p:sp>
        <p:nvSpPr>
          <p:cNvPr id="3" name="object 3"/>
          <p:cNvSpPr/>
          <p:nvPr/>
        </p:nvSpPr>
        <p:spPr>
          <a:xfrm>
            <a:off x="1666290" y="2626296"/>
            <a:ext cx="186055" cy="186055"/>
          </a:xfrm>
          <a:custGeom>
            <a:avLst/>
            <a:gdLst/>
            <a:ahLst/>
            <a:cxnLst/>
            <a:rect l="l" t="t" r="r" b="b"/>
            <a:pathLst>
              <a:path w="186055" h="186055">
                <a:moveTo>
                  <a:pt x="92722" y="185470"/>
                </a:moveTo>
                <a:lnTo>
                  <a:pt x="128813" y="178181"/>
                </a:lnTo>
                <a:lnTo>
                  <a:pt x="158286" y="158303"/>
                </a:lnTo>
                <a:lnTo>
                  <a:pt x="178158" y="128822"/>
                </a:lnTo>
                <a:lnTo>
                  <a:pt x="185445" y="92722"/>
                </a:lnTo>
                <a:lnTo>
                  <a:pt x="178158" y="56637"/>
                </a:lnTo>
                <a:lnTo>
                  <a:pt x="158286" y="27163"/>
                </a:lnTo>
                <a:lnTo>
                  <a:pt x="128813" y="7288"/>
                </a:lnTo>
                <a:lnTo>
                  <a:pt x="92722" y="0"/>
                </a:lnTo>
                <a:lnTo>
                  <a:pt x="56632" y="7288"/>
                </a:lnTo>
                <a:lnTo>
                  <a:pt x="27158" y="27163"/>
                </a:lnTo>
                <a:lnTo>
                  <a:pt x="7287" y="56637"/>
                </a:lnTo>
                <a:lnTo>
                  <a:pt x="0" y="92722"/>
                </a:lnTo>
                <a:lnTo>
                  <a:pt x="7287" y="128822"/>
                </a:lnTo>
                <a:lnTo>
                  <a:pt x="27158" y="158303"/>
                </a:lnTo>
                <a:lnTo>
                  <a:pt x="56632" y="178181"/>
                </a:lnTo>
                <a:lnTo>
                  <a:pt x="92722" y="185470"/>
                </a:lnTo>
                <a:close/>
              </a:path>
            </a:pathLst>
          </a:custGeom>
          <a:ln w="68580">
            <a:solidFill>
              <a:srgbClr val="42BB9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1979256" y="2528544"/>
            <a:ext cx="7534909" cy="31629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 indent="-635">
              <a:lnSpc>
                <a:spcPct val="116700"/>
              </a:lnSpc>
              <a:spcBef>
                <a:spcPts val="100"/>
              </a:spcBef>
            </a:pPr>
            <a:r>
              <a:rPr dirty="0" sz="2000" spc="-140">
                <a:solidFill>
                  <a:srgbClr val="231F20"/>
                </a:solidFill>
                <a:latin typeface="Arial Black"/>
                <a:cs typeface="Arial Black"/>
              </a:rPr>
              <a:t>Базуючись</a:t>
            </a:r>
            <a:r>
              <a:rPr dirty="0" sz="2000" spc="-120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2000" spc="-110">
                <a:solidFill>
                  <a:srgbClr val="231F20"/>
                </a:solidFill>
                <a:latin typeface="Arial Black"/>
                <a:cs typeface="Arial Black"/>
              </a:rPr>
              <a:t>на</a:t>
            </a:r>
            <a:r>
              <a:rPr dirty="0" sz="2000" spc="-114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2000" spc="-105">
                <a:solidFill>
                  <a:srgbClr val="231F20"/>
                </a:solidFill>
                <a:latin typeface="Arial Black"/>
                <a:cs typeface="Arial Black"/>
              </a:rPr>
              <a:t>своєму</a:t>
            </a:r>
            <a:r>
              <a:rPr dirty="0" sz="2000" spc="-120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2000" spc="-75">
                <a:solidFill>
                  <a:srgbClr val="231F20"/>
                </a:solidFill>
                <a:latin typeface="Arial Black"/>
                <a:cs typeface="Arial Black"/>
              </a:rPr>
              <a:t>твердженні,</a:t>
            </a:r>
            <a:r>
              <a:rPr dirty="0" sz="2000" spc="-120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2000" spc="-50">
                <a:solidFill>
                  <a:srgbClr val="231F20"/>
                </a:solidFill>
                <a:latin typeface="Arial Black"/>
                <a:cs typeface="Arial Black"/>
              </a:rPr>
              <a:t>оберіть</a:t>
            </a:r>
            <a:r>
              <a:rPr dirty="0" sz="2000" spc="-114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2000" spc="-120">
                <a:solidFill>
                  <a:srgbClr val="231F20"/>
                </a:solidFill>
                <a:latin typeface="Arial Black"/>
                <a:cs typeface="Arial Black"/>
              </a:rPr>
              <a:t>кілька </a:t>
            </a:r>
            <a:r>
              <a:rPr dirty="0" sz="2000" spc="-95">
                <a:solidFill>
                  <a:srgbClr val="231F20"/>
                </a:solidFill>
                <a:latin typeface="Arial Black"/>
                <a:cs typeface="Arial Black"/>
              </a:rPr>
              <a:t>людей </a:t>
            </a:r>
            <a:r>
              <a:rPr dirty="0" sz="2000" spc="-650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2000" spc="-75">
                <a:solidFill>
                  <a:srgbClr val="231F20"/>
                </a:solidFill>
                <a:latin typeface="Arial Black"/>
                <a:cs typeface="Arial Black"/>
              </a:rPr>
              <a:t>або</a:t>
            </a:r>
            <a:r>
              <a:rPr dirty="0" sz="2000" spc="-130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2000" spc="-90">
                <a:solidFill>
                  <a:srgbClr val="231F20"/>
                </a:solidFill>
                <a:latin typeface="Arial Black"/>
                <a:cs typeface="Arial Black"/>
              </a:rPr>
              <a:t>організацій</a:t>
            </a:r>
            <a:r>
              <a:rPr dirty="0" sz="2000" spc="-130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2000" spc="-105">
                <a:solidFill>
                  <a:srgbClr val="231F20"/>
                </a:solidFill>
                <a:latin typeface="Arial Black"/>
                <a:cs typeface="Arial Black"/>
              </a:rPr>
              <a:t>(джерел),</a:t>
            </a:r>
            <a:r>
              <a:rPr dirty="0" sz="2000" spc="-125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2000" spc="-35">
                <a:solidFill>
                  <a:srgbClr val="231F20"/>
                </a:solidFill>
                <a:latin typeface="Arial Black"/>
                <a:cs typeface="Arial Black"/>
              </a:rPr>
              <a:t>щоб</a:t>
            </a:r>
            <a:r>
              <a:rPr dirty="0" sz="2000" spc="-130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2000" spc="-55">
                <a:solidFill>
                  <a:srgbClr val="231F20"/>
                </a:solidFill>
                <a:latin typeface="Arial Black"/>
                <a:cs typeface="Arial Black"/>
              </a:rPr>
              <a:t>«поговорити</a:t>
            </a:r>
            <a:r>
              <a:rPr dirty="0" sz="2000" spc="-130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2000" spc="-270">
                <a:solidFill>
                  <a:srgbClr val="231F20"/>
                </a:solidFill>
                <a:latin typeface="Arial Black"/>
                <a:cs typeface="Arial Black"/>
              </a:rPr>
              <a:t>з</a:t>
            </a:r>
            <a:r>
              <a:rPr dirty="0" sz="2000" spc="-125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2000" spc="-130">
                <a:solidFill>
                  <a:srgbClr val="231F20"/>
                </a:solidFill>
                <a:latin typeface="Arial Black"/>
                <a:cs typeface="Arial Black"/>
              </a:rPr>
              <a:t>ними».</a:t>
            </a:r>
            <a:endParaRPr sz="2000">
              <a:latin typeface="Arial Black"/>
              <a:cs typeface="Arial Black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2050">
              <a:latin typeface="Arial Black"/>
              <a:cs typeface="Arial Black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2000" spc="-114">
                <a:solidFill>
                  <a:srgbClr val="231F20"/>
                </a:solidFill>
                <a:latin typeface="Arial Black"/>
                <a:cs typeface="Arial Black"/>
              </a:rPr>
              <a:t>«Займіть</a:t>
            </a:r>
            <a:r>
              <a:rPr dirty="0" sz="2000" spc="-130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2000" spc="-210">
                <a:solidFill>
                  <a:srgbClr val="231F20"/>
                </a:solidFill>
                <a:latin typeface="Arial Black"/>
                <a:cs typeface="Arial Black"/>
              </a:rPr>
              <a:t>с</a:t>
            </a:r>
            <a:r>
              <a:rPr dirty="0" sz="2000" spc="-114">
                <a:solidFill>
                  <a:srgbClr val="231F20"/>
                </a:solidFill>
                <a:latin typeface="Arial Black"/>
                <a:cs typeface="Arial Black"/>
              </a:rPr>
              <a:t>тілець»</a:t>
            </a:r>
            <a:r>
              <a:rPr dirty="0" sz="2000" spc="-130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2000">
                <a:solidFill>
                  <a:srgbClr val="231F20"/>
                </a:solidFill>
                <a:latin typeface="Arial Black"/>
                <a:cs typeface="Arial Black"/>
              </a:rPr>
              <a:t>по</a:t>
            </a:r>
            <a:r>
              <a:rPr dirty="0" sz="2000" spc="-30">
                <a:solidFill>
                  <a:srgbClr val="231F20"/>
                </a:solidFill>
                <a:latin typeface="Arial Black"/>
                <a:cs typeface="Arial Black"/>
              </a:rPr>
              <a:t>р</a:t>
            </a:r>
            <a:r>
              <a:rPr dirty="0" sz="2000" spc="-95">
                <a:solidFill>
                  <a:srgbClr val="231F20"/>
                </a:solidFill>
                <a:latin typeface="Arial Black"/>
                <a:cs typeface="Arial Black"/>
              </a:rPr>
              <a:t>уч</a:t>
            </a:r>
            <a:r>
              <a:rPr dirty="0" sz="2000" spc="-130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2000" spc="-120">
                <a:solidFill>
                  <a:srgbClr val="231F20"/>
                </a:solidFill>
                <a:latin typeface="Arial Black"/>
                <a:cs typeface="Arial Black"/>
              </a:rPr>
              <a:t>і</a:t>
            </a:r>
            <a:r>
              <a:rPr dirty="0" sz="2000" spc="-270">
                <a:solidFill>
                  <a:srgbClr val="231F20"/>
                </a:solidFill>
                <a:latin typeface="Arial Black"/>
                <a:cs typeface="Arial Black"/>
              </a:rPr>
              <a:t>з</a:t>
            </a:r>
            <a:r>
              <a:rPr dirty="0" sz="2000" spc="-130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2000" spc="-65">
                <a:solidFill>
                  <a:srgbClr val="231F20"/>
                </a:solidFill>
                <a:latin typeface="Arial Black"/>
                <a:cs typeface="Arial Black"/>
              </a:rPr>
              <a:t>д</a:t>
            </a:r>
            <a:r>
              <a:rPr dirty="0" sz="2000" spc="-125">
                <a:solidFill>
                  <a:srgbClr val="231F20"/>
                </a:solidFill>
                <a:latin typeface="Arial Black"/>
                <a:cs typeface="Arial Black"/>
              </a:rPr>
              <a:t>ж</a:t>
            </a:r>
            <a:r>
              <a:rPr dirty="0" sz="2000" spc="-40">
                <a:solidFill>
                  <a:srgbClr val="231F20"/>
                </a:solidFill>
                <a:latin typeface="Arial Black"/>
                <a:cs typeface="Arial Black"/>
              </a:rPr>
              <a:t>ер</a:t>
            </a:r>
            <a:r>
              <a:rPr dirty="0" sz="2000" spc="-60">
                <a:solidFill>
                  <a:srgbClr val="231F20"/>
                </a:solidFill>
                <a:latin typeface="Arial Black"/>
                <a:cs typeface="Arial Black"/>
              </a:rPr>
              <a:t>е</a:t>
            </a:r>
            <a:r>
              <a:rPr dirty="0" sz="2000" spc="-130">
                <a:solidFill>
                  <a:srgbClr val="231F20"/>
                </a:solidFill>
                <a:latin typeface="Arial Black"/>
                <a:cs typeface="Arial Black"/>
              </a:rPr>
              <a:t>лом.</a:t>
            </a:r>
            <a:endParaRPr sz="2000">
              <a:latin typeface="Arial Black"/>
              <a:cs typeface="Arial Black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800">
              <a:latin typeface="Arial Black"/>
              <a:cs typeface="Arial Black"/>
            </a:endParaRPr>
          </a:p>
          <a:p>
            <a:pPr marL="12700" marR="1329690" indent="-635">
              <a:lnSpc>
                <a:spcPct val="116700"/>
              </a:lnSpc>
            </a:pPr>
            <a:r>
              <a:rPr dirty="0" sz="2000" spc="-120">
                <a:solidFill>
                  <a:srgbClr val="231F20"/>
                </a:solidFill>
                <a:latin typeface="Arial Black"/>
                <a:cs typeface="Arial Black"/>
              </a:rPr>
              <a:t>«По</a:t>
            </a:r>
            <a:r>
              <a:rPr dirty="0" sz="2000" spc="-135">
                <a:solidFill>
                  <a:srgbClr val="231F20"/>
                </a:solidFill>
                <a:latin typeface="Arial Black"/>
                <a:cs typeface="Arial Black"/>
              </a:rPr>
              <a:t>г</a:t>
            </a:r>
            <a:r>
              <a:rPr dirty="0" sz="2000" spc="-80">
                <a:solidFill>
                  <a:srgbClr val="231F20"/>
                </a:solidFill>
                <a:latin typeface="Arial Black"/>
                <a:cs typeface="Arial Black"/>
              </a:rPr>
              <a:t>оворіть»</a:t>
            </a:r>
            <a:r>
              <a:rPr dirty="0" sz="2000" spc="-130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2000" spc="-70">
                <a:solidFill>
                  <a:srgbClr val="231F20"/>
                </a:solidFill>
                <a:latin typeface="Arial Black"/>
                <a:cs typeface="Arial Black"/>
              </a:rPr>
              <a:t>щонайменше</a:t>
            </a:r>
            <a:r>
              <a:rPr dirty="0" sz="2000" spc="-130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2000" spc="-270">
                <a:solidFill>
                  <a:srgbClr val="231F20"/>
                </a:solidFill>
                <a:latin typeface="Arial Black"/>
                <a:cs typeface="Arial Black"/>
              </a:rPr>
              <a:t>з</a:t>
            </a:r>
            <a:r>
              <a:rPr dirty="0" sz="2000" spc="-130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2000" spc="-65">
                <a:solidFill>
                  <a:srgbClr val="231F20"/>
                </a:solidFill>
                <a:latin typeface="Arial Black"/>
                <a:cs typeface="Arial Black"/>
              </a:rPr>
              <a:t>о</a:t>
            </a:r>
            <a:r>
              <a:rPr dirty="0" sz="2000" spc="-95">
                <a:solidFill>
                  <a:srgbClr val="231F20"/>
                </a:solidFill>
                <a:latin typeface="Arial Black"/>
                <a:cs typeface="Arial Black"/>
              </a:rPr>
              <a:t>днією  </a:t>
            </a:r>
            <a:r>
              <a:rPr dirty="0" sz="2000" spc="-150">
                <a:solidFill>
                  <a:srgbClr val="231F20"/>
                </a:solidFill>
                <a:latin typeface="Arial Black"/>
                <a:cs typeface="Arial Black"/>
              </a:rPr>
              <a:t>л</a:t>
            </a:r>
            <a:r>
              <a:rPr dirty="0" sz="2000" spc="-215">
                <a:solidFill>
                  <a:srgbClr val="231F20"/>
                </a:solidFill>
                <a:latin typeface="Arial Black"/>
                <a:cs typeface="Arial Black"/>
              </a:rPr>
              <a:t>ю</a:t>
            </a:r>
            <a:r>
              <a:rPr dirty="0" sz="2000" spc="-65">
                <a:solidFill>
                  <a:srgbClr val="231F20"/>
                </a:solidFill>
                <a:latin typeface="Arial Black"/>
                <a:cs typeface="Arial Black"/>
              </a:rPr>
              <a:t>дино</a:t>
            </a:r>
            <a:r>
              <a:rPr dirty="0" sz="2000" spc="-75">
                <a:solidFill>
                  <a:srgbClr val="231F20"/>
                </a:solidFill>
                <a:latin typeface="Arial Black"/>
                <a:cs typeface="Arial Black"/>
              </a:rPr>
              <a:t>ю</a:t>
            </a:r>
            <a:r>
              <a:rPr dirty="0" sz="2000" spc="80">
                <a:solidFill>
                  <a:srgbClr val="231F20"/>
                </a:solidFill>
                <a:latin typeface="Arial Black"/>
                <a:cs typeface="Arial Black"/>
              </a:rPr>
              <a:t>-</a:t>
            </a:r>
            <a:r>
              <a:rPr dirty="0" sz="2000" spc="-65">
                <a:solidFill>
                  <a:srgbClr val="231F20"/>
                </a:solidFill>
                <a:latin typeface="Arial Black"/>
                <a:cs typeface="Arial Black"/>
              </a:rPr>
              <a:t>д</a:t>
            </a:r>
            <a:r>
              <a:rPr dirty="0" sz="2000" spc="-125">
                <a:solidFill>
                  <a:srgbClr val="231F20"/>
                </a:solidFill>
                <a:latin typeface="Arial Black"/>
                <a:cs typeface="Arial Black"/>
              </a:rPr>
              <a:t>ж</a:t>
            </a:r>
            <a:r>
              <a:rPr dirty="0" sz="2000" spc="-40">
                <a:solidFill>
                  <a:srgbClr val="231F20"/>
                </a:solidFill>
                <a:latin typeface="Arial Black"/>
                <a:cs typeface="Arial Black"/>
              </a:rPr>
              <a:t>ер</a:t>
            </a:r>
            <a:r>
              <a:rPr dirty="0" sz="2000" spc="-60">
                <a:solidFill>
                  <a:srgbClr val="231F20"/>
                </a:solidFill>
                <a:latin typeface="Arial Black"/>
                <a:cs typeface="Arial Black"/>
              </a:rPr>
              <a:t>е</a:t>
            </a:r>
            <a:r>
              <a:rPr dirty="0" sz="2000" spc="-130">
                <a:solidFill>
                  <a:srgbClr val="231F20"/>
                </a:solidFill>
                <a:latin typeface="Arial Black"/>
                <a:cs typeface="Arial Black"/>
              </a:rPr>
              <a:t>лом,</a:t>
            </a:r>
            <a:r>
              <a:rPr dirty="0" sz="2000" spc="-130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2000" spc="-270">
                <a:solidFill>
                  <a:srgbClr val="231F20"/>
                </a:solidFill>
                <a:latin typeface="Arial Black"/>
                <a:cs typeface="Arial Black"/>
              </a:rPr>
              <a:t>з</a:t>
            </a:r>
            <a:r>
              <a:rPr dirty="0" sz="2000" spc="-130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2000" spc="-60">
                <a:solidFill>
                  <a:srgbClr val="231F20"/>
                </a:solidFill>
                <a:latin typeface="Arial Black"/>
                <a:cs typeface="Arial Black"/>
              </a:rPr>
              <a:t>я</a:t>
            </a:r>
            <a:r>
              <a:rPr dirty="0" sz="2000" spc="-100">
                <a:solidFill>
                  <a:srgbClr val="231F20"/>
                </a:solidFill>
                <a:latin typeface="Arial Black"/>
                <a:cs typeface="Arial Black"/>
              </a:rPr>
              <a:t>к</a:t>
            </a:r>
            <a:r>
              <a:rPr dirty="0" sz="2000" spc="-130">
                <a:solidFill>
                  <a:srgbClr val="231F20"/>
                </a:solidFill>
                <a:latin typeface="Arial Black"/>
                <a:cs typeface="Arial Black"/>
              </a:rPr>
              <a:t>ою</a:t>
            </a:r>
            <a:r>
              <a:rPr dirty="0" sz="2000" spc="-130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2000" spc="-15">
                <a:solidFill>
                  <a:srgbClr val="231F20"/>
                </a:solidFill>
                <a:latin typeface="Arial Black"/>
                <a:cs typeface="Arial Black"/>
              </a:rPr>
              <a:t>ви</a:t>
            </a:r>
            <a:r>
              <a:rPr dirty="0" sz="2000" spc="-130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2000" spc="-30">
                <a:solidFill>
                  <a:srgbClr val="231F20"/>
                </a:solidFill>
                <a:latin typeface="Arial Black"/>
                <a:cs typeface="Arial Black"/>
              </a:rPr>
              <a:t>по</a:t>
            </a:r>
            <a:r>
              <a:rPr dirty="0" sz="2000" spc="-70">
                <a:solidFill>
                  <a:srgbClr val="231F20"/>
                </a:solidFill>
                <a:latin typeface="Arial Black"/>
                <a:cs typeface="Arial Black"/>
              </a:rPr>
              <a:t>г</a:t>
            </a:r>
            <a:r>
              <a:rPr dirty="0" sz="2000" spc="-65">
                <a:solidFill>
                  <a:srgbClr val="231F20"/>
                </a:solidFill>
                <a:latin typeface="Arial Black"/>
                <a:cs typeface="Arial Black"/>
              </a:rPr>
              <a:t>о</a:t>
            </a:r>
            <a:r>
              <a:rPr dirty="0" sz="2000" spc="-65">
                <a:solidFill>
                  <a:srgbClr val="231F20"/>
                </a:solidFill>
                <a:latin typeface="Arial Black"/>
                <a:cs typeface="Arial Black"/>
              </a:rPr>
              <a:t>д</a:t>
            </a:r>
            <a:r>
              <a:rPr dirty="0" sz="2000" spc="-145">
                <a:solidFill>
                  <a:srgbClr val="231F20"/>
                </a:solidFill>
                <a:latin typeface="Arial Black"/>
                <a:cs typeface="Arial Black"/>
              </a:rPr>
              <a:t>ж</a:t>
            </a:r>
            <a:r>
              <a:rPr dirty="0" sz="2000" spc="-110">
                <a:solidFill>
                  <a:srgbClr val="231F20"/>
                </a:solidFill>
                <a:latin typeface="Arial Black"/>
                <a:cs typeface="Arial Black"/>
              </a:rPr>
              <a:t>у</a:t>
            </a:r>
            <a:r>
              <a:rPr dirty="0" sz="2000" spc="-195">
                <a:solidFill>
                  <a:srgbClr val="231F20"/>
                </a:solidFill>
                <a:latin typeface="Arial Black"/>
                <a:cs typeface="Arial Black"/>
              </a:rPr>
              <a:t>є</a:t>
            </a:r>
            <a:r>
              <a:rPr dirty="0" sz="2000" spc="-80">
                <a:solidFill>
                  <a:srgbClr val="231F20"/>
                </a:solidFill>
                <a:latin typeface="Arial Black"/>
                <a:cs typeface="Arial Black"/>
              </a:rPr>
              <a:t>т</a:t>
            </a:r>
            <a:r>
              <a:rPr dirty="0" sz="2000" spc="-135">
                <a:solidFill>
                  <a:srgbClr val="231F20"/>
                </a:solidFill>
                <a:latin typeface="Arial Black"/>
                <a:cs typeface="Arial Black"/>
              </a:rPr>
              <a:t>е</a:t>
            </a:r>
            <a:r>
              <a:rPr dirty="0" sz="2000" spc="-170">
                <a:solidFill>
                  <a:srgbClr val="231F20"/>
                </a:solidFill>
                <a:latin typeface="Arial Black"/>
                <a:cs typeface="Arial Black"/>
              </a:rPr>
              <a:t>с</a:t>
            </a:r>
            <a:r>
              <a:rPr dirty="0" sz="2000" spc="-105">
                <a:solidFill>
                  <a:srgbClr val="231F20"/>
                </a:solidFill>
                <a:latin typeface="Arial Black"/>
                <a:cs typeface="Arial Black"/>
              </a:rPr>
              <a:t>я,  </a:t>
            </a:r>
            <a:r>
              <a:rPr dirty="0" sz="2000" spc="-100">
                <a:solidFill>
                  <a:srgbClr val="231F20"/>
                </a:solidFill>
                <a:latin typeface="Arial Black"/>
                <a:cs typeface="Arial Black"/>
              </a:rPr>
              <a:t>і</a:t>
            </a:r>
            <a:r>
              <a:rPr dirty="0" sz="2000" spc="-130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2000" spc="-70">
                <a:solidFill>
                  <a:srgbClr val="231F20"/>
                </a:solidFill>
                <a:latin typeface="Arial Black"/>
                <a:cs typeface="Arial Black"/>
              </a:rPr>
              <a:t>щонайменше</a:t>
            </a:r>
            <a:r>
              <a:rPr dirty="0" sz="2000" spc="-130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2000" spc="-270">
                <a:solidFill>
                  <a:srgbClr val="231F20"/>
                </a:solidFill>
                <a:latin typeface="Arial Black"/>
                <a:cs typeface="Arial Black"/>
              </a:rPr>
              <a:t>з</a:t>
            </a:r>
            <a:r>
              <a:rPr dirty="0" sz="2000" spc="-130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2000" spc="-65">
                <a:solidFill>
                  <a:srgbClr val="231F20"/>
                </a:solidFill>
                <a:latin typeface="Arial Black"/>
                <a:cs typeface="Arial Black"/>
              </a:rPr>
              <a:t>о</a:t>
            </a:r>
            <a:r>
              <a:rPr dirty="0" sz="2000" spc="-110">
                <a:solidFill>
                  <a:srgbClr val="231F20"/>
                </a:solidFill>
                <a:latin typeface="Arial Black"/>
                <a:cs typeface="Arial Black"/>
              </a:rPr>
              <a:t>днією</a:t>
            </a:r>
            <a:r>
              <a:rPr dirty="0" sz="2000" spc="-130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2000">
                <a:solidFill>
                  <a:srgbClr val="231F20"/>
                </a:solidFill>
                <a:latin typeface="Arial Black"/>
                <a:cs typeface="Arial Black"/>
              </a:rPr>
              <a:t>—</a:t>
            </a:r>
            <a:endParaRPr sz="2000">
              <a:latin typeface="Arial Black"/>
              <a:cs typeface="Arial Black"/>
            </a:endParaRPr>
          </a:p>
          <a:p>
            <a:pPr marL="12700">
              <a:lnSpc>
                <a:spcPct val="100000"/>
              </a:lnSpc>
              <a:spcBef>
                <a:spcPts val="400"/>
              </a:spcBef>
            </a:pPr>
            <a:r>
              <a:rPr dirty="0" sz="2000" spc="-270">
                <a:solidFill>
                  <a:srgbClr val="231F20"/>
                </a:solidFill>
                <a:latin typeface="Arial Black"/>
                <a:cs typeface="Arial Black"/>
              </a:rPr>
              <a:t>з</a:t>
            </a:r>
            <a:r>
              <a:rPr dirty="0" sz="2000" spc="-130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2000" spc="-60">
                <a:solidFill>
                  <a:srgbClr val="231F20"/>
                </a:solidFill>
                <a:latin typeface="Arial Black"/>
                <a:cs typeface="Arial Black"/>
              </a:rPr>
              <a:t>я</a:t>
            </a:r>
            <a:r>
              <a:rPr dirty="0" sz="2000" spc="-100">
                <a:solidFill>
                  <a:srgbClr val="231F20"/>
                </a:solidFill>
                <a:latin typeface="Arial Black"/>
                <a:cs typeface="Arial Black"/>
              </a:rPr>
              <a:t>к</a:t>
            </a:r>
            <a:r>
              <a:rPr dirty="0" sz="2000" spc="-130">
                <a:solidFill>
                  <a:srgbClr val="231F20"/>
                </a:solidFill>
                <a:latin typeface="Arial Black"/>
                <a:cs typeface="Arial Black"/>
              </a:rPr>
              <a:t>ою</a:t>
            </a:r>
            <a:r>
              <a:rPr dirty="0" sz="2000" spc="-130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2000" spc="-75">
                <a:solidFill>
                  <a:srgbClr val="231F20"/>
                </a:solidFill>
                <a:latin typeface="Arial Black"/>
                <a:cs typeface="Arial Black"/>
              </a:rPr>
              <a:t>не</a:t>
            </a:r>
            <a:r>
              <a:rPr dirty="0" sz="2000" spc="-130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2000" spc="-30">
                <a:solidFill>
                  <a:srgbClr val="231F20"/>
                </a:solidFill>
                <a:latin typeface="Arial Black"/>
                <a:cs typeface="Arial Black"/>
              </a:rPr>
              <a:t>по</a:t>
            </a:r>
            <a:r>
              <a:rPr dirty="0" sz="2000" spc="-70">
                <a:solidFill>
                  <a:srgbClr val="231F20"/>
                </a:solidFill>
                <a:latin typeface="Arial Black"/>
                <a:cs typeface="Arial Black"/>
              </a:rPr>
              <a:t>г</a:t>
            </a:r>
            <a:r>
              <a:rPr dirty="0" sz="2000" spc="-65">
                <a:solidFill>
                  <a:srgbClr val="231F20"/>
                </a:solidFill>
                <a:latin typeface="Arial Black"/>
                <a:cs typeface="Arial Black"/>
              </a:rPr>
              <a:t>о</a:t>
            </a:r>
            <a:r>
              <a:rPr dirty="0" sz="2000" spc="-65">
                <a:solidFill>
                  <a:srgbClr val="231F20"/>
                </a:solidFill>
                <a:latin typeface="Arial Black"/>
                <a:cs typeface="Arial Black"/>
              </a:rPr>
              <a:t>д</a:t>
            </a:r>
            <a:r>
              <a:rPr dirty="0" sz="2000" spc="-145">
                <a:solidFill>
                  <a:srgbClr val="231F20"/>
                </a:solidFill>
                <a:latin typeface="Arial Black"/>
                <a:cs typeface="Arial Black"/>
              </a:rPr>
              <a:t>ж</a:t>
            </a:r>
            <a:r>
              <a:rPr dirty="0" sz="2000" spc="-110">
                <a:solidFill>
                  <a:srgbClr val="231F20"/>
                </a:solidFill>
                <a:latin typeface="Arial Black"/>
                <a:cs typeface="Arial Black"/>
              </a:rPr>
              <a:t>у</a:t>
            </a:r>
            <a:r>
              <a:rPr dirty="0" sz="2000" spc="-195">
                <a:solidFill>
                  <a:srgbClr val="231F20"/>
                </a:solidFill>
                <a:latin typeface="Arial Black"/>
                <a:cs typeface="Arial Black"/>
              </a:rPr>
              <a:t>є</a:t>
            </a:r>
            <a:r>
              <a:rPr dirty="0" sz="2000" spc="-80">
                <a:solidFill>
                  <a:srgbClr val="231F20"/>
                </a:solidFill>
                <a:latin typeface="Arial Black"/>
                <a:cs typeface="Arial Black"/>
              </a:rPr>
              <a:t>т</a:t>
            </a:r>
            <a:r>
              <a:rPr dirty="0" sz="2000" spc="-135">
                <a:solidFill>
                  <a:srgbClr val="231F20"/>
                </a:solidFill>
                <a:latin typeface="Arial Black"/>
                <a:cs typeface="Arial Black"/>
              </a:rPr>
              <a:t>е</a:t>
            </a:r>
            <a:r>
              <a:rPr dirty="0" sz="2000" spc="-170">
                <a:solidFill>
                  <a:srgbClr val="231F20"/>
                </a:solidFill>
                <a:latin typeface="Arial Black"/>
                <a:cs typeface="Arial Black"/>
              </a:rPr>
              <a:t>с</a:t>
            </a:r>
            <a:r>
              <a:rPr dirty="0" sz="2000" spc="-120">
                <a:solidFill>
                  <a:srgbClr val="231F20"/>
                </a:solidFill>
                <a:latin typeface="Arial Black"/>
                <a:cs typeface="Arial Black"/>
              </a:rPr>
              <a:t>я.</a:t>
            </a:r>
            <a:endParaRPr sz="2000">
              <a:latin typeface="Arial Black"/>
              <a:cs typeface="Arial Black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666290" y="3661498"/>
            <a:ext cx="186055" cy="186055"/>
          </a:xfrm>
          <a:custGeom>
            <a:avLst/>
            <a:gdLst/>
            <a:ahLst/>
            <a:cxnLst/>
            <a:rect l="l" t="t" r="r" b="b"/>
            <a:pathLst>
              <a:path w="186055" h="186054">
                <a:moveTo>
                  <a:pt x="92722" y="185470"/>
                </a:moveTo>
                <a:lnTo>
                  <a:pt x="128813" y="178181"/>
                </a:lnTo>
                <a:lnTo>
                  <a:pt x="158286" y="158303"/>
                </a:lnTo>
                <a:lnTo>
                  <a:pt x="178158" y="128822"/>
                </a:lnTo>
                <a:lnTo>
                  <a:pt x="185445" y="92722"/>
                </a:lnTo>
                <a:lnTo>
                  <a:pt x="178158" y="56637"/>
                </a:lnTo>
                <a:lnTo>
                  <a:pt x="158286" y="27163"/>
                </a:lnTo>
                <a:lnTo>
                  <a:pt x="128813" y="7288"/>
                </a:lnTo>
                <a:lnTo>
                  <a:pt x="92722" y="0"/>
                </a:lnTo>
                <a:lnTo>
                  <a:pt x="56632" y="7288"/>
                </a:lnTo>
                <a:lnTo>
                  <a:pt x="27158" y="27163"/>
                </a:lnTo>
                <a:lnTo>
                  <a:pt x="7287" y="56637"/>
                </a:lnTo>
                <a:lnTo>
                  <a:pt x="0" y="92722"/>
                </a:lnTo>
                <a:lnTo>
                  <a:pt x="7287" y="128822"/>
                </a:lnTo>
                <a:lnTo>
                  <a:pt x="27158" y="158303"/>
                </a:lnTo>
                <a:lnTo>
                  <a:pt x="56632" y="178181"/>
                </a:lnTo>
                <a:lnTo>
                  <a:pt x="92722" y="185470"/>
                </a:lnTo>
                <a:close/>
              </a:path>
            </a:pathLst>
          </a:custGeom>
          <a:ln w="68580">
            <a:solidFill>
              <a:srgbClr val="42BB9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1666290" y="4341101"/>
            <a:ext cx="186055" cy="186055"/>
          </a:xfrm>
          <a:custGeom>
            <a:avLst/>
            <a:gdLst/>
            <a:ahLst/>
            <a:cxnLst/>
            <a:rect l="l" t="t" r="r" b="b"/>
            <a:pathLst>
              <a:path w="186055" h="186054">
                <a:moveTo>
                  <a:pt x="92722" y="185470"/>
                </a:moveTo>
                <a:lnTo>
                  <a:pt x="128813" y="178181"/>
                </a:lnTo>
                <a:lnTo>
                  <a:pt x="158286" y="158303"/>
                </a:lnTo>
                <a:lnTo>
                  <a:pt x="178158" y="128822"/>
                </a:lnTo>
                <a:lnTo>
                  <a:pt x="185445" y="92722"/>
                </a:lnTo>
                <a:lnTo>
                  <a:pt x="178158" y="56637"/>
                </a:lnTo>
                <a:lnTo>
                  <a:pt x="158286" y="27163"/>
                </a:lnTo>
                <a:lnTo>
                  <a:pt x="128813" y="7288"/>
                </a:lnTo>
                <a:lnTo>
                  <a:pt x="92722" y="0"/>
                </a:lnTo>
                <a:lnTo>
                  <a:pt x="56632" y="7288"/>
                </a:lnTo>
                <a:lnTo>
                  <a:pt x="27158" y="27163"/>
                </a:lnTo>
                <a:lnTo>
                  <a:pt x="7287" y="56637"/>
                </a:lnTo>
                <a:lnTo>
                  <a:pt x="0" y="92722"/>
                </a:lnTo>
                <a:lnTo>
                  <a:pt x="7287" y="128822"/>
                </a:lnTo>
                <a:lnTo>
                  <a:pt x="27158" y="158303"/>
                </a:lnTo>
                <a:lnTo>
                  <a:pt x="56632" y="178181"/>
                </a:lnTo>
                <a:lnTo>
                  <a:pt x="92722" y="185470"/>
                </a:lnTo>
                <a:close/>
              </a:path>
            </a:pathLst>
          </a:custGeom>
          <a:ln w="68580">
            <a:solidFill>
              <a:srgbClr val="42BB93"/>
            </a:solidFill>
          </a:ln>
        </p:spPr>
        <p:txBody>
          <a:bodyPr wrap="square" lIns="0" tIns="0" rIns="0" bIns="0" rtlCol="0"/>
          <a:lstStyle/>
          <a:p/>
        </p:txBody>
      </p:sp>
      <p:grpSp>
        <p:nvGrpSpPr>
          <p:cNvPr id="7" name="object 7"/>
          <p:cNvGrpSpPr/>
          <p:nvPr/>
        </p:nvGrpSpPr>
        <p:grpSpPr>
          <a:xfrm>
            <a:off x="8622030" y="3384003"/>
            <a:ext cx="863600" cy="1466215"/>
            <a:chOff x="8622030" y="3384003"/>
            <a:chExt cx="863600" cy="1466215"/>
          </a:xfrm>
        </p:grpSpPr>
        <p:sp>
          <p:nvSpPr>
            <p:cNvPr id="8" name="object 8"/>
            <p:cNvSpPr/>
            <p:nvPr/>
          </p:nvSpPr>
          <p:spPr>
            <a:xfrm>
              <a:off x="8658314" y="4125061"/>
              <a:ext cx="781685" cy="720725"/>
            </a:xfrm>
            <a:custGeom>
              <a:avLst/>
              <a:gdLst/>
              <a:ahLst/>
              <a:cxnLst/>
              <a:rect l="l" t="t" r="r" b="b"/>
              <a:pathLst>
                <a:path w="781684" h="720725">
                  <a:moveTo>
                    <a:pt x="400215" y="91579"/>
                  </a:moveTo>
                  <a:lnTo>
                    <a:pt x="395947" y="87299"/>
                  </a:lnTo>
                  <a:lnTo>
                    <a:pt x="385381" y="87299"/>
                  </a:lnTo>
                  <a:lnTo>
                    <a:pt x="381114" y="91579"/>
                  </a:lnTo>
                  <a:lnTo>
                    <a:pt x="381114" y="716064"/>
                  </a:lnTo>
                  <a:lnTo>
                    <a:pt x="385381" y="720331"/>
                  </a:lnTo>
                  <a:lnTo>
                    <a:pt x="390664" y="720331"/>
                  </a:lnTo>
                  <a:lnTo>
                    <a:pt x="395947" y="720331"/>
                  </a:lnTo>
                  <a:lnTo>
                    <a:pt x="400215" y="716064"/>
                  </a:lnTo>
                  <a:lnTo>
                    <a:pt x="400215" y="91579"/>
                  </a:lnTo>
                  <a:close/>
                </a:path>
                <a:path w="781684" h="720725">
                  <a:moveTo>
                    <a:pt x="781316" y="488721"/>
                  </a:moveTo>
                  <a:lnTo>
                    <a:pt x="757732" y="429069"/>
                  </a:lnTo>
                  <a:lnTo>
                    <a:pt x="757834" y="425780"/>
                  </a:lnTo>
                  <a:lnTo>
                    <a:pt x="755446" y="423278"/>
                  </a:lnTo>
                  <a:lnTo>
                    <a:pt x="589178" y="2413"/>
                  </a:lnTo>
                  <a:lnTo>
                    <a:pt x="583628" y="0"/>
                  </a:lnTo>
                  <a:lnTo>
                    <a:pt x="573824" y="3886"/>
                  </a:lnTo>
                  <a:lnTo>
                    <a:pt x="571423" y="9436"/>
                  </a:lnTo>
                  <a:lnTo>
                    <a:pt x="720229" y="386105"/>
                  </a:lnTo>
                  <a:lnTo>
                    <a:pt x="395795" y="43599"/>
                  </a:lnTo>
                  <a:lnTo>
                    <a:pt x="393293" y="42519"/>
                  </a:lnTo>
                  <a:lnTo>
                    <a:pt x="388035" y="42519"/>
                  </a:lnTo>
                  <a:lnTo>
                    <a:pt x="385533" y="43599"/>
                  </a:lnTo>
                  <a:lnTo>
                    <a:pt x="60490" y="387578"/>
                  </a:lnTo>
                  <a:lnTo>
                    <a:pt x="209892" y="9436"/>
                  </a:lnTo>
                  <a:lnTo>
                    <a:pt x="207492" y="3886"/>
                  </a:lnTo>
                  <a:lnTo>
                    <a:pt x="197700" y="0"/>
                  </a:lnTo>
                  <a:lnTo>
                    <a:pt x="192138" y="2413"/>
                  </a:lnTo>
                  <a:lnTo>
                    <a:pt x="25209" y="424903"/>
                  </a:lnTo>
                  <a:lnTo>
                    <a:pt x="22872" y="427380"/>
                  </a:lnTo>
                  <a:lnTo>
                    <a:pt x="22961" y="430593"/>
                  </a:lnTo>
                  <a:lnTo>
                    <a:pt x="0" y="488721"/>
                  </a:lnTo>
                  <a:lnTo>
                    <a:pt x="2413" y="494271"/>
                  </a:lnTo>
                  <a:lnTo>
                    <a:pt x="8458" y="496658"/>
                  </a:lnTo>
                  <a:lnTo>
                    <a:pt x="10820" y="496874"/>
                  </a:lnTo>
                  <a:lnTo>
                    <a:pt x="14630" y="496874"/>
                  </a:lnTo>
                  <a:lnTo>
                    <a:pt x="18211" y="494588"/>
                  </a:lnTo>
                  <a:lnTo>
                    <a:pt x="41605" y="435368"/>
                  </a:lnTo>
                  <a:lnTo>
                    <a:pt x="390677" y="65963"/>
                  </a:lnTo>
                  <a:lnTo>
                    <a:pt x="739063" y="433768"/>
                  </a:lnTo>
                  <a:lnTo>
                    <a:pt x="763104" y="494588"/>
                  </a:lnTo>
                  <a:lnTo>
                    <a:pt x="766686" y="496874"/>
                  </a:lnTo>
                  <a:lnTo>
                    <a:pt x="770496" y="496874"/>
                  </a:lnTo>
                  <a:lnTo>
                    <a:pt x="772858" y="496658"/>
                  </a:lnTo>
                  <a:lnTo>
                    <a:pt x="778903" y="494271"/>
                  </a:lnTo>
                  <a:lnTo>
                    <a:pt x="781316" y="488721"/>
                  </a:lnTo>
                  <a:close/>
                </a:path>
              </a:pathLst>
            </a:custGeom>
            <a:solidFill>
              <a:srgbClr val="445963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" name="object 9"/>
            <p:cNvSpPr/>
            <p:nvPr/>
          </p:nvSpPr>
          <p:spPr>
            <a:xfrm>
              <a:off x="8622030" y="3384003"/>
              <a:ext cx="863600" cy="1466215"/>
            </a:xfrm>
            <a:custGeom>
              <a:avLst/>
              <a:gdLst/>
              <a:ahLst/>
              <a:cxnLst/>
              <a:rect l="l" t="t" r="r" b="b"/>
              <a:pathLst>
                <a:path w="863600" h="1466214">
                  <a:moveTo>
                    <a:pt x="80111" y="1172997"/>
                  </a:moveTo>
                  <a:lnTo>
                    <a:pt x="60083" y="1165987"/>
                  </a:lnTo>
                  <a:lnTo>
                    <a:pt x="35052" y="1232230"/>
                  </a:lnTo>
                  <a:lnTo>
                    <a:pt x="34975" y="1234541"/>
                  </a:lnTo>
                  <a:lnTo>
                    <a:pt x="35191" y="1235887"/>
                  </a:lnTo>
                  <a:lnTo>
                    <a:pt x="36893" y="1237602"/>
                  </a:lnTo>
                  <a:lnTo>
                    <a:pt x="42900" y="1241107"/>
                  </a:lnTo>
                  <a:lnTo>
                    <a:pt x="49695" y="1241107"/>
                  </a:lnTo>
                  <a:lnTo>
                    <a:pt x="55397" y="1237792"/>
                  </a:lnTo>
                  <a:lnTo>
                    <a:pt x="56375" y="1236700"/>
                  </a:lnTo>
                  <a:lnTo>
                    <a:pt x="57035" y="1234579"/>
                  </a:lnTo>
                  <a:lnTo>
                    <a:pt x="80111" y="1172997"/>
                  </a:lnTo>
                  <a:close/>
                </a:path>
                <a:path w="863600" h="1466214">
                  <a:moveTo>
                    <a:pt x="437959" y="1404315"/>
                  </a:moveTo>
                  <a:lnTo>
                    <a:pt x="430618" y="1400632"/>
                  </a:lnTo>
                  <a:lnTo>
                    <a:pt x="423278" y="1400632"/>
                  </a:lnTo>
                  <a:lnTo>
                    <a:pt x="415937" y="1404315"/>
                  </a:lnTo>
                  <a:lnTo>
                    <a:pt x="415937" y="1460271"/>
                  </a:lnTo>
                  <a:lnTo>
                    <a:pt x="417017" y="1461897"/>
                  </a:lnTo>
                  <a:lnTo>
                    <a:pt x="423456" y="1465630"/>
                  </a:lnTo>
                  <a:lnTo>
                    <a:pt x="430428" y="1465630"/>
                  </a:lnTo>
                  <a:lnTo>
                    <a:pt x="436880" y="1461897"/>
                  </a:lnTo>
                  <a:lnTo>
                    <a:pt x="437959" y="1460271"/>
                  </a:lnTo>
                  <a:lnTo>
                    <a:pt x="437959" y="1404315"/>
                  </a:lnTo>
                  <a:close/>
                </a:path>
                <a:path w="863600" h="1466214">
                  <a:moveTo>
                    <a:pt x="818908" y="1234541"/>
                  </a:moveTo>
                  <a:lnTo>
                    <a:pt x="818845" y="1232230"/>
                  </a:lnTo>
                  <a:lnTo>
                    <a:pt x="793800" y="1165987"/>
                  </a:lnTo>
                  <a:lnTo>
                    <a:pt x="773772" y="1172997"/>
                  </a:lnTo>
                  <a:lnTo>
                    <a:pt x="796848" y="1234579"/>
                  </a:lnTo>
                  <a:lnTo>
                    <a:pt x="797521" y="1236700"/>
                  </a:lnTo>
                  <a:lnTo>
                    <a:pt x="798487" y="1237792"/>
                  </a:lnTo>
                  <a:lnTo>
                    <a:pt x="804189" y="1241107"/>
                  </a:lnTo>
                  <a:lnTo>
                    <a:pt x="810983" y="1241107"/>
                  </a:lnTo>
                  <a:lnTo>
                    <a:pt x="816991" y="1237602"/>
                  </a:lnTo>
                  <a:lnTo>
                    <a:pt x="818692" y="1235887"/>
                  </a:lnTo>
                  <a:lnTo>
                    <a:pt x="818908" y="1234541"/>
                  </a:lnTo>
                  <a:close/>
                </a:path>
                <a:path w="863600" h="1466214">
                  <a:moveTo>
                    <a:pt x="862977" y="344538"/>
                  </a:moveTo>
                  <a:lnTo>
                    <a:pt x="862799" y="294690"/>
                  </a:lnTo>
                  <a:lnTo>
                    <a:pt x="860704" y="253123"/>
                  </a:lnTo>
                  <a:lnTo>
                    <a:pt x="849998" y="189687"/>
                  </a:lnTo>
                  <a:lnTo>
                    <a:pt x="830910" y="141046"/>
                  </a:lnTo>
                  <a:lnTo>
                    <a:pt x="804672" y="104101"/>
                  </a:lnTo>
                  <a:lnTo>
                    <a:pt x="772541" y="75742"/>
                  </a:lnTo>
                  <a:lnTo>
                    <a:pt x="735774" y="52870"/>
                  </a:lnTo>
                  <a:lnTo>
                    <a:pt x="685863" y="26327"/>
                  </a:lnTo>
                  <a:lnTo>
                    <a:pt x="641108" y="7175"/>
                  </a:lnTo>
                  <a:lnTo>
                    <a:pt x="601446" y="0"/>
                  </a:lnTo>
                  <a:lnTo>
                    <a:pt x="566839" y="9410"/>
                  </a:lnTo>
                  <a:lnTo>
                    <a:pt x="561365" y="12560"/>
                  </a:lnTo>
                  <a:lnTo>
                    <a:pt x="538619" y="25323"/>
                  </a:lnTo>
                  <a:lnTo>
                    <a:pt x="508762" y="55549"/>
                  </a:lnTo>
                  <a:lnTo>
                    <a:pt x="483958" y="111734"/>
                  </a:lnTo>
                  <a:lnTo>
                    <a:pt x="468604" y="164515"/>
                  </a:lnTo>
                  <a:lnTo>
                    <a:pt x="454748" y="217855"/>
                  </a:lnTo>
                  <a:lnTo>
                    <a:pt x="441591" y="270014"/>
                  </a:lnTo>
                  <a:lnTo>
                    <a:pt x="428332" y="319239"/>
                  </a:lnTo>
                  <a:lnTo>
                    <a:pt x="414147" y="363766"/>
                  </a:lnTo>
                  <a:lnTo>
                    <a:pt x="398259" y="401853"/>
                  </a:lnTo>
                  <a:lnTo>
                    <a:pt x="358152" y="451624"/>
                  </a:lnTo>
                  <a:lnTo>
                    <a:pt x="357632" y="451675"/>
                  </a:lnTo>
                  <a:lnTo>
                    <a:pt x="357466" y="452297"/>
                  </a:lnTo>
                  <a:lnTo>
                    <a:pt x="219189" y="529628"/>
                  </a:lnTo>
                  <a:lnTo>
                    <a:pt x="119557" y="586701"/>
                  </a:lnTo>
                  <a:lnTo>
                    <a:pt x="78016" y="611289"/>
                  </a:lnTo>
                  <a:lnTo>
                    <a:pt x="26022" y="645744"/>
                  </a:lnTo>
                  <a:lnTo>
                    <a:pt x="0" y="686612"/>
                  </a:lnTo>
                  <a:lnTo>
                    <a:pt x="38" y="719175"/>
                  </a:lnTo>
                  <a:lnTo>
                    <a:pt x="26060" y="757770"/>
                  </a:lnTo>
                  <a:lnTo>
                    <a:pt x="102489" y="807059"/>
                  </a:lnTo>
                  <a:lnTo>
                    <a:pt x="155295" y="837755"/>
                  </a:lnTo>
                  <a:lnTo>
                    <a:pt x="285648" y="906233"/>
                  </a:lnTo>
                  <a:lnTo>
                    <a:pt x="329717" y="924687"/>
                  </a:lnTo>
                  <a:lnTo>
                    <a:pt x="377482" y="936599"/>
                  </a:lnTo>
                  <a:lnTo>
                    <a:pt x="428840" y="937844"/>
                  </a:lnTo>
                  <a:lnTo>
                    <a:pt x="483755" y="924306"/>
                  </a:lnTo>
                  <a:lnTo>
                    <a:pt x="521335" y="908431"/>
                  </a:lnTo>
                  <a:lnTo>
                    <a:pt x="568553" y="886612"/>
                  </a:lnTo>
                  <a:lnTo>
                    <a:pt x="620725" y="860729"/>
                  </a:lnTo>
                  <a:lnTo>
                    <a:pt x="673163" y="832662"/>
                  </a:lnTo>
                  <a:lnTo>
                    <a:pt x="721220" y="804278"/>
                  </a:lnTo>
                  <a:lnTo>
                    <a:pt x="760209" y="777443"/>
                  </a:lnTo>
                  <a:lnTo>
                    <a:pt x="800811" y="742899"/>
                  </a:lnTo>
                  <a:lnTo>
                    <a:pt x="832700" y="657504"/>
                  </a:lnTo>
                  <a:lnTo>
                    <a:pt x="846201" y="571169"/>
                  </a:lnTo>
                  <a:lnTo>
                    <a:pt x="852830" y="516001"/>
                  </a:lnTo>
                  <a:lnTo>
                    <a:pt x="857910" y="457974"/>
                  </a:lnTo>
                  <a:lnTo>
                    <a:pt x="861314" y="399897"/>
                  </a:lnTo>
                  <a:lnTo>
                    <a:pt x="862977" y="344538"/>
                  </a:lnTo>
                  <a:close/>
                </a:path>
              </a:pathLst>
            </a:custGeom>
            <a:solidFill>
              <a:srgbClr val="72B28C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0" name="object 10"/>
            <p:cNvSpPr/>
            <p:nvPr/>
          </p:nvSpPr>
          <p:spPr>
            <a:xfrm>
              <a:off x="8622030" y="3384003"/>
              <a:ext cx="863600" cy="937894"/>
            </a:xfrm>
            <a:custGeom>
              <a:avLst/>
              <a:gdLst/>
              <a:ahLst/>
              <a:cxnLst/>
              <a:rect l="l" t="t" r="r" b="b"/>
              <a:pathLst>
                <a:path w="863600" h="937895">
                  <a:moveTo>
                    <a:pt x="601450" y="0"/>
                  </a:moveTo>
                  <a:lnTo>
                    <a:pt x="566839" y="9411"/>
                  </a:lnTo>
                  <a:lnTo>
                    <a:pt x="561365" y="12551"/>
                  </a:lnTo>
                  <a:lnTo>
                    <a:pt x="538619" y="25324"/>
                  </a:lnTo>
                  <a:lnTo>
                    <a:pt x="508765" y="55542"/>
                  </a:lnTo>
                  <a:lnTo>
                    <a:pt x="483958" y="111735"/>
                  </a:lnTo>
                  <a:lnTo>
                    <a:pt x="468613" y="164508"/>
                  </a:lnTo>
                  <a:lnTo>
                    <a:pt x="454761" y="217853"/>
                  </a:lnTo>
                  <a:lnTo>
                    <a:pt x="441601" y="270014"/>
                  </a:lnTo>
                  <a:lnTo>
                    <a:pt x="428332" y="319237"/>
                  </a:lnTo>
                  <a:lnTo>
                    <a:pt x="414154" y="363765"/>
                  </a:lnTo>
                  <a:lnTo>
                    <a:pt x="398266" y="401843"/>
                  </a:lnTo>
                  <a:lnTo>
                    <a:pt x="358152" y="451625"/>
                  </a:lnTo>
                  <a:lnTo>
                    <a:pt x="357632" y="451676"/>
                  </a:lnTo>
                  <a:lnTo>
                    <a:pt x="357466" y="452298"/>
                  </a:lnTo>
                  <a:lnTo>
                    <a:pt x="219193" y="529627"/>
                  </a:lnTo>
                  <a:lnTo>
                    <a:pt x="119561" y="586700"/>
                  </a:lnTo>
                  <a:lnTo>
                    <a:pt x="78021" y="611286"/>
                  </a:lnTo>
                  <a:lnTo>
                    <a:pt x="26022" y="645740"/>
                  </a:lnTo>
                  <a:lnTo>
                    <a:pt x="0" y="686613"/>
                  </a:lnTo>
                  <a:lnTo>
                    <a:pt x="38" y="719176"/>
                  </a:lnTo>
                  <a:lnTo>
                    <a:pt x="26060" y="757771"/>
                  </a:lnTo>
                  <a:lnTo>
                    <a:pt x="102493" y="807058"/>
                  </a:lnTo>
                  <a:lnTo>
                    <a:pt x="155306" y="837754"/>
                  </a:lnTo>
                  <a:lnTo>
                    <a:pt x="285652" y="906230"/>
                  </a:lnTo>
                  <a:lnTo>
                    <a:pt x="329722" y="924687"/>
                  </a:lnTo>
                  <a:lnTo>
                    <a:pt x="377482" y="936591"/>
                  </a:lnTo>
                  <a:lnTo>
                    <a:pt x="428853" y="937834"/>
                  </a:lnTo>
                  <a:lnTo>
                    <a:pt x="483755" y="924306"/>
                  </a:lnTo>
                  <a:lnTo>
                    <a:pt x="521346" y="908430"/>
                  </a:lnTo>
                  <a:lnTo>
                    <a:pt x="568560" y="886612"/>
                  </a:lnTo>
                  <a:lnTo>
                    <a:pt x="620725" y="860729"/>
                  </a:lnTo>
                  <a:lnTo>
                    <a:pt x="673169" y="832656"/>
                  </a:lnTo>
                  <a:lnTo>
                    <a:pt x="721221" y="804269"/>
                  </a:lnTo>
                  <a:lnTo>
                    <a:pt x="760209" y="777443"/>
                  </a:lnTo>
                  <a:lnTo>
                    <a:pt x="800823" y="742889"/>
                  </a:lnTo>
                  <a:lnTo>
                    <a:pt x="832713" y="657496"/>
                  </a:lnTo>
                  <a:lnTo>
                    <a:pt x="846212" y="571170"/>
                  </a:lnTo>
                  <a:lnTo>
                    <a:pt x="852838" y="515993"/>
                  </a:lnTo>
                  <a:lnTo>
                    <a:pt x="857910" y="457971"/>
                  </a:lnTo>
                  <a:lnTo>
                    <a:pt x="861318" y="399888"/>
                  </a:lnTo>
                  <a:lnTo>
                    <a:pt x="862977" y="344530"/>
                  </a:lnTo>
                  <a:lnTo>
                    <a:pt x="862801" y="294680"/>
                  </a:lnTo>
                  <a:lnTo>
                    <a:pt x="860704" y="253124"/>
                  </a:lnTo>
                  <a:lnTo>
                    <a:pt x="850007" y="189677"/>
                  </a:lnTo>
                  <a:lnTo>
                    <a:pt x="830913" y="141037"/>
                  </a:lnTo>
                  <a:lnTo>
                    <a:pt x="804674" y="104095"/>
                  </a:lnTo>
                  <a:lnTo>
                    <a:pt x="772544" y="75743"/>
                  </a:lnTo>
                  <a:lnTo>
                    <a:pt x="735774" y="52870"/>
                  </a:lnTo>
                  <a:lnTo>
                    <a:pt x="685875" y="26320"/>
                  </a:lnTo>
                  <a:lnTo>
                    <a:pt x="641115" y="7166"/>
                  </a:lnTo>
                  <a:lnTo>
                    <a:pt x="601450" y="0"/>
                  </a:lnTo>
                  <a:close/>
                </a:path>
                <a:path w="863600" h="937895">
                  <a:moveTo>
                    <a:pt x="846226" y="571081"/>
                  </a:moveTo>
                  <a:close/>
                </a:path>
              </a:pathLst>
            </a:custGeom>
            <a:solidFill>
              <a:srgbClr val="28213D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1" name="object 11"/>
            <p:cNvSpPr/>
            <p:nvPr/>
          </p:nvSpPr>
          <p:spPr>
            <a:xfrm>
              <a:off x="8622573" y="3811447"/>
              <a:ext cx="791210" cy="478155"/>
            </a:xfrm>
            <a:custGeom>
              <a:avLst/>
              <a:gdLst/>
              <a:ahLst/>
              <a:cxnLst/>
              <a:rect l="l" t="t" r="r" b="b"/>
              <a:pathLst>
                <a:path w="791209" h="478154">
                  <a:moveTo>
                    <a:pt x="401907" y="0"/>
                  </a:moveTo>
                  <a:lnTo>
                    <a:pt x="357309" y="24636"/>
                  </a:lnTo>
                  <a:lnTo>
                    <a:pt x="253331" y="82638"/>
                  </a:lnTo>
                  <a:lnTo>
                    <a:pt x="134697" y="150147"/>
                  </a:lnTo>
                  <a:lnTo>
                    <a:pt x="46129" y="203301"/>
                  </a:lnTo>
                  <a:lnTo>
                    <a:pt x="13651" y="229406"/>
                  </a:lnTo>
                  <a:lnTo>
                    <a:pt x="0" y="253388"/>
                  </a:lnTo>
                  <a:lnTo>
                    <a:pt x="4260" y="275873"/>
                  </a:lnTo>
                  <a:lnTo>
                    <a:pt x="56631" y="318511"/>
                  </a:lnTo>
                  <a:lnTo>
                    <a:pt x="101950" y="346771"/>
                  </a:lnTo>
                  <a:lnTo>
                    <a:pt x="154763" y="377468"/>
                  </a:lnTo>
                  <a:lnTo>
                    <a:pt x="208359" y="405803"/>
                  </a:lnTo>
                  <a:lnTo>
                    <a:pt x="244809" y="425041"/>
                  </a:lnTo>
                  <a:lnTo>
                    <a:pt x="285109" y="445943"/>
                  </a:lnTo>
                  <a:lnTo>
                    <a:pt x="329179" y="464400"/>
                  </a:lnTo>
                  <a:lnTo>
                    <a:pt x="376939" y="476305"/>
                  </a:lnTo>
                  <a:lnTo>
                    <a:pt x="428310" y="477547"/>
                  </a:lnTo>
                  <a:lnTo>
                    <a:pt x="483212" y="464019"/>
                  </a:lnTo>
                  <a:lnTo>
                    <a:pt x="523886" y="446494"/>
                  </a:lnTo>
                  <a:lnTo>
                    <a:pt x="574839" y="422030"/>
                  </a:lnTo>
                  <a:lnTo>
                    <a:pt x="630460" y="393083"/>
                  </a:lnTo>
                  <a:lnTo>
                    <a:pt x="685138" y="362113"/>
                  </a:lnTo>
                  <a:lnTo>
                    <a:pt x="733262" y="331574"/>
                  </a:lnTo>
                  <a:lnTo>
                    <a:pt x="769220" y="303925"/>
                  </a:lnTo>
                  <a:lnTo>
                    <a:pt x="791123" y="252533"/>
                  </a:lnTo>
                  <a:lnTo>
                    <a:pt x="752208" y="213501"/>
                  </a:lnTo>
                  <a:lnTo>
                    <a:pt x="634516" y="138124"/>
                  </a:lnTo>
                  <a:lnTo>
                    <a:pt x="401907" y="0"/>
                  </a:lnTo>
                  <a:close/>
                </a:path>
              </a:pathLst>
            </a:custGeom>
            <a:solidFill>
              <a:srgbClr val="72B28C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2" name="object 12"/>
            <p:cNvSpPr/>
            <p:nvPr/>
          </p:nvSpPr>
          <p:spPr>
            <a:xfrm>
              <a:off x="8622573" y="3811447"/>
              <a:ext cx="791210" cy="478155"/>
            </a:xfrm>
            <a:custGeom>
              <a:avLst/>
              <a:gdLst/>
              <a:ahLst/>
              <a:cxnLst/>
              <a:rect l="l" t="t" r="r" b="b"/>
              <a:pathLst>
                <a:path w="791209" h="478154">
                  <a:moveTo>
                    <a:pt x="401907" y="0"/>
                  </a:moveTo>
                  <a:lnTo>
                    <a:pt x="357309" y="24636"/>
                  </a:lnTo>
                  <a:lnTo>
                    <a:pt x="253331" y="82638"/>
                  </a:lnTo>
                  <a:lnTo>
                    <a:pt x="134697" y="150147"/>
                  </a:lnTo>
                  <a:lnTo>
                    <a:pt x="46129" y="203301"/>
                  </a:lnTo>
                  <a:lnTo>
                    <a:pt x="13651" y="229406"/>
                  </a:lnTo>
                  <a:lnTo>
                    <a:pt x="0" y="253388"/>
                  </a:lnTo>
                  <a:lnTo>
                    <a:pt x="4260" y="275873"/>
                  </a:lnTo>
                  <a:lnTo>
                    <a:pt x="56631" y="318511"/>
                  </a:lnTo>
                  <a:lnTo>
                    <a:pt x="101950" y="346771"/>
                  </a:lnTo>
                  <a:lnTo>
                    <a:pt x="154763" y="377468"/>
                  </a:lnTo>
                  <a:lnTo>
                    <a:pt x="208359" y="405803"/>
                  </a:lnTo>
                  <a:lnTo>
                    <a:pt x="244809" y="425041"/>
                  </a:lnTo>
                  <a:lnTo>
                    <a:pt x="285109" y="445943"/>
                  </a:lnTo>
                  <a:lnTo>
                    <a:pt x="329179" y="464400"/>
                  </a:lnTo>
                  <a:lnTo>
                    <a:pt x="376939" y="476305"/>
                  </a:lnTo>
                  <a:lnTo>
                    <a:pt x="428310" y="477547"/>
                  </a:lnTo>
                  <a:lnTo>
                    <a:pt x="483212" y="464019"/>
                  </a:lnTo>
                  <a:lnTo>
                    <a:pt x="523886" y="446494"/>
                  </a:lnTo>
                  <a:lnTo>
                    <a:pt x="574839" y="422030"/>
                  </a:lnTo>
                  <a:lnTo>
                    <a:pt x="630460" y="393083"/>
                  </a:lnTo>
                  <a:lnTo>
                    <a:pt x="685138" y="362113"/>
                  </a:lnTo>
                  <a:lnTo>
                    <a:pt x="733262" y="331574"/>
                  </a:lnTo>
                  <a:lnTo>
                    <a:pt x="769220" y="303925"/>
                  </a:lnTo>
                  <a:lnTo>
                    <a:pt x="791123" y="252533"/>
                  </a:lnTo>
                  <a:lnTo>
                    <a:pt x="752208" y="213501"/>
                  </a:lnTo>
                  <a:lnTo>
                    <a:pt x="634516" y="138124"/>
                  </a:lnTo>
                  <a:lnTo>
                    <a:pt x="401907" y="0"/>
                  </a:lnTo>
                  <a:close/>
                </a:path>
              </a:pathLst>
            </a:custGeom>
            <a:solidFill>
              <a:srgbClr val="28213D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3" name="object 13"/>
            <p:cNvSpPr/>
            <p:nvPr/>
          </p:nvSpPr>
          <p:spPr>
            <a:xfrm>
              <a:off x="9163151" y="3384021"/>
              <a:ext cx="298450" cy="174625"/>
            </a:xfrm>
            <a:custGeom>
              <a:avLst/>
              <a:gdLst/>
              <a:ahLst/>
              <a:cxnLst/>
              <a:rect l="l" t="t" r="r" b="b"/>
              <a:pathLst>
                <a:path w="298450" h="174625">
                  <a:moveTo>
                    <a:pt x="60318" y="0"/>
                  </a:moveTo>
                  <a:lnTo>
                    <a:pt x="25692" y="9406"/>
                  </a:lnTo>
                  <a:lnTo>
                    <a:pt x="0" y="23871"/>
                  </a:lnTo>
                  <a:lnTo>
                    <a:pt x="34190" y="16318"/>
                  </a:lnTo>
                  <a:lnTo>
                    <a:pt x="73177" y="24196"/>
                  </a:lnTo>
                  <a:lnTo>
                    <a:pt x="116993" y="43250"/>
                  </a:lnTo>
                  <a:lnTo>
                    <a:pt x="165671" y="69223"/>
                  </a:lnTo>
                  <a:lnTo>
                    <a:pt x="225301" y="110982"/>
                  </a:lnTo>
                  <a:lnTo>
                    <a:pt x="269138" y="174582"/>
                  </a:lnTo>
                  <a:lnTo>
                    <a:pt x="297916" y="157945"/>
                  </a:lnTo>
                  <a:lnTo>
                    <a:pt x="278372" y="122583"/>
                  </a:lnTo>
                  <a:lnTo>
                    <a:pt x="225982" y="71918"/>
                  </a:lnTo>
                  <a:lnTo>
                    <a:pt x="144758" y="26302"/>
                  </a:lnTo>
                  <a:lnTo>
                    <a:pt x="99991" y="7156"/>
                  </a:lnTo>
                  <a:lnTo>
                    <a:pt x="60318" y="0"/>
                  </a:lnTo>
                  <a:close/>
                </a:path>
              </a:pathLst>
            </a:custGeom>
            <a:solidFill>
              <a:srgbClr val="72B28C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4" name="object 14"/>
            <p:cNvSpPr/>
            <p:nvPr/>
          </p:nvSpPr>
          <p:spPr>
            <a:xfrm>
              <a:off x="9163151" y="3384021"/>
              <a:ext cx="298450" cy="174625"/>
            </a:xfrm>
            <a:custGeom>
              <a:avLst/>
              <a:gdLst/>
              <a:ahLst/>
              <a:cxnLst/>
              <a:rect l="l" t="t" r="r" b="b"/>
              <a:pathLst>
                <a:path w="298450" h="174625">
                  <a:moveTo>
                    <a:pt x="60318" y="0"/>
                  </a:moveTo>
                  <a:lnTo>
                    <a:pt x="25692" y="9406"/>
                  </a:lnTo>
                  <a:lnTo>
                    <a:pt x="0" y="23871"/>
                  </a:lnTo>
                  <a:lnTo>
                    <a:pt x="34190" y="16318"/>
                  </a:lnTo>
                  <a:lnTo>
                    <a:pt x="73177" y="24196"/>
                  </a:lnTo>
                  <a:lnTo>
                    <a:pt x="116993" y="43250"/>
                  </a:lnTo>
                  <a:lnTo>
                    <a:pt x="165671" y="69223"/>
                  </a:lnTo>
                  <a:lnTo>
                    <a:pt x="225301" y="110982"/>
                  </a:lnTo>
                  <a:lnTo>
                    <a:pt x="269138" y="174582"/>
                  </a:lnTo>
                  <a:lnTo>
                    <a:pt x="297916" y="157945"/>
                  </a:lnTo>
                  <a:lnTo>
                    <a:pt x="278372" y="122583"/>
                  </a:lnTo>
                  <a:lnTo>
                    <a:pt x="225982" y="71918"/>
                  </a:lnTo>
                  <a:lnTo>
                    <a:pt x="144758" y="26302"/>
                  </a:lnTo>
                  <a:lnTo>
                    <a:pt x="99991" y="7156"/>
                  </a:lnTo>
                  <a:lnTo>
                    <a:pt x="60318" y="0"/>
                  </a:lnTo>
                  <a:close/>
                </a:path>
              </a:pathLst>
            </a:custGeom>
            <a:solidFill>
              <a:srgbClr val="28213D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5" name="object 15"/>
            <p:cNvSpPr/>
            <p:nvPr/>
          </p:nvSpPr>
          <p:spPr>
            <a:xfrm>
              <a:off x="8971536" y="3401667"/>
              <a:ext cx="484505" cy="705485"/>
            </a:xfrm>
            <a:custGeom>
              <a:avLst/>
              <a:gdLst/>
              <a:ahLst/>
              <a:cxnLst/>
              <a:rect l="l" t="t" r="r" b="b"/>
              <a:pathLst>
                <a:path w="484504" h="705485">
                  <a:moveTo>
                    <a:pt x="239576" y="0"/>
                  </a:moveTo>
                  <a:lnTo>
                    <a:pt x="179682" y="14168"/>
                  </a:lnTo>
                  <a:lnTo>
                    <a:pt x="155246" y="44462"/>
                  </a:lnTo>
                  <a:lnTo>
                    <a:pt x="134453" y="94070"/>
                  </a:lnTo>
                  <a:lnTo>
                    <a:pt x="119111" y="146843"/>
                  </a:lnTo>
                  <a:lnTo>
                    <a:pt x="105260" y="200188"/>
                  </a:lnTo>
                  <a:lnTo>
                    <a:pt x="92101" y="252350"/>
                  </a:lnTo>
                  <a:lnTo>
                    <a:pt x="78833" y="301572"/>
                  </a:lnTo>
                  <a:lnTo>
                    <a:pt x="64655" y="346100"/>
                  </a:lnTo>
                  <a:lnTo>
                    <a:pt x="48767" y="384178"/>
                  </a:lnTo>
                  <a:lnTo>
                    <a:pt x="8659" y="433960"/>
                  </a:lnTo>
                  <a:lnTo>
                    <a:pt x="0" y="436743"/>
                  </a:lnTo>
                  <a:lnTo>
                    <a:pt x="11439" y="450175"/>
                  </a:lnTo>
                  <a:lnTo>
                    <a:pt x="55870" y="485510"/>
                  </a:lnTo>
                  <a:lnTo>
                    <a:pt x="146187" y="554001"/>
                  </a:lnTo>
                  <a:lnTo>
                    <a:pt x="185097" y="580981"/>
                  </a:lnTo>
                  <a:lnTo>
                    <a:pt x="225053" y="605377"/>
                  </a:lnTo>
                  <a:lnTo>
                    <a:pt x="296327" y="646266"/>
                  </a:lnTo>
                  <a:lnTo>
                    <a:pt x="348858" y="675910"/>
                  </a:lnTo>
                  <a:lnTo>
                    <a:pt x="389032" y="695404"/>
                  </a:lnTo>
                  <a:lnTo>
                    <a:pt x="428902" y="705080"/>
                  </a:lnTo>
                  <a:lnTo>
                    <a:pt x="441912" y="684491"/>
                  </a:lnTo>
                  <a:lnTo>
                    <a:pt x="453411" y="647921"/>
                  </a:lnTo>
                  <a:lnTo>
                    <a:pt x="463288" y="599029"/>
                  </a:lnTo>
                  <a:lnTo>
                    <a:pt x="471431" y="541476"/>
                  </a:lnTo>
                  <a:lnTo>
                    <a:pt x="477729" y="478919"/>
                  </a:lnTo>
                  <a:lnTo>
                    <a:pt x="482070" y="415018"/>
                  </a:lnTo>
                  <a:lnTo>
                    <a:pt x="484344" y="353432"/>
                  </a:lnTo>
                  <a:lnTo>
                    <a:pt x="484438" y="297820"/>
                  </a:lnTo>
                  <a:lnTo>
                    <a:pt x="482242" y="251842"/>
                  </a:lnTo>
                  <a:lnTo>
                    <a:pt x="471550" y="188390"/>
                  </a:lnTo>
                  <a:lnTo>
                    <a:pt x="452456" y="139750"/>
                  </a:lnTo>
                  <a:lnTo>
                    <a:pt x="426216" y="102810"/>
                  </a:lnTo>
                  <a:lnTo>
                    <a:pt x="394083" y="74460"/>
                  </a:lnTo>
                  <a:lnTo>
                    <a:pt x="357312" y="51589"/>
                  </a:lnTo>
                  <a:lnTo>
                    <a:pt x="314317" y="28521"/>
                  </a:lnTo>
                  <a:lnTo>
                    <a:pt x="275079" y="10364"/>
                  </a:lnTo>
                  <a:lnTo>
                    <a:pt x="239576" y="0"/>
                  </a:lnTo>
                  <a:close/>
                </a:path>
              </a:pathLst>
            </a:custGeom>
            <a:solidFill>
              <a:srgbClr val="60547C"/>
            </a:solidFill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16" name="object 16"/>
          <p:cNvGrpSpPr/>
          <p:nvPr/>
        </p:nvGrpSpPr>
        <p:grpSpPr>
          <a:xfrm>
            <a:off x="0" y="6615010"/>
            <a:ext cx="10692130" cy="588645"/>
            <a:chOff x="0" y="6615010"/>
            <a:chExt cx="10692130" cy="588645"/>
          </a:xfrm>
        </p:grpSpPr>
        <p:sp>
          <p:nvSpPr>
            <p:cNvPr id="17" name="object 17"/>
            <p:cNvSpPr/>
            <p:nvPr/>
          </p:nvSpPr>
          <p:spPr>
            <a:xfrm>
              <a:off x="0" y="6615010"/>
              <a:ext cx="1058545" cy="588645"/>
            </a:xfrm>
            <a:custGeom>
              <a:avLst/>
              <a:gdLst/>
              <a:ahLst/>
              <a:cxnLst/>
              <a:rect l="l" t="t" r="r" b="b"/>
              <a:pathLst>
                <a:path w="1058545" h="588645">
                  <a:moveTo>
                    <a:pt x="1058392" y="0"/>
                  </a:moveTo>
                  <a:lnTo>
                    <a:pt x="0" y="0"/>
                  </a:lnTo>
                  <a:lnTo>
                    <a:pt x="0" y="588048"/>
                  </a:lnTo>
                  <a:lnTo>
                    <a:pt x="1058392" y="588048"/>
                  </a:lnTo>
                  <a:lnTo>
                    <a:pt x="1058392" y="0"/>
                  </a:lnTo>
                  <a:close/>
                </a:path>
              </a:pathLst>
            </a:custGeom>
            <a:solidFill>
              <a:srgbClr val="61578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8" name="object 18"/>
            <p:cNvSpPr/>
            <p:nvPr/>
          </p:nvSpPr>
          <p:spPr>
            <a:xfrm>
              <a:off x="1058405" y="6615010"/>
              <a:ext cx="9634220" cy="588645"/>
            </a:xfrm>
            <a:custGeom>
              <a:avLst/>
              <a:gdLst/>
              <a:ahLst/>
              <a:cxnLst/>
              <a:rect l="l" t="t" r="r" b="b"/>
              <a:pathLst>
                <a:path w="9634220" h="588645">
                  <a:moveTo>
                    <a:pt x="9633598" y="543052"/>
                  </a:moveTo>
                  <a:lnTo>
                    <a:pt x="0" y="543052"/>
                  </a:lnTo>
                  <a:lnTo>
                    <a:pt x="0" y="588048"/>
                  </a:lnTo>
                  <a:lnTo>
                    <a:pt x="9633598" y="588048"/>
                  </a:lnTo>
                  <a:lnTo>
                    <a:pt x="9633598" y="543052"/>
                  </a:lnTo>
                  <a:close/>
                </a:path>
                <a:path w="9634220" h="588645">
                  <a:moveTo>
                    <a:pt x="9633598" y="0"/>
                  </a:moveTo>
                  <a:lnTo>
                    <a:pt x="0" y="0"/>
                  </a:lnTo>
                  <a:lnTo>
                    <a:pt x="0" y="44996"/>
                  </a:lnTo>
                  <a:lnTo>
                    <a:pt x="9633598" y="44996"/>
                  </a:lnTo>
                  <a:lnTo>
                    <a:pt x="9633598" y="0"/>
                  </a:lnTo>
                  <a:close/>
                </a:path>
              </a:pathLst>
            </a:custGeom>
            <a:solidFill>
              <a:srgbClr val="42BB93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19" name="object 19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8745143" y="6722391"/>
              <a:ext cx="758761" cy="317572"/>
            </a:xfrm>
            <a:prstGeom prst="rect">
              <a:avLst/>
            </a:prstGeom>
          </p:spPr>
        </p:pic>
        <p:pic>
          <p:nvPicPr>
            <p:cNvPr id="20" name="object 20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775447" y="6725246"/>
              <a:ext cx="732920" cy="384340"/>
            </a:xfrm>
            <a:prstGeom prst="rect">
              <a:avLst/>
            </a:prstGeom>
          </p:spPr>
        </p:pic>
        <p:pic>
          <p:nvPicPr>
            <p:cNvPr id="21" name="object 21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9597593" y="6674802"/>
              <a:ext cx="575487" cy="505028"/>
            </a:xfrm>
            <a:prstGeom prst="rect">
              <a:avLst/>
            </a:prstGeom>
          </p:spPr>
        </p:pic>
      </p:grpSp>
      <p:sp>
        <p:nvSpPr>
          <p:cNvPr id="22" name="object 22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4445" rIns="0" bIns="0" rtlCol="0" vert="horz">
            <a:spAutoFit/>
          </a:bodyPr>
          <a:lstStyle/>
          <a:p>
            <a:pPr marL="50165">
              <a:lnSpc>
                <a:spcPct val="100000"/>
              </a:lnSpc>
              <a:spcBef>
                <a:spcPts val="35"/>
              </a:spcBef>
            </a:pPr>
            <a:fld id="{81D60167-4931-47E6-BA6A-407CBD079E47}" type="slidenum">
              <a:rPr dirty="0" spc="-80"/>
              <a:t>32</a:t>
            </a:fld>
          </a:p>
        </p:txBody>
      </p:sp>
      <p:sp>
        <p:nvSpPr>
          <p:cNvPr id="23" name="object 23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2349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85"/>
              </a:spcBef>
            </a:pPr>
            <a:r>
              <a:rPr dirty="0" spc="140"/>
              <a:t>М</a:t>
            </a:r>
            <a:r>
              <a:rPr dirty="0" spc="90"/>
              <a:t>о</a:t>
            </a:r>
            <a:r>
              <a:rPr dirty="0" spc="15"/>
              <a:t>д</a:t>
            </a:r>
            <a:r>
              <a:rPr dirty="0" spc="-30"/>
              <a:t>у</a:t>
            </a:r>
            <a:r>
              <a:rPr dirty="0" spc="15"/>
              <a:t>ль</a:t>
            </a:r>
            <a:r>
              <a:rPr dirty="0" spc="-135"/>
              <a:t> </a:t>
            </a:r>
            <a:r>
              <a:rPr dirty="0" spc="-100"/>
              <a:t>5</a:t>
            </a:r>
          </a:p>
        </p:txBody>
      </p:sp>
      <p:sp>
        <p:nvSpPr>
          <p:cNvPr id="24" name="object 24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571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45"/>
              </a:spcBef>
            </a:pPr>
            <a:r>
              <a:rPr dirty="0" spc="40"/>
              <a:t>Національний</a:t>
            </a:r>
            <a:r>
              <a:rPr dirty="0" spc="-45"/>
              <a:t> </a:t>
            </a:r>
            <a:r>
              <a:rPr dirty="0" spc="10"/>
              <a:t>проєкт:</a:t>
            </a:r>
            <a:r>
              <a:rPr dirty="0" spc="-45"/>
              <a:t> </a:t>
            </a:r>
            <a:r>
              <a:rPr dirty="0" spc="60"/>
              <a:t>пишемо</a:t>
            </a:r>
            <a:r>
              <a:rPr dirty="0" spc="-40"/>
              <a:t> </a:t>
            </a:r>
            <a:r>
              <a:rPr dirty="0" spc="65"/>
              <a:t>есе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27300" y="522351"/>
            <a:ext cx="8950960" cy="55880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500" spc="-75"/>
              <a:t>Р</a:t>
            </a:r>
            <a:r>
              <a:rPr dirty="0" sz="3500" spc="-125"/>
              <a:t>ечення</a:t>
            </a:r>
            <a:r>
              <a:rPr dirty="0" sz="3500" spc="-229"/>
              <a:t> </a:t>
            </a:r>
            <a:r>
              <a:rPr dirty="0" sz="3500" spc="-100"/>
              <a:t>для</a:t>
            </a:r>
            <a:r>
              <a:rPr dirty="0" sz="3500" spc="-229"/>
              <a:t> </a:t>
            </a:r>
            <a:r>
              <a:rPr dirty="0" sz="3500" spc="-200"/>
              <a:t>«р</a:t>
            </a:r>
            <a:r>
              <a:rPr dirty="0" sz="3500" spc="-225"/>
              <a:t>о</a:t>
            </a:r>
            <a:r>
              <a:rPr dirty="0" sz="3500" spc="-225"/>
              <a:t>змови»</a:t>
            </a:r>
            <a:r>
              <a:rPr dirty="0" sz="3500" spc="-229"/>
              <a:t> </a:t>
            </a:r>
            <a:r>
              <a:rPr dirty="0" sz="3500" spc="-470"/>
              <a:t>з</a:t>
            </a:r>
            <a:r>
              <a:rPr dirty="0" sz="3500" spc="-229"/>
              <a:t> </a:t>
            </a:r>
            <a:r>
              <a:rPr dirty="0" sz="3500" spc="-110"/>
              <a:t>д</a:t>
            </a:r>
            <a:r>
              <a:rPr dirty="0" sz="3500" spc="-215"/>
              <a:t>ж</a:t>
            </a:r>
            <a:r>
              <a:rPr dirty="0" sz="3500" spc="-70"/>
              <a:t>ер</a:t>
            </a:r>
            <a:r>
              <a:rPr dirty="0" sz="3500" spc="-105"/>
              <a:t>е</a:t>
            </a:r>
            <a:r>
              <a:rPr dirty="0" sz="3500" spc="-225"/>
              <a:t>лами:</a:t>
            </a:r>
            <a:endParaRPr sz="3500"/>
          </a:p>
        </p:txBody>
      </p:sp>
      <p:sp>
        <p:nvSpPr>
          <p:cNvPr id="3" name="object 3"/>
          <p:cNvSpPr/>
          <p:nvPr/>
        </p:nvSpPr>
        <p:spPr>
          <a:xfrm>
            <a:off x="574295" y="1384300"/>
            <a:ext cx="186055" cy="186055"/>
          </a:xfrm>
          <a:custGeom>
            <a:avLst/>
            <a:gdLst/>
            <a:ahLst/>
            <a:cxnLst/>
            <a:rect l="l" t="t" r="r" b="b"/>
            <a:pathLst>
              <a:path w="186054" h="186055">
                <a:moveTo>
                  <a:pt x="92722" y="185470"/>
                </a:moveTo>
                <a:lnTo>
                  <a:pt x="128813" y="178181"/>
                </a:lnTo>
                <a:lnTo>
                  <a:pt x="158286" y="158303"/>
                </a:lnTo>
                <a:lnTo>
                  <a:pt x="178158" y="128822"/>
                </a:lnTo>
                <a:lnTo>
                  <a:pt x="185445" y="92722"/>
                </a:lnTo>
                <a:lnTo>
                  <a:pt x="178158" y="56637"/>
                </a:lnTo>
                <a:lnTo>
                  <a:pt x="158286" y="27163"/>
                </a:lnTo>
                <a:lnTo>
                  <a:pt x="128813" y="7288"/>
                </a:lnTo>
                <a:lnTo>
                  <a:pt x="92722" y="0"/>
                </a:lnTo>
                <a:lnTo>
                  <a:pt x="56632" y="7288"/>
                </a:lnTo>
                <a:lnTo>
                  <a:pt x="27158" y="27163"/>
                </a:lnTo>
                <a:lnTo>
                  <a:pt x="7287" y="56637"/>
                </a:lnTo>
                <a:lnTo>
                  <a:pt x="0" y="92722"/>
                </a:lnTo>
                <a:lnTo>
                  <a:pt x="7287" y="128822"/>
                </a:lnTo>
                <a:lnTo>
                  <a:pt x="27158" y="158303"/>
                </a:lnTo>
                <a:lnTo>
                  <a:pt x="56632" y="178181"/>
                </a:lnTo>
                <a:lnTo>
                  <a:pt x="92722" y="185470"/>
                </a:lnTo>
                <a:close/>
              </a:path>
            </a:pathLst>
          </a:custGeom>
          <a:ln w="68580">
            <a:solidFill>
              <a:srgbClr val="42BB9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3317494" y="1384300"/>
            <a:ext cx="186055" cy="186055"/>
          </a:xfrm>
          <a:custGeom>
            <a:avLst/>
            <a:gdLst/>
            <a:ahLst/>
            <a:cxnLst/>
            <a:rect l="l" t="t" r="r" b="b"/>
            <a:pathLst>
              <a:path w="186054" h="186055">
                <a:moveTo>
                  <a:pt x="92722" y="185470"/>
                </a:moveTo>
                <a:lnTo>
                  <a:pt x="128813" y="178181"/>
                </a:lnTo>
                <a:lnTo>
                  <a:pt x="158286" y="158303"/>
                </a:lnTo>
                <a:lnTo>
                  <a:pt x="178158" y="128822"/>
                </a:lnTo>
                <a:lnTo>
                  <a:pt x="185445" y="92722"/>
                </a:lnTo>
                <a:lnTo>
                  <a:pt x="178158" y="56637"/>
                </a:lnTo>
                <a:lnTo>
                  <a:pt x="158286" y="27163"/>
                </a:lnTo>
                <a:lnTo>
                  <a:pt x="128813" y="7288"/>
                </a:lnTo>
                <a:lnTo>
                  <a:pt x="92722" y="0"/>
                </a:lnTo>
                <a:lnTo>
                  <a:pt x="56632" y="7288"/>
                </a:lnTo>
                <a:lnTo>
                  <a:pt x="27158" y="27163"/>
                </a:lnTo>
                <a:lnTo>
                  <a:pt x="7287" y="56637"/>
                </a:lnTo>
                <a:lnTo>
                  <a:pt x="0" y="92722"/>
                </a:lnTo>
                <a:lnTo>
                  <a:pt x="7287" y="128822"/>
                </a:lnTo>
                <a:lnTo>
                  <a:pt x="27158" y="158303"/>
                </a:lnTo>
                <a:lnTo>
                  <a:pt x="56632" y="178181"/>
                </a:lnTo>
                <a:lnTo>
                  <a:pt x="92722" y="185470"/>
                </a:lnTo>
                <a:close/>
              </a:path>
            </a:pathLst>
          </a:custGeom>
          <a:ln w="68580">
            <a:solidFill>
              <a:srgbClr val="42BB9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6060694" y="1384300"/>
            <a:ext cx="186055" cy="186055"/>
          </a:xfrm>
          <a:custGeom>
            <a:avLst/>
            <a:gdLst/>
            <a:ahLst/>
            <a:cxnLst/>
            <a:rect l="l" t="t" r="r" b="b"/>
            <a:pathLst>
              <a:path w="186054" h="186055">
                <a:moveTo>
                  <a:pt x="92722" y="185470"/>
                </a:moveTo>
                <a:lnTo>
                  <a:pt x="128813" y="178181"/>
                </a:lnTo>
                <a:lnTo>
                  <a:pt x="158286" y="158303"/>
                </a:lnTo>
                <a:lnTo>
                  <a:pt x="178158" y="128822"/>
                </a:lnTo>
                <a:lnTo>
                  <a:pt x="185445" y="92722"/>
                </a:lnTo>
                <a:lnTo>
                  <a:pt x="178158" y="56637"/>
                </a:lnTo>
                <a:lnTo>
                  <a:pt x="158286" y="27163"/>
                </a:lnTo>
                <a:lnTo>
                  <a:pt x="128813" y="7288"/>
                </a:lnTo>
                <a:lnTo>
                  <a:pt x="92722" y="0"/>
                </a:lnTo>
                <a:lnTo>
                  <a:pt x="56632" y="7288"/>
                </a:lnTo>
                <a:lnTo>
                  <a:pt x="27158" y="27163"/>
                </a:lnTo>
                <a:lnTo>
                  <a:pt x="7287" y="56637"/>
                </a:lnTo>
                <a:lnTo>
                  <a:pt x="0" y="92722"/>
                </a:lnTo>
                <a:lnTo>
                  <a:pt x="7287" y="128822"/>
                </a:lnTo>
                <a:lnTo>
                  <a:pt x="27158" y="158303"/>
                </a:lnTo>
                <a:lnTo>
                  <a:pt x="56632" y="178181"/>
                </a:lnTo>
                <a:lnTo>
                  <a:pt x="92722" y="185470"/>
                </a:lnTo>
                <a:close/>
              </a:path>
            </a:pathLst>
          </a:custGeom>
          <a:ln w="68580">
            <a:solidFill>
              <a:srgbClr val="42BB9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574296" y="2743504"/>
            <a:ext cx="186055" cy="186055"/>
          </a:xfrm>
          <a:custGeom>
            <a:avLst/>
            <a:gdLst/>
            <a:ahLst/>
            <a:cxnLst/>
            <a:rect l="l" t="t" r="r" b="b"/>
            <a:pathLst>
              <a:path w="186054" h="186055">
                <a:moveTo>
                  <a:pt x="92722" y="185470"/>
                </a:moveTo>
                <a:lnTo>
                  <a:pt x="128813" y="178181"/>
                </a:lnTo>
                <a:lnTo>
                  <a:pt x="158286" y="158303"/>
                </a:lnTo>
                <a:lnTo>
                  <a:pt x="178158" y="128822"/>
                </a:lnTo>
                <a:lnTo>
                  <a:pt x="185445" y="92722"/>
                </a:lnTo>
                <a:lnTo>
                  <a:pt x="178158" y="56637"/>
                </a:lnTo>
                <a:lnTo>
                  <a:pt x="158286" y="27163"/>
                </a:lnTo>
                <a:lnTo>
                  <a:pt x="128813" y="7288"/>
                </a:lnTo>
                <a:lnTo>
                  <a:pt x="92722" y="0"/>
                </a:lnTo>
                <a:lnTo>
                  <a:pt x="56632" y="7288"/>
                </a:lnTo>
                <a:lnTo>
                  <a:pt x="27158" y="27163"/>
                </a:lnTo>
                <a:lnTo>
                  <a:pt x="7287" y="56637"/>
                </a:lnTo>
                <a:lnTo>
                  <a:pt x="0" y="92722"/>
                </a:lnTo>
                <a:lnTo>
                  <a:pt x="7287" y="128822"/>
                </a:lnTo>
                <a:lnTo>
                  <a:pt x="27158" y="158303"/>
                </a:lnTo>
                <a:lnTo>
                  <a:pt x="56632" y="178181"/>
                </a:lnTo>
                <a:lnTo>
                  <a:pt x="92722" y="185470"/>
                </a:lnTo>
                <a:close/>
              </a:path>
            </a:pathLst>
          </a:custGeom>
          <a:ln w="68580">
            <a:solidFill>
              <a:srgbClr val="42BB9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574296" y="3634676"/>
            <a:ext cx="186055" cy="186055"/>
          </a:xfrm>
          <a:custGeom>
            <a:avLst/>
            <a:gdLst/>
            <a:ahLst/>
            <a:cxnLst/>
            <a:rect l="l" t="t" r="r" b="b"/>
            <a:pathLst>
              <a:path w="186054" h="186054">
                <a:moveTo>
                  <a:pt x="92722" y="185470"/>
                </a:moveTo>
                <a:lnTo>
                  <a:pt x="128813" y="178181"/>
                </a:lnTo>
                <a:lnTo>
                  <a:pt x="158286" y="158303"/>
                </a:lnTo>
                <a:lnTo>
                  <a:pt x="178158" y="128822"/>
                </a:lnTo>
                <a:lnTo>
                  <a:pt x="185445" y="92722"/>
                </a:lnTo>
                <a:lnTo>
                  <a:pt x="178158" y="56637"/>
                </a:lnTo>
                <a:lnTo>
                  <a:pt x="158286" y="27163"/>
                </a:lnTo>
                <a:lnTo>
                  <a:pt x="128813" y="7288"/>
                </a:lnTo>
                <a:lnTo>
                  <a:pt x="92722" y="0"/>
                </a:lnTo>
                <a:lnTo>
                  <a:pt x="56632" y="7288"/>
                </a:lnTo>
                <a:lnTo>
                  <a:pt x="27158" y="27163"/>
                </a:lnTo>
                <a:lnTo>
                  <a:pt x="7287" y="56637"/>
                </a:lnTo>
                <a:lnTo>
                  <a:pt x="0" y="92722"/>
                </a:lnTo>
                <a:lnTo>
                  <a:pt x="7287" y="128822"/>
                </a:lnTo>
                <a:lnTo>
                  <a:pt x="27158" y="158303"/>
                </a:lnTo>
                <a:lnTo>
                  <a:pt x="56632" y="178181"/>
                </a:lnTo>
                <a:lnTo>
                  <a:pt x="92722" y="185470"/>
                </a:lnTo>
                <a:close/>
              </a:path>
            </a:pathLst>
          </a:custGeom>
          <a:ln w="68580">
            <a:solidFill>
              <a:srgbClr val="42BB9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553206" y="4964480"/>
            <a:ext cx="186055" cy="186055"/>
          </a:xfrm>
          <a:custGeom>
            <a:avLst/>
            <a:gdLst/>
            <a:ahLst/>
            <a:cxnLst/>
            <a:rect l="l" t="t" r="r" b="b"/>
            <a:pathLst>
              <a:path w="186054" h="186054">
                <a:moveTo>
                  <a:pt x="92722" y="185470"/>
                </a:moveTo>
                <a:lnTo>
                  <a:pt x="128813" y="178181"/>
                </a:lnTo>
                <a:lnTo>
                  <a:pt x="158286" y="158303"/>
                </a:lnTo>
                <a:lnTo>
                  <a:pt x="178158" y="128822"/>
                </a:lnTo>
                <a:lnTo>
                  <a:pt x="185445" y="92722"/>
                </a:lnTo>
                <a:lnTo>
                  <a:pt x="178158" y="56637"/>
                </a:lnTo>
                <a:lnTo>
                  <a:pt x="158286" y="27163"/>
                </a:lnTo>
                <a:lnTo>
                  <a:pt x="128813" y="7288"/>
                </a:lnTo>
                <a:lnTo>
                  <a:pt x="92722" y="0"/>
                </a:lnTo>
                <a:lnTo>
                  <a:pt x="56632" y="7288"/>
                </a:lnTo>
                <a:lnTo>
                  <a:pt x="27158" y="27163"/>
                </a:lnTo>
                <a:lnTo>
                  <a:pt x="7287" y="56637"/>
                </a:lnTo>
                <a:lnTo>
                  <a:pt x="0" y="92722"/>
                </a:lnTo>
                <a:lnTo>
                  <a:pt x="7287" y="128822"/>
                </a:lnTo>
                <a:lnTo>
                  <a:pt x="27158" y="158303"/>
                </a:lnTo>
                <a:lnTo>
                  <a:pt x="56632" y="178181"/>
                </a:lnTo>
                <a:lnTo>
                  <a:pt x="92722" y="185470"/>
                </a:lnTo>
                <a:close/>
              </a:path>
            </a:pathLst>
          </a:custGeom>
          <a:ln w="68580">
            <a:solidFill>
              <a:srgbClr val="42BB9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553206" y="5572074"/>
            <a:ext cx="186055" cy="186055"/>
          </a:xfrm>
          <a:custGeom>
            <a:avLst/>
            <a:gdLst/>
            <a:ahLst/>
            <a:cxnLst/>
            <a:rect l="l" t="t" r="r" b="b"/>
            <a:pathLst>
              <a:path w="186054" h="186054">
                <a:moveTo>
                  <a:pt x="92722" y="185470"/>
                </a:moveTo>
                <a:lnTo>
                  <a:pt x="128813" y="178181"/>
                </a:lnTo>
                <a:lnTo>
                  <a:pt x="158286" y="158303"/>
                </a:lnTo>
                <a:lnTo>
                  <a:pt x="178158" y="128822"/>
                </a:lnTo>
                <a:lnTo>
                  <a:pt x="185445" y="92722"/>
                </a:lnTo>
                <a:lnTo>
                  <a:pt x="178158" y="56637"/>
                </a:lnTo>
                <a:lnTo>
                  <a:pt x="158286" y="27163"/>
                </a:lnTo>
                <a:lnTo>
                  <a:pt x="128813" y="7288"/>
                </a:lnTo>
                <a:lnTo>
                  <a:pt x="92722" y="0"/>
                </a:lnTo>
                <a:lnTo>
                  <a:pt x="56632" y="7288"/>
                </a:lnTo>
                <a:lnTo>
                  <a:pt x="27158" y="27163"/>
                </a:lnTo>
                <a:lnTo>
                  <a:pt x="7287" y="56637"/>
                </a:lnTo>
                <a:lnTo>
                  <a:pt x="0" y="92722"/>
                </a:lnTo>
                <a:lnTo>
                  <a:pt x="7287" y="128822"/>
                </a:lnTo>
                <a:lnTo>
                  <a:pt x="27158" y="158303"/>
                </a:lnTo>
                <a:lnTo>
                  <a:pt x="56632" y="178181"/>
                </a:lnTo>
                <a:lnTo>
                  <a:pt x="92722" y="185470"/>
                </a:lnTo>
                <a:close/>
              </a:path>
            </a:pathLst>
          </a:custGeom>
          <a:ln w="68580">
            <a:solidFill>
              <a:srgbClr val="42BB9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506211" y="1337348"/>
            <a:ext cx="8773795" cy="487362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93700">
              <a:lnSpc>
                <a:spcPct val="100000"/>
              </a:lnSpc>
              <a:spcBef>
                <a:spcPts val="100"/>
              </a:spcBef>
              <a:tabLst>
                <a:tab pos="3234055" algn="l"/>
                <a:tab pos="5977255" algn="l"/>
              </a:tabLst>
            </a:pPr>
            <a:r>
              <a:rPr dirty="0" sz="2000" spc="-300">
                <a:solidFill>
                  <a:srgbClr val="231F20"/>
                </a:solidFill>
                <a:latin typeface="Arial Black"/>
                <a:cs typeface="Arial Black"/>
              </a:rPr>
              <a:t>Т</a:t>
            </a:r>
            <a:r>
              <a:rPr dirty="0" sz="2000" spc="-155">
                <a:solidFill>
                  <a:srgbClr val="231F20"/>
                </a:solidFill>
                <a:latin typeface="Arial Black"/>
                <a:cs typeface="Arial Black"/>
              </a:rPr>
              <a:t>ак,</a:t>
            </a:r>
            <a:r>
              <a:rPr dirty="0" sz="2000" spc="-130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2000" spc="-185">
                <a:solidFill>
                  <a:srgbClr val="231F20"/>
                </a:solidFill>
                <a:latin typeface="Arial Black"/>
                <a:cs typeface="Arial Black"/>
              </a:rPr>
              <a:t>і...</a:t>
            </a:r>
            <a:r>
              <a:rPr dirty="0" sz="2000">
                <a:solidFill>
                  <a:srgbClr val="231F20"/>
                </a:solidFill>
                <a:latin typeface="Arial Black"/>
                <a:cs typeface="Arial Black"/>
              </a:rPr>
              <a:t>	</a:t>
            </a:r>
            <a:r>
              <a:rPr dirty="0" sz="2000" spc="-300">
                <a:solidFill>
                  <a:srgbClr val="231F20"/>
                </a:solidFill>
                <a:latin typeface="Arial Black"/>
                <a:cs typeface="Arial Black"/>
              </a:rPr>
              <a:t>Т</a:t>
            </a:r>
            <a:r>
              <a:rPr dirty="0" sz="2000" spc="-155">
                <a:solidFill>
                  <a:srgbClr val="231F20"/>
                </a:solidFill>
                <a:latin typeface="Arial Black"/>
                <a:cs typeface="Arial Black"/>
              </a:rPr>
              <a:t>ак,</a:t>
            </a:r>
            <a:r>
              <a:rPr dirty="0" sz="2000" spc="-130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2000" spc="-170">
                <a:solidFill>
                  <a:srgbClr val="231F20"/>
                </a:solidFill>
                <a:latin typeface="Arial Black"/>
                <a:cs typeface="Arial Black"/>
              </a:rPr>
              <a:t>але...</a:t>
            </a:r>
            <a:r>
              <a:rPr dirty="0" sz="2000">
                <a:solidFill>
                  <a:srgbClr val="231F20"/>
                </a:solidFill>
                <a:latin typeface="Arial Black"/>
                <a:cs typeface="Arial Black"/>
              </a:rPr>
              <a:t>	</a:t>
            </a:r>
            <a:r>
              <a:rPr dirty="0" sz="2000" spc="-114">
                <a:solidFill>
                  <a:srgbClr val="231F20"/>
                </a:solidFill>
                <a:latin typeface="Arial Black"/>
                <a:cs typeface="Arial Black"/>
              </a:rPr>
              <a:t>Ні,</a:t>
            </a:r>
            <a:r>
              <a:rPr dirty="0" sz="2000" spc="-130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2000" spc="-80">
                <a:solidFill>
                  <a:srgbClr val="231F20"/>
                </a:solidFill>
                <a:latin typeface="Arial Black"/>
                <a:cs typeface="Arial Black"/>
              </a:rPr>
              <a:t>т</a:t>
            </a:r>
            <a:r>
              <a:rPr dirty="0" sz="2000" spc="-80">
                <a:solidFill>
                  <a:srgbClr val="231F20"/>
                </a:solidFill>
                <a:latin typeface="Arial Black"/>
                <a:cs typeface="Arial Black"/>
              </a:rPr>
              <a:t>ому</a:t>
            </a:r>
            <a:r>
              <a:rPr dirty="0" sz="2000" spc="-130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2000" spc="-60">
                <a:solidFill>
                  <a:srgbClr val="231F20"/>
                </a:solidFill>
                <a:latin typeface="Arial Black"/>
                <a:cs typeface="Arial Black"/>
              </a:rPr>
              <a:t>щ</a:t>
            </a:r>
            <a:r>
              <a:rPr dirty="0" sz="2000" spc="-65">
                <a:solidFill>
                  <a:srgbClr val="231F20"/>
                </a:solidFill>
                <a:latin typeface="Arial Black"/>
                <a:cs typeface="Arial Black"/>
              </a:rPr>
              <a:t>о</a:t>
            </a:r>
            <a:r>
              <a:rPr dirty="0" sz="2000" spc="-215">
                <a:solidFill>
                  <a:srgbClr val="231F20"/>
                </a:solidFill>
                <a:latin typeface="Arial Black"/>
                <a:cs typeface="Arial Black"/>
              </a:rPr>
              <a:t>...</a:t>
            </a:r>
            <a:endParaRPr sz="2000">
              <a:latin typeface="Arial Black"/>
              <a:cs typeface="Arial Black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2050">
              <a:latin typeface="Arial Black"/>
              <a:cs typeface="Arial Black"/>
            </a:endParaRPr>
          </a:p>
          <a:p>
            <a:pPr marL="33655">
              <a:lnSpc>
                <a:spcPct val="100000"/>
              </a:lnSpc>
            </a:pPr>
            <a:r>
              <a:rPr dirty="0" sz="2600" spc="135" b="1">
                <a:solidFill>
                  <a:srgbClr val="231F20"/>
                </a:solidFill>
                <a:latin typeface="Arial"/>
                <a:cs typeface="Arial"/>
              </a:rPr>
              <a:t>Ввічлива</a:t>
            </a:r>
            <a:r>
              <a:rPr dirty="0" sz="2600" spc="20" b="1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2600" spc="165" b="1">
                <a:solidFill>
                  <a:srgbClr val="231F20"/>
                </a:solidFill>
                <a:latin typeface="Arial"/>
                <a:cs typeface="Arial"/>
              </a:rPr>
              <a:t>згода:</a:t>
            </a:r>
            <a:endParaRPr sz="2600">
              <a:latin typeface="Arial"/>
              <a:cs typeface="Arial"/>
            </a:endParaRPr>
          </a:p>
          <a:p>
            <a:pPr marL="393700" marR="5080" indent="-635">
              <a:lnSpc>
                <a:spcPct val="116700"/>
              </a:lnSpc>
              <a:spcBef>
                <a:spcPts val="1864"/>
              </a:spcBef>
              <a:tabLst>
                <a:tab pos="4482465" algn="l"/>
                <a:tab pos="8621395" algn="l"/>
                <a:tab pos="8700135" algn="l"/>
              </a:tabLst>
            </a:pPr>
            <a:r>
              <a:rPr dirty="0" sz="2000" spc="-100">
                <a:solidFill>
                  <a:srgbClr val="231F20"/>
                </a:solidFill>
                <a:latin typeface="Arial Black"/>
                <a:cs typeface="Arial Black"/>
              </a:rPr>
              <a:t>Я</a:t>
            </a:r>
            <a:r>
              <a:rPr dirty="0" sz="2000" spc="-130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2000" spc="-30">
                <a:solidFill>
                  <a:srgbClr val="231F20"/>
                </a:solidFill>
                <a:latin typeface="Arial Black"/>
                <a:cs typeface="Arial Black"/>
              </a:rPr>
              <a:t>по</a:t>
            </a:r>
            <a:r>
              <a:rPr dirty="0" sz="2000" spc="-70">
                <a:solidFill>
                  <a:srgbClr val="231F20"/>
                </a:solidFill>
                <a:latin typeface="Arial Black"/>
                <a:cs typeface="Arial Black"/>
              </a:rPr>
              <a:t>г</a:t>
            </a:r>
            <a:r>
              <a:rPr dirty="0" sz="2000" spc="-65">
                <a:solidFill>
                  <a:srgbClr val="231F20"/>
                </a:solidFill>
                <a:latin typeface="Arial Black"/>
                <a:cs typeface="Arial Black"/>
              </a:rPr>
              <a:t>о</a:t>
            </a:r>
            <a:r>
              <a:rPr dirty="0" sz="2000" spc="-65">
                <a:solidFill>
                  <a:srgbClr val="231F20"/>
                </a:solidFill>
                <a:latin typeface="Arial Black"/>
                <a:cs typeface="Arial Black"/>
              </a:rPr>
              <a:t>д</a:t>
            </a:r>
            <a:r>
              <a:rPr dirty="0" sz="2000" spc="-150">
                <a:solidFill>
                  <a:srgbClr val="231F20"/>
                </a:solidFill>
                <a:latin typeface="Arial Black"/>
                <a:cs typeface="Arial Black"/>
              </a:rPr>
              <a:t>ж</a:t>
            </a:r>
            <a:r>
              <a:rPr dirty="0" sz="2000" spc="-170">
                <a:solidFill>
                  <a:srgbClr val="231F20"/>
                </a:solidFill>
                <a:latin typeface="Arial Black"/>
                <a:cs typeface="Arial Black"/>
              </a:rPr>
              <a:t>ую</a:t>
            </a:r>
            <a:r>
              <a:rPr dirty="0" sz="2000" spc="-175">
                <a:solidFill>
                  <a:srgbClr val="231F20"/>
                </a:solidFill>
                <a:latin typeface="Arial Black"/>
                <a:cs typeface="Arial Black"/>
              </a:rPr>
              <a:t>с</a:t>
            </a:r>
            <a:r>
              <a:rPr dirty="0" sz="2000" spc="-25">
                <a:solidFill>
                  <a:srgbClr val="231F20"/>
                </a:solidFill>
                <a:latin typeface="Arial Black"/>
                <a:cs typeface="Arial Black"/>
              </a:rPr>
              <a:t>я</a:t>
            </a:r>
            <a:r>
              <a:rPr dirty="0" sz="2000" spc="-130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2000" spc="-270">
                <a:solidFill>
                  <a:srgbClr val="231F20"/>
                </a:solidFill>
                <a:latin typeface="Arial Black"/>
                <a:cs typeface="Arial Black"/>
              </a:rPr>
              <a:t>з</a:t>
            </a:r>
            <a:r>
              <a:rPr dirty="0" sz="2000" spc="-130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u="heavy" sz="2000" spc="-130">
                <a:solidFill>
                  <a:srgbClr val="231F20"/>
                </a:solidFill>
                <a:uFill>
                  <a:solidFill>
                    <a:srgbClr val="221E1F"/>
                  </a:solidFill>
                </a:uFill>
                <a:latin typeface="Arial Black"/>
                <a:cs typeface="Arial Black"/>
              </a:rPr>
              <a:t> </a:t>
            </a:r>
            <a:r>
              <a:rPr dirty="0" u="heavy" sz="2000">
                <a:solidFill>
                  <a:srgbClr val="231F20"/>
                </a:solidFill>
                <a:uFill>
                  <a:solidFill>
                    <a:srgbClr val="221E1F"/>
                  </a:solidFill>
                </a:uFill>
                <a:latin typeface="Arial Black"/>
                <a:cs typeface="Arial Black"/>
              </a:rPr>
              <a:t>	</a:t>
            </a:r>
            <a:r>
              <a:rPr dirty="0" sz="2000" spc="-215">
                <a:solidFill>
                  <a:srgbClr val="231F20"/>
                </a:solidFill>
                <a:latin typeface="Arial Black"/>
                <a:cs typeface="Arial Black"/>
              </a:rPr>
              <a:t>,</a:t>
            </a:r>
            <a:r>
              <a:rPr dirty="0" sz="2000" spc="-130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2000" spc="-80">
                <a:solidFill>
                  <a:srgbClr val="231F20"/>
                </a:solidFill>
                <a:latin typeface="Arial Black"/>
                <a:cs typeface="Arial Black"/>
              </a:rPr>
              <a:t>т</a:t>
            </a:r>
            <a:r>
              <a:rPr dirty="0" sz="2000" spc="-80">
                <a:solidFill>
                  <a:srgbClr val="231F20"/>
                </a:solidFill>
                <a:latin typeface="Arial Black"/>
                <a:cs typeface="Arial Black"/>
              </a:rPr>
              <a:t>ому</a:t>
            </a:r>
            <a:r>
              <a:rPr dirty="0" sz="2000" spc="-130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2000" spc="-50">
                <a:solidFill>
                  <a:srgbClr val="231F20"/>
                </a:solidFill>
                <a:latin typeface="Arial Black"/>
                <a:cs typeface="Arial Black"/>
              </a:rPr>
              <a:t>що</a:t>
            </a:r>
            <a:r>
              <a:rPr dirty="0" sz="2000" spc="-130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u="heavy" sz="2000" spc="-130">
                <a:solidFill>
                  <a:srgbClr val="231F20"/>
                </a:solidFill>
                <a:uFill>
                  <a:solidFill>
                    <a:srgbClr val="221E1F"/>
                  </a:solidFill>
                </a:uFill>
                <a:latin typeface="Arial Black"/>
                <a:cs typeface="Arial Black"/>
              </a:rPr>
              <a:t> </a:t>
            </a:r>
            <a:r>
              <a:rPr dirty="0" u="heavy" sz="2000">
                <a:solidFill>
                  <a:srgbClr val="231F20"/>
                </a:solidFill>
                <a:uFill>
                  <a:solidFill>
                    <a:srgbClr val="221E1F"/>
                  </a:solidFill>
                </a:uFill>
                <a:latin typeface="Arial Black"/>
                <a:cs typeface="Arial Black"/>
              </a:rPr>
              <a:t>		</a:t>
            </a:r>
            <a:r>
              <a:rPr dirty="0" sz="2000" spc="-215">
                <a:solidFill>
                  <a:srgbClr val="231F20"/>
                </a:solidFill>
                <a:latin typeface="Arial Black"/>
                <a:cs typeface="Arial Black"/>
              </a:rPr>
              <a:t>.  </a:t>
            </a:r>
            <a:r>
              <a:rPr dirty="0" sz="2000" spc="-95">
                <a:solidFill>
                  <a:srgbClr val="231F20"/>
                </a:solidFill>
                <a:latin typeface="Arial Black"/>
                <a:cs typeface="Arial Black"/>
              </a:rPr>
              <a:t>З</a:t>
            </a:r>
            <a:r>
              <a:rPr dirty="0" sz="2000" spc="-130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2000" spc="-70">
                <a:solidFill>
                  <a:srgbClr val="231F20"/>
                </a:solidFill>
                <a:latin typeface="Arial Black"/>
                <a:cs typeface="Arial Black"/>
              </a:rPr>
              <a:t>огляду</a:t>
            </a:r>
            <a:r>
              <a:rPr dirty="0" sz="2000" spc="-125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2000" spc="-110">
                <a:solidFill>
                  <a:srgbClr val="231F20"/>
                </a:solidFill>
                <a:latin typeface="Arial Black"/>
                <a:cs typeface="Arial Black"/>
              </a:rPr>
              <a:t>на</a:t>
            </a:r>
            <a:r>
              <a:rPr dirty="0" sz="2000" spc="-125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2000" spc="-40">
                <a:solidFill>
                  <a:srgbClr val="231F20"/>
                </a:solidFill>
                <a:latin typeface="Arial Black"/>
                <a:cs typeface="Arial Black"/>
              </a:rPr>
              <a:t>це</a:t>
            </a:r>
            <a:r>
              <a:rPr dirty="0" sz="2000" spc="-130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2000" spc="-25">
                <a:solidFill>
                  <a:srgbClr val="231F20"/>
                </a:solidFill>
                <a:latin typeface="Arial Black"/>
                <a:cs typeface="Arial Black"/>
              </a:rPr>
              <a:t>я</a:t>
            </a:r>
            <a:r>
              <a:rPr dirty="0" sz="2000" spc="-125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2000" spc="-135">
                <a:solidFill>
                  <a:srgbClr val="231F20"/>
                </a:solidFill>
                <a:latin typeface="Arial Black"/>
                <a:cs typeface="Arial Black"/>
              </a:rPr>
              <a:t>хочу</a:t>
            </a:r>
            <a:r>
              <a:rPr dirty="0" sz="2000" spc="-125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2000" spc="-45">
                <a:solidFill>
                  <a:srgbClr val="231F20"/>
                </a:solidFill>
                <a:latin typeface="Arial Black"/>
                <a:cs typeface="Arial Black"/>
              </a:rPr>
              <a:t>додати</a:t>
            </a:r>
            <a:r>
              <a:rPr dirty="0" u="heavy" sz="2000" spc="-45">
                <a:solidFill>
                  <a:srgbClr val="231F20"/>
                </a:solidFill>
                <a:uFill>
                  <a:solidFill>
                    <a:srgbClr val="221E1F"/>
                  </a:solidFill>
                </a:uFill>
                <a:latin typeface="Arial Black"/>
                <a:cs typeface="Arial Black"/>
              </a:rPr>
              <a:t>		</a:t>
            </a:r>
            <a:r>
              <a:rPr dirty="0" sz="2000" spc="-215">
                <a:solidFill>
                  <a:srgbClr val="231F20"/>
                </a:solidFill>
                <a:latin typeface="Arial Black"/>
                <a:cs typeface="Arial Black"/>
              </a:rPr>
              <a:t>.</a:t>
            </a:r>
            <a:endParaRPr sz="2000">
              <a:latin typeface="Arial Black"/>
              <a:cs typeface="Arial Black"/>
            </a:endParaRPr>
          </a:p>
          <a:p>
            <a:pPr marL="393700">
              <a:lnSpc>
                <a:spcPct val="100000"/>
              </a:lnSpc>
              <a:spcBef>
                <a:spcPts val="1814"/>
              </a:spcBef>
              <a:tabLst>
                <a:tab pos="3847465" algn="l"/>
                <a:tab pos="8583295" algn="l"/>
              </a:tabLst>
            </a:pPr>
            <a:r>
              <a:rPr dirty="0" sz="2000" spc="-100">
                <a:solidFill>
                  <a:srgbClr val="231F20"/>
                </a:solidFill>
                <a:latin typeface="Arial Black"/>
                <a:cs typeface="Arial Black"/>
              </a:rPr>
              <a:t>Я</a:t>
            </a:r>
            <a:r>
              <a:rPr dirty="0" sz="2000" spc="-125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2000" spc="-95">
                <a:solidFill>
                  <a:srgbClr val="231F20"/>
                </a:solidFill>
                <a:latin typeface="Arial Black"/>
                <a:cs typeface="Arial Black"/>
              </a:rPr>
              <a:t>погоджуюся</a:t>
            </a:r>
            <a:r>
              <a:rPr dirty="0" sz="2000" spc="-125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2000" spc="-270">
                <a:solidFill>
                  <a:srgbClr val="231F20"/>
                </a:solidFill>
                <a:latin typeface="Arial Black"/>
                <a:cs typeface="Arial Black"/>
              </a:rPr>
              <a:t>з</a:t>
            </a:r>
            <a:r>
              <a:rPr dirty="0" u="heavy" sz="2000" spc="-270">
                <a:solidFill>
                  <a:srgbClr val="231F20"/>
                </a:solidFill>
                <a:uFill>
                  <a:solidFill>
                    <a:srgbClr val="221E1F"/>
                  </a:solidFill>
                </a:uFill>
                <a:latin typeface="Arial Black"/>
                <a:cs typeface="Arial Black"/>
              </a:rPr>
              <a:t>	</a:t>
            </a:r>
            <a:r>
              <a:rPr dirty="0" sz="2000" spc="-215">
                <a:solidFill>
                  <a:srgbClr val="231F20"/>
                </a:solidFill>
                <a:latin typeface="Arial Black"/>
                <a:cs typeface="Arial Black"/>
              </a:rPr>
              <a:t>;</a:t>
            </a:r>
            <a:r>
              <a:rPr dirty="0" sz="2000" spc="-125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2000" spc="-270">
                <a:solidFill>
                  <a:srgbClr val="231F20"/>
                </a:solidFill>
                <a:latin typeface="Arial Black"/>
                <a:cs typeface="Arial Black"/>
              </a:rPr>
              <a:t>з</a:t>
            </a:r>
            <a:r>
              <a:rPr dirty="0" sz="2000" spc="-125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2000" spc="-65">
                <a:solidFill>
                  <a:srgbClr val="231F20"/>
                </a:solidFill>
                <a:latin typeface="Arial Black"/>
                <a:cs typeface="Arial Black"/>
              </a:rPr>
              <a:t>іншого</a:t>
            </a:r>
            <a:r>
              <a:rPr dirty="0" sz="2000" spc="-125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2000" spc="-114">
                <a:solidFill>
                  <a:srgbClr val="231F20"/>
                </a:solidFill>
                <a:latin typeface="Arial Black"/>
                <a:cs typeface="Arial Black"/>
              </a:rPr>
              <a:t>боку,</a:t>
            </a:r>
            <a:r>
              <a:rPr dirty="0" u="heavy" sz="2000" spc="-114">
                <a:solidFill>
                  <a:srgbClr val="231F20"/>
                </a:solidFill>
                <a:uFill>
                  <a:solidFill>
                    <a:srgbClr val="221E1F"/>
                  </a:solidFill>
                </a:uFill>
                <a:latin typeface="Arial Black"/>
                <a:cs typeface="Arial Black"/>
              </a:rPr>
              <a:t>	</a:t>
            </a:r>
            <a:r>
              <a:rPr dirty="0" sz="2000" spc="-215">
                <a:solidFill>
                  <a:srgbClr val="231F20"/>
                </a:solidFill>
                <a:latin typeface="Arial Black"/>
                <a:cs typeface="Arial Black"/>
              </a:rPr>
              <a:t>.</a:t>
            </a:r>
            <a:endParaRPr sz="2000">
              <a:latin typeface="Arial Black"/>
              <a:cs typeface="Arial Black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900">
              <a:latin typeface="Arial Black"/>
              <a:cs typeface="Arial Black"/>
            </a:endParaRPr>
          </a:p>
          <a:p>
            <a:pPr marL="12700">
              <a:lnSpc>
                <a:spcPct val="100000"/>
              </a:lnSpc>
            </a:pPr>
            <a:r>
              <a:rPr dirty="0" sz="2600" spc="135" b="1">
                <a:solidFill>
                  <a:srgbClr val="231F20"/>
                </a:solidFill>
                <a:latin typeface="Arial"/>
                <a:cs typeface="Arial"/>
              </a:rPr>
              <a:t>Ввічлива</a:t>
            </a:r>
            <a:r>
              <a:rPr dirty="0" sz="2600" spc="20" b="1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2600" spc="190" b="1">
                <a:solidFill>
                  <a:srgbClr val="231F20"/>
                </a:solidFill>
                <a:latin typeface="Arial"/>
                <a:cs typeface="Arial"/>
              </a:rPr>
              <a:t>незгода:</a:t>
            </a:r>
            <a:endParaRPr sz="2600">
              <a:latin typeface="Arial"/>
              <a:cs typeface="Arial"/>
            </a:endParaRPr>
          </a:p>
          <a:p>
            <a:pPr marL="372110">
              <a:lnSpc>
                <a:spcPct val="100000"/>
              </a:lnSpc>
              <a:spcBef>
                <a:spcPts val="2265"/>
              </a:spcBef>
              <a:tabLst>
                <a:tab pos="3973195" algn="l"/>
                <a:tab pos="8571865" algn="l"/>
              </a:tabLst>
            </a:pPr>
            <a:r>
              <a:rPr dirty="0" sz="2000" spc="-100">
                <a:solidFill>
                  <a:srgbClr val="231F20"/>
                </a:solidFill>
                <a:latin typeface="Arial Black"/>
                <a:cs typeface="Arial Black"/>
              </a:rPr>
              <a:t>Я</a:t>
            </a:r>
            <a:r>
              <a:rPr dirty="0" sz="2000" spc="-125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2000" spc="-75">
                <a:solidFill>
                  <a:srgbClr val="231F20"/>
                </a:solidFill>
                <a:latin typeface="Arial Black"/>
                <a:cs typeface="Arial Black"/>
              </a:rPr>
              <a:t>не</a:t>
            </a:r>
            <a:r>
              <a:rPr dirty="0" sz="2000" spc="-120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2000" spc="-95">
                <a:solidFill>
                  <a:srgbClr val="231F20"/>
                </a:solidFill>
                <a:latin typeface="Arial Black"/>
                <a:cs typeface="Arial Black"/>
              </a:rPr>
              <a:t>погоджуюся</a:t>
            </a:r>
            <a:r>
              <a:rPr dirty="0" sz="2000" spc="-125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2000" spc="-270">
                <a:solidFill>
                  <a:srgbClr val="231F20"/>
                </a:solidFill>
                <a:latin typeface="Arial Black"/>
                <a:cs typeface="Arial Black"/>
              </a:rPr>
              <a:t>з</a:t>
            </a:r>
            <a:r>
              <a:rPr dirty="0" u="heavy" sz="2000" spc="-270">
                <a:solidFill>
                  <a:srgbClr val="231F20"/>
                </a:solidFill>
                <a:uFill>
                  <a:solidFill>
                    <a:srgbClr val="221E1F"/>
                  </a:solidFill>
                </a:uFill>
                <a:latin typeface="Arial Black"/>
                <a:cs typeface="Arial Black"/>
              </a:rPr>
              <a:t>	</a:t>
            </a:r>
            <a:r>
              <a:rPr dirty="0" sz="2000" spc="-215">
                <a:solidFill>
                  <a:srgbClr val="231F20"/>
                </a:solidFill>
                <a:latin typeface="Arial Black"/>
                <a:cs typeface="Arial Black"/>
              </a:rPr>
              <a:t>,</a:t>
            </a:r>
            <a:r>
              <a:rPr dirty="0" sz="2000" spc="-125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2000" spc="-80">
                <a:solidFill>
                  <a:srgbClr val="231F20"/>
                </a:solidFill>
                <a:latin typeface="Arial Black"/>
                <a:cs typeface="Arial Black"/>
              </a:rPr>
              <a:t>тому</a:t>
            </a:r>
            <a:r>
              <a:rPr dirty="0" sz="2000" spc="-125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2000" spc="-50">
                <a:solidFill>
                  <a:srgbClr val="231F20"/>
                </a:solidFill>
                <a:latin typeface="Arial Black"/>
                <a:cs typeface="Arial Black"/>
              </a:rPr>
              <a:t>що</a:t>
            </a:r>
            <a:r>
              <a:rPr dirty="0" u="heavy" sz="2000" spc="-50">
                <a:solidFill>
                  <a:srgbClr val="231F20"/>
                </a:solidFill>
                <a:uFill>
                  <a:solidFill>
                    <a:srgbClr val="221E1F"/>
                  </a:solidFill>
                </a:uFill>
                <a:latin typeface="Arial Black"/>
                <a:cs typeface="Arial Black"/>
              </a:rPr>
              <a:t>	</a:t>
            </a:r>
            <a:r>
              <a:rPr dirty="0" sz="2000" spc="-215">
                <a:solidFill>
                  <a:srgbClr val="231F20"/>
                </a:solidFill>
                <a:latin typeface="Arial Black"/>
                <a:cs typeface="Arial Black"/>
              </a:rPr>
              <a:t>.</a:t>
            </a:r>
            <a:endParaRPr sz="2000">
              <a:latin typeface="Arial Black"/>
              <a:cs typeface="Arial Black"/>
            </a:endParaRPr>
          </a:p>
          <a:p>
            <a:pPr marL="372110" marR="99695" indent="-635">
              <a:lnSpc>
                <a:spcPct val="116700"/>
              </a:lnSpc>
              <a:spcBef>
                <a:spcPts val="1980"/>
              </a:spcBef>
              <a:tabLst>
                <a:tab pos="4624070" algn="l"/>
                <a:tab pos="5381625" algn="l"/>
                <a:tab pos="8583295" algn="l"/>
                <a:tab pos="8605520" algn="l"/>
              </a:tabLst>
            </a:pPr>
            <a:r>
              <a:rPr dirty="0" sz="2000" spc="-100">
                <a:solidFill>
                  <a:srgbClr val="231F20"/>
                </a:solidFill>
                <a:latin typeface="Arial Black"/>
                <a:cs typeface="Arial Black"/>
              </a:rPr>
              <a:t>Я</a:t>
            </a:r>
            <a:r>
              <a:rPr dirty="0" sz="2000" spc="-130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2000" spc="-20">
                <a:solidFill>
                  <a:srgbClr val="231F20"/>
                </a:solidFill>
                <a:latin typeface="Arial Black"/>
                <a:cs typeface="Arial Black"/>
              </a:rPr>
              <a:t>б</a:t>
            </a:r>
            <a:r>
              <a:rPr dirty="0" sz="2000" spc="-120">
                <a:solidFill>
                  <a:srgbClr val="231F20"/>
                </a:solidFill>
                <a:latin typeface="Arial Black"/>
                <a:cs typeface="Arial Black"/>
              </a:rPr>
              <a:t>ач</a:t>
            </a:r>
            <a:r>
              <a:rPr dirty="0" sz="2000" spc="-180">
                <a:solidFill>
                  <a:srgbClr val="231F20"/>
                </a:solidFill>
                <a:latin typeface="Arial Black"/>
                <a:cs typeface="Arial Black"/>
              </a:rPr>
              <a:t>у</a:t>
            </a:r>
            <a:r>
              <a:rPr dirty="0" sz="2000" spc="-215">
                <a:solidFill>
                  <a:srgbClr val="231F20"/>
                </a:solidFill>
                <a:latin typeface="Arial Black"/>
                <a:cs typeface="Arial Black"/>
              </a:rPr>
              <a:t>,</a:t>
            </a:r>
            <a:r>
              <a:rPr dirty="0" sz="2000" spc="-130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2000" spc="-50">
                <a:solidFill>
                  <a:srgbClr val="231F20"/>
                </a:solidFill>
                <a:latin typeface="Arial Black"/>
                <a:cs typeface="Arial Black"/>
              </a:rPr>
              <a:t>що</a:t>
            </a:r>
            <a:r>
              <a:rPr dirty="0" sz="2000" spc="-130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u="heavy" sz="2000" spc="-130">
                <a:solidFill>
                  <a:srgbClr val="231F20"/>
                </a:solidFill>
                <a:uFill>
                  <a:solidFill>
                    <a:srgbClr val="221E1F"/>
                  </a:solidFill>
                </a:uFill>
                <a:latin typeface="Arial Black"/>
                <a:cs typeface="Arial Black"/>
              </a:rPr>
              <a:t> </a:t>
            </a:r>
            <a:r>
              <a:rPr dirty="0" u="heavy" sz="2000">
                <a:solidFill>
                  <a:srgbClr val="231F20"/>
                </a:solidFill>
                <a:uFill>
                  <a:solidFill>
                    <a:srgbClr val="221E1F"/>
                  </a:solidFill>
                </a:uFill>
                <a:latin typeface="Arial Black"/>
                <a:cs typeface="Arial Black"/>
              </a:rPr>
              <a:t>	</a:t>
            </a:r>
            <a:r>
              <a:rPr dirty="0" sz="2000" spc="-130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2000" spc="-110">
                <a:solidFill>
                  <a:srgbClr val="231F20"/>
                </a:solidFill>
                <a:latin typeface="Arial Black"/>
                <a:cs typeface="Arial Black"/>
              </a:rPr>
              <a:t>к</a:t>
            </a:r>
            <a:r>
              <a:rPr dirty="0" sz="2000" spc="-130">
                <a:solidFill>
                  <a:srgbClr val="231F20"/>
                </a:solidFill>
                <a:latin typeface="Arial Black"/>
                <a:cs typeface="Arial Black"/>
              </a:rPr>
              <a:t>а</a:t>
            </a:r>
            <a:r>
              <a:rPr dirty="0" sz="2000" spc="-220">
                <a:solidFill>
                  <a:srgbClr val="231F20"/>
                </a:solidFill>
                <a:latin typeface="Arial Black"/>
                <a:cs typeface="Arial Black"/>
              </a:rPr>
              <a:t>ж</a:t>
            </a:r>
            <a:r>
              <a:rPr dirty="0" sz="2000" spc="-80">
                <a:solidFill>
                  <a:srgbClr val="231F20"/>
                </a:solidFill>
                <a:latin typeface="Arial Black"/>
                <a:cs typeface="Arial Black"/>
              </a:rPr>
              <a:t>е</a:t>
            </a:r>
            <a:r>
              <a:rPr dirty="0" sz="2000" spc="-130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u="heavy" sz="2000" spc="-130">
                <a:solidFill>
                  <a:srgbClr val="231F20"/>
                </a:solidFill>
                <a:uFill>
                  <a:solidFill>
                    <a:srgbClr val="221E1F"/>
                  </a:solidFill>
                </a:uFill>
                <a:latin typeface="Arial Black"/>
                <a:cs typeface="Arial Black"/>
              </a:rPr>
              <a:t> </a:t>
            </a:r>
            <a:r>
              <a:rPr dirty="0" u="heavy" sz="2000">
                <a:solidFill>
                  <a:srgbClr val="231F20"/>
                </a:solidFill>
                <a:uFill>
                  <a:solidFill>
                    <a:srgbClr val="221E1F"/>
                  </a:solidFill>
                </a:uFill>
                <a:latin typeface="Arial Black"/>
                <a:cs typeface="Arial Black"/>
              </a:rPr>
              <a:t>		</a:t>
            </a:r>
            <a:r>
              <a:rPr dirty="0" sz="2000" spc="-215">
                <a:solidFill>
                  <a:srgbClr val="231F20"/>
                </a:solidFill>
                <a:latin typeface="Arial Black"/>
                <a:cs typeface="Arial Black"/>
              </a:rPr>
              <a:t>;  </a:t>
            </a:r>
            <a:r>
              <a:rPr dirty="0" sz="2000" spc="-100">
                <a:solidFill>
                  <a:srgbClr val="231F20"/>
                </a:solidFill>
                <a:latin typeface="Arial Black"/>
                <a:cs typeface="Arial Black"/>
              </a:rPr>
              <a:t>однак,</a:t>
            </a:r>
            <a:r>
              <a:rPr dirty="0" sz="2000" spc="-125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2000" spc="-25">
                <a:solidFill>
                  <a:srgbClr val="231F20"/>
                </a:solidFill>
                <a:latin typeface="Arial Black"/>
                <a:cs typeface="Arial Black"/>
              </a:rPr>
              <a:t>я</a:t>
            </a:r>
            <a:r>
              <a:rPr dirty="0" sz="2000" spc="-120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2000" spc="-75">
                <a:solidFill>
                  <a:srgbClr val="231F20"/>
                </a:solidFill>
                <a:latin typeface="Arial Black"/>
                <a:cs typeface="Arial Black"/>
              </a:rPr>
              <a:t>не</a:t>
            </a:r>
            <a:r>
              <a:rPr dirty="0" sz="2000" spc="-120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2000" spc="-95">
                <a:solidFill>
                  <a:srgbClr val="231F20"/>
                </a:solidFill>
                <a:latin typeface="Arial Black"/>
                <a:cs typeface="Arial Black"/>
              </a:rPr>
              <a:t>погоджуюся</a:t>
            </a:r>
            <a:r>
              <a:rPr dirty="0" sz="2000" spc="-120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2000" spc="-270">
                <a:solidFill>
                  <a:srgbClr val="231F20"/>
                </a:solidFill>
                <a:latin typeface="Arial Black"/>
                <a:cs typeface="Arial Black"/>
              </a:rPr>
              <a:t>з</a:t>
            </a:r>
            <a:r>
              <a:rPr dirty="0" u="heavy" sz="2000" spc="-270">
                <a:solidFill>
                  <a:srgbClr val="231F20"/>
                </a:solidFill>
                <a:uFill>
                  <a:solidFill>
                    <a:srgbClr val="221E1F"/>
                  </a:solidFill>
                </a:uFill>
                <a:latin typeface="Arial Black"/>
                <a:cs typeface="Arial Black"/>
              </a:rPr>
              <a:t>		</a:t>
            </a:r>
            <a:r>
              <a:rPr dirty="0" sz="2000" spc="-215">
                <a:solidFill>
                  <a:srgbClr val="231F20"/>
                </a:solidFill>
                <a:latin typeface="Arial Black"/>
                <a:cs typeface="Arial Black"/>
              </a:rPr>
              <a:t>,</a:t>
            </a:r>
            <a:r>
              <a:rPr dirty="0" sz="2000" spc="-125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2000" spc="-80">
                <a:solidFill>
                  <a:srgbClr val="231F20"/>
                </a:solidFill>
                <a:latin typeface="Arial Black"/>
                <a:cs typeface="Arial Black"/>
              </a:rPr>
              <a:t>тому</a:t>
            </a:r>
            <a:r>
              <a:rPr dirty="0" sz="2000" spc="-125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2000" spc="-50">
                <a:solidFill>
                  <a:srgbClr val="231F20"/>
                </a:solidFill>
                <a:latin typeface="Arial Black"/>
                <a:cs typeface="Arial Black"/>
              </a:rPr>
              <a:t>що</a:t>
            </a:r>
            <a:r>
              <a:rPr dirty="0" u="heavy" sz="2000" spc="-50">
                <a:solidFill>
                  <a:srgbClr val="231F20"/>
                </a:solidFill>
                <a:uFill>
                  <a:solidFill>
                    <a:srgbClr val="221E1F"/>
                  </a:solidFill>
                </a:uFill>
                <a:latin typeface="Arial Black"/>
                <a:cs typeface="Arial Black"/>
              </a:rPr>
              <a:t>	</a:t>
            </a:r>
            <a:r>
              <a:rPr dirty="0" sz="2000" spc="-215">
                <a:solidFill>
                  <a:srgbClr val="231F20"/>
                </a:solidFill>
                <a:latin typeface="Arial Black"/>
                <a:cs typeface="Arial Black"/>
              </a:rPr>
              <a:t>.</a:t>
            </a:r>
            <a:endParaRPr sz="2000">
              <a:latin typeface="Arial Black"/>
              <a:cs typeface="Arial Black"/>
            </a:endParaRPr>
          </a:p>
        </p:txBody>
      </p:sp>
      <p:grpSp>
        <p:nvGrpSpPr>
          <p:cNvPr id="11" name="object 11"/>
          <p:cNvGrpSpPr/>
          <p:nvPr/>
        </p:nvGrpSpPr>
        <p:grpSpPr>
          <a:xfrm>
            <a:off x="0" y="6615010"/>
            <a:ext cx="10692130" cy="588645"/>
            <a:chOff x="0" y="6615010"/>
            <a:chExt cx="10692130" cy="588645"/>
          </a:xfrm>
        </p:grpSpPr>
        <p:sp>
          <p:nvSpPr>
            <p:cNvPr id="12" name="object 12"/>
            <p:cNvSpPr/>
            <p:nvPr/>
          </p:nvSpPr>
          <p:spPr>
            <a:xfrm>
              <a:off x="0" y="6615010"/>
              <a:ext cx="1058545" cy="588645"/>
            </a:xfrm>
            <a:custGeom>
              <a:avLst/>
              <a:gdLst/>
              <a:ahLst/>
              <a:cxnLst/>
              <a:rect l="l" t="t" r="r" b="b"/>
              <a:pathLst>
                <a:path w="1058545" h="588645">
                  <a:moveTo>
                    <a:pt x="1058392" y="0"/>
                  </a:moveTo>
                  <a:lnTo>
                    <a:pt x="0" y="0"/>
                  </a:lnTo>
                  <a:lnTo>
                    <a:pt x="0" y="588048"/>
                  </a:lnTo>
                  <a:lnTo>
                    <a:pt x="1058392" y="588048"/>
                  </a:lnTo>
                  <a:lnTo>
                    <a:pt x="1058392" y="0"/>
                  </a:lnTo>
                  <a:close/>
                </a:path>
              </a:pathLst>
            </a:custGeom>
            <a:solidFill>
              <a:srgbClr val="61578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3" name="object 13"/>
            <p:cNvSpPr/>
            <p:nvPr/>
          </p:nvSpPr>
          <p:spPr>
            <a:xfrm>
              <a:off x="1058405" y="6615010"/>
              <a:ext cx="9634220" cy="588645"/>
            </a:xfrm>
            <a:custGeom>
              <a:avLst/>
              <a:gdLst/>
              <a:ahLst/>
              <a:cxnLst/>
              <a:rect l="l" t="t" r="r" b="b"/>
              <a:pathLst>
                <a:path w="9634220" h="588645">
                  <a:moveTo>
                    <a:pt x="9633598" y="543052"/>
                  </a:moveTo>
                  <a:lnTo>
                    <a:pt x="0" y="543052"/>
                  </a:lnTo>
                  <a:lnTo>
                    <a:pt x="0" y="588048"/>
                  </a:lnTo>
                  <a:lnTo>
                    <a:pt x="9633598" y="588048"/>
                  </a:lnTo>
                  <a:lnTo>
                    <a:pt x="9633598" y="543052"/>
                  </a:lnTo>
                  <a:close/>
                </a:path>
                <a:path w="9634220" h="588645">
                  <a:moveTo>
                    <a:pt x="9633598" y="0"/>
                  </a:moveTo>
                  <a:lnTo>
                    <a:pt x="0" y="0"/>
                  </a:lnTo>
                  <a:lnTo>
                    <a:pt x="0" y="44996"/>
                  </a:lnTo>
                  <a:lnTo>
                    <a:pt x="9633598" y="44996"/>
                  </a:lnTo>
                  <a:lnTo>
                    <a:pt x="9633598" y="0"/>
                  </a:lnTo>
                  <a:close/>
                </a:path>
              </a:pathLst>
            </a:custGeom>
            <a:solidFill>
              <a:srgbClr val="42BB93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14" name="object 1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8745143" y="6722391"/>
              <a:ext cx="758761" cy="317573"/>
            </a:xfrm>
            <a:prstGeom prst="rect">
              <a:avLst/>
            </a:prstGeom>
          </p:spPr>
        </p:pic>
        <p:pic>
          <p:nvPicPr>
            <p:cNvPr id="15" name="object 15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775447" y="6725246"/>
              <a:ext cx="732920" cy="384340"/>
            </a:xfrm>
            <a:prstGeom prst="rect">
              <a:avLst/>
            </a:prstGeom>
          </p:spPr>
        </p:pic>
        <p:pic>
          <p:nvPicPr>
            <p:cNvPr id="16" name="object 16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9597593" y="6674802"/>
              <a:ext cx="575487" cy="505028"/>
            </a:xfrm>
            <a:prstGeom prst="rect">
              <a:avLst/>
            </a:prstGeom>
          </p:spPr>
        </p:pic>
      </p:grpSp>
      <p:sp>
        <p:nvSpPr>
          <p:cNvPr id="17" name="object 17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4445" rIns="0" bIns="0" rtlCol="0" vert="horz">
            <a:spAutoFit/>
          </a:bodyPr>
          <a:lstStyle/>
          <a:p>
            <a:pPr marL="50165">
              <a:lnSpc>
                <a:spcPct val="100000"/>
              </a:lnSpc>
              <a:spcBef>
                <a:spcPts val="35"/>
              </a:spcBef>
            </a:pPr>
            <a:fld id="{81D60167-4931-47E6-BA6A-407CBD079E47}" type="slidenum">
              <a:rPr dirty="0" spc="-80"/>
              <a:t>32</a:t>
            </a:fld>
          </a:p>
        </p:txBody>
      </p:sp>
      <p:sp>
        <p:nvSpPr>
          <p:cNvPr id="18" name="object 18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2349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85"/>
              </a:spcBef>
            </a:pPr>
            <a:r>
              <a:rPr dirty="0" spc="140"/>
              <a:t>М</a:t>
            </a:r>
            <a:r>
              <a:rPr dirty="0" spc="90"/>
              <a:t>о</a:t>
            </a:r>
            <a:r>
              <a:rPr dirty="0" spc="15"/>
              <a:t>д</a:t>
            </a:r>
            <a:r>
              <a:rPr dirty="0" spc="-30"/>
              <a:t>у</a:t>
            </a:r>
            <a:r>
              <a:rPr dirty="0" spc="15"/>
              <a:t>ль</a:t>
            </a:r>
            <a:r>
              <a:rPr dirty="0" spc="-135"/>
              <a:t> </a:t>
            </a:r>
            <a:r>
              <a:rPr dirty="0" spc="-100"/>
              <a:t>5</a:t>
            </a:r>
          </a:p>
        </p:txBody>
      </p:sp>
      <p:sp>
        <p:nvSpPr>
          <p:cNvPr id="19" name="object 19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571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45"/>
              </a:spcBef>
            </a:pPr>
            <a:r>
              <a:rPr dirty="0" spc="40"/>
              <a:t>Національний</a:t>
            </a:r>
            <a:r>
              <a:rPr dirty="0" spc="-45"/>
              <a:t> </a:t>
            </a:r>
            <a:r>
              <a:rPr dirty="0" spc="10"/>
              <a:t>проєкт:</a:t>
            </a:r>
            <a:r>
              <a:rPr dirty="0" spc="-45"/>
              <a:t> </a:t>
            </a:r>
            <a:r>
              <a:rPr dirty="0" spc="60"/>
              <a:t>пишемо</a:t>
            </a:r>
            <a:r>
              <a:rPr dirty="0" spc="-40"/>
              <a:t> </a:t>
            </a:r>
            <a:r>
              <a:rPr dirty="0" spc="65"/>
              <a:t>есе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84770" y="197993"/>
            <a:ext cx="9500236" cy="6275957"/>
          </a:xfrm>
          <a:prstGeom prst="rect">
            <a:avLst/>
          </a:prstGeom>
        </p:spPr>
      </p:pic>
      <p:sp>
        <p:nvSpPr>
          <p:cNvPr id="3" name="object 3"/>
          <p:cNvSpPr txBox="1"/>
          <p:nvPr/>
        </p:nvSpPr>
        <p:spPr>
          <a:xfrm>
            <a:off x="887299" y="1919236"/>
            <a:ext cx="2880360" cy="36576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400685">
              <a:lnSpc>
                <a:spcPct val="114599"/>
              </a:lnSpc>
              <a:spcBef>
                <a:spcPts val="100"/>
              </a:spcBef>
            </a:pPr>
            <a:r>
              <a:rPr dirty="0" sz="1600" spc="125" b="1">
                <a:solidFill>
                  <a:srgbClr val="231F20"/>
                </a:solidFill>
                <a:latin typeface="Yu Gothic UI Semibold"/>
                <a:cs typeface="Yu Gothic UI Semibold"/>
              </a:rPr>
              <a:t>Ентоні </a:t>
            </a:r>
            <a:r>
              <a:rPr dirty="0" sz="1600" spc="120" b="1">
                <a:solidFill>
                  <a:srgbClr val="231F20"/>
                </a:solidFill>
                <a:latin typeface="Yu Gothic UI Semibold"/>
                <a:cs typeface="Yu Gothic UI Semibold"/>
              </a:rPr>
              <a:t>Блінкен, </a:t>
            </a:r>
            <a:r>
              <a:rPr dirty="0" sz="1600" spc="135" b="1">
                <a:solidFill>
                  <a:srgbClr val="231F20"/>
                </a:solidFill>
                <a:latin typeface="Yu Gothic UI Semibold"/>
                <a:cs typeface="Yu Gothic UI Semibold"/>
              </a:rPr>
              <a:t>США: </a:t>
            </a:r>
            <a:r>
              <a:rPr dirty="0" sz="1600" spc="140" b="1">
                <a:solidFill>
                  <a:srgbClr val="231F20"/>
                </a:solidFill>
                <a:latin typeface="Yu Gothic UI Semibold"/>
                <a:cs typeface="Yu Gothic UI Semibold"/>
              </a:rPr>
              <a:t> </a:t>
            </a:r>
            <a:r>
              <a:rPr dirty="0" sz="1600" spc="-55">
                <a:solidFill>
                  <a:srgbClr val="231F20"/>
                </a:solidFill>
                <a:latin typeface="Arial Black"/>
                <a:cs typeface="Arial Black"/>
              </a:rPr>
              <a:t>росія</a:t>
            </a:r>
            <a:r>
              <a:rPr dirty="0" sz="1600" spc="-105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1600" spc="-35">
                <a:solidFill>
                  <a:srgbClr val="231F20"/>
                </a:solidFill>
                <a:latin typeface="Arial Black"/>
                <a:cs typeface="Arial Black"/>
              </a:rPr>
              <a:t>ви</a:t>
            </a:r>
            <a:r>
              <a:rPr dirty="0" sz="1600" spc="-60">
                <a:solidFill>
                  <a:srgbClr val="231F20"/>
                </a:solidFill>
                <a:latin typeface="Arial Black"/>
                <a:cs typeface="Arial Black"/>
              </a:rPr>
              <a:t>к</a:t>
            </a:r>
            <a:r>
              <a:rPr dirty="0" sz="1600" spc="-50">
                <a:solidFill>
                  <a:srgbClr val="231F20"/>
                </a:solidFill>
                <a:latin typeface="Arial Black"/>
                <a:cs typeface="Arial Black"/>
              </a:rPr>
              <a:t>ори</a:t>
            </a:r>
            <a:r>
              <a:rPr dirty="0" sz="1600" spc="-60">
                <a:solidFill>
                  <a:srgbClr val="231F20"/>
                </a:solidFill>
                <a:latin typeface="Arial Black"/>
                <a:cs typeface="Arial Black"/>
              </a:rPr>
              <a:t>с</a:t>
            </a:r>
            <a:r>
              <a:rPr dirty="0" sz="1600" spc="-65">
                <a:solidFill>
                  <a:srgbClr val="231F20"/>
                </a:solidFill>
                <a:latin typeface="Arial Black"/>
                <a:cs typeface="Arial Black"/>
              </a:rPr>
              <a:t>т</a:t>
            </a:r>
            <a:r>
              <a:rPr dirty="0" sz="1600" spc="-40">
                <a:solidFill>
                  <a:srgbClr val="231F20"/>
                </a:solidFill>
                <a:latin typeface="Arial Black"/>
                <a:cs typeface="Arial Black"/>
              </a:rPr>
              <a:t>ов</a:t>
            </a:r>
            <a:r>
              <a:rPr dirty="0" sz="1600" spc="-60">
                <a:solidFill>
                  <a:srgbClr val="231F20"/>
                </a:solidFill>
                <a:latin typeface="Arial Black"/>
                <a:cs typeface="Arial Black"/>
              </a:rPr>
              <a:t>у</a:t>
            </a:r>
            <a:r>
              <a:rPr dirty="0" sz="1600" spc="-100">
                <a:solidFill>
                  <a:srgbClr val="231F20"/>
                </a:solidFill>
                <a:latin typeface="Arial Black"/>
                <a:cs typeface="Arial Black"/>
              </a:rPr>
              <a:t>є  </a:t>
            </a:r>
            <a:r>
              <a:rPr dirty="0" sz="1600" spc="-30">
                <a:solidFill>
                  <a:srgbClr val="231F20"/>
                </a:solidFill>
                <a:latin typeface="Arial Black"/>
                <a:cs typeface="Arial Black"/>
              </a:rPr>
              <a:t>д</a:t>
            </a:r>
            <a:r>
              <a:rPr dirty="0" sz="1600" spc="-50">
                <a:solidFill>
                  <a:srgbClr val="231F20"/>
                </a:solidFill>
                <a:latin typeface="Arial Black"/>
                <a:cs typeface="Arial Black"/>
              </a:rPr>
              <a:t>е</a:t>
            </a:r>
            <a:r>
              <a:rPr dirty="0" sz="1600" spc="-105">
                <a:solidFill>
                  <a:srgbClr val="231F20"/>
                </a:solidFill>
                <a:latin typeface="Arial Black"/>
                <a:cs typeface="Arial Black"/>
              </a:rPr>
              <a:t>зінформацію</a:t>
            </a:r>
            <a:r>
              <a:rPr dirty="0" sz="1600" spc="-105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1600" spc="-40">
                <a:solidFill>
                  <a:srgbClr val="231F20"/>
                </a:solidFill>
                <a:latin typeface="Arial Black"/>
                <a:cs typeface="Arial Black"/>
              </a:rPr>
              <a:t>для  </a:t>
            </a:r>
            <a:r>
              <a:rPr dirty="0" sz="1600" spc="-65">
                <a:solidFill>
                  <a:srgbClr val="231F20"/>
                </a:solidFill>
                <a:latin typeface="Arial Black"/>
                <a:cs typeface="Arial Black"/>
              </a:rPr>
              <a:t>т</a:t>
            </a:r>
            <a:r>
              <a:rPr dirty="0" sz="1600" spc="-45">
                <a:solidFill>
                  <a:srgbClr val="231F20"/>
                </a:solidFill>
                <a:latin typeface="Arial Black"/>
                <a:cs typeface="Arial Black"/>
              </a:rPr>
              <a:t>о</a:t>
            </a:r>
            <a:r>
              <a:rPr dirty="0" sz="1600" spc="-75">
                <a:solidFill>
                  <a:srgbClr val="231F20"/>
                </a:solidFill>
                <a:latin typeface="Arial Black"/>
                <a:cs typeface="Arial Black"/>
              </a:rPr>
              <a:t>г</a:t>
            </a:r>
            <a:r>
              <a:rPr dirty="0" sz="1600" spc="-65">
                <a:solidFill>
                  <a:srgbClr val="231F20"/>
                </a:solidFill>
                <a:latin typeface="Arial Black"/>
                <a:cs typeface="Arial Black"/>
              </a:rPr>
              <a:t>о</a:t>
            </a:r>
            <a:r>
              <a:rPr dirty="0" sz="1600" spc="-170">
                <a:solidFill>
                  <a:srgbClr val="231F20"/>
                </a:solidFill>
                <a:latin typeface="Arial Black"/>
                <a:cs typeface="Arial Black"/>
              </a:rPr>
              <a:t>,</a:t>
            </a:r>
            <a:r>
              <a:rPr dirty="0" sz="1600" spc="-105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1600" spc="-30">
                <a:solidFill>
                  <a:srgbClr val="231F20"/>
                </a:solidFill>
                <a:latin typeface="Arial Black"/>
                <a:cs typeface="Arial Black"/>
              </a:rPr>
              <a:t>щоб</a:t>
            </a:r>
            <a:r>
              <a:rPr dirty="0" sz="1600" spc="-105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1600" spc="-45">
                <a:solidFill>
                  <a:srgbClr val="231F20"/>
                </a:solidFill>
                <a:latin typeface="Arial Black"/>
                <a:cs typeface="Arial Black"/>
              </a:rPr>
              <a:t>при</a:t>
            </a:r>
            <a:r>
              <a:rPr dirty="0" sz="1600" spc="-75">
                <a:solidFill>
                  <a:srgbClr val="231F20"/>
                </a:solidFill>
                <a:latin typeface="Arial Black"/>
                <a:cs typeface="Arial Black"/>
              </a:rPr>
              <a:t>х</a:t>
            </a:r>
            <a:r>
              <a:rPr dirty="0" sz="1600" spc="-40">
                <a:solidFill>
                  <a:srgbClr val="231F20"/>
                </a:solidFill>
                <a:latin typeface="Arial Black"/>
                <a:cs typeface="Arial Black"/>
              </a:rPr>
              <a:t>овати  </a:t>
            </a:r>
            <a:r>
              <a:rPr dirty="0" sz="1600" spc="-75">
                <a:solidFill>
                  <a:srgbClr val="231F20"/>
                </a:solidFill>
                <a:latin typeface="Arial Black"/>
                <a:cs typeface="Arial Black"/>
              </a:rPr>
              <a:t>свої</a:t>
            </a:r>
            <a:r>
              <a:rPr dirty="0" sz="1600" spc="-105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1600" spc="-140">
                <a:solidFill>
                  <a:srgbClr val="231F20"/>
                </a:solidFill>
                <a:latin typeface="Arial Black"/>
                <a:cs typeface="Arial Black"/>
              </a:rPr>
              <a:t>ж</a:t>
            </a:r>
            <a:r>
              <a:rPr dirty="0" sz="1600" spc="-95">
                <a:solidFill>
                  <a:srgbClr val="231F20"/>
                </a:solidFill>
                <a:latin typeface="Arial Black"/>
                <a:cs typeface="Arial Black"/>
              </a:rPr>
              <a:t>ахливі</a:t>
            </a:r>
            <a:r>
              <a:rPr dirty="0" sz="1600" spc="-105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1600" spc="-70">
                <a:solidFill>
                  <a:srgbClr val="231F20"/>
                </a:solidFill>
                <a:latin typeface="Arial Black"/>
                <a:cs typeface="Arial Black"/>
              </a:rPr>
              <a:t>злочини  </a:t>
            </a:r>
            <a:r>
              <a:rPr dirty="0" sz="1600" spc="-65">
                <a:solidFill>
                  <a:srgbClr val="231F20"/>
                </a:solidFill>
                <a:latin typeface="Arial Black"/>
                <a:cs typeface="Arial Black"/>
              </a:rPr>
              <a:t>у</a:t>
            </a:r>
            <a:r>
              <a:rPr dirty="0" sz="1600" spc="-105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1600" spc="-50">
                <a:solidFill>
                  <a:srgbClr val="231F20"/>
                </a:solidFill>
                <a:latin typeface="Arial Black"/>
                <a:cs typeface="Arial Black"/>
              </a:rPr>
              <a:t>війні</a:t>
            </a:r>
            <a:r>
              <a:rPr dirty="0" sz="1600" spc="-105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1600">
                <a:solidFill>
                  <a:srgbClr val="231F20"/>
                </a:solidFill>
                <a:latin typeface="Arial Black"/>
                <a:cs typeface="Arial Black"/>
              </a:rPr>
              <a:t>пр</a:t>
            </a:r>
            <a:r>
              <a:rPr dirty="0" sz="1600" spc="-35">
                <a:solidFill>
                  <a:srgbClr val="231F20"/>
                </a:solidFill>
                <a:latin typeface="Arial Black"/>
                <a:cs typeface="Arial Black"/>
              </a:rPr>
              <a:t>о</a:t>
            </a:r>
            <a:r>
              <a:rPr dirty="0" sz="1600" spc="-25">
                <a:solidFill>
                  <a:srgbClr val="231F20"/>
                </a:solidFill>
                <a:latin typeface="Arial Black"/>
                <a:cs typeface="Arial Black"/>
              </a:rPr>
              <a:t>ти</a:t>
            </a:r>
            <a:r>
              <a:rPr dirty="0" sz="1600" spc="-105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1600" spc="-30">
                <a:solidFill>
                  <a:srgbClr val="231F20"/>
                </a:solidFill>
                <a:latin typeface="Arial Black"/>
                <a:cs typeface="Arial Black"/>
              </a:rPr>
              <a:t>У</a:t>
            </a:r>
            <a:r>
              <a:rPr dirty="0" sz="1600" spc="-20">
                <a:solidFill>
                  <a:srgbClr val="231F20"/>
                </a:solidFill>
                <a:latin typeface="Arial Black"/>
                <a:cs typeface="Arial Black"/>
              </a:rPr>
              <a:t>к</a:t>
            </a:r>
            <a:r>
              <a:rPr dirty="0" sz="1600" spc="-30">
                <a:solidFill>
                  <a:srgbClr val="231F20"/>
                </a:solidFill>
                <a:latin typeface="Arial Black"/>
                <a:cs typeface="Arial Black"/>
              </a:rPr>
              <a:t>р</a:t>
            </a:r>
            <a:r>
              <a:rPr dirty="0" sz="1600" spc="-95">
                <a:solidFill>
                  <a:srgbClr val="231F20"/>
                </a:solidFill>
                <a:latin typeface="Arial Black"/>
                <a:cs typeface="Arial Black"/>
              </a:rPr>
              <a:t>аїни.</a:t>
            </a:r>
            <a:endParaRPr sz="1600">
              <a:latin typeface="Arial Black"/>
              <a:cs typeface="Arial Black"/>
            </a:endParaRPr>
          </a:p>
          <a:p>
            <a:pPr marL="12700" marR="5080">
              <a:lnSpc>
                <a:spcPct val="114599"/>
              </a:lnSpc>
            </a:pPr>
            <a:r>
              <a:rPr dirty="0" sz="1600" spc="-110">
                <a:solidFill>
                  <a:srgbClr val="231F20"/>
                </a:solidFill>
                <a:latin typeface="Arial Black"/>
                <a:cs typeface="Arial Black"/>
              </a:rPr>
              <a:t>Її</a:t>
            </a:r>
            <a:r>
              <a:rPr dirty="0" sz="1600" spc="-105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1600" spc="-85">
                <a:solidFill>
                  <a:srgbClr val="231F20"/>
                </a:solidFill>
                <a:latin typeface="Arial Black"/>
                <a:cs typeface="Arial Black"/>
              </a:rPr>
              <a:t>ча</a:t>
            </a:r>
            <a:r>
              <a:rPr dirty="0" sz="1600" spc="-100">
                <a:solidFill>
                  <a:srgbClr val="231F20"/>
                </a:solidFill>
                <a:latin typeface="Arial Black"/>
                <a:cs typeface="Arial Black"/>
              </a:rPr>
              <a:t>т</a:t>
            </a:r>
            <a:r>
              <a:rPr dirty="0" sz="1600" spc="90">
                <a:solidFill>
                  <a:srgbClr val="231F20"/>
                </a:solidFill>
                <a:latin typeface="Arial Black"/>
                <a:cs typeface="Arial Black"/>
              </a:rPr>
              <a:t>-</a:t>
            </a:r>
            <a:r>
              <a:rPr dirty="0" sz="1600" spc="-25">
                <a:solidFill>
                  <a:srgbClr val="231F20"/>
                </a:solidFill>
                <a:latin typeface="Arial Black"/>
                <a:cs typeface="Arial Black"/>
              </a:rPr>
              <a:t>б</a:t>
            </a:r>
            <a:r>
              <a:rPr dirty="0" sz="1600" spc="-60">
                <a:solidFill>
                  <a:srgbClr val="231F20"/>
                </a:solidFill>
                <a:latin typeface="Arial Black"/>
                <a:cs typeface="Arial Black"/>
              </a:rPr>
              <a:t>о</a:t>
            </a:r>
            <a:r>
              <a:rPr dirty="0" sz="1600" spc="-25">
                <a:solidFill>
                  <a:srgbClr val="231F20"/>
                </a:solidFill>
                <a:latin typeface="Arial Black"/>
                <a:cs typeface="Arial Black"/>
              </a:rPr>
              <a:t>ти</a:t>
            </a:r>
            <a:r>
              <a:rPr dirty="0" sz="1600" spc="-105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1600" spc="-50">
                <a:solidFill>
                  <a:srgbClr val="231F20"/>
                </a:solidFill>
                <a:latin typeface="Arial Black"/>
                <a:cs typeface="Arial Black"/>
              </a:rPr>
              <a:t>поширю</a:t>
            </a:r>
            <a:r>
              <a:rPr dirty="0" sz="1600" spc="-95">
                <a:solidFill>
                  <a:srgbClr val="231F20"/>
                </a:solidFill>
                <a:latin typeface="Arial Black"/>
                <a:cs typeface="Arial Black"/>
              </a:rPr>
              <a:t>ю</a:t>
            </a:r>
            <a:r>
              <a:rPr dirty="0" sz="1600" spc="-40">
                <a:solidFill>
                  <a:srgbClr val="231F20"/>
                </a:solidFill>
                <a:latin typeface="Arial Black"/>
                <a:cs typeface="Arial Black"/>
              </a:rPr>
              <a:t>ть  </a:t>
            </a:r>
            <a:r>
              <a:rPr dirty="0" sz="1600" spc="-170">
                <a:solidFill>
                  <a:srgbClr val="231F20"/>
                </a:solidFill>
                <a:latin typeface="Arial Black"/>
                <a:cs typeface="Arial Black"/>
              </a:rPr>
              <a:t>с</a:t>
            </a:r>
            <a:r>
              <a:rPr dirty="0" sz="1600" spc="-345">
                <a:solidFill>
                  <a:srgbClr val="231F20"/>
                </a:solidFill>
                <a:latin typeface="Arial Black"/>
                <a:cs typeface="Arial Black"/>
              </a:rPr>
              <a:t>ф</a:t>
            </a:r>
            <a:r>
              <a:rPr dirty="0" sz="1600" spc="-125">
                <a:solidFill>
                  <a:srgbClr val="231F20"/>
                </a:solidFill>
                <a:latin typeface="Arial Black"/>
                <a:cs typeface="Arial Black"/>
              </a:rPr>
              <a:t>альсифі</a:t>
            </a:r>
            <a:r>
              <a:rPr dirty="0" sz="1600" spc="-150">
                <a:solidFill>
                  <a:srgbClr val="231F20"/>
                </a:solidFill>
                <a:latin typeface="Arial Black"/>
                <a:cs typeface="Arial Black"/>
              </a:rPr>
              <a:t>к</a:t>
            </a:r>
            <a:r>
              <a:rPr dirty="0" sz="1600" spc="-60">
                <a:solidFill>
                  <a:srgbClr val="231F20"/>
                </a:solidFill>
                <a:latin typeface="Arial Black"/>
                <a:cs typeface="Arial Black"/>
              </a:rPr>
              <a:t>овані</a:t>
            </a:r>
            <a:r>
              <a:rPr dirty="0" sz="1600" spc="-105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1600" spc="-65">
                <a:solidFill>
                  <a:srgbClr val="231F20"/>
                </a:solidFill>
                <a:latin typeface="Arial Black"/>
                <a:cs typeface="Arial Black"/>
              </a:rPr>
              <a:t>т</a:t>
            </a:r>
            <a:r>
              <a:rPr dirty="0" sz="1600" spc="-70">
                <a:solidFill>
                  <a:srgbClr val="231F20"/>
                </a:solidFill>
                <a:latin typeface="Arial Black"/>
                <a:cs typeface="Arial Black"/>
              </a:rPr>
              <a:t>е</a:t>
            </a:r>
            <a:r>
              <a:rPr dirty="0" sz="1600" spc="-100">
                <a:solidFill>
                  <a:srgbClr val="231F20"/>
                </a:solidFill>
                <a:latin typeface="Arial Black"/>
                <a:cs typeface="Arial Black"/>
              </a:rPr>
              <a:t>к</a:t>
            </a:r>
            <a:r>
              <a:rPr dirty="0" sz="1600" spc="-170">
                <a:solidFill>
                  <a:srgbClr val="231F20"/>
                </a:solidFill>
                <a:latin typeface="Arial Black"/>
                <a:cs typeface="Arial Black"/>
              </a:rPr>
              <a:t>с</a:t>
            </a:r>
            <a:r>
              <a:rPr dirty="0" sz="1600" spc="-65">
                <a:solidFill>
                  <a:srgbClr val="231F20"/>
                </a:solidFill>
                <a:latin typeface="Arial Black"/>
                <a:cs typeface="Arial Black"/>
              </a:rPr>
              <a:t>ти.  </a:t>
            </a:r>
            <a:r>
              <a:rPr dirty="0" sz="1600" spc="-75">
                <a:solidFill>
                  <a:srgbClr val="231F20"/>
                </a:solidFill>
                <a:latin typeface="Arial Black"/>
                <a:cs typeface="Arial Black"/>
              </a:rPr>
              <a:t>Д</a:t>
            </a:r>
            <a:r>
              <a:rPr dirty="0" sz="1600" spc="-15">
                <a:solidFill>
                  <a:srgbClr val="231F20"/>
                </a:solidFill>
                <a:latin typeface="Arial Black"/>
                <a:cs typeface="Arial Black"/>
              </a:rPr>
              <a:t>е</a:t>
            </a:r>
            <a:r>
              <a:rPr dirty="0" sz="1600" spc="-45">
                <a:solidFill>
                  <a:srgbClr val="231F20"/>
                </a:solidFill>
                <a:latin typeface="Arial Black"/>
                <a:cs typeface="Arial Black"/>
              </a:rPr>
              <a:t>р</a:t>
            </a:r>
            <a:r>
              <a:rPr dirty="0" sz="1600" spc="-45">
                <a:solidFill>
                  <a:srgbClr val="231F20"/>
                </a:solidFill>
                <a:latin typeface="Arial Black"/>
                <a:cs typeface="Arial Black"/>
              </a:rPr>
              <a:t>ждеп</a:t>
            </a:r>
            <a:r>
              <a:rPr dirty="0" sz="1600" spc="-105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1600" spc="-55">
                <a:solidFill>
                  <a:srgbClr val="231F20"/>
                </a:solidFill>
                <a:latin typeface="Arial Black"/>
                <a:cs typeface="Arial Black"/>
              </a:rPr>
              <a:t>США</a:t>
            </a:r>
            <a:r>
              <a:rPr dirty="0" sz="1600" spc="-105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1600" spc="-5">
                <a:solidFill>
                  <a:srgbClr val="231F20"/>
                </a:solidFill>
                <a:latin typeface="Arial Black"/>
                <a:cs typeface="Arial Black"/>
              </a:rPr>
              <a:t>р</a:t>
            </a:r>
            <a:r>
              <a:rPr dirty="0" sz="1600" spc="-15">
                <a:solidFill>
                  <a:srgbClr val="231F20"/>
                </a:solidFill>
                <a:latin typeface="Arial Black"/>
                <a:cs typeface="Arial Black"/>
              </a:rPr>
              <a:t>о</a:t>
            </a:r>
            <a:r>
              <a:rPr dirty="0" sz="1600" spc="-40">
                <a:solidFill>
                  <a:srgbClr val="231F20"/>
                </a:solidFill>
                <a:latin typeface="Arial Black"/>
                <a:cs typeface="Arial Black"/>
              </a:rPr>
              <a:t>зробив  </a:t>
            </a:r>
            <a:r>
              <a:rPr dirty="0" sz="1600" spc="-55">
                <a:solidFill>
                  <a:srgbClr val="231F20"/>
                </a:solidFill>
                <a:latin typeface="Arial Black"/>
                <a:cs typeface="Arial Black"/>
              </a:rPr>
              <a:t>агрега</a:t>
            </a:r>
            <a:r>
              <a:rPr dirty="0" sz="1600" spc="-85">
                <a:solidFill>
                  <a:srgbClr val="231F20"/>
                </a:solidFill>
                <a:latin typeface="Arial Black"/>
                <a:cs typeface="Arial Black"/>
              </a:rPr>
              <a:t>т</a:t>
            </a:r>
            <a:r>
              <a:rPr dirty="0" sz="1600" spc="-5">
                <a:solidFill>
                  <a:srgbClr val="231F20"/>
                </a:solidFill>
                <a:latin typeface="Arial Black"/>
                <a:cs typeface="Arial Black"/>
              </a:rPr>
              <a:t>ор</a:t>
            </a:r>
            <a:r>
              <a:rPr dirty="0" sz="1600" spc="-105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1600" spc="-35">
                <a:solidFill>
                  <a:srgbClr val="231F20"/>
                </a:solidFill>
                <a:latin typeface="Arial Black"/>
                <a:cs typeface="Arial Black"/>
              </a:rPr>
              <a:t>ук</a:t>
            </a:r>
            <a:r>
              <a:rPr dirty="0" sz="1600" spc="-45">
                <a:solidFill>
                  <a:srgbClr val="231F20"/>
                </a:solidFill>
                <a:latin typeface="Arial Black"/>
                <a:cs typeface="Arial Black"/>
              </a:rPr>
              <a:t>р</a:t>
            </a:r>
            <a:r>
              <a:rPr dirty="0" sz="1600" spc="-95">
                <a:solidFill>
                  <a:srgbClr val="231F20"/>
                </a:solidFill>
                <a:latin typeface="Arial Black"/>
                <a:cs typeface="Arial Black"/>
              </a:rPr>
              <a:t>аїнсь</a:t>
            </a:r>
            <a:r>
              <a:rPr dirty="0" sz="1600" spc="-130">
                <a:solidFill>
                  <a:srgbClr val="231F20"/>
                </a:solidFill>
                <a:latin typeface="Arial Black"/>
                <a:cs typeface="Arial Black"/>
              </a:rPr>
              <a:t>к</a:t>
            </a:r>
            <a:r>
              <a:rPr dirty="0" sz="1600" spc="-45">
                <a:solidFill>
                  <a:srgbClr val="231F20"/>
                </a:solidFill>
                <a:latin typeface="Arial Black"/>
                <a:cs typeface="Arial Black"/>
              </a:rPr>
              <a:t>о</a:t>
            </a:r>
            <a:r>
              <a:rPr dirty="0" sz="1600" spc="-75">
                <a:solidFill>
                  <a:srgbClr val="231F20"/>
                </a:solidFill>
                <a:latin typeface="Arial Black"/>
                <a:cs typeface="Arial Black"/>
              </a:rPr>
              <a:t>г</a:t>
            </a:r>
            <a:r>
              <a:rPr dirty="0" sz="1600" spc="-30">
                <a:solidFill>
                  <a:srgbClr val="231F20"/>
                </a:solidFill>
                <a:latin typeface="Arial Black"/>
                <a:cs typeface="Arial Black"/>
              </a:rPr>
              <a:t>о  </a:t>
            </a:r>
            <a:r>
              <a:rPr dirty="0" sz="1600" spc="-105">
                <a:solidFill>
                  <a:srgbClr val="231F20"/>
                </a:solidFill>
                <a:latin typeface="Arial Black"/>
                <a:cs typeface="Arial Black"/>
              </a:rPr>
              <a:t>к</a:t>
            </a:r>
            <a:r>
              <a:rPr dirty="0" sz="1600" spc="-45">
                <a:solidFill>
                  <a:srgbClr val="231F20"/>
                </a:solidFill>
                <a:latin typeface="Arial Black"/>
                <a:cs typeface="Arial Black"/>
              </a:rPr>
              <a:t>он</a:t>
            </a:r>
            <a:r>
              <a:rPr dirty="0" sz="1600" spc="-75">
                <a:solidFill>
                  <a:srgbClr val="231F20"/>
                </a:solidFill>
                <a:latin typeface="Arial Black"/>
                <a:cs typeface="Arial Black"/>
              </a:rPr>
              <a:t>т</a:t>
            </a:r>
            <a:r>
              <a:rPr dirty="0" sz="1600" spc="-50">
                <a:solidFill>
                  <a:srgbClr val="231F20"/>
                </a:solidFill>
                <a:latin typeface="Arial Black"/>
                <a:cs typeface="Arial Black"/>
              </a:rPr>
              <a:t>ент</a:t>
            </a:r>
            <a:r>
              <a:rPr dirty="0" sz="1600" spc="-120">
                <a:solidFill>
                  <a:srgbClr val="231F20"/>
                </a:solidFill>
                <a:latin typeface="Arial Black"/>
                <a:cs typeface="Arial Black"/>
              </a:rPr>
              <a:t>у</a:t>
            </a:r>
            <a:r>
              <a:rPr dirty="0" sz="1600" spc="-170">
                <a:solidFill>
                  <a:srgbClr val="231F20"/>
                </a:solidFill>
                <a:latin typeface="Arial Black"/>
                <a:cs typeface="Arial Black"/>
              </a:rPr>
              <a:t>,</a:t>
            </a:r>
            <a:r>
              <a:rPr dirty="0" sz="1600" spc="-105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1600" spc="-35">
                <a:solidFill>
                  <a:srgbClr val="231F20"/>
                </a:solidFill>
                <a:latin typeface="Arial Black"/>
                <a:cs typeface="Arial Black"/>
              </a:rPr>
              <a:t>який</a:t>
            </a:r>
            <a:r>
              <a:rPr dirty="0" sz="1600" spc="-105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1600" spc="-20">
                <a:solidFill>
                  <a:srgbClr val="231F20"/>
                </a:solidFill>
                <a:latin typeface="Arial Black"/>
                <a:cs typeface="Arial Black"/>
              </a:rPr>
              <a:t>переві</a:t>
            </a:r>
            <a:r>
              <a:rPr dirty="0" sz="1600" spc="-50">
                <a:solidFill>
                  <a:srgbClr val="231F20"/>
                </a:solidFill>
                <a:latin typeface="Arial Black"/>
                <a:cs typeface="Arial Black"/>
              </a:rPr>
              <a:t>р</a:t>
            </a:r>
            <a:r>
              <a:rPr dirty="0" sz="1600" spc="-65">
                <a:solidFill>
                  <a:srgbClr val="231F20"/>
                </a:solidFill>
                <a:latin typeface="Arial Black"/>
                <a:cs typeface="Arial Black"/>
              </a:rPr>
              <a:t>яє  </a:t>
            </a:r>
            <a:r>
              <a:rPr dirty="0" sz="1600" spc="-95">
                <a:solidFill>
                  <a:srgbClr val="231F20"/>
                </a:solidFill>
                <a:latin typeface="Arial Black"/>
                <a:cs typeface="Arial Black"/>
              </a:rPr>
              <a:t>інформацію</a:t>
            </a:r>
            <a:r>
              <a:rPr dirty="0" sz="1600" spc="-105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1600" spc="-170">
                <a:solidFill>
                  <a:srgbClr val="231F20"/>
                </a:solidFill>
                <a:latin typeface="Arial Black"/>
                <a:cs typeface="Arial Black"/>
              </a:rPr>
              <a:t>за</a:t>
            </a:r>
            <a:r>
              <a:rPr dirty="0" sz="1600" spc="-105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1600" spc="-35">
                <a:solidFill>
                  <a:srgbClr val="231F20"/>
                </a:solidFill>
                <a:latin typeface="Arial Black"/>
                <a:cs typeface="Arial Black"/>
              </a:rPr>
              <a:t>допомо</a:t>
            </a:r>
            <a:r>
              <a:rPr dirty="0" sz="1600" spc="-65">
                <a:solidFill>
                  <a:srgbClr val="231F20"/>
                </a:solidFill>
                <a:latin typeface="Arial Black"/>
                <a:cs typeface="Arial Black"/>
              </a:rPr>
              <a:t>г</a:t>
            </a:r>
            <a:r>
              <a:rPr dirty="0" sz="1600" spc="-75">
                <a:solidFill>
                  <a:srgbClr val="231F20"/>
                </a:solidFill>
                <a:latin typeface="Arial Black"/>
                <a:cs typeface="Arial Black"/>
              </a:rPr>
              <a:t>ою  </a:t>
            </a:r>
            <a:r>
              <a:rPr dirty="0" sz="1600" spc="-105">
                <a:solidFill>
                  <a:srgbClr val="231F20"/>
                </a:solidFill>
                <a:latin typeface="Arial Black"/>
                <a:cs typeface="Arial Black"/>
              </a:rPr>
              <a:t>ШІ.</a:t>
            </a:r>
            <a:endParaRPr sz="1600">
              <a:latin typeface="Arial Black"/>
              <a:cs typeface="Arial Black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223366" y="394804"/>
            <a:ext cx="224154" cy="2692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600" spc="95" b="1">
                <a:solidFill>
                  <a:srgbClr val="231F20"/>
                </a:solidFill>
                <a:latin typeface="Yu Gothic UI Semibold"/>
                <a:cs typeface="Yu Gothic UI Semibold"/>
              </a:rPr>
              <a:t>Я:</a:t>
            </a:r>
            <a:endParaRPr sz="1600">
              <a:latin typeface="Yu Gothic UI Semibold"/>
              <a:cs typeface="Yu Gothic UI Semibold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 marR="988060">
              <a:lnSpc>
                <a:spcPct val="114599"/>
              </a:lnSpc>
              <a:spcBef>
                <a:spcPts val="100"/>
              </a:spcBef>
            </a:pPr>
            <a:r>
              <a:rPr dirty="0" spc="-80"/>
              <a:t>Я</a:t>
            </a:r>
            <a:r>
              <a:rPr dirty="0" spc="-105"/>
              <a:t> </a:t>
            </a:r>
            <a:r>
              <a:rPr dirty="0" spc="-25"/>
              <a:t>по</a:t>
            </a:r>
            <a:r>
              <a:rPr dirty="0" spc="-60"/>
              <a:t>г</a:t>
            </a:r>
            <a:r>
              <a:rPr dirty="0" spc="-55"/>
              <a:t>о</a:t>
            </a:r>
            <a:r>
              <a:rPr dirty="0" spc="-50"/>
              <a:t>д</a:t>
            </a:r>
            <a:r>
              <a:rPr dirty="0" spc="-120"/>
              <a:t>ж</a:t>
            </a:r>
            <a:r>
              <a:rPr dirty="0" spc="-135"/>
              <a:t>ую</a:t>
            </a:r>
            <a:r>
              <a:rPr dirty="0" spc="-145"/>
              <a:t>с</a:t>
            </a:r>
            <a:r>
              <a:rPr dirty="0" spc="-85"/>
              <a:t>я,  </a:t>
            </a:r>
            <a:r>
              <a:rPr dirty="0" spc="-40"/>
              <a:t>що</a:t>
            </a:r>
            <a:r>
              <a:rPr dirty="0" spc="-105"/>
              <a:t> </a:t>
            </a:r>
            <a:r>
              <a:rPr dirty="0" spc="-70"/>
              <a:t>ШІ</a:t>
            </a:r>
            <a:r>
              <a:rPr dirty="0" spc="-105"/>
              <a:t> </a:t>
            </a:r>
            <a:r>
              <a:rPr dirty="0" spc="-65"/>
              <a:t>допомагає</a:t>
            </a:r>
          </a:p>
          <a:p>
            <a:pPr marL="12700" marR="5080">
              <a:lnSpc>
                <a:spcPct val="114599"/>
              </a:lnSpc>
            </a:pPr>
            <a:r>
              <a:rPr dirty="0" spc="-15"/>
              <a:t>бор</a:t>
            </a:r>
            <a:r>
              <a:rPr dirty="0" spc="-50"/>
              <a:t>о</a:t>
            </a:r>
            <a:r>
              <a:rPr dirty="0" spc="-65"/>
              <a:t>ти</a:t>
            </a:r>
            <a:r>
              <a:rPr dirty="0" spc="-100"/>
              <a:t>с</a:t>
            </a:r>
            <a:r>
              <a:rPr dirty="0" spc="-20"/>
              <a:t>я</a:t>
            </a:r>
            <a:r>
              <a:rPr dirty="0" spc="-105"/>
              <a:t> </a:t>
            </a:r>
            <a:r>
              <a:rPr dirty="0" spc="-215"/>
              <a:t>з</a:t>
            </a:r>
            <a:r>
              <a:rPr dirty="0" spc="-105"/>
              <a:t> </a:t>
            </a:r>
            <a:r>
              <a:rPr dirty="0" spc="-130"/>
              <a:t>фей</a:t>
            </a:r>
            <a:r>
              <a:rPr dirty="0" spc="-125"/>
              <a:t>к</a:t>
            </a:r>
            <a:r>
              <a:rPr dirty="0" spc="-75"/>
              <a:t>ами</a:t>
            </a:r>
            <a:r>
              <a:rPr dirty="0" spc="-105"/>
              <a:t> </a:t>
            </a:r>
            <a:r>
              <a:rPr dirty="0" spc="-15"/>
              <a:t>й  </a:t>
            </a:r>
            <a:r>
              <a:rPr dirty="0" spc="-30"/>
              <a:t>д</a:t>
            </a:r>
            <a:r>
              <a:rPr dirty="0" spc="-50"/>
              <a:t>е</a:t>
            </a:r>
            <a:r>
              <a:rPr dirty="0" spc="-105"/>
              <a:t>зінформаціє</a:t>
            </a:r>
            <a:r>
              <a:rPr dirty="0" spc="-175"/>
              <a:t>ю</a:t>
            </a:r>
            <a:r>
              <a:rPr dirty="0" spc="-170"/>
              <a:t>.</a:t>
            </a:r>
            <a:r>
              <a:rPr dirty="0" spc="-105"/>
              <a:t> </a:t>
            </a:r>
            <a:r>
              <a:rPr dirty="0" spc="-35"/>
              <a:t>А</a:t>
            </a:r>
            <a:r>
              <a:rPr dirty="0" spc="-70"/>
              <a:t>ле  </a:t>
            </a:r>
            <a:r>
              <a:rPr dirty="0" spc="-125"/>
              <a:t>ча</a:t>
            </a:r>
            <a:r>
              <a:rPr dirty="0" spc="-140"/>
              <a:t>с</a:t>
            </a:r>
            <a:r>
              <a:rPr dirty="0" spc="-65"/>
              <a:t>т</a:t>
            </a:r>
            <a:r>
              <a:rPr dirty="0" spc="-45"/>
              <a:t>о</a:t>
            </a:r>
            <a:r>
              <a:rPr dirty="0" spc="-105"/>
              <a:t> </a:t>
            </a:r>
            <a:r>
              <a:rPr dirty="0" spc="-105"/>
              <a:t>саме</a:t>
            </a:r>
            <a:r>
              <a:rPr dirty="0" spc="-105"/>
              <a:t> </a:t>
            </a:r>
            <a:r>
              <a:rPr dirty="0" spc="-70"/>
              <a:t>ШІ</a:t>
            </a:r>
            <a:r>
              <a:rPr dirty="0" spc="-105"/>
              <a:t> </a:t>
            </a:r>
            <a:r>
              <a:rPr dirty="0" spc="-145"/>
              <a:t>є</a:t>
            </a:r>
            <a:r>
              <a:rPr dirty="0" spc="-105"/>
              <a:t> </a:t>
            </a:r>
            <a:r>
              <a:rPr dirty="0" spc="-50"/>
              <a:t>д</a:t>
            </a:r>
            <a:r>
              <a:rPr dirty="0" spc="-100"/>
              <a:t>ж</a:t>
            </a:r>
            <a:r>
              <a:rPr dirty="0" spc="-35"/>
              <a:t>ер</a:t>
            </a:r>
            <a:r>
              <a:rPr dirty="0" spc="-50"/>
              <a:t>е</a:t>
            </a:r>
            <a:r>
              <a:rPr dirty="0" spc="-65"/>
              <a:t>лом  </a:t>
            </a:r>
            <a:r>
              <a:rPr dirty="0" spc="-20"/>
              <a:t>неп</a:t>
            </a:r>
            <a:r>
              <a:rPr dirty="0" spc="-30"/>
              <a:t>р</a:t>
            </a:r>
            <a:r>
              <a:rPr dirty="0" spc="-40"/>
              <a:t>авдивої</a:t>
            </a:r>
            <a:r>
              <a:rPr dirty="0" spc="-105"/>
              <a:t> </a:t>
            </a:r>
            <a:r>
              <a:rPr dirty="0" spc="-90"/>
              <a:t>інформації,  </a:t>
            </a:r>
            <a:r>
              <a:rPr dirty="0" spc="-45"/>
              <a:t>я</a:t>
            </a:r>
            <a:r>
              <a:rPr dirty="0" spc="-100"/>
              <a:t>к</a:t>
            </a:r>
            <a:r>
              <a:rPr dirty="0" spc="-65"/>
              <a:t>у</a:t>
            </a:r>
            <a:r>
              <a:rPr dirty="0" spc="-105"/>
              <a:t> </a:t>
            </a:r>
            <a:r>
              <a:rPr dirty="0" spc="-35"/>
              <a:t>ви</a:t>
            </a:r>
            <a:r>
              <a:rPr dirty="0" spc="-60"/>
              <a:t>к</a:t>
            </a:r>
            <a:r>
              <a:rPr dirty="0" spc="-50"/>
              <a:t>ори</a:t>
            </a:r>
            <a:r>
              <a:rPr dirty="0" spc="-60"/>
              <a:t>с</a:t>
            </a:r>
            <a:r>
              <a:rPr dirty="0" spc="-65"/>
              <a:t>т</a:t>
            </a:r>
            <a:r>
              <a:rPr dirty="0" spc="-60"/>
              <a:t>ову</a:t>
            </a:r>
            <a:r>
              <a:rPr dirty="0" spc="-130"/>
              <a:t>ю</a:t>
            </a:r>
            <a:r>
              <a:rPr dirty="0" spc="-40"/>
              <a:t>ть  </a:t>
            </a:r>
            <a:r>
              <a:rPr dirty="0" spc="-80"/>
              <a:t>зловмисники.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527300" y="693077"/>
            <a:ext cx="2775585" cy="558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500" spc="-135">
                <a:solidFill>
                  <a:srgbClr val="231F20"/>
                </a:solidFill>
                <a:latin typeface="Arial Black"/>
                <a:cs typeface="Arial Black"/>
              </a:rPr>
              <a:t>Наприклад:</a:t>
            </a:r>
            <a:endParaRPr sz="3500">
              <a:latin typeface="Arial Black"/>
              <a:cs typeface="Arial Black"/>
            </a:endParaRPr>
          </a:p>
        </p:txBody>
      </p:sp>
      <p:grpSp>
        <p:nvGrpSpPr>
          <p:cNvPr id="7" name="object 7"/>
          <p:cNvGrpSpPr/>
          <p:nvPr/>
        </p:nvGrpSpPr>
        <p:grpSpPr>
          <a:xfrm>
            <a:off x="0" y="6615010"/>
            <a:ext cx="10692130" cy="588645"/>
            <a:chOff x="0" y="6615010"/>
            <a:chExt cx="10692130" cy="588645"/>
          </a:xfrm>
        </p:grpSpPr>
        <p:sp>
          <p:nvSpPr>
            <p:cNvPr id="8" name="object 8"/>
            <p:cNvSpPr/>
            <p:nvPr/>
          </p:nvSpPr>
          <p:spPr>
            <a:xfrm>
              <a:off x="0" y="6615010"/>
              <a:ext cx="1058545" cy="588645"/>
            </a:xfrm>
            <a:custGeom>
              <a:avLst/>
              <a:gdLst/>
              <a:ahLst/>
              <a:cxnLst/>
              <a:rect l="l" t="t" r="r" b="b"/>
              <a:pathLst>
                <a:path w="1058545" h="588645">
                  <a:moveTo>
                    <a:pt x="1058392" y="0"/>
                  </a:moveTo>
                  <a:lnTo>
                    <a:pt x="0" y="0"/>
                  </a:lnTo>
                  <a:lnTo>
                    <a:pt x="0" y="588048"/>
                  </a:lnTo>
                  <a:lnTo>
                    <a:pt x="1058392" y="588048"/>
                  </a:lnTo>
                  <a:lnTo>
                    <a:pt x="1058392" y="0"/>
                  </a:lnTo>
                  <a:close/>
                </a:path>
              </a:pathLst>
            </a:custGeom>
            <a:solidFill>
              <a:srgbClr val="61578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" name="object 9"/>
            <p:cNvSpPr/>
            <p:nvPr/>
          </p:nvSpPr>
          <p:spPr>
            <a:xfrm>
              <a:off x="1058405" y="6615010"/>
              <a:ext cx="9634220" cy="588645"/>
            </a:xfrm>
            <a:custGeom>
              <a:avLst/>
              <a:gdLst/>
              <a:ahLst/>
              <a:cxnLst/>
              <a:rect l="l" t="t" r="r" b="b"/>
              <a:pathLst>
                <a:path w="9634220" h="588645">
                  <a:moveTo>
                    <a:pt x="9633598" y="543052"/>
                  </a:moveTo>
                  <a:lnTo>
                    <a:pt x="0" y="543052"/>
                  </a:lnTo>
                  <a:lnTo>
                    <a:pt x="0" y="588048"/>
                  </a:lnTo>
                  <a:lnTo>
                    <a:pt x="9633598" y="588048"/>
                  </a:lnTo>
                  <a:lnTo>
                    <a:pt x="9633598" y="543052"/>
                  </a:lnTo>
                  <a:close/>
                </a:path>
                <a:path w="9634220" h="588645">
                  <a:moveTo>
                    <a:pt x="9633598" y="0"/>
                  </a:moveTo>
                  <a:lnTo>
                    <a:pt x="0" y="0"/>
                  </a:lnTo>
                  <a:lnTo>
                    <a:pt x="0" y="44996"/>
                  </a:lnTo>
                  <a:lnTo>
                    <a:pt x="9633598" y="44996"/>
                  </a:lnTo>
                  <a:lnTo>
                    <a:pt x="9633598" y="0"/>
                  </a:lnTo>
                  <a:close/>
                </a:path>
              </a:pathLst>
            </a:custGeom>
            <a:solidFill>
              <a:srgbClr val="42BB93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10" name="object 10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8745143" y="6722391"/>
              <a:ext cx="758761" cy="317573"/>
            </a:xfrm>
            <a:prstGeom prst="rect">
              <a:avLst/>
            </a:prstGeom>
          </p:spPr>
        </p:pic>
        <p:pic>
          <p:nvPicPr>
            <p:cNvPr id="11" name="object 11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7775447" y="6725246"/>
              <a:ext cx="732920" cy="384340"/>
            </a:xfrm>
            <a:prstGeom prst="rect">
              <a:avLst/>
            </a:prstGeom>
          </p:spPr>
        </p:pic>
        <p:pic>
          <p:nvPicPr>
            <p:cNvPr id="12" name="object 12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9597593" y="6674802"/>
              <a:ext cx="575487" cy="505028"/>
            </a:xfrm>
            <a:prstGeom prst="rect">
              <a:avLst/>
            </a:prstGeom>
          </p:spPr>
        </p:pic>
      </p:grpSp>
      <p:sp>
        <p:nvSpPr>
          <p:cNvPr id="13" name="object 1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4445" rIns="0" bIns="0" rtlCol="0" vert="horz">
            <a:spAutoFit/>
          </a:bodyPr>
          <a:lstStyle/>
          <a:p>
            <a:pPr marL="50165">
              <a:lnSpc>
                <a:spcPct val="100000"/>
              </a:lnSpc>
              <a:spcBef>
                <a:spcPts val="35"/>
              </a:spcBef>
            </a:pPr>
            <a:fld id="{81D60167-4931-47E6-BA6A-407CBD079E47}" type="slidenum">
              <a:rPr dirty="0" spc="-80"/>
              <a:t>32</a:t>
            </a:fld>
          </a:p>
        </p:txBody>
      </p:sp>
      <p:sp>
        <p:nvSpPr>
          <p:cNvPr id="14" name="object 14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2349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85"/>
              </a:spcBef>
            </a:pPr>
            <a:r>
              <a:rPr dirty="0" spc="140"/>
              <a:t>М</a:t>
            </a:r>
            <a:r>
              <a:rPr dirty="0" spc="90"/>
              <a:t>о</a:t>
            </a:r>
            <a:r>
              <a:rPr dirty="0" spc="15"/>
              <a:t>д</a:t>
            </a:r>
            <a:r>
              <a:rPr dirty="0" spc="-30"/>
              <a:t>у</a:t>
            </a:r>
            <a:r>
              <a:rPr dirty="0" spc="15"/>
              <a:t>ль</a:t>
            </a:r>
            <a:r>
              <a:rPr dirty="0" spc="-135"/>
              <a:t> </a:t>
            </a:r>
            <a:r>
              <a:rPr dirty="0" spc="-100"/>
              <a:t>5</a:t>
            </a:r>
          </a:p>
        </p:txBody>
      </p:sp>
      <p:sp>
        <p:nvSpPr>
          <p:cNvPr id="15" name="object 15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571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45"/>
              </a:spcBef>
            </a:pPr>
            <a:r>
              <a:rPr dirty="0" spc="40"/>
              <a:t>Національний</a:t>
            </a:r>
            <a:r>
              <a:rPr dirty="0" spc="-45"/>
              <a:t> </a:t>
            </a:r>
            <a:r>
              <a:rPr dirty="0" spc="10"/>
              <a:t>проєкт:</a:t>
            </a:r>
            <a:r>
              <a:rPr dirty="0" spc="-45"/>
              <a:t> </a:t>
            </a:r>
            <a:r>
              <a:rPr dirty="0" spc="60"/>
              <a:t>пишемо</a:t>
            </a:r>
            <a:r>
              <a:rPr dirty="0" spc="-40"/>
              <a:t> </a:t>
            </a:r>
            <a:r>
              <a:rPr dirty="0" spc="65"/>
              <a:t>есе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19300" y="693077"/>
            <a:ext cx="3289935" cy="55880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500" spc="-470"/>
              <a:t>Т</a:t>
            </a:r>
            <a:r>
              <a:rPr dirty="0" sz="3500" spc="-75"/>
              <a:t>ре</a:t>
            </a:r>
            <a:r>
              <a:rPr dirty="0" sz="3500" spc="-140"/>
              <a:t>к</a:t>
            </a:r>
            <a:r>
              <a:rPr dirty="0" sz="3500" spc="-35"/>
              <a:t>ер</a:t>
            </a:r>
            <a:r>
              <a:rPr dirty="0" sz="3500" spc="-229"/>
              <a:t> </a:t>
            </a:r>
            <a:r>
              <a:rPr dirty="0" sz="3500" spc="-110"/>
              <a:t>думок</a:t>
            </a:r>
            <a:endParaRPr sz="3500"/>
          </a:p>
        </p:txBody>
      </p:sp>
      <p:sp>
        <p:nvSpPr>
          <p:cNvPr id="3" name="object 3"/>
          <p:cNvSpPr/>
          <p:nvPr/>
        </p:nvSpPr>
        <p:spPr>
          <a:xfrm>
            <a:off x="1666290" y="1979663"/>
            <a:ext cx="186055" cy="186055"/>
          </a:xfrm>
          <a:custGeom>
            <a:avLst/>
            <a:gdLst/>
            <a:ahLst/>
            <a:cxnLst/>
            <a:rect l="l" t="t" r="r" b="b"/>
            <a:pathLst>
              <a:path w="186055" h="186055">
                <a:moveTo>
                  <a:pt x="92722" y="185470"/>
                </a:moveTo>
                <a:lnTo>
                  <a:pt x="128813" y="178181"/>
                </a:lnTo>
                <a:lnTo>
                  <a:pt x="158286" y="158303"/>
                </a:lnTo>
                <a:lnTo>
                  <a:pt x="178158" y="128822"/>
                </a:lnTo>
                <a:lnTo>
                  <a:pt x="185445" y="92722"/>
                </a:lnTo>
                <a:lnTo>
                  <a:pt x="178158" y="56637"/>
                </a:lnTo>
                <a:lnTo>
                  <a:pt x="158286" y="27163"/>
                </a:lnTo>
                <a:lnTo>
                  <a:pt x="128813" y="7288"/>
                </a:lnTo>
                <a:lnTo>
                  <a:pt x="92722" y="0"/>
                </a:lnTo>
                <a:lnTo>
                  <a:pt x="56632" y="7288"/>
                </a:lnTo>
                <a:lnTo>
                  <a:pt x="27158" y="27163"/>
                </a:lnTo>
                <a:lnTo>
                  <a:pt x="7287" y="56637"/>
                </a:lnTo>
                <a:lnTo>
                  <a:pt x="0" y="92722"/>
                </a:lnTo>
                <a:lnTo>
                  <a:pt x="7287" y="128822"/>
                </a:lnTo>
                <a:lnTo>
                  <a:pt x="27158" y="158303"/>
                </a:lnTo>
                <a:lnTo>
                  <a:pt x="56632" y="178181"/>
                </a:lnTo>
                <a:lnTo>
                  <a:pt x="92722" y="185470"/>
                </a:lnTo>
                <a:close/>
              </a:path>
            </a:pathLst>
          </a:custGeom>
          <a:ln w="68580">
            <a:solidFill>
              <a:srgbClr val="42BB9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1979256" y="1932711"/>
            <a:ext cx="5349240" cy="16897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000" spc="-40">
                <a:solidFill>
                  <a:srgbClr val="231F20"/>
                </a:solidFill>
                <a:latin typeface="Arial Black"/>
                <a:cs typeface="Arial Black"/>
              </a:rPr>
              <a:t>Пере</a:t>
            </a:r>
            <a:r>
              <a:rPr dirty="0" sz="2000" spc="-100">
                <a:solidFill>
                  <a:srgbClr val="231F20"/>
                </a:solidFill>
                <a:latin typeface="Arial Black"/>
                <a:cs typeface="Arial Black"/>
              </a:rPr>
              <a:t>г</a:t>
            </a:r>
            <a:r>
              <a:rPr dirty="0" sz="2000" spc="-80">
                <a:solidFill>
                  <a:srgbClr val="231F20"/>
                </a:solidFill>
                <a:latin typeface="Arial Black"/>
                <a:cs typeface="Arial Black"/>
              </a:rPr>
              <a:t>лян</a:t>
            </a:r>
            <a:r>
              <a:rPr dirty="0" sz="2000" spc="-200">
                <a:solidFill>
                  <a:srgbClr val="231F20"/>
                </a:solidFill>
                <a:latin typeface="Arial Black"/>
                <a:cs typeface="Arial Black"/>
              </a:rPr>
              <a:t>ь</a:t>
            </a:r>
            <a:r>
              <a:rPr dirty="0" sz="2000" spc="-80">
                <a:solidFill>
                  <a:srgbClr val="231F20"/>
                </a:solidFill>
                <a:latin typeface="Arial Black"/>
                <a:cs typeface="Arial Black"/>
              </a:rPr>
              <a:t>т</a:t>
            </a:r>
            <a:r>
              <a:rPr dirty="0" sz="2000" spc="-80">
                <a:solidFill>
                  <a:srgbClr val="231F20"/>
                </a:solidFill>
                <a:latin typeface="Arial Black"/>
                <a:cs typeface="Arial Black"/>
              </a:rPr>
              <a:t>е</a:t>
            </a:r>
            <a:r>
              <a:rPr dirty="0" sz="2000" spc="-130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2000" spc="-60">
                <a:solidFill>
                  <a:srgbClr val="231F20"/>
                </a:solidFill>
                <a:latin typeface="Arial Black"/>
                <a:cs typeface="Arial Black"/>
              </a:rPr>
              <a:t>ще</a:t>
            </a:r>
            <a:r>
              <a:rPr dirty="0" sz="2000" spc="-130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2000" spc="25">
                <a:solidFill>
                  <a:srgbClr val="231F20"/>
                </a:solidFill>
                <a:latin typeface="Arial Black"/>
                <a:cs typeface="Arial Black"/>
              </a:rPr>
              <a:t>р</a:t>
            </a:r>
            <a:r>
              <a:rPr dirty="0" sz="2000" spc="-180">
                <a:solidFill>
                  <a:srgbClr val="231F20"/>
                </a:solidFill>
                <a:latin typeface="Arial Black"/>
                <a:cs typeface="Arial Black"/>
              </a:rPr>
              <a:t>а</a:t>
            </a:r>
            <a:r>
              <a:rPr dirty="0" sz="2000" spc="-270">
                <a:solidFill>
                  <a:srgbClr val="231F20"/>
                </a:solidFill>
                <a:latin typeface="Arial Black"/>
                <a:cs typeface="Arial Black"/>
              </a:rPr>
              <a:t>з</a:t>
            </a:r>
            <a:r>
              <a:rPr dirty="0" sz="2000" spc="-130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2000" spc="-80">
                <a:solidFill>
                  <a:srgbClr val="231F20"/>
                </a:solidFill>
                <a:latin typeface="Arial Black"/>
                <a:cs typeface="Arial Black"/>
              </a:rPr>
              <a:t>свій</a:t>
            </a:r>
            <a:r>
              <a:rPr dirty="0" sz="2000" spc="-130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2000" spc="-270">
                <a:solidFill>
                  <a:srgbClr val="231F20"/>
                </a:solidFill>
                <a:latin typeface="Arial Black"/>
                <a:cs typeface="Arial Black"/>
              </a:rPr>
              <a:t>Т</a:t>
            </a:r>
            <a:r>
              <a:rPr dirty="0" sz="2000" spc="-45">
                <a:solidFill>
                  <a:srgbClr val="231F20"/>
                </a:solidFill>
                <a:latin typeface="Arial Black"/>
                <a:cs typeface="Arial Black"/>
              </a:rPr>
              <a:t>ре</a:t>
            </a:r>
            <a:r>
              <a:rPr dirty="0" sz="2000" spc="-85">
                <a:solidFill>
                  <a:srgbClr val="231F20"/>
                </a:solidFill>
                <a:latin typeface="Arial Black"/>
                <a:cs typeface="Arial Black"/>
              </a:rPr>
              <a:t>к</a:t>
            </a:r>
            <a:r>
              <a:rPr dirty="0" sz="2000" spc="-20">
                <a:solidFill>
                  <a:srgbClr val="231F20"/>
                </a:solidFill>
                <a:latin typeface="Arial Black"/>
                <a:cs typeface="Arial Black"/>
              </a:rPr>
              <a:t>ер</a:t>
            </a:r>
            <a:r>
              <a:rPr dirty="0" sz="2000" spc="-130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2000" spc="-90">
                <a:solidFill>
                  <a:srgbClr val="231F20"/>
                </a:solidFill>
                <a:latin typeface="Arial Black"/>
                <a:cs typeface="Arial Black"/>
              </a:rPr>
              <a:t>думок.</a:t>
            </a:r>
            <a:endParaRPr sz="2000">
              <a:latin typeface="Arial Black"/>
              <a:cs typeface="Arial Black"/>
            </a:endParaRPr>
          </a:p>
          <a:p>
            <a:pPr marL="12700" marR="108585">
              <a:lnSpc>
                <a:spcPct val="223000"/>
              </a:lnSpc>
            </a:pPr>
            <a:r>
              <a:rPr dirty="0" sz="2000" spc="-95">
                <a:solidFill>
                  <a:srgbClr val="231F20"/>
                </a:solidFill>
                <a:latin typeface="Arial Black"/>
                <a:cs typeface="Arial Black"/>
              </a:rPr>
              <a:t>Д</a:t>
            </a:r>
            <a:r>
              <a:rPr dirty="0" sz="2000" spc="-45">
                <a:solidFill>
                  <a:srgbClr val="231F20"/>
                </a:solidFill>
                <a:latin typeface="Arial Black"/>
                <a:cs typeface="Arial Black"/>
              </a:rPr>
              <a:t>опишіть</a:t>
            </a:r>
            <a:r>
              <a:rPr dirty="0" sz="2000" spc="-130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2000" spc="-80">
                <a:solidFill>
                  <a:srgbClr val="231F20"/>
                </a:solidFill>
                <a:latin typeface="Arial Black"/>
                <a:cs typeface="Arial Black"/>
              </a:rPr>
              <a:t>т</a:t>
            </a:r>
            <a:r>
              <a:rPr dirty="0" sz="2000" spc="-145">
                <a:solidFill>
                  <a:srgbClr val="231F20"/>
                </a:solidFill>
                <a:latin typeface="Arial Black"/>
                <a:cs typeface="Arial Black"/>
              </a:rPr>
              <a:t>е,</a:t>
            </a:r>
            <a:r>
              <a:rPr dirty="0" sz="2000" spc="-130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2000" spc="-50">
                <a:solidFill>
                  <a:srgbClr val="231F20"/>
                </a:solidFill>
                <a:latin typeface="Arial Black"/>
                <a:cs typeface="Arial Black"/>
              </a:rPr>
              <a:t>що</a:t>
            </a:r>
            <a:r>
              <a:rPr dirty="0" sz="2000" spc="-130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2000" spc="-15">
                <a:solidFill>
                  <a:srgbClr val="231F20"/>
                </a:solidFill>
                <a:latin typeface="Arial Black"/>
                <a:cs typeface="Arial Black"/>
              </a:rPr>
              <a:t>ви</a:t>
            </a:r>
            <a:r>
              <a:rPr dirty="0" sz="2000" spc="-130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2000" spc="-295">
                <a:solidFill>
                  <a:srgbClr val="231F20"/>
                </a:solidFill>
                <a:latin typeface="Arial Black"/>
                <a:cs typeface="Arial Black"/>
              </a:rPr>
              <a:t>х</a:t>
            </a:r>
            <a:r>
              <a:rPr dirty="0" sz="2000" spc="-95">
                <a:solidFill>
                  <a:srgbClr val="231F20"/>
                </a:solidFill>
                <a:latin typeface="Arial Black"/>
                <a:cs typeface="Arial Black"/>
              </a:rPr>
              <a:t>о</a:t>
            </a:r>
            <a:r>
              <a:rPr dirty="0" sz="2000" spc="-80">
                <a:solidFill>
                  <a:srgbClr val="231F20"/>
                </a:solidFill>
                <a:latin typeface="Arial Black"/>
                <a:cs typeface="Arial Black"/>
              </a:rPr>
              <a:t>тіли</a:t>
            </a:r>
            <a:r>
              <a:rPr dirty="0" sz="2000" spc="-130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2000" spc="-10">
                <a:solidFill>
                  <a:srgbClr val="231F20"/>
                </a:solidFill>
                <a:latin typeface="Arial Black"/>
                <a:cs typeface="Arial Black"/>
              </a:rPr>
              <a:t>б</a:t>
            </a:r>
            <a:r>
              <a:rPr dirty="0" sz="2000" spc="-130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2000" spc="-25">
                <a:solidFill>
                  <a:srgbClr val="231F20"/>
                </a:solidFill>
                <a:latin typeface="Arial Black"/>
                <a:cs typeface="Arial Black"/>
              </a:rPr>
              <a:t>д</a:t>
            </a:r>
            <a:r>
              <a:rPr dirty="0" sz="2000" spc="-35">
                <a:solidFill>
                  <a:srgbClr val="231F20"/>
                </a:solidFill>
                <a:latin typeface="Arial Black"/>
                <a:cs typeface="Arial Black"/>
              </a:rPr>
              <a:t>о</a:t>
            </a:r>
            <a:r>
              <a:rPr dirty="0" sz="2000" spc="-75">
                <a:solidFill>
                  <a:srgbClr val="231F20"/>
                </a:solidFill>
                <a:latin typeface="Arial Black"/>
                <a:cs typeface="Arial Black"/>
              </a:rPr>
              <a:t>дати.  </a:t>
            </a:r>
            <a:r>
              <a:rPr dirty="0" sz="2000" spc="-350">
                <a:solidFill>
                  <a:srgbClr val="231F20"/>
                </a:solidFill>
                <a:latin typeface="Arial Black"/>
                <a:cs typeface="Arial Black"/>
              </a:rPr>
              <a:t>Т</a:t>
            </a:r>
            <a:r>
              <a:rPr dirty="0" sz="2000" spc="-25">
                <a:solidFill>
                  <a:srgbClr val="231F20"/>
                </a:solidFill>
                <a:latin typeface="Arial Black"/>
                <a:cs typeface="Arial Black"/>
              </a:rPr>
              <a:t>епер</a:t>
            </a:r>
            <a:r>
              <a:rPr dirty="0" sz="2000" spc="-130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2000" spc="-65">
                <a:solidFill>
                  <a:srgbClr val="231F20"/>
                </a:solidFill>
                <a:latin typeface="Arial Black"/>
                <a:cs typeface="Arial Black"/>
              </a:rPr>
              <a:t>ми</a:t>
            </a:r>
            <a:r>
              <a:rPr dirty="0" sz="2000" spc="-130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2000" spc="-60">
                <a:solidFill>
                  <a:srgbClr val="231F20"/>
                </a:solidFill>
                <a:latin typeface="Arial Black"/>
                <a:cs typeface="Arial Black"/>
              </a:rPr>
              <a:t>напишемо</a:t>
            </a:r>
            <a:r>
              <a:rPr dirty="0" sz="2000" spc="-130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2000" spc="-30">
                <a:solidFill>
                  <a:srgbClr val="231F20"/>
                </a:solidFill>
                <a:latin typeface="Arial Black"/>
                <a:cs typeface="Arial Black"/>
              </a:rPr>
              <a:t>швид</a:t>
            </a:r>
            <a:r>
              <a:rPr dirty="0" sz="2000" spc="-85">
                <a:solidFill>
                  <a:srgbClr val="231F20"/>
                </a:solidFill>
                <a:latin typeface="Arial Black"/>
                <a:cs typeface="Arial Black"/>
              </a:rPr>
              <a:t>к</a:t>
            </a:r>
            <a:r>
              <a:rPr dirty="0" sz="2000" spc="-80">
                <a:solidFill>
                  <a:srgbClr val="231F20"/>
                </a:solidFill>
                <a:latin typeface="Arial Black"/>
                <a:cs typeface="Arial Black"/>
              </a:rPr>
              <a:t>у</a:t>
            </a:r>
            <a:r>
              <a:rPr dirty="0" sz="2000" spc="-130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2000" spc="-60">
                <a:solidFill>
                  <a:srgbClr val="231F20"/>
                </a:solidFill>
                <a:latin typeface="Arial Black"/>
                <a:cs typeface="Arial Black"/>
              </a:rPr>
              <a:t>черн</a:t>
            </a:r>
            <a:r>
              <a:rPr dirty="0" sz="2000" spc="-105">
                <a:solidFill>
                  <a:srgbClr val="231F20"/>
                </a:solidFill>
                <a:latin typeface="Arial Black"/>
                <a:cs typeface="Arial Black"/>
              </a:rPr>
              <a:t>е</a:t>
            </a:r>
            <a:r>
              <a:rPr dirty="0" sz="2000" spc="-55">
                <a:solidFill>
                  <a:srgbClr val="231F20"/>
                </a:solidFill>
                <a:latin typeface="Arial Black"/>
                <a:cs typeface="Arial Black"/>
              </a:rPr>
              <a:t>т</a:t>
            </a:r>
            <a:r>
              <a:rPr dirty="0" sz="2000" spc="-130">
                <a:solidFill>
                  <a:srgbClr val="231F20"/>
                </a:solidFill>
                <a:latin typeface="Arial Black"/>
                <a:cs typeface="Arial Black"/>
              </a:rPr>
              <a:t>к</a:t>
            </a:r>
            <a:r>
              <a:rPr dirty="0" sz="2000" spc="-105">
                <a:solidFill>
                  <a:srgbClr val="231F20"/>
                </a:solidFill>
                <a:latin typeface="Arial Black"/>
                <a:cs typeface="Arial Black"/>
              </a:rPr>
              <a:t>у!</a:t>
            </a:r>
            <a:endParaRPr sz="2000">
              <a:latin typeface="Arial Black"/>
              <a:cs typeface="Arial Black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666290" y="2659265"/>
            <a:ext cx="186055" cy="186055"/>
          </a:xfrm>
          <a:custGeom>
            <a:avLst/>
            <a:gdLst/>
            <a:ahLst/>
            <a:cxnLst/>
            <a:rect l="l" t="t" r="r" b="b"/>
            <a:pathLst>
              <a:path w="186055" h="186055">
                <a:moveTo>
                  <a:pt x="92722" y="185470"/>
                </a:moveTo>
                <a:lnTo>
                  <a:pt x="128813" y="178181"/>
                </a:lnTo>
                <a:lnTo>
                  <a:pt x="158286" y="158303"/>
                </a:lnTo>
                <a:lnTo>
                  <a:pt x="178158" y="128822"/>
                </a:lnTo>
                <a:lnTo>
                  <a:pt x="185445" y="92722"/>
                </a:lnTo>
                <a:lnTo>
                  <a:pt x="178158" y="56637"/>
                </a:lnTo>
                <a:lnTo>
                  <a:pt x="158286" y="27163"/>
                </a:lnTo>
                <a:lnTo>
                  <a:pt x="128813" y="7288"/>
                </a:lnTo>
                <a:lnTo>
                  <a:pt x="92722" y="0"/>
                </a:lnTo>
                <a:lnTo>
                  <a:pt x="56632" y="7288"/>
                </a:lnTo>
                <a:lnTo>
                  <a:pt x="27158" y="27163"/>
                </a:lnTo>
                <a:lnTo>
                  <a:pt x="7287" y="56637"/>
                </a:lnTo>
                <a:lnTo>
                  <a:pt x="0" y="92722"/>
                </a:lnTo>
                <a:lnTo>
                  <a:pt x="7287" y="128822"/>
                </a:lnTo>
                <a:lnTo>
                  <a:pt x="27158" y="158303"/>
                </a:lnTo>
                <a:lnTo>
                  <a:pt x="56632" y="178181"/>
                </a:lnTo>
                <a:lnTo>
                  <a:pt x="92722" y="185470"/>
                </a:lnTo>
                <a:close/>
              </a:path>
            </a:pathLst>
          </a:custGeom>
          <a:ln w="68580">
            <a:solidFill>
              <a:srgbClr val="42BB9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1666290" y="3338868"/>
            <a:ext cx="186055" cy="186055"/>
          </a:xfrm>
          <a:custGeom>
            <a:avLst/>
            <a:gdLst/>
            <a:ahLst/>
            <a:cxnLst/>
            <a:rect l="l" t="t" r="r" b="b"/>
            <a:pathLst>
              <a:path w="186055" h="186054">
                <a:moveTo>
                  <a:pt x="92722" y="185470"/>
                </a:moveTo>
                <a:lnTo>
                  <a:pt x="128813" y="178181"/>
                </a:lnTo>
                <a:lnTo>
                  <a:pt x="158286" y="158303"/>
                </a:lnTo>
                <a:lnTo>
                  <a:pt x="178158" y="128822"/>
                </a:lnTo>
                <a:lnTo>
                  <a:pt x="185445" y="92722"/>
                </a:lnTo>
                <a:lnTo>
                  <a:pt x="178158" y="56637"/>
                </a:lnTo>
                <a:lnTo>
                  <a:pt x="158286" y="27163"/>
                </a:lnTo>
                <a:lnTo>
                  <a:pt x="128813" y="7288"/>
                </a:lnTo>
                <a:lnTo>
                  <a:pt x="92722" y="0"/>
                </a:lnTo>
                <a:lnTo>
                  <a:pt x="56632" y="7288"/>
                </a:lnTo>
                <a:lnTo>
                  <a:pt x="27158" y="27163"/>
                </a:lnTo>
                <a:lnTo>
                  <a:pt x="7287" y="56637"/>
                </a:lnTo>
                <a:lnTo>
                  <a:pt x="0" y="92722"/>
                </a:lnTo>
                <a:lnTo>
                  <a:pt x="7287" y="128822"/>
                </a:lnTo>
                <a:lnTo>
                  <a:pt x="27158" y="158303"/>
                </a:lnTo>
                <a:lnTo>
                  <a:pt x="56632" y="178181"/>
                </a:lnTo>
                <a:lnTo>
                  <a:pt x="92722" y="185470"/>
                </a:lnTo>
                <a:close/>
              </a:path>
            </a:pathLst>
          </a:custGeom>
          <a:ln w="68580">
            <a:solidFill>
              <a:srgbClr val="42BB93"/>
            </a:solidFill>
          </a:ln>
        </p:spPr>
        <p:txBody>
          <a:bodyPr wrap="square" lIns="0" tIns="0" rIns="0" bIns="0" rtlCol="0"/>
          <a:lstStyle/>
          <a:p/>
        </p:txBody>
      </p:sp>
      <p:grpSp>
        <p:nvGrpSpPr>
          <p:cNvPr id="7" name="object 7"/>
          <p:cNvGrpSpPr/>
          <p:nvPr/>
        </p:nvGrpSpPr>
        <p:grpSpPr>
          <a:xfrm>
            <a:off x="4131005" y="4308347"/>
            <a:ext cx="2431415" cy="1729105"/>
            <a:chOff x="4131005" y="4308347"/>
            <a:chExt cx="2431415" cy="1729105"/>
          </a:xfrm>
        </p:grpSpPr>
        <p:sp>
          <p:nvSpPr>
            <p:cNvPr id="8" name="object 8"/>
            <p:cNvSpPr/>
            <p:nvPr/>
          </p:nvSpPr>
          <p:spPr>
            <a:xfrm>
              <a:off x="4130992" y="4322368"/>
              <a:ext cx="2058035" cy="1447800"/>
            </a:xfrm>
            <a:custGeom>
              <a:avLst/>
              <a:gdLst/>
              <a:ahLst/>
              <a:cxnLst/>
              <a:rect l="l" t="t" r="r" b="b"/>
              <a:pathLst>
                <a:path w="2058035" h="1447800">
                  <a:moveTo>
                    <a:pt x="2057463" y="0"/>
                  </a:moveTo>
                  <a:lnTo>
                    <a:pt x="0" y="0"/>
                  </a:lnTo>
                  <a:lnTo>
                    <a:pt x="0" y="1425270"/>
                  </a:lnTo>
                  <a:lnTo>
                    <a:pt x="955065" y="1425270"/>
                  </a:lnTo>
                  <a:lnTo>
                    <a:pt x="955179" y="1425803"/>
                  </a:lnTo>
                  <a:lnTo>
                    <a:pt x="962837" y="1437144"/>
                  </a:lnTo>
                  <a:lnTo>
                    <a:pt x="974178" y="1444802"/>
                  </a:lnTo>
                  <a:lnTo>
                    <a:pt x="988072" y="1447596"/>
                  </a:lnTo>
                  <a:lnTo>
                    <a:pt x="1093635" y="1447596"/>
                  </a:lnTo>
                  <a:lnTo>
                    <a:pt x="1107516" y="1444802"/>
                  </a:lnTo>
                  <a:lnTo>
                    <a:pt x="1118870" y="1437144"/>
                  </a:lnTo>
                  <a:lnTo>
                    <a:pt x="1126515" y="1425803"/>
                  </a:lnTo>
                  <a:lnTo>
                    <a:pt x="1126617" y="1425270"/>
                  </a:lnTo>
                  <a:lnTo>
                    <a:pt x="2057463" y="1425270"/>
                  </a:lnTo>
                  <a:lnTo>
                    <a:pt x="2057463" y="0"/>
                  </a:lnTo>
                  <a:close/>
                </a:path>
              </a:pathLst>
            </a:custGeom>
            <a:solidFill>
              <a:srgbClr val="61578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" name="object 9"/>
            <p:cNvSpPr/>
            <p:nvPr/>
          </p:nvSpPr>
          <p:spPr>
            <a:xfrm>
              <a:off x="4190936" y="4379251"/>
              <a:ext cx="1938020" cy="1311910"/>
            </a:xfrm>
            <a:custGeom>
              <a:avLst/>
              <a:gdLst/>
              <a:ahLst/>
              <a:cxnLst/>
              <a:rect l="l" t="t" r="r" b="b"/>
              <a:pathLst>
                <a:path w="1938020" h="1311910">
                  <a:moveTo>
                    <a:pt x="1937588" y="0"/>
                  </a:moveTo>
                  <a:lnTo>
                    <a:pt x="0" y="0"/>
                  </a:lnTo>
                  <a:lnTo>
                    <a:pt x="0" y="1311503"/>
                  </a:lnTo>
                  <a:lnTo>
                    <a:pt x="1937588" y="1311503"/>
                  </a:lnTo>
                  <a:lnTo>
                    <a:pt x="193758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0" name="object 10"/>
            <p:cNvSpPr/>
            <p:nvPr/>
          </p:nvSpPr>
          <p:spPr>
            <a:xfrm>
              <a:off x="4183291" y="4371619"/>
              <a:ext cx="1953260" cy="1327150"/>
            </a:xfrm>
            <a:custGeom>
              <a:avLst/>
              <a:gdLst/>
              <a:ahLst/>
              <a:cxnLst/>
              <a:rect l="l" t="t" r="r" b="b"/>
              <a:pathLst>
                <a:path w="1953260" h="1327150">
                  <a:moveTo>
                    <a:pt x="1949437" y="0"/>
                  </a:moveTo>
                  <a:lnTo>
                    <a:pt x="3428" y="0"/>
                  </a:lnTo>
                  <a:lnTo>
                    <a:pt x="0" y="3416"/>
                  </a:lnTo>
                  <a:lnTo>
                    <a:pt x="0" y="1323352"/>
                  </a:lnTo>
                  <a:lnTo>
                    <a:pt x="3428" y="1326768"/>
                  </a:lnTo>
                  <a:lnTo>
                    <a:pt x="1949437" y="1326768"/>
                  </a:lnTo>
                  <a:lnTo>
                    <a:pt x="1952866" y="1323352"/>
                  </a:lnTo>
                  <a:lnTo>
                    <a:pt x="1952866" y="1311490"/>
                  </a:lnTo>
                  <a:lnTo>
                    <a:pt x="15278" y="1311490"/>
                  </a:lnTo>
                  <a:lnTo>
                    <a:pt x="15278" y="15278"/>
                  </a:lnTo>
                  <a:lnTo>
                    <a:pt x="1952866" y="15278"/>
                  </a:lnTo>
                  <a:lnTo>
                    <a:pt x="1952866" y="3416"/>
                  </a:lnTo>
                  <a:lnTo>
                    <a:pt x="1949437" y="0"/>
                  </a:lnTo>
                  <a:close/>
                </a:path>
                <a:path w="1953260" h="1327150">
                  <a:moveTo>
                    <a:pt x="1952866" y="15278"/>
                  </a:moveTo>
                  <a:lnTo>
                    <a:pt x="1937575" y="15278"/>
                  </a:lnTo>
                  <a:lnTo>
                    <a:pt x="1937575" y="1311490"/>
                  </a:lnTo>
                  <a:lnTo>
                    <a:pt x="1952866" y="1311490"/>
                  </a:lnTo>
                  <a:lnTo>
                    <a:pt x="1952866" y="15278"/>
                  </a:lnTo>
                  <a:close/>
                </a:path>
              </a:pathLst>
            </a:custGeom>
            <a:solidFill>
              <a:srgbClr val="000113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11" name="object 11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4183037" y="4308347"/>
              <a:ext cx="2379002" cy="1728825"/>
            </a:xfrm>
            <a:prstGeom prst="rect">
              <a:avLst/>
            </a:prstGeom>
          </p:spPr>
        </p:pic>
      </p:grpSp>
      <p:grpSp>
        <p:nvGrpSpPr>
          <p:cNvPr id="12" name="object 12"/>
          <p:cNvGrpSpPr/>
          <p:nvPr/>
        </p:nvGrpSpPr>
        <p:grpSpPr>
          <a:xfrm>
            <a:off x="0" y="6615010"/>
            <a:ext cx="10692130" cy="588645"/>
            <a:chOff x="0" y="6615010"/>
            <a:chExt cx="10692130" cy="588645"/>
          </a:xfrm>
        </p:grpSpPr>
        <p:sp>
          <p:nvSpPr>
            <p:cNvPr id="13" name="object 13"/>
            <p:cNvSpPr/>
            <p:nvPr/>
          </p:nvSpPr>
          <p:spPr>
            <a:xfrm>
              <a:off x="0" y="6615010"/>
              <a:ext cx="1058545" cy="588645"/>
            </a:xfrm>
            <a:custGeom>
              <a:avLst/>
              <a:gdLst/>
              <a:ahLst/>
              <a:cxnLst/>
              <a:rect l="l" t="t" r="r" b="b"/>
              <a:pathLst>
                <a:path w="1058545" h="588645">
                  <a:moveTo>
                    <a:pt x="1058392" y="0"/>
                  </a:moveTo>
                  <a:lnTo>
                    <a:pt x="0" y="0"/>
                  </a:lnTo>
                  <a:lnTo>
                    <a:pt x="0" y="588048"/>
                  </a:lnTo>
                  <a:lnTo>
                    <a:pt x="1058392" y="588048"/>
                  </a:lnTo>
                  <a:lnTo>
                    <a:pt x="1058392" y="0"/>
                  </a:lnTo>
                  <a:close/>
                </a:path>
              </a:pathLst>
            </a:custGeom>
            <a:solidFill>
              <a:srgbClr val="61578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4" name="object 14"/>
            <p:cNvSpPr/>
            <p:nvPr/>
          </p:nvSpPr>
          <p:spPr>
            <a:xfrm>
              <a:off x="1058405" y="6615010"/>
              <a:ext cx="9634220" cy="588645"/>
            </a:xfrm>
            <a:custGeom>
              <a:avLst/>
              <a:gdLst/>
              <a:ahLst/>
              <a:cxnLst/>
              <a:rect l="l" t="t" r="r" b="b"/>
              <a:pathLst>
                <a:path w="9634220" h="588645">
                  <a:moveTo>
                    <a:pt x="9633598" y="543052"/>
                  </a:moveTo>
                  <a:lnTo>
                    <a:pt x="0" y="543052"/>
                  </a:lnTo>
                  <a:lnTo>
                    <a:pt x="0" y="588048"/>
                  </a:lnTo>
                  <a:lnTo>
                    <a:pt x="9633598" y="588048"/>
                  </a:lnTo>
                  <a:lnTo>
                    <a:pt x="9633598" y="543052"/>
                  </a:lnTo>
                  <a:close/>
                </a:path>
                <a:path w="9634220" h="588645">
                  <a:moveTo>
                    <a:pt x="9633598" y="0"/>
                  </a:moveTo>
                  <a:lnTo>
                    <a:pt x="0" y="0"/>
                  </a:lnTo>
                  <a:lnTo>
                    <a:pt x="0" y="44996"/>
                  </a:lnTo>
                  <a:lnTo>
                    <a:pt x="9633598" y="44996"/>
                  </a:lnTo>
                  <a:lnTo>
                    <a:pt x="9633598" y="0"/>
                  </a:lnTo>
                  <a:close/>
                </a:path>
              </a:pathLst>
            </a:custGeom>
            <a:solidFill>
              <a:srgbClr val="42BB93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15" name="object 15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8745143" y="6722391"/>
              <a:ext cx="758761" cy="317572"/>
            </a:xfrm>
            <a:prstGeom prst="rect">
              <a:avLst/>
            </a:prstGeom>
          </p:spPr>
        </p:pic>
        <p:pic>
          <p:nvPicPr>
            <p:cNvPr id="16" name="object 16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7775447" y="6725246"/>
              <a:ext cx="732920" cy="384340"/>
            </a:xfrm>
            <a:prstGeom prst="rect">
              <a:avLst/>
            </a:prstGeom>
          </p:spPr>
        </p:pic>
        <p:pic>
          <p:nvPicPr>
            <p:cNvPr id="17" name="object 17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9597593" y="6674802"/>
              <a:ext cx="575487" cy="505028"/>
            </a:xfrm>
            <a:prstGeom prst="rect">
              <a:avLst/>
            </a:prstGeom>
          </p:spPr>
        </p:pic>
      </p:grpSp>
      <p:sp>
        <p:nvSpPr>
          <p:cNvPr id="18" name="object 18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4445" rIns="0" bIns="0" rtlCol="0" vert="horz">
            <a:spAutoFit/>
          </a:bodyPr>
          <a:lstStyle/>
          <a:p>
            <a:pPr marL="50165">
              <a:lnSpc>
                <a:spcPct val="100000"/>
              </a:lnSpc>
              <a:spcBef>
                <a:spcPts val="35"/>
              </a:spcBef>
            </a:pPr>
            <a:fld id="{81D60167-4931-47E6-BA6A-407CBD079E47}" type="slidenum">
              <a:rPr dirty="0" spc="-80"/>
              <a:t>32</a:t>
            </a:fld>
          </a:p>
        </p:txBody>
      </p:sp>
      <p:sp>
        <p:nvSpPr>
          <p:cNvPr id="19" name="object 19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2349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85"/>
              </a:spcBef>
            </a:pPr>
            <a:r>
              <a:rPr dirty="0" spc="140"/>
              <a:t>М</a:t>
            </a:r>
            <a:r>
              <a:rPr dirty="0" spc="90"/>
              <a:t>о</a:t>
            </a:r>
            <a:r>
              <a:rPr dirty="0" spc="15"/>
              <a:t>д</a:t>
            </a:r>
            <a:r>
              <a:rPr dirty="0" spc="-30"/>
              <a:t>у</a:t>
            </a:r>
            <a:r>
              <a:rPr dirty="0" spc="15"/>
              <a:t>ль</a:t>
            </a:r>
            <a:r>
              <a:rPr dirty="0" spc="-135"/>
              <a:t> </a:t>
            </a:r>
            <a:r>
              <a:rPr dirty="0" spc="-100"/>
              <a:t>5</a:t>
            </a:r>
          </a:p>
        </p:txBody>
      </p:sp>
      <p:sp>
        <p:nvSpPr>
          <p:cNvPr id="20" name="object 20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571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45"/>
              </a:spcBef>
            </a:pPr>
            <a:r>
              <a:rPr dirty="0" spc="40"/>
              <a:t>Національний</a:t>
            </a:r>
            <a:r>
              <a:rPr dirty="0" spc="-45"/>
              <a:t> </a:t>
            </a:r>
            <a:r>
              <a:rPr dirty="0" spc="10"/>
              <a:t>проєкт:</a:t>
            </a:r>
            <a:r>
              <a:rPr dirty="0" spc="-45"/>
              <a:t> </a:t>
            </a:r>
            <a:r>
              <a:rPr dirty="0" spc="60"/>
              <a:t>пишемо</a:t>
            </a:r>
            <a:r>
              <a:rPr dirty="0" spc="-40"/>
              <a:t> </a:t>
            </a:r>
            <a:r>
              <a:rPr dirty="0" spc="65"/>
              <a:t>есе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27300" y="693077"/>
            <a:ext cx="8816340" cy="55880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500" spc="-55"/>
              <a:t>Швид</a:t>
            </a:r>
            <a:r>
              <a:rPr dirty="0" sz="3500" spc="-85"/>
              <a:t>к</a:t>
            </a:r>
            <a:r>
              <a:rPr dirty="0" sz="3500" spc="-275"/>
              <a:t>а</a:t>
            </a:r>
            <a:r>
              <a:rPr dirty="0" sz="3500" spc="-229"/>
              <a:t> </a:t>
            </a:r>
            <a:r>
              <a:rPr dirty="0" sz="3500" spc="-100"/>
              <a:t>черн</a:t>
            </a:r>
            <a:r>
              <a:rPr dirty="0" sz="3500" spc="-180"/>
              <a:t>е</a:t>
            </a:r>
            <a:r>
              <a:rPr dirty="0" sz="3500" spc="-95"/>
              <a:t>т</a:t>
            </a:r>
            <a:r>
              <a:rPr dirty="0" sz="3500" spc="-155"/>
              <a:t>к</a:t>
            </a:r>
            <a:r>
              <a:rPr dirty="0" sz="3500" spc="-325"/>
              <a:t>а:</a:t>
            </a:r>
            <a:r>
              <a:rPr dirty="0" sz="3500" spc="-229"/>
              <a:t> </a:t>
            </a:r>
            <a:r>
              <a:rPr dirty="0" sz="3500" spc="-365"/>
              <a:t>с</a:t>
            </a:r>
            <a:r>
              <a:rPr dirty="0" sz="3500" spc="5"/>
              <a:t>т</a:t>
            </a:r>
            <a:r>
              <a:rPr dirty="0" sz="3500" spc="-45"/>
              <a:t>р</a:t>
            </a:r>
            <a:r>
              <a:rPr dirty="0" sz="3500" spc="-145"/>
              <a:t>у</a:t>
            </a:r>
            <a:r>
              <a:rPr dirty="0" sz="3500" spc="-190"/>
              <a:t>к</a:t>
            </a:r>
            <a:r>
              <a:rPr dirty="0" sz="3500" spc="-45"/>
              <a:t>т</a:t>
            </a:r>
            <a:r>
              <a:rPr dirty="0" sz="3500" spc="-100"/>
              <a:t>уроване</a:t>
            </a:r>
            <a:r>
              <a:rPr dirty="0" sz="3500" spc="-229"/>
              <a:t> </a:t>
            </a:r>
            <a:r>
              <a:rPr dirty="0" sz="3500" spc="-240"/>
              <a:t>е</a:t>
            </a:r>
            <a:r>
              <a:rPr dirty="0" sz="3500" spc="-270"/>
              <a:t>с</a:t>
            </a:r>
            <a:r>
              <a:rPr dirty="0" sz="3500" spc="-140"/>
              <a:t>е</a:t>
            </a:r>
            <a:endParaRPr sz="3500"/>
          </a:p>
        </p:txBody>
      </p:sp>
      <p:grpSp>
        <p:nvGrpSpPr>
          <p:cNvPr id="3" name="object 3"/>
          <p:cNvGrpSpPr/>
          <p:nvPr/>
        </p:nvGrpSpPr>
        <p:grpSpPr>
          <a:xfrm>
            <a:off x="3263404" y="3819994"/>
            <a:ext cx="2667635" cy="601980"/>
            <a:chOff x="3263404" y="3819994"/>
            <a:chExt cx="2667635" cy="601980"/>
          </a:xfrm>
        </p:grpSpPr>
        <p:sp>
          <p:nvSpPr>
            <p:cNvPr id="4" name="object 4"/>
            <p:cNvSpPr/>
            <p:nvPr/>
          </p:nvSpPr>
          <p:spPr>
            <a:xfrm>
              <a:off x="3269754" y="3826344"/>
              <a:ext cx="2654935" cy="589280"/>
            </a:xfrm>
            <a:custGeom>
              <a:avLst/>
              <a:gdLst/>
              <a:ahLst/>
              <a:cxnLst/>
              <a:rect l="l" t="t" r="r" b="b"/>
              <a:pathLst>
                <a:path w="2654935" h="589279">
                  <a:moveTo>
                    <a:pt x="2582900" y="0"/>
                  </a:moveTo>
                  <a:lnTo>
                    <a:pt x="71996" y="0"/>
                  </a:lnTo>
                  <a:lnTo>
                    <a:pt x="43971" y="5657"/>
                  </a:lnTo>
                  <a:lnTo>
                    <a:pt x="21086" y="21086"/>
                  </a:lnTo>
                  <a:lnTo>
                    <a:pt x="5657" y="43971"/>
                  </a:lnTo>
                  <a:lnTo>
                    <a:pt x="0" y="71996"/>
                  </a:lnTo>
                  <a:lnTo>
                    <a:pt x="0" y="516763"/>
                  </a:lnTo>
                  <a:lnTo>
                    <a:pt x="5657" y="544795"/>
                  </a:lnTo>
                  <a:lnTo>
                    <a:pt x="21086" y="567683"/>
                  </a:lnTo>
                  <a:lnTo>
                    <a:pt x="43971" y="583114"/>
                  </a:lnTo>
                  <a:lnTo>
                    <a:pt x="71996" y="588772"/>
                  </a:lnTo>
                  <a:lnTo>
                    <a:pt x="2582900" y="588772"/>
                  </a:lnTo>
                  <a:lnTo>
                    <a:pt x="2610925" y="583114"/>
                  </a:lnTo>
                  <a:lnTo>
                    <a:pt x="2633810" y="567683"/>
                  </a:lnTo>
                  <a:lnTo>
                    <a:pt x="2649239" y="544795"/>
                  </a:lnTo>
                  <a:lnTo>
                    <a:pt x="2654896" y="516763"/>
                  </a:lnTo>
                  <a:lnTo>
                    <a:pt x="2654896" y="71996"/>
                  </a:lnTo>
                  <a:lnTo>
                    <a:pt x="2649239" y="43971"/>
                  </a:lnTo>
                  <a:lnTo>
                    <a:pt x="2633810" y="21086"/>
                  </a:lnTo>
                  <a:lnTo>
                    <a:pt x="2610925" y="5657"/>
                  </a:lnTo>
                  <a:lnTo>
                    <a:pt x="2582900" y="0"/>
                  </a:lnTo>
                  <a:close/>
                </a:path>
              </a:pathLst>
            </a:custGeom>
            <a:solidFill>
              <a:srgbClr val="42BB93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/>
            <p:cNvSpPr/>
            <p:nvPr/>
          </p:nvSpPr>
          <p:spPr>
            <a:xfrm>
              <a:off x="3269754" y="3826344"/>
              <a:ext cx="2654935" cy="589280"/>
            </a:xfrm>
            <a:custGeom>
              <a:avLst/>
              <a:gdLst/>
              <a:ahLst/>
              <a:cxnLst/>
              <a:rect l="l" t="t" r="r" b="b"/>
              <a:pathLst>
                <a:path w="2654935" h="589279">
                  <a:moveTo>
                    <a:pt x="71996" y="0"/>
                  </a:moveTo>
                  <a:lnTo>
                    <a:pt x="43971" y="5657"/>
                  </a:lnTo>
                  <a:lnTo>
                    <a:pt x="21086" y="21086"/>
                  </a:lnTo>
                  <a:lnTo>
                    <a:pt x="5657" y="43971"/>
                  </a:lnTo>
                  <a:lnTo>
                    <a:pt x="0" y="71996"/>
                  </a:lnTo>
                  <a:lnTo>
                    <a:pt x="0" y="516763"/>
                  </a:lnTo>
                  <a:lnTo>
                    <a:pt x="5657" y="544795"/>
                  </a:lnTo>
                  <a:lnTo>
                    <a:pt x="21086" y="567683"/>
                  </a:lnTo>
                  <a:lnTo>
                    <a:pt x="43971" y="583114"/>
                  </a:lnTo>
                  <a:lnTo>
                    <a:pt x="71996" y="588772"/>
                  </a:lnTo>
                  <a:lnTo>
                    <a:pt x="2582900" y="588772"/>
                  </a:lnTo>
                  <a:lnTo>
                    <a:pt x="2610925" y="583114"/>
                  </a:lnTo>
                  <a:lnTo>
                    <a:pt x="2633810" y="567683"/>
                  </a:lnTo>
                  <a:lnTo>
                    <a:pt x="2649239" y="544795"/>
                  </a:lnTo>
                  <a:lnTo>
                    <a:pt x="2654896" y="516763"/>
                  </a:lnTo>
                  <a:lnTo>
                    <a:pt x="2654896" y="71996"/>
                  </a:lnTo>
                  <a:lnTo>
                    <a:pt x="2649239" y="43971"/>
                  </a:lnTo>
                  <a:lnTo>
                    <a:pt x="2633810" y="21086"/>
                  </a:lnTo>
                  <a:lnTo>
                    <a:pt x="2610925" y="5657"/>
                  </a:lnTo>
                  <a:lnTo>
                    <a:pt x="2582900" y="0"/>
                  </a:lnTo>
                  <a:lnTo>
                    <a:pt x="71996" y="0"/>
                  </a:lnTo>
                  <a:close/>
                </a:path>
              </a:pathLst>
            </a:custGeom>
            <a:ln w="12700">
              <a:solidFill>
                <a:srgbClr val="EDEDEE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6" name="object 6"/>
          <p:cNvSpPr txBox="1"/>
          <p:nvPr/>
        </p:nvSpPr>
        <p:spPr>
          <a:xfrm>
            <a:off x="3501047" y="3877640"/>
            <a:ext cx="2193925" cy="4064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500" spc="175" b="1">
                <a:solidFill>
                  <a:srgbClr val="231F20"/>
                </a:solidFill>
                <a:latin typeface="Yu Gothic UI Semibold"/>
                <a:cs typeface="Yu Gothic UI Semibold"/>
              </a:rPr>
              <a:t>Наприклад...</a:t>
            </a:r>
            <a:endParaRPr sz="2500">
              <a:latin typeface="Yu Gothic UI Semibold"/>
              <a:cs typeface="Yu Gothic UI Semibold"/>
            </a:endParaRPr>
          </a:p>
        </p:txBody>
      </p:sp>
      <p:grpSp>
        <p:nvGrpSpPr>
          <p:cNvPr id="7" name="object 7"/>
          <p:cNvGrpSpPr/>
          <p:nvPr/>
        </p:nvGrpSpPr>
        <p:grpSpPr>
          <a:xfrm>
            <a:off x="529203" y="1790496"/>
            <a:ext cx="2633345" cy="1685925"/>
            <a:chOff x="529203" y="1790496"/>
            <a:chExt cx="2633345" cy="1685925"/>
          </a:xfrm>
        </p:grpSpPr>
        <p:sp>
          <p:nvSpPr>
            <p:cNvPr id="8" name="object 8"/>
            <p:cNvSpPr/>
            <p:nvPr/>
          </p:nvSpPr>
          <p:spPr>
            <a:xfrm>
              <a:off x="2229980" y="2949257"/>
              <a:ext cx="0" cy="501650"/>
            </a:xfrm>
            <a:custGeom>
              <a:avLst/>
              <a:gdLst/>
              <a:ahLst/>
              <a:cxnLst/>
              <a:rect l="l" t="t" r="r" b="b"/>
              <a:pathLst>
                <a:path w="0" h="501650">
                  <a:moveTo>
                    <a:pt x="0" y="0"/>
                  </a:moveTo>
                  <a:lnTo>
                    <a:pt x="0" y="501205"/>
                  </a:lnTo>
                </a:path>
              </a:pathLst>
            </a:custGeom>
            <a:ln w="50800">
              <a:solidFill>
                <a:srgbClr val="42BB93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9" name="object 9"/>
            <p:cNvSpPr/>
            <p:nvPr/>
          </p:nvSpPr>
          <p:spPr>
            <a:xfrm>
              <a:off x="2157463" y="3251187"/>
              <a:ext cx="145415" cy="199390"/>
            </a:xfrm>
            <a:custGeom>
              <a:avLst/>
              <a:gdLst/>
              <a:ahLst/>
              <a:cxnLst/>
              <a:rect l="l" t="t" r="r" b="b"/>
              <a:pathLst>
                <a:path w="145414" h="199389">
                  <a:moveTo>
                    <a:pt x="145033" y="0"/>
                  </a:moveTo>
                  <a:lnTo>
                    <a:pt x="72516" y="199275"/>
                  </a:lnTo>
                  <a:lnTo>
                    <a:pt x="0" y="0"/>
                  </a:lnTo>
                </a:path>
              </a:pathLst>
            </a:custGeom>
            <a:ln w="50800">
              <a:solidFill>
                <a:srgbClr val="42BB93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0" name="object 10"/>
            <p:cNvSpPr/>
            <p:nvPr/>
          </p:nvSpPr>
          <p:spPr>
            <a:xfrm>
              <a:off x="529203" y="1790496"/>
              <a:ext cx="2633345" cy="1158875"/>
            </a:xfrm>
            <a:custGeom>
              <a:avLst/>
              <a:gdLst/>
              <a:ahLst/>
              <a:cxnLst/>
              <a:rect l="l" t="t" r="r" b="b"/>
              <a:pathLst>
                <a:path w="2633345" h="1158875">
                  <a:moveTo>
                    <a:pt x="2560802" y="0"/>
                  </a:moveTo>
                  <a:lnTo>
                    <a:pt x="71996" y="0"/>
                  </a:lnTo>
                  <a:lnTo>
                    <a:pt x="43971" y="5657"/>
                  </a:lnTo>
                  <a:lnTo>
                    <a:pt x="21086" y="21086"/>
                  </a:lnTo>
                  <a:lnTo>
                    <a:pt x="5657" y="43971"/>
                  </a:lnTo>
                  <a:lnTo>
                    <a:pt x="0" y="71996"/>
                  </a:lnTo>
                  <a:lnTo>
                    <a:pt x="0" y="1086764"/>
                  </a:lnTo>
                  <a:lnTo>
                    <a:pt x="5657" y="1114789"/>
                  </a:lnTo>
                  <a:lnTo>
                    <a:pt x="21086" y="1137673"/>
                  </a:lnTo>
                  <a:lnTo>
                    <a:pt x="43971" y="1153103"/>
                  </a:lnTo>
                  <a:lnTo>
                    <a:pt x="71996" y="1158760"/>
                  </a:lnTo>
                  <a:lnTo>
                    <a:pt x="2560802" y="1158760"/>
                  </a:lnTo>
                  <a:lnTo>
                    <a:pt x="2588827" y="1153103"/>
                  </a:lnTo>
                  <a:lnTo>
                    <a:pt x="2611712" y="1137673"/>
                  </a:lnTo>
                  <a:lnTo>
                    <a:pt x="2627141" y="1114789"/>
                  </a:lnTo>
                  <a:lnTo>
                    <a:pt x="2632798" y="1086764"/>
                  </a:lnTo>
                  <a:lnTo>
                    <a:pt x="2632798" y="71996"/>
                  </a:lnTo>
                  <a:lnTo>
                    <a:pt x="2627141" y="43971"/>
                  </a:lnTo>
                  <a:lnTo>
                    <a:pt x="2611712" y="21086"/>
                  </a:lnTo>
                  <a:lnTo>
                    <a:pt x="2588827" y="5657"/>
                  </a:lnTo>
                  <a:lnTo>
                    <a:pt x="2560802" y="0"/>
                  </a:lnTo>
                  <a:close/>
                </a:path>
              </a:pathLst>
            </a:custGeom>
            <a:solidFill>
              <a:srgbClr val="EDEDEE"/>
            </a:solidFill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11" name="object 11"/>
          <p:cNvGrpSpPr/>
          <p:nvPr/>
        </p:nvGrpSpPr>
        <p:grpSpPr>
          <a:xfrm>
            <a:off x="529203" y="3524745"/>
            <a:ext cx="2633345" cy="1685925"/>
            <a:chOff x="529203" y="3524745"/>
            <a:chExt cx="2633345" cy="1685925"/>
          </a:xfrm>
        </p:grpSpPr>
        <p:sp>
          <p:nvSpPr>
            <p:cNvPr id="12" name="object 12"/>
            <p:cNvSpPr/>
            <p:nvPr/>
          </p:nvSpPr>
          <p:spPr>
            <a:xfrm>
              <a:off x="2229980" y="4683505"/>
              <a:ext cx="0" cy="501650"/>
            </a:xfrm>
            <a:custGeom>
              <a:avLst/>
              <a:gdLst/>
              <a:ahLst/>
              <a:cxnLst/>
              <a:rect l="l" t="t" r="r" b="b"/>
              <a:pathLst>
                <a:path w="0" h="501650">
                  <a:moveTo>
                    <a:pt x="0" y="0"/>
                  </a:moveTo>
                  <a:lnTo>
                    <a:pt x="0" y="501205"/>
                  </a:lnTo>
                </a:path>
              </a:pathLst>
            </a:custGeom>
            <a:ln w="50800">
              <a:solidFill>
                <a:srgbClr val="42BB93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3" name="object 13"/>
            <p:cNvSpPr/>
            <p:nvPr/>
          </p:nvSpPr>
          <p:spPr>
            <a:xfrm>
              <a:off x="2157463" y="4985448"/>
              <a:ext cx="145415" cy="199390"/>
            </a:xfrm>
            <a:custGeom>
              <a:avLst/>
              <a:gdLst/>
              <a:ahLst/>
              <a:cxnLst/>
              <a:rect l="l" t="t" r="r" b="b"/>
              <a:pathLst>
                <a:path w="145414" h="199389">
                  <a:moveTo>
                    <a:pt x="145033" y="0"/>
                  </a:moveTo>
                  <a:lnTo>
                    <a:pt x="72516" y="199275"/>
                  </a:lnTo>
                  <a:lnTo>
                    <a:pt x="0" y="0"/>
                  </a:lnTo>
                </a:path>
              </a:pathLst>
            </a:custGeom>
            <a:ln w="50800">
              <a:solidFill>
                <a:srgbClr val="42BB93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4" name="object 14"/>
            <p:cNvSpPr/>
            <p:nvPr/>
          </p:nvSpPr>
          <p:spPr>
            <a:xfrm>
              <a:off x="529203" y="3524745"/>
              <a:ext cx="2633345" cy="1158875"/>
            </a:xfrm>
            <a:custGeom>
              <a:avLst/>
              <a:gdLst/>
              <a:ahLst/>
              <a:cxnLst/>
              <a:rect l="l" t="t" r="r" b="b"/>
              <a:pathLst>
                <a:path w="2633345" h="1158875">
                  <a:moveTo>
                    <a:pt x="2560802" y="0"/>
                  </a:moveTo>
                  <a:lnTo>
                    <a:pt x="71996" y="0"/>
                  </a:lnTo>
                  <a:lnTo>
                    <a:pt x="43971" y="5657"/>
                  </a:lnTo>
                  <a:lnTo>
                    <a:pt x="21086" y="21086"/>
                  </a:lnTo>
                  <a:lnTo>
                    <a:pt x="5657" y="43971"/>
                  </a:lnTo>
                  <a:lnTo>
                    <a:pt x="0" y="71996"/>
                  </a:lnTo>
                  <a:lnTo>
                    <a:pt x="0" y="1086764"/>
                  </a:lnTo>
                  <a:lnTo>
                    <a:pt x="5657" y="1114789"/>
                  </a:lnTo>
                  <a:lnTo>
                    <a:pt x="21086" y="1137673"/>
                  </a:lnTo>
                  <a:lnTo>
                    <a:pt x="43971" y="1153103"/>
                  </a:lnTo>
                  <a:lnTo>
                    <a:pt x="71996" y="1158760"/>
                  </a:lnTo>
                  <a:lnTo>
                    <a:pt x="2560802" y="1158760"/>
                  </a:lnTo>
                  <a:lnTo>
                    <a:pt x="2588827" y="1153103"/>
                  </a:lnTo>
                  <a:lnTo>
                    <a:pt x="2611712" y="1137673"/>
                  </a:lnTo>
                  <a:lnTo>
                    <a:pt x="2627141" y="1114789"/>
                  </a:lnTo>
                  <a:lnTo>
                    <a:pt x="2632798" y="1086764"/>
                  </a:lnTo>
                  <a:lnTo>
                    <a:pt x="2632798" y="71996"/>
                  </a:lnTo>
                  <a:lnTo>
                    <a:pt x="2627141" y="43971"/>
                  </a:lnTo>
                  <a:lnTo>
                    <a:pt x="2611712" y="21086"/>
                  </a:lnTo>
                  <a:lnTo>
                    <a:pt x="2588827" y="5657"/>
                  </a:lnTo>
                  <a:lnTo>
                    <a:pt x="2560802" y="0"/>
                  </a:lnTo>
                  <a:close/>
                </a:path>
              </a:pathLst>
            </a:custGeom>
            <a:solidFill>
              <a:srgbClr val="EDEDEE"/>
            </a:solidFill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15" name="object 15"/>
          <p:cNvGrpSpPr/>
          <p:nvPr/>
        </p:nvGrpSpPr>
        <p:grpSpPr>
          <a:xfrm>
            <a:off x="6039002" y="1502498"/>
            <a:ext cx="4113529" cy="1685925"/>
            <a:chOff x="6039002" y="1502498"/>
            <a:chExt cx="4113529" cy="1685925"/>
          </a:xfrm>
        </p:grpSpPr>
        <p:sp>
          <p:nvSpPr>
            <p:cNvPr id="16" name="object 16"/>
            <p:cNvSpPr/>
            <p:nvPr/>
          </p:nvSpPr>
          <p:spPr>
            <a:xfrm>
              <a:off x="8280387" y="2661259"/>
              <a:ext cx="0" cy="501650"/>
            </a:xfrm>
            <a:custGeom>
              <a:avLst/>
              <a:gdLst/>
              <a:ahLst/>
              <a:cxnLst/>
              <a:rect l="l" t="t" r="r" b="b"/>
              <a:pathLst>
                <a:path w="0" h="501650">
                  <a:moveTo>
                    <a:pt x="0" y="0"/>
                  </a:moveTo>
                  <a:lnTo>
                    <a:pt x="0" y="501205"/>
                  </a:lnTo>
                </a:path>
              </a:pathLst>
            </a:custGeom>
            <a:ln w="50800">
              <a:solidFill>
                <a:srgbClr val="42BB93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7" name="object 17"/>
            <p:cNvSpPr/>
            <p:nvPr/>
          </p:nvSpPr>
          <p:spPr>
            <a:xfrm>
              <a:off x="8207857" y="2963189"/>
              <a:ext cx="145415" cy="199390"/>
            </a:xfrm>
            <a:custGeom>
              <a:avLst/>
              <a:gdLst/>
              <a:ahLst/>
              <a:cxnLst/>
              <a:rect l="l" t="t" r="r" b="b"/>
              <a:pathLst>
                <a:path w="145415" h="199389">
                  <a:moveTo>
                    <a:pt x="145033" y="0"/>
                  </a:moveTo>
                  <a:lnTo>
                    <a:pt x="72516" y="199275"/>
                  </a:lnTo>
                  <a:lnTo>
                    <a:pt x="0" y="0"/>
                  </a:lnTo>
                </a:path>
              </a:pathLst>
            </a:custGeom>
            <a:ln w="50800">
              <a:solidFill>
                <a:srgbClr val="42BB93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8" name="object 18"/>
            <p:cNvSpPr/>
            <p:nvPr/>
          </p:nvSpPr>
          <p:spPr>
            <a:xfrm>
              <a:off x="6039002" y="1502498"/>
              <a:ext cx="4113529" cy="1158875"/>
            </a:xfrm>
            <a:custGeom>
              <a:avLst/>
              <a:gdLst/>
              <a:ahLst/>
              <a:cxnLst/>
              <a:rect l="l" t="t" r="r" b="b"/>
              <a:pathLst>
                <a:path w="4113529" h="1158875">
                  <a:moveTo>
                    <a:pt x="4041000" y="0"/>
                  </a:moveTo>
                  <a:lnTo>
                    <a:pt x="71996" y="0"/>
                  </a:lnTo>
                  <a:lnTo>
                    <a:pt x="43971" y="5657"/>
                  </a:lnTo>
                  <a:lnTo>
                    <a:pt x="21086" y="21086"/>
                  </a:lnTo>
                  <a:lnTo>
                    <a:pt x="5657" y="43971"/>
                  </a:lnTo>
                  <a:lnTo>
                    <a:pt x="0" y="71996"/>
                  </a:lnTo>
                  <a:lnTo>
                    <a:pt x="0" y="1086764"/>
                  </a:lnTo>
                  <a:lnTo>
                    <a:pt x="5657" y="1114789"/>
                  </a:lnTo>
                  <a:lnTo>
                    <a:pt x="21086" y="1137673"/>
                  </a:lnTo>
                  <a:lnTo>
                    <a:pt x="43971" y="1153103"/>
                  </a:lnTo>
                  <a:lnTo>
                    <a:pt x="71996" y="1158760"/>
                  </a:lnTo>
                  <a:lnTo>
                    <a:pt x="4041000" y="1158760"/>
                  </a:lnTo>
                  <a:lnTo>
                    <a:pt x="4069025" y="1153103"/>
                  </a:lnTo>
                  <a:lnTo>
                    <a:pt x="4091909" y="1137673"/>
                  </a:lnTo>
                  <a:lnTo>
                    <a:pt x="4107338" y="1114789"/>
                  </a:lnTo>
                  <a:lnTo>
                    <a:pt x="4112996" y="1086764"/>
                  </a:lnTo>
                  <a:lnTo>
                    <a:pt x="4112996" y="71996"/>
                  </a:lnTo>
                  <a:lnTo>
                    <a:pt x="4107338" y="43971"/>
                  </a:lnTo>
                  <a:lnTo>
                    <a:pt x="4091909" y="21086"/>
                  </a:lnTo>
                  <a:lnTo>
                    <a:pt x="4069025" y="5657"/>
                  </a:lnTo>
                  <a:lnTo>
                    <a:pt x="4041000" y="0"/>
                  </a:lnTo>
                  <a:close/>
                </a:path>
              </a:pathLst>
            </a:custGeom>
            <a:solidFill>
              <a:srgbClr val="EDEDEE"/>
            </a:solidFill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19" name="object 19"/>
          <p:cNvGrpSpPr/>
          <p:nvPr/>
        </p:nvGrpSpPr>
        <p:grpSpPr>
          <a:xfrm>
            <a:off x="6039002" y="3236747"/>
            <a:ext cx="4113529" cy="1685925"/>
            <a:chOff x="6039002" y="3236747"/>
            <a:chExt cx="4113529" cy="1685925"/>
          </a:xfrm>
        </p:grpSpPr>
        <p:sp>
          <p:nvSpPr>
            <p:cNvPr id="20" name="object 20"/>
            <p:cNvSpPr/>
            <p:nvPr/>
          </p:nvSpPr>
          <p:spPr>
            <a:xfrm>
              <a:off x="8280387" y="4395508"/>
              <a:ext cx="0" cy="501650"/>
            </a:xfrm>
            <a:custGeom>
              <a:avLst/>
              <a:gdLst/>
              <a:ahLst/>
              <a:cxnLst/>
              <a:rect l="l" t="t" r="r" b="b"/>
              <a:pathLst>
                <a:path w="0" h="501650">
                  <a:moveTo>
                    <a:pt x="0" y="0"/>
                  </a:moveTo>
                  <a:lnTo>
                    <a:pt x="0" y="501205"/>
                  </a:lnTo>
                </a:path>
              </a:pathLst>
            </a:custGeom>
            <a:ln w="50800">
              <a:solidFill>
                <a:srgbClr val="42BB93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1" name="object 21"/>
            <p:cNvSpPr/>
            <p:nvPr/>
          </p:nvSpPr>
          <p:spPr>
            <a:xfrm>
              <a:off x="8207857" y="4697437"/>
              <a:ext cx="145415" cy="199390"/>
            </a:xfrm>
            <a:custGeom>
              <a:avLst/>
              <a:gdLst/>
              <a:ahLst/>
              <a:cxnLst/>
              <a:rect l="l" t="t" r="r" b="b"/>
              <a:pathLst>
                <a:path w="145415" h="199389">
                  <a:moveTo>
                    <a:pt x="145033" y="0"/>
                  </a:moveTo>
                  <a:lnTo>
                    <a:pt x="72516" y="199275"/>
                  </a:lnTo>
                  <a:lnTo>
                    <a:pt x="0" y="0"/>
                  </a:lnTo>
                </a:path>
              </a:pathLst>
            </a:custGeom>
            <a:ln w="50800">
              <a:solidFill>
                <a:srgbClr val="42BB93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2" name="object 22"/>
            <p:cNvSpPr/>
            <p:nvPr/>
          </p:nvSpPr>
          <p:spPr>
            <a:xfrm>
              <a:off x="6039002" y="3236747"/>
              <a:ext cx="4113529" cy="1158875"/>
            </a:xfrm>
            <a:custGeom>
              <a:avLst/>
              <a:gdLst/>
              <a:ahLst/>
              <a:cxnLst/>
              <a:rect l="l" t="t" r="r" b="b"/>
              <a:pathLst>
                <a:path w="4113529" h="1158875">
                  <a:moveTo>
                    <a:pt x="4041000" y="0"/>
                  </a:moveTo>
                  <a:lnTo>
                    <a:pt x="71996" y="0"/>
                  </a:lnTo>
                  <a:lnTo>
                    <a:pt x="43971" y="5657"/>
                  </a:lnTo>
                  <a:lnTo>
                    <a:pt x="21086" y="21086"/>
                  </a:lnTo>
                  <a:lnTo>
                    <a:pt x="5657" y="43971"/>
                  </a:lnTo>
                  <a:lnTo>
                    <a:pt x="0" y="71996"/>
                  </a:lnTo>
                  <a:lnTo>
                    <a:pt x="0" y="1086764"/>
                  </a:lnTo>
                  <a:lnTo>
                    <a:pt x="5657" y="1114789"/>
                  </a:lnTo>
                  <a:lnTo>
                    <a:pt x="21086" y="1137673"/>
                  </a:lnTo>
                  <a:lnTo>
                    <a:pt x="43971" y="1153103"/>
                  </a:lnTo>
                  <a:lnTo>
                    <a:pt x="71996" y="1158760"/>
                  </a:lnTo>
                  <a:lnTo>
                    <a:pt x="4041000" y="1158760"/>
                  </a:lnTo>
                  <a:lnTo>
                    <a:pt x="4069025" y="1153103"/>
                  </a:lnTo>
                  <a:lnTo>
                    <a:pt x="4091909" y="1137673"/>
                  </a:lnTo>
                  <a:lnTo>
                    <a:pt x="4107338" y="1114789"/>
                  </a:lnTo>
                  <a:lnTo>
                    <a:pt x="4112996" y="1086764"/>
                  </a:lnTo>
                  <a:lnTo>
                    <a:pt x="4112996" y="71996"/>
                  </a:lnTo>
                  <a:lnTo>
                    <a:pt x="4107338" y="43971"/>
                  </a:lnTo>
                  <a:lnTo>
                    <a:pt x="4091909" y="21086"/>
                  </a:lnTo>
                  <a:lnTo>
                    <a:pt x="4069025" y="5657"/>
                  </a:lnTo>
                  <a:lnTo>
                    <a:pt x="4041000" y="0"/>
                  </a:lnTo>
                  <a:close/>
                </a:path>
              </a:pathLst>
            </a:custGeom>
            <a:solidFill>
              <a:srgbClr val="EDEDEE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3" name="object 23"/>
          <p:cNvSpPr/>
          <p:nvPr/>
        </p:nvSpPr>
        <p:spPr>
          <a:xfrm>
            <a:off x="529203" y="5258993"/>
            <a:ext cx="2633345" cy="1158875"/>
          </a:xfrm>
          <a:custGeom>
            <a:avLst/>
            <a:gdLst/>
            <a:ahLst/>
            <a:cxnLst/>
            <a:rect l="l" t="t" r="r" b="b"/>
            <a:pathLst>
              <a:path w="2633345" h="1158875">
                <a:moveTo>
                  <a:pt x="2560802" y="0"/>
                </a:moveTo>
                <a:lnTo>
                  <a:pt x="71996" y="0"/>
                </a:lnTo>
                <a:lnTo>
                  <a:pt x="43971" y="5657"/>
                </a:lnTo>
                <a:lnTo>
                  <a:pt x="21086" y="21086"/>
                </a:lnTo>
                <a:lnTo>
                  <a:pt x="5657" y="43971"/>
                </a:lnTo>
                <a:lnTo>
                  <a:pt x="0" y="71996"/>
                </a:lnTo>
                <a:lnTo>
                  <a:pt x="0" y="1086764"/>
                </a:lnTo>
                <a:lnTo>
                  <a:pt x="5657" y="1114789"/>
                </a:lnTo>
                <a:lnTo>
                  <a:pt x="21086" y="1137673"/>
                </a:lnTo>
                <a:lnTo>
                  <a:pt x="43971" y="1153103"/>
                </a:lnTo>
                <a:lnTo>
                  <a:pt x="71996" y="1158760"/>
                </a:lnTo>
                <a:lnTo>
                  <a:pt x="2560802" y="1158760"/>
                </a:lnTo>
                <a:lnTo>
                  <a:pt x="2588827" y="1153103"/>
                </a:lnTo>
                <a:lnTo>
                  <a:pt x="2611712" y="1137673"/>
                </a:lnTo>
                <a:lnTo>
                  <a:pt x="2627141" y="1114789"/>
                </a:lnTo>
                <a:lnTo>
                  <a:pt x="2632798" y="1086764"/>
                </a:lnTo>
                <a:lnTo>
                  <a:pt x="2632798" y="71996"/>
                </a:lnTo>
                <a:lnTo>
                  <a:pt x="2627141" y="43971"/>
                </a:lnTo>
                <a:lnTo>
                  <a:pt x="2611712" y="21086"/>
                </a:lnTo>
                <a:lnTo>
                  <a:pt x="2588827" y="5657"/>
                </a:lnTo>
                <a:lnTo>
                  <a:pt x="2560802" y="0"/>
                </a:lnTo>
                <a:close/>
              </a:path>
            </a:pathLst>
          </a:custGeom>
          <a:solidFill>
            <a:srgbClr val="EDEDE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6039002" y="4971250"/>
            <a:ext cx="4134485" cy="1446530"/>
          </a:xfrm>
          <a:custGeom>
            <a:avLst/>
            <a:gdLst/>
            <a:ahLst/>
            <a:cxnLst/>
            <a:rect l="l" t="t" r="r" b="b"/>
            <a:pathLst>
              <a:path w="4134484" h="1446529">
                <a:moveTo>
                  <a:pt x="4062082" y="0"/>
                </a:moveTo>
                <a:lnTo>
                  <a:pt x="71996" y="0"/>
                </a:lnTo>
                <a:lnTo>
                  <a:pt x="43971" y="5657"/>
                </a:lnTo>
                <a:lnTo>
                  <a:pt x="21086" y="21086"/>
                </a:lnTo>
                <a:lnTo>
                  <a:pt x="5657" y="43971"/>
                </a:lnTo>
                <a:lnTo>
                  <a:pt x="0" y="71996"/>
                </a:lnTo>
                <a:lnTo>
                  <a:pt x="0" y="1374508"/>
                </a:lnTo>
                <a:lnTo>
                  <a:pt x="5657" y="1402533"/>
                </a:lnTo>
                <a:lnTo>
                  <a:pt x="21086" y="1425417"/>
                </a:lnTo>
                <a:lnTo>
                  <a:pt x="43971" y="1440846"/>
                </a:lnTo>
                <a:lnTo>
                  <a:pt x="71996" y="1446504"/>
                </a:lnTo>
                <a:lnTo>
                  <a:pt x="4062082" y="1446504"/>
                </a:lnTo>
                <a:lnTo>
                  <a:pt x="4090107" y="1440846"/>
                </a:lnTo>
                <a:lnTo>
                  <a:pt x="4112991" y="1425417"/>
                </a:lnTo>
                <a:lnTo>
                  <a:pt x="4128420" y="1402533"/>
                </a:lnTo>
                <a:lnTo>
                  <a:pt x="4134078" y="1374508"/>
                </a:lnTo>
                <a:lnTo>
                  <a:pt x="4134078" y="71996"/>
                </a:lnTo>
                <a:lnTo>
                  <a:pt x="4128420" y="43971"/>
                </a:lnTo>
                <a:lnTo>
                  <a:pt x="4112991" y="21086"/>
                </a:lnTo>
                <a:lnTo>
                  <a:pt x="4090107" y="5657"/>
                </a:lnTo>
                <a:lnTo>
                  <a:pt x="4062082" y="0"/>
                </a:lnTo>
                <a:close/>
              </a:path>
            </a:pathLst>
          </a:custGeom>
          <a:solidFill>
            <a:srgbClr val="EDEDE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 txBox="1"/>
          <p:nvPr/>
        </p:nvSpPr>
        <p:spPr>
          <a:xfrm>
            <a:off x="981364" y="1999996"/>
            <a:ext cx="1724025" cy="736600"/>
          </a:xfrm>
          <a:prstGeom prst="rect">
            <a:avLst/>
          </a:prstGeom>
        </p:spPr>
        <p:txBody>
          <a:bodyPr wrap="square" lIns="0" tIns="63500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500"/>
              </a:spcBef>
            </a:pPr>
            <a:r>
              <a:rPr dirty="0" sz="2000" spc="-85">
                <a:solidFill>
                  <a:srgbClr val="231F20"/>
                </a:solidFill>
                <a:latin typeface="Arial Black"/>
                <a:cs typeface="Arial Black"/>
              </a:rPr>
              <a:t>Спочатку</a:t>
            </a:r>
            <a:endParaRPr sz="2000">
              <a:latin typeface="Arial Black"/>
              <a:cs typeface="Arial Black"/>
            </a:endParaRPr>
          </a:p>
          <a:p>
            <a:pPr algn="ctr">
              <a:lnSpc>
                <a:spcPct val="100000"/>
              </a:lnSpc>
              <a:spcBef>
                <a:spcPts val="400"/>
              </a:spcBef>
            </a:pPr>
            <a:r>
              <a:rPr dirty="0" sz="2000" spc="-25">
                <a:solidFill>
                  <a:srgbClr val="231F20"/>
                </a:solidFill>
                <a:latin typeface="Arial Black"/>
                <a:cs typeface="Arial Black"/>
              </a:rPr>
              <a:t>я</a:t>
            </a:r>
            <a:r>
              <a:rPr dirty="0" sz="2000" spc="-130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2000" spc="-70">
                <a:solidFill>
                  <a:srgbClr val="231F20"/>
                </a:solidFill>
                <a:latin typeface="Arial Black"/>
                <a:cs typeface="Arial Black"/>
              </a:rPr>
              <a:t>думав</a:t>
            </a:r>
            <a:r>
              <a:rPr dirty="0" sz="2000" spc="5">
                <a:solidFill>
                  <a:srgbClr val="231F20"/>
                </a:solidFill>
                <a:latin typeface="Arial Black"/>
                <a:cs typeface="Arial Black"/>
              </a:rPr>
              <a:t>/</a:t>
            </a:r>
            <a:r>
              <a:rPr dirty="0" sz="2000" spc="80">
                <a:solidFill>
                  <a:srgbClr val="231F20"/>
                </a:solidFill>
                <a:latin typeface="Arial Black"/>
                <a:cs typeface="Arial Black"/>
              </a:rPr>
              <a:t>-</a:t>
            </a:r>
            <a:r>
              <a:rPr dirty="0" sz="2000" spc="-190">
                <a:solidFill>
                  <a:srgbClr val="231F20"/>
                </a:solidFill>
                <a:latin typeface="Arial Black"/>
                <a:cs typeface="Arial Black"/>
              </a:rPr>
              <a:t>ла...</a:t>
            </a:r>
            <a:endParaRPr sz="2000">
              <a:latin typeface="Arial Black"/>
              <a:cs typeface="Arial Black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796231" y="3572255"/>
            <a:ext cx="2010410" cy="10922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 marL="12700" marR="5080" indent="-635">
              <a:lnSpc>
                <a:spcPct val="116700"/>
              </a:lnSpc>
              <a:spcBef>
                <a:spcPts val="100"/>
              </a:spcBef>
            </a:pPr>
            <a:r>
              <a:rPr dirty="0" sz="2000" spc="-45">
                <a:solidFill>
                  <a:srgbClr val="231F20"/>
                </a:solidFill>
                <a:latin typeface="Arial Black"/>
                <a:cs typeface="Arial Black"/>
              </a:rPr>
              <a:t>П</a:t>
            </a:r>
            <a:r>
              <a:rPr dirty="0" sz="2000" spc="-75">
                <a:solidFill>
                  <a:srgbClr val="231F20"/>
                </a:solidFill>
                <a:latin typeface="Arial Black"/>
                <a:cs typeface="Arial Black"/>
              </a:rPr>
              <a:t>о</a:t>
            </a:r>
            <a:r>
              <a:rPr dirty="0" sz="2000" spc="-80">
                <a:solidFill>
                  <a:srgbClr val="231F20"/>
                </a:solidFill>
                <a:latin typeface="Arial Black"/>
                <a:cs typeface="Arial Black"/>
              </a:rPr>
              <a:t>тім</a:t>
            </a:r>
            <a:r>
              <a:rPr dirty="0" sz="2000" spc="-130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2000" spc="-20">
                <a:solidFill>
                  <a:srgbClr val="231F20"/>
                </a:solidFill>
                <a:latin typeface="Arial Black"/>
                <a:cs typeface="Arial Black"/>
              </a:rPr>
              <a:t>я  </a:t>
            </a:r>
            <a:r>
              <a:rPr dirty="0" sz="2000" spc="-65">
                <a:solidFill>
                  <a:srgbClr val="231F20"/>
                </a:solidFill>
                <a:latin typeface="Arial Black"/>
                <a:cs typeface="Arial Black"/>
              </a:rPr>
              <a:t>д</a:t>
            </a:r>
            <a:r>
              <a:rPr dirty="0" sz="2000" spc="-55">
                <a:solidFill>
                  <a:srgbClr val="231F20"/>
                </a:solidFill>
                <a:latin typeface="Arial Black"/>
                <a:cs typeface="Arial Black"/>
              </a:rPr>
              <a:t>і</a:t>
            </a:r>
            <a:r>
              <a:rPr dirty="0" sz="2000" spc="-140">
                <a:solidFill>
                  <a:srgbClr val="231F20"/>
                </a:solidFill>
                <a:latin typeface="Arial Black"/>
                <a:cs typeface="Arial Black"/>
              </a:rPr>
              <a:t>знав</a:t>
            </a:r>
            <a:r>
              <a:rPr dirty="0" sz="2000" spc="-175">
                <a:solidFill>
                  <a:srgbClr val="231F20"/>
                </a:solidFill>
                <a:latin typeface="Arial Black"/>
                <a:cs typeface="Arial Black"/>
              </a:rPr>
              <a:t>с</a:t>
            </a:r>
            <a:r>
              <a:rPr dirty="0" sz="2000" spc="-25">
                <a:solidFill>
                  <a:srgbClr val="231F20"/>
                </a:solidFill>
                <a:latin typeface="Arial Black"/>
                <a:cs typeface="Arial Black"/>
              </a:rPr>
              <a:t>я</a:t>
            </a:r>
            <a:r>
              <a:rPr dirty="0" sz="2000" spc="5">
                <a:solidFill>
                  <a:srgbClr val="231F20"/>
                </a:solidFill>
                <a:latin typeface="Arial Black"/>
                <a:cs typeface="Arial Black"/>
              </a:rPr>
              <a:t>/</a:t>
            </a:r>
            <a:r>
              <a:rPr dirty="0" sz="2000" spc="80">
                <a:solidFill>
                  <a:srgbClr val="231F20"/>
                </a:solidFill>
                <a:latin typeface="Arial Black"/>
                <a:cs typeface="Arial Black"/>
              </a:rPr>
              <a:t>-</a:t>
            </a:r>
            <a:r>
              <a:rPr dirty="0" sz="2000" spc="-170">
                <a:solidFill>
                  <a:srgbClr val="231F20"/>
                </a:solidFill>
                <a:latin typeface="Arial Black"/>
                <a:cs typeface="Arial Black"/>
              </a:rPr>
              <a:t>ла</a:t>
            </a:r>
            <a:r>
              <a:rPr dirty="0" sz="2000" spc="-200">
                <a:solidFill>
                  <a:srgbClr val="231F20"/>
                </a:solidFill>
                <a:latin typeface="Arial Black"/>
                <a:cs typeface="Arial Black"/>
              </a:rPr>
              <a:t>с</a:t>
            </a:r>
            <a:r>
              <a:rPr dirty="0" sz="2000" spc="-105">
                <a:solidFill>
                  <a:srgbClr val="231F20"/>
                </a:solidFill>
                <a:latin typeface="Arial Black"/>
                <a:cs typeface="Arial Black"/>
              </a:rPr>
              <a:t>я,  </a:t>
            </a:r>
            <a:r>
              <a:rPr dirty="0" sz="2000" spc="-155">
                <a:solidFill>
                  <a:srgbClr val="231F20"/>
                </a:solidFill>
                <a:latin typeface="Arial Black"/>
                <a:cs typeface="Arial Black"/>
              </a:rPr>
              <a:t>що...</a:t>
            </a:r>
            <a:endParaRPr sz="2000">
              <a:latin typeface="Arial Black"/>
              <a:cs typeface="Arial Black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710768" y="5645302"/>
            <a:ext cx="2181225" cy="3302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000" spc="-350">
                <a:solidFill>
                  <a:srgbClr val="231F20"/>
                </a:solidFill>
                <a:latin typeface="Arial Black"/>
                <a:cs typeface="Arial Black"/>
              </a:rPr>
              <a:t>Т</a:t>
            </a:r>
            <a:r>
              <a:rPr dirty="0" sz="2000" spc="-25">
                <a:solidFill>
                  <a:srgbClr val="231F20"/>
                </a:solidFill>
                <a:latin typeface="Arial Black"/>
                <a:cs typeface="Arial Black"/>
              </a:rPr>
              <a:t>епер</a:t>
            </a:r>
            <a:r>
              <a:rPr dirty="0" sz="2000" spc="-130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2000" spc="-25">
                <a:solidFill>
                  <a:srgbClr val="231F20"/>
                </a:solidFill>
                <a:latin typeface="Arial Black"/>
                <a:cs typeface="Arial Black"/>
              </a:rPr>
              <a:t>я</a:t>
            </a:r>
            <a:r>
              <a:rPr dirty="0" sz="2000" spc="-130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2000" spc="-100">
                <a:solidFill>
                  <a:srgbClr val="231F20"/>
                </a:solidFill>
                <a:latin typeface="Arial Black"/>
                <a:cs typeface="Arial Black"/>
              </a:rPr>
              <a:t>дума</a:t>
            </a:r>
            <a:r>
              <a:rPr dirty="0" sz="2000" spc="-165">
                <a:solidFill>
                  <a:srgbClr val="231F20"/>
                </a:solidFill>
                <a:latin typeface="Arial Black"/>
                <a:cs typeface="Arial Black"/>
              </a:rPr>
              <a:t>ю</a:t>
            </a:r>
            <a:r>
              <a:rPr dirty="0" sz="2000" spc="-215">
                <a:solidFill>
                  <a:srgbClr val="231F20"/>
                </a:solidFill>
                <a:latin typeface="Arial Black"/>
                <a:cs typeface="Arial Black"/>
              </a:rPr>
              <a:t>...</a:t>
            </a:r>
            <a:endParaRPr sz="2000">
              <a:latin typeface="Arial Black"/>
              <a:cs typeface="Arial Black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6438430" y="1637614"/>
            <a:ext cx="3276600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-70">
                <a:solidFill>
                  <a:srgbClr val="231F20"/>
                </a:solidFill>
                <a:latin typeface="Arial Black"/>
                <a:cs typeface="Arial Black"/>
              </a:rPr>
              <a:t>Спочат</a:t>
            </a:r>
            <a:r>
              <a:rPr dirty="0" sz="1800" spc="-125">
                <a:solidFill>
                  <a:srgbClr val="231F20"/>
                </a:solidFill>
                <a:latin typeface="Arial Black"/>
                <a:cs typeface="Arial Black"/>
              </a:rPr>
              <a:t>к</a:t>
            </a:r>
            <a:r>
              <a:rPr dirty="0" sz="1800" spc="-75">
                <a:solidFill>
                  <a:srgbClr val="231F20"/>
                </a:solidFill>
                <a:latin typeface="Arial Black"/>
                <a:cs typeface="Arial Black"/>
              </a:rPr>
              <a:t>у</a:t>
            </a:r>
            <a:r>
              <a:rPr dirty="0" sz="1800" spc="-120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1800" spc="-25">
                <a:solidFill>
                  <a:srgbClr val="231F20"/>
                </a:solidFill>
                <a:latin typeface="Arial Black"/>
                <a:cs typeface="Arial Black"/>
              </a:rPr>
              <a:t>я</a:t>
            </a:r>
            <a:r>
              <a:rPr dirty="0" sz="1800" spc="-120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1800" spc="-60">
                <a:solidFill>
                  <a:srgbClr val="231F20"/>
                </a:solidFill>
                <a:latin typeface="Arial Black"/>
                <a:cs typeface="Arial Black"/>
              </a:rPr>
              <a:t>думав</a:t>
            </a:r>
            <a:r>
              <a:rPr dirty="0" sz="1800" spc="-120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1800" spc="130">
                <a:solidFill>
                  <a:srgbClr val="231F20"/>
                </a:solidFill>
                <a:latin typeface="Arial Black"/>
                <a:cs typeface="Arial Black"/>
              </a:rPr>
              <a:t>/</a:t>
            </a:r>
            <a:r>
              <a:rPr dirty="0" sz="1800" spc="-120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1800" spc="-110">
                <a:solidFill>
                  <a:srgbClr val="231F20"/>
                </a:solidFill>
                <a:latin typeface="Arial Black"/>
                <a:cs typeface="Arial Black"/>
              </a:rPr>
              <a:t>думала,</a:t>
            </a:r>
            <a:endParaRPr sz="1800">
              <a:latin typeface="Arial Black"/>
              <a:cs typeface="Arial Black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6504266" y="1911934"/>
            <a:ext cx="3145155" cy="685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16535" marR="5080" indent="-204470">
              <a:lnSpc>
                <a:spcPct val="120400"/>
              </a:lnSpc>
              <a:spcBef>
                <a:spcPts val="100"/>
              </a:spcBef>
            </a:pPr>
            <a:r>
              <a:rPr dirty="0" sz="1800" spc="-45">
                <a:solidFill>
                  <a:srgbClr val="231F20"/>
                </a:solidFill>
                <a:latin typeface="Arial Black"/>
                <a:cs typeface="Arial Black"/>
              </a:rPr>
              <a:t>що</a:t>
            </a:r>
            <a:r>
              <a:rPr dirty="0" sz="1800" spc="-120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1800" spc="-80">
                <a:solidFill>
                  <a:srgbClr val="231F20"/>
                </a:solidFill>
                <a:latin typeface="Arial Black"/>
                <a:cs typeface="Arial Black"/>
              </a:rPr>
              <a:t>ШІ</a:t>
            </a:r>
            <a:r>
              <a:rPr dirty="0" sz="1800" spc="-120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1800" spc="15">
                <a:solidFill>
                  <a:srgbClr val="231F20"/>
                </a:solidFill>
                <a:latin typeface="Arial Black"/>
                <a:cs typeface="Arial Black"/>
              </a:rPr>
              <a:t>в</a:t>
            </a:r>
            <a:r>
              <a:rPr dirty="0" sz="1800" spc="-20">
                <a:solidFill>
                  <a:srgbClr val="231F20"/>
                </a:solidFill>
                <a:latin typeface="Arial Black"/>
                <a:cs typeface="Arial Black"/>
              </a:rPr>
              <a:t>р</a:t>
            </a:r>
            <a:r>
              <a:rPr dirty="0" sz="1800" spc="-30">
                <a:solidFill>
                  <a:srgbClr val="231F20"/>
                </a:solidFill>
                <a:latin typeface="Arial Black"/>
                <a:cs typeface="Arial Black"/>
              </a:rPr>
              <a:t>я</a:t>
            </a:r>
            <a:r>
              <a:rPr dirty="0" sz="1800" spc="-20">
                <a:solidFill>
                  <a:srgbClr val="231F20"/>
                </a:solidFill>
                <a:latin typeface="Arial Black"/>
                <a:cs typeface="Arial Black"/>
              </a:rPr>
              <a:t>т</a:t>
            </a:r>
            <a:r>
              <a:rPr dirty="0" sz="1800" spc="-105">
                <a:solidFill>
                  <a:srgbClr val="231F20"/>
                </a:solidFill>
                <a:latin typeface="Arial Black"/>
                <a:cs typeface="Arial Black"/>
              </a:rPr>
              <a:t>у</a:t>
            </a:r>
            <a:r>
              <a:rPr dirty="0" sz="1800" spc="-165">
                <a:solidFill>
                  <a:srgbClr val="231F20"/>
                </a:solidFill>
                <a:latin typeface="Arial Black"/>
                <a:cs typeface="Arial Black"/>
              </a:rPr>
              <a:t>є</a:t>
            </a:r>
            <a:r>
              <a:rPr dirty="0" sz="1800" spc="-120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1800" spc="-135">
                <a:solidFill>
                  <a:srgbClr val="231F20"/>
                </a:solidFill>
                <a:latin typeface="Arial Black"/>
                <a:cs typeface="Arial Black"/>
              </a:rPr>
              <a:t>л</a:t>
            </a:r>
            <a:r>
              <a:rPr dirty="0" sz="1800" spc="-195">
                <a:solidFill>
                  <a:srgbClr val="231F20"/>
                </a:solidFill>
                <a:latin typeface="Arial Black"/>
                <a:cs typeface="Arial Black"/>
              </a:rPr>
              <a:t>ю</a:t>
            </a:r>
            <a:r>
              <a:rPr dirty="0" sz="1800" spc="-85">
                <a:solidFill>
                  <a:srgbClr val="231F20"/>
                </a:solidFill>
                <a:latin typeface="Arial Black"/>
                <a:cs typeface="Arial Black"/>
              </a:rPr>
              <a:t>д</a:t>
            </a:r>
            <a:r>
              <a:rPr dirty="0" sz="1800" spc="-100">
                <a:solidFill>
                  <a:srgbClr val="231F20"/>
                </a:solidFill>
                <a:latin typeface="Arial Black"/>
                <a:cs typeface="Arial Black"/>
              </a:rPr>
              <a:t>с</a:t>
            </a:r>
            <a:r>
              <a:rPr dirty="0" sz="1800" spc="-30">
                <a:solidFill>
                  <a:srgbClr val="231F20"/>
                </a:solidFill>
                <a:latin typeface="Arial Black"/>
                <a:cs typeface="Arial Black"/>
              </a:rPr>
              <a:t>тво</a:t>
            </a:r>
            <a:r>
              <a:rPr dirty="0" sz="1800" spc="-120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1800" spc="-30">
                <a:solidFill>
                  <a:srgbClr val="231F20"/>
                </a:solidFill>
                <a:latin typeface="Arial Black"/>
                <a:cs typeface="Arial Black"/>
              </a:rPr>
              <a:t>від  </a:t>
            </a:r>
            <a:r>
              <a:rPr dirty="0" sz="1800" spc="-50">
                <a:solidFill>
                  <a:srgbClr val="231F20"/>
                </a:solidFill>
                <a:latin typeface="Arial Black"/>
                <a:cs typeface="Arial Black"/>
              </a:rPr>
              <a:t>хворо</a:t>
            </a:r>
            <a:r>
              <a:rPr dirty="0" sz="1800" spc="-75">
                <a:solidFill>
                  <a:srgbClr val="231F20"/>
                </a:solidFill>
                <a:latin typeface="Arial Black"/>
                <a:cs typeface="Arial Black"/>
              </a:rPr>
              <a:t>б</a:t>
            </a:r>
            <a:r>
              <a:rPr dirty="0" sz="1800" spc="-195">
                <a:solidFill>
                  <a:srgbClr val="231F20"/>
                </a:solidFill>
                <a:latin typeface="Arial Black"/>
                <a:cs typeface="Arial Black"/>
              </a:rPr>
              <a:t>,</a:t>
            </a:r>
            <a:r>
              <a:rPr dirty="0" sz="1800" spc="-120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1800" spc="-85">
                <a:solidFill>
                  <a:srgbClr val="231F20"/>
                </a:solidFill>
                <a:latin typeface="Arial Black"/>
                <a:cs typeface="Arial Black"/>
              </a:rPr>
              <a:t>г</a:t>
            </a:r>
            <a:r>
              <a:rPr dirty="0" sz="1800" spc="-60">
                <a:solidFill>
                  <a:srgbClr val="231F20"/>
                </a:solidFill>
                <a:latin typeface="Arial Black"/>
                <a:cs typeface="Arial Black"/>
              </a:rPr>
              <a:t>о</a:t>
            </a:r>
            <a:r>
              <a:rPr dirty="0" sz="1800" spc="-95">
                <a:solidFill>
                  <a:srgbClr val="231F20"/>
                </a:solidFill>
                <a:latin typeface="Arial Black"/>
                <a:cs typeface="Arial Black"/>
              </a:rPr>
              <a:t>л</a:t>
            </a:r>
            <a:r>
              <a:rPr dirty="0" sz="1800" spc="-100">
                <a:solidFill>
                  <a:srgbClr val="231F20"/>
                </a:solidFill>
                <a:latin typeface="Arial Black"/>
                <a:cs typeface="Arial Black"/>
              </a:rPr>
              <a:t>о</a:t>
            </a:r>
            <a:r>
              <a:rPr dirty="0" sz="1800" spc="-35">
                <a:solidFill>
                  <a:srgbClr val="231F20"/>
                </a:solidFill>
                <a:latin typeface="Arial Black"/>
                <a:cs typeface="Arial Black"/>
              </a:rPr>
              <a:t>ду</a:t>
            </a:r>
            <a:r>
              <a:rPr dirty="0" sz="1800" spc="-120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1800" spc="-25">
                <a:solidFill>
                  <a:srgbClr val="231F20"/>
                </a:solidFill>
                <a:latin typeface="Arial Black"/>
                <a:cs typeface="Arial Black"/>
              </a:rPr>
              <a:t>й</a:t>
            </a:r>
            <a:r>
              <a:rPr dirty="0" sz="1800" spc="-120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1800" spc="-95">
                <a:solidFill>
                  <a:srgbClr val="231F20"/>
                </a:solidFill>
                <a:latin typeface="Arial Black"/>
                <a:cs typeface="Arial Black"/>
              </a:rPr>
              <a:t>воєн.</a:t>
            </a:r>
            <a:endParaRPr sz="1800">
              <a:latin typeface="Arial Black"/>
              <a:cs typeface="Arial Black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6424523" y="3315982"/>
            <a:ext cx="3457575" cy="10160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 marL="12065" marR="5080">
              <a:lnSpc>
                <a:spcPct val="120400"/>
              </a:lnSpc>
              <a:spcBef>
                <a:spcPts val="100"/>
              </a:spcBef>
            </a:pPr>
            <a:r>
              <a:rPr dirty="0" sz="1800" spc="-55">
                <a:solidFill>
                  <a:srgbClr val="231F20"/>
                </a:solidFill>
                <a:latin typeface="Arial Black"/>
                <a:cs typeface="Arial Black"/>
              </a:rPr>
              <a:t>Ви</a:t>
            </a:r>
            <a:r>
              <a:rPr dirty="0" sz="1800" spc="-85">
                <a:solidFill>
                  <a:srgbClr val="231F20"/>
                </a:solidFill>
                <a:latin typeface="Arial Black"/>
                <a:cs typeface="Arial Black"/>
              </a:rPr>
              <a:t>к</a:t>
            </a:r>
            <a:r>
              <a:rPr dirty="0" sz="1800" spc="-55">
                <a:solidFill>
                  <a:srgbClr val="231F20"/>
                </a:solidFill>
                <a:latin typeface="Arial Black"/>
                <a:cs typeface="Arial Black"/>
              </a:rPr>
              <a:t>ори</a:t>
            </a:r>
            <a:r>
              <a:rPr dirty="0" sz="1800" spc="-70">
                <a:solidFill>
                  <a:srgbClr val="231F20"/>
                </a:solidFill>
                <a:latin typeface="Arial Black"/>
                <a:cs typeface="Arial Black"/>
              </a:rPr>
              <a:t>с</a:t>
            </a:r>
            <a:r>
              <a:rPr dirty="0" sz="1800" spc="-60">
                <a:solidFill>
                  <a:srgbClr val="231F20"/>
                </a:solidFill>
                <a:latin typeface="Arial Black"/>
                <a:cs typeface="Arial Black"/>
              </a:rPr>
              <a:t>тай</a:t>
            </a:r>
            <a:r>
              <a:rPr dirty="0" sz="1800" spc="-95">
                <a:solidFill>
                  <a:srgbClr val="231F20"/>
                </a:solidFill>
                <a:latin typeface="Arial Black"/>
                <a:cs typeface="Arial Black"/>
              </a:rPr>
              <a:t>т</a:t>
            </a:r>
            <a:r>
              <a:rPr dirty="0" sz="1800" spc="-75">
                <a:solidFill>
                  <a:srgbClr val="231F20"/>
                </a:solidFill>
                <a:latin typeface="Arial Black"/>
                <a:cs typeface="Arial Black"/>
              </a:rPr>
              <a:t>е</a:t>
            </a:r>
            <a:r>
              <a:rPr dirty="0" sz="1800" spc="-120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1800" spc="-80">
                <a:solidFill>
                  <a:srgbClr val="231F20"/>
                </a:solidFill>
                <a:latin typeface="Arial Black"/>
                <a:cs typeface="Arial Black"/>
              </a:rPr>
              <a:t>свої</a:t>
            </a:r>
            <a:r>
              <a:rPr dirty="0" sz="1800" spc="-120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1800" spc="-55">
                <a:solidFill>
                  <a:srgbClr val="231F20"/>
                </a:solidFill>
                <a:latin typeface="Arial Black"/>
                <a:cs typeface="Arial Black"/>
              </a:rPr>
              <a:t>д</a:t>
            </a:r>
            <a:r>
              <a:rPr dirty="0" sz="1800" spc="-114">
                <a:solidFill>
                  <a:srgbClr val="231F20"/>
                </a:solidFill>
                <a:latin typeface="Arial Black"/>
                <a:cs typeface="Arial Black"/>
              </a:rPr>
              <a:t>ж</a:t>
            </a:r>
            <a:r>
              <a:rPr dirty="0" sz="1800" spc="-35">
                <a:solidFill>
                  <a:srgbClr val="231F20"/>
                </a:solidFill>
                <a:latin typeface="Arial Black"/>
                <a:cs typeface="Arial Black"/>
              </a:rPr>
              <a:t>ер</a:t>
            </a:r>
            <a:r>
              <a:rPr dirty="0" sz="1800" spc="-55">
                <a:solidFill>
                  <a:srgbClr val="231F20"/>
                </a:solidFill>
                <a:latin typeface="Arial Black"/>
                <a:cs typeface="Arial Black"/>
              </a:rPr>
              <a:t>е</a:t>
            </a:r>
            <a:r>
              <a:rPr dirty="0" sz="1800" spc="-130">
                <a:solidFill>
                  <a:srgbClr val="231F20"/>
                </a:solidFill>
                <a:latin typeface="Arial Black"/>
                <a:cs typeface="Arial Black"/>
              </a:rPr>
              <a:t>ла,  </a:t>
            </a:r>
            <a:r>
              <a:rPr dirty="0" sz="1800" spc="-35">
                <a:solidFill>
                  <a:srgbClr val="231F20"/>
                </a:solidFill>
                <a:latin typeface="Arial Black"/>
                <a:cs typeface="Arial Black"/>
              </a:rPr>
              <a:t>щоб</a:t>
            </a:r>
            <a:r>
              <a:rPr dirty="0" sz="1800" spc="-120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1800" spc="-15">
                <a:solidFill>
                  <a:srgbClr val="231F20"/>
                </a:solidFill>
                <a:latin typeface="Arial Black"/>
                <a:cs typeface="Arial Black"/>
              </a:rPr>
              <a:t>п</a:t>
            </a:r>
            <a:r>
              <a:rPr dirty="0" sz="1800" spc="-50">
                <a:solidFill>
                  <a:srgbClr val="231F20"/>
                </a:solidFill>
                <a:latin typeface="Arial Black"/>
                <a:cs typeface="Arial Black"/>
              </a:rPr>
              <a:t>о</a:t>
            </a:r>
            <a:r>
              <a:rPr dirty="0" sz="1800" spc="-75">
                <a:solidFill>
                  <a:srgbClr val="231F20"/>
                </a:solidFill>
                <a:latin typeface="Arial Black"/>
                <a:cs typeface="Arial Black"/>
              </a:rPr>
              <a:t>яснити,</a:t>
            </a:r>
            <a:r>
              <a:rPr dirty="0" sz="1800" spc="-120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1800" spc="-45">
                <a:solidFill>
                  <a:srgbClr val="231F20"/>
                </a:solidFill>
                <a:latin typeface="Arial Black"/>
                <a:cs typeface="Arial Black"/>
              </a:rPr>
              <a:t>що</a:t>
            </a:r>
            <a:r>
              <a:rPr dirty="0" sz="1800" spc="-120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1800" spc="-10">
                <a:solidFill>
                  <a:srgbClr val="231F20"/>
                </a:solidFill>
                <a:latin typeface="Arial Black"/>
                <a:cs typeface="Arial Black"/>
              </a:rPr>
              <a:t>ви  </a:t>
            </a:r>
            <a:r>
              <a:rPr dirty="0" sz="1800" spc="-114">
                <a:solidFill>
                  <a:srgbClr val="231F20"/>
                </a:solidFill>
                <a:latin typeface="Arial Black"/>
                <a:cs typeface="Arial Black"/>
              </a:rPr>
              <a:t>дізналися.</a:t>
            </a:r>
            <a:endParaRPr sz="1800">
              <a:latin typeface="Arial Black"/>
              <a:cs typeface="Arial Black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6153835" y="4981041"/>
            <a:ext cx="3846829" cy="13462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 marL="168275" marR="160655">
              <a:lnSpc>
                <a:spcPct val="120400"/>
              </a:lnSpc>
              <a:spcBef>
                <a:spcPts val="100"/>
              </a:spcBef>
            </a:pPr>
            <a:r>
              <a:rPr dirty="0" sz="1800" spc="-65">
                <a:solidFill>
                  <a:srgbClr val="231F20"/>
                </a:solidFill>
                <a:latin typeface="Arial Black"/>
                <a:cs typeface="Arial Black"/>
              </a:rPr>
              <a:t>За</a:t>
            </a:r>
            <a:r>
              <a:rPr dirty="0" sz="1800" spc="-75">
                <a:solidFill>
                  <a:srgbClr val="231F20"/>
                </a:solidFill>
                <a:latin typeface="Arial Black"/>
                <a:cs typeface="Arial Black"/>
              </a:rPr>
              <a:t>р</a:t>
            </a:r>
            <a:r>
              <a:rPr dirty="0" sz="1800" spc="-165">
                <a:solidFill>
                  <a:srgbClr val="231F20"/>
                </a:solidFill>
                <a:latin typeface="Arial Black"/>
                <a:cs typeface="Arial Black"/>
              </a:rPr>
              <a:t>а</a:t>
            </a:r>
            <a:r>
              <a:rPr dirty="0" sz="1800" spc="-245">
                <a:solidFill>
                  <a:srgbClr val="231F20"/>
                </a:solidFill>
                <a:latin typeface="Arial Black"/>
                <a:cs typeface="Arial Black"/>
              </a:rPr>
              <a:t>з</a:t>
            </a:r>
            <a:r>
              <a:rPr dirty="0" sz="1800" spc="-120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1800" spc="-25">
                <a:solidFill>
                  <a:srgbClr val="231F20"/>
                </a:solidFill>
                <a:latin typeface="Arial Black"/>
                <a:cs typeface="Arial Black"/>
              </a:rPr>
              <a:t>я</a:t>
            </a:r>
            <a:r>
              <a:rPr dirty="0" sz="1800" spc="-120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1800" spc="-65">
                <a:solidFill>
                  <a:srgbClr val="231F20"/>
                </a:solidFill>
                <a:latin typeface="Arial Black"/>
                <a:cs typeface="Arial Black"/>
              </a:rPr>
              <a:t>вва</a:t>
            </a:r>
            <a:r>
              <a:rPr dirty="0" sz="1800" spc="-114">
                <a:solidFill>
                  <a:srgbClr val="231F20"/>
                </a:solidFill>
                <a:latin typeface="Arial Black"/>
                <a:cs typeface="Arial Black"/>
              </a:rPr>
              <a:t>ж</a:t>
            </a:r>
            <a:r>
              <a:rPr dirty="0" sz="1800" spc="-130">
                <a:solidFill>
                  <a:srgbClr val="231F20"/>
                </a:solidFill>
                <a:latin typeface="Arial Black"/>
                <a:cs typeface="Arial Black"/>
              </a:rPr>
              <a:t>а</a:t>
            </a:r>
            <a:r>
              <a:rPr dirty="0" sz="1800" spc="-215">
                <a:solidFill>
                  <a:srgbClr val="231F20"/>
                </a:solidFill>
                <a:latin typeface="Arial Black"/>
                <a:cs typeface="Arial Black"/>
              </a:rPr>
              <a:t>ю</a:t>
            </a:r>
            <a:r>
              <a:rPr dirty="0" sz="1800" spc="-195">
                <a:solidFill>
                  <a:srgbClr val="231F20"/>
                </a:solidFill>
                <a:latin typeface="Arial Black"/>
                <a:cs typeface="Arial Black"/>
              </a:rPr>
              <a:t>,</a:t>
            </a:r>
            <a:r>
              <a:rPr dirty="0" sz="1800" spc="-120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1800" spc="-30">
                <a:solidFill>
                  <a:srgbClr val="231F20"/>
                </a:solidFill>
                <a:latin typeface="Arial Black"/>
                <a:cs typeface="Arial Black"/>
              </a:rPr>
              <a:t>що  </a:t>
            </a:r>
            <a:r>
              <a:rPr dirty="0" sz="1800" spc="-15">
                <a:solidFill>
                  <a:srgbClr val="231F20"/>
                </a:solidFill>
                <a:latin typeface="Arial Black"/>
                <a:cs typeface="Arial Black"/>
              </a:rPr>
              <a:t>п</a:t>
            </a:r>
            <a:r>
              <a:rPr dirty="0" sz="1800" spc="-55">
                <a:solidFill>
                  <a:srgbClr val="231F20"/>
                </a:solidFill>
                <a:latin typeface="Arial Black"/>
                <a:cs typeface="Arial Black"/>
              </a:rPr>
              <a:t>о</a:t>
            </a:r>
            <a:r>
              <a:rPr dirty="0" sz="1800" spc="-35">
                <a:solidFill>
                  <a:srgbClr val="231F20"/>
                </a:solidFill>
                <a:latin typeface="Arial Black"/>
                <a:cs typeface="Arial Black"/>
              </a:rPr>
              <a:t>трібно</a:t>
            </a:r>
            <a:r>
              <a:rPr dirty="0" sz="1800" spc="-120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1800" spc="-114">
                <a:solidFill>
                  <a:srgbClr val="231F20"/>
                </a:solidFill>
                <a:latin typeface="Arial Black"/>
                <a:cs typeface="Arial Black"/>
              </a:rPr>
              <a:t>к</a:t>
            </a:r>
            <a:r>
              <a:rPr dirty="0" sz="1800" spc="-30">
                <a:solidFill>
                  <a:srgbClr val="231F20"/>
                </a:solidFill>
                <a:latin typeface="Arial Black"/>
                <a:cs typeface="Arial Black"/>
              </a:rPr>
              <a:t>онтр</a:t>
            </a:r>
            <a:r>
              <a:rPr dirty="0" sz="1800" spc="-40">
                <a:solidFill>
                  <a:srgbClr val="231F20"/>
                </a:solidFill>
                <a:latin typeface="Arial Black"/>
                <a:cs typeface="Arial Black"/>
              </a:rPr>
              <a:t>о</a:t>
            </a:r>
            <a:r>
              <a:rPr dirty="0" sz="1800" spc="-85">
                <a:solidFill>
                  <a:srgbClr val="231F20"/>
                </a:solidFill>
                <a:latin typeface="Arial Black"/>
                <a:cs typeface="Arial Black"/>
              </a:rPr>
              <a:t>лювати</a:t>
            </a:r>
            <a:r>
              <a:rPr dirty="0" sz="1800" spc="-120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1800" spc="-40">
                <a:solidFill>
                  <a:srgbClr val="231F20"/>
                </a:solidFill>
                <a:latin typeface="Arial Black"/>
                <a:cs typeface="Arial Black"/>
              </a:rPr>
              <a:t>йо</a:t>
            </a:r>
            <a:r>
              <a:rPr dirty="0" sz="1800" spc="-75">
                <a:solidFill>
                  <a:srgbClr val="231F20"/>
                </a:solidFill>
                <a:latin typeface="Arial Black"/>
                <a:cs typeface="Arial Black"/>
              </a:rPr>
              <a:t>г</a:t>
            </a:r>
            <a:r>
              <a:rPr dirty="0" sz="1800" spc="-50">
                <a:solidFill>
                  <a:srgbClr val="231F20"/>
                </a:solidFill>
                <a:latin typeface="Arial Black"/>
                <a:cs typeface="Arial Black"/>
              </a:rPr>
              <a:t>о</a:t>
            </a:r>
            <a:endParaRPr sz="1800">
              <a:latin typeface="Arial Black"/>
              <a:cs typeface="Arial Black"/>
            </a:endParaRPr>
          </a:p>
          <a:p>
            <a:pPr algn="ctr" marL="12065" marR="5080">
              <a:lnSpc>
                <a:spcPct val="120400"/>
              </a:lnSpc>
            </a:pPr>
            <a:r>
              <a:rPr dirty="0" sz="1800" spc="-35">
                <a:solidFill>
                  <a:srgbClr val="231F20"/>
                </a:solidFill>
                <a:latin typeface="Arial Black"/>
                <a:cs typeface="Arial Black"/>
              </a:rPr>
              <a:t>ви</a:t>
            </a:r>
            <a:r>
              <a:rPr dirty="0" sz="1800" spc="-70">
                <a:solidFill>
                  <a:srgbClr val="231F20"/>
                </a:solidFill>
                <a:latin typeface="Arial Black"/>
                <a:cs typeface="Arial Black"/>
              </a:rPr>
              <a:t>к</a:t>
            </a:r>
            <a:r>
              <a:rPr dirty="0" sz="1800" spc="-55">
                <a:solidFill>
                  <a:srgbClr val="231F20"/>
                </a:solidFill>
                <a:latin typeface="Arial Black"/>
                <a:cs typeface="Arial Black"/>
              </a:rPr>
              <a:t>ори</a:t>
            </a:r>
            <a:r>
              <a:rPr dirty="0" sz="1800" spc="-70">
                <a:solidFill>
                  <a:srgbClr val="231F20"/>
                </a:solidFill>
                <a:latin typeface="Arial Black"/>
                <a:cs typeface="Arial Black"/>
              </a:rPr>
              <a:t>с</a:t>
            </a:r>
            <a:r>
              <a:rPr dirty="0" sz="1800" spc="-65">
                <a:solidFill>
                  <a:srgbClr val="231F20"/>
                </a:solidFill>
                <a:latin typeface="Arial Black"/>
                <a:cs typeface="Arial Black"/>
              </a:rPr>
              <a:t>тання</a:t>
            </a:r>
            <a:r>
              <a:rPr dirty="0" sz="1800" spc="-120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1800" spc="-90">
                <a:solidFill>
                  <a:srgbClr val="231F20"/>
                </a:solidFill>
                <a:latin typeface="Arial Black"/>
                <a:cs typeface="Arial Black"/>
              </a:rPr>
              <a:t>і</a:t>
            </a:r>
            <a:r>
              <a:rPr dirty="0" sz="1800" spc="-120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1800" spc="-5">
                <a:solidFill>
                  <a:srgbClr val="231F20"/>
                </a:solidFill>
                <a:latin typeface="Arial Black"/>
                <a:cs typeface="Arial Black"/>
              </a:rPr>
              <a:t>р</a:t>
            </a:r>
            <a:r>
              <a:rPr dirty="0" sz="1800" spc="-20">
                <a:solidFill>
                  <a:srgbClr val="231F20"/>
                </a:solidFill>
                <a:latin typeface="Arial Black"/>
                <a:cs typeface="Arial Black"/>
              </a:rPr>
              <a:t>о</a:t>
            </a:r>
            <a:r>
              <a:rPr dirty="0" sz="1800" spc="-80">
                <a:solidFill>
                  <a:srgbClr val="231F20"/>
                </a:solidFill>
                <a:latin typeface="Arial Black"/>
                <a:cs typeface="Arial Black"/>
              </a:rPr>
              <a:t>зви</a:t>
            </a:r>
            <a:r>
              <a:rPr dirty="0" sz="1800" spc="-105">
                <a:solidFill>
                  <a:srgbClr val="231F20"/>
                </a:solidFill>
                <a:latin typeface="Arial Black"/>
                <a:cs typeface="Arial Black"/>
              </a:rPr>
              <a:t>т</a:t>
            </a:r>
            <a:r>
              <a:rPr dirty="0" sz="1800" spc="-110">
                <a:solidFill>
                  <a:srgbClr val="231F20"/>
                </a:solidFill>
                <a:latin typeface="Arial Black"/>
                <a:cs typeface="Arial Black"/>
              </a:rPr>
              <a:t>ок,</a:t>
            </a:r>
            <a:r>
              <a:rPr dirty="0" sz="1800" spc="-120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1800" spc="-30">
                <a:solidFill>
                  <a:srgbClr val="231F20"/>
                </a:solidFill>
                <a:latin typeface="Arial Black"/>
                <a:cs typeface="Arial Black"/>
              </a:rPr>
              <a:t>бо</a:t>
            </a:r>
            <a:r>
              <a:rPr dirty="0" sz="1800" spc="-120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1800" spc="-60">
                <a:solidFill>
                  <a:srgbClr val="231F20"/>
                </a:solidFill>
                <a:latin typeface="Arial Black"/>
                <a:cs typeface="Arial Black"/>
              </a:rPr>
              <a:t>ШІ  </a:t>
            </a:r>
            <a:r>
              <a:rPr dirty="0" sz="1800" spc="-75">
                <a:solidFill>
                  <a:srgbClr val="231F20"/>
                </a:solidFill>
                <a:latin typeface="Arial Black"/>
                <a:cs typeface="Arial Black"/>
              </a:rPr>
              <a:t>м</a:t>
            </a:r>
            <a:r>
              <a:rPr dirty="0" sz="1800" spc="-95">
                <a:solidFill>
                  <a:srgbClr val="231F20"/>
                </a:solidFill>
                <a:latin typeface="Arial Black"/>
                <a:cs typeface="Arial Black"/>
              </a:rPr>
              <a:t>о</a:t>
            </a:r>
            <a:r>
              <a:rPr dirty="0" sz="1800" spc="-170">
                <a:solidFill>
                  <a:srgbClr val="231F20"/>
                </a:solidFill>
                <a:latin typeface="Arial Black"/>
                <a:cs typeface="Arial Black"/>
              </a:rPr>
              <a:t>ж</a:t>
            </a:r>
            <a:r>
              <a:rPr dirty="0" sz="1800" spc="-75">
                <a:solidFill>
                  <a:srgbClr val="231F20"/>
                </a:solidFill>
                <a:latin typeface="Arial Black"/>
                <a:cs typeface="Arial Black"/>
              </a:rPr>
              <a:t>е</a:t>
            </a:r>
            <a:r>
              <a:rPr dirty="0" sz="1800" spc="-120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1800" spc="-85">
                <a:solidFill>
                  <a:srgbClr val="231F20"/>
                </a:solidFill>
                <a:latin typeface="Arial Black"/>
                <a:cs typeface="Arial Black"/>
              </a:rPr>
              <a:t>завдати</a:t>
            </a:r>
            <a:r>
              <a:rPr dirty="0" sz="1800" spc="-120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1800" spc="-60">
                <a:solidFill>
                  <a:srgbClr val="231F20"/>
                </a:solidFill>
                <a:latin typeface="Arial Black"/>
                <a:cs typeface="Arial Black"/>
              </a:rPr>
              <a:t>ш</a:t>
            </a:r>
            <a:r>
              <a:rPr dirty="0" sz="1800" spc="-75">
                <a:solidFill>
                  <a:srgbClr val="231F20"/>
                </a:solidFill>
                <a:latin typeface="Arial Black"/>
                <a:cs typeface="Arial Black"/>
              </a:rPr>
              <a:t>к</a:t>
            </a:r>
            <a:r>
              <a:rPr dirty="0" sz="1800" spc="-60">
                <a:solidFill>
                  <a:srgbClr val="231F20"/>
                </a:solidFill>
                <a:latin typeface="Arial Black"/>
                <a:cs typeface="Arial Black"/>
              </a:rPr>
              <a:t>о</a:t>
            </a:r>
            <a:r>
              <a:rPr dirty="0" sz="1800" spc="-10">
                <a:solidFill>
                  <a:srgbClr val="231F20"/>
                </a:solidFill>
                <a:latin typeface="Arial Black"/>
                <a:cs typeface="Arial Black"/>
              </a:rPr>
              <a:t>ди</a:t>
            </a:r>
            <a:r>
              <a:rPr dirty="0" sz="1800" spc="-120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1800" spc="-135">
                <a:solidFill>
                  <a:srgbClr val="231F20"/>
                </a:solidFill>
                <a:latin typeface="Arial Black"/>
                <a:cs typeface="Arial Black"/>
              </a:rPr>
              <a:t>л</a:t>
            </a:r>
            <a:r>
              <a:rPr dirty="0" sz="1800" spc="-195">
                <a:solidFill>
                  <a:srgbClr val="231F20"/>
                </a:solidFill>
                <a:latin typeface="Arial Black"/>
                <a:cs typeface="Arial Black"/>
              </a:rPr>
              <a:t>ю</a:t>
            </a:r>
            <a:r>
              <a:rPr dirty="0" sz="1800" spc="-85">
                <a:solidFill>
                  <a:srgbClr val="231F20"/>
                </a:solidFill>
                <a:latin typeface="Arial Black"/>
                <a:cs typeface="Arial Black"/>
              </a:rPr>
              <a:t>д</a:t>
            </a:r>
            <a:r>
              <a:rPr dirty="0" sz="1800" spc="-100">
                <a:solidFill>
                  <a:srgbClr val="231F20"/>
                </a:solidFill>
                <a:latin typeface="Arial Black"/>
                <a:cs typeface="Arial Black"/>
              </a:rPr>
              <a:t>с</a:t>
            </a:r>
            <a:r>
              <a:rPr dirty="0" sz="1800" spc="-35">
                <a:solidFill>
                  <a:srgbClr val="231F20"/>
                </a:solidFill>
                <a:latin typeface="Arial Black"/>
                <a:cs typeface="Arial Black"/>
              </a:rPr>
              <a:t>тв</a:t>
            </a:r>
            <a:r>
              <a:rPr dirty="0" sz="1800" spc="-100">
                <a:solidFill>
                  <a:srgbClr val="231F20"/>
                </a:solidFill>
                <a:latin typeface="Arial Black"/>
                <a:cs typeface="Arial Black"/>
              </a:rPr>
              <a:t>у</a:t>
            </a:r>
            <a:r>
              <a:rPr dirty="0" sz="1800" spc="-195">
                <a:solidFill>
                  <a:srgbClr val="231F20"/>
                </a:solidFill>
                <a:latin typeface="Arial Black"/>
                <a:cs typeface="Arial Black"/>
              </a:rPr>
              <a:t>.</a:t>
            </a:r>
            <a:endParaRPr sz="1800">
              <a:latin typeface="Arial Black"/>
              <a:cs typeface="Arial Black"/>
            </a:endParaRPr>
          </a:p>
        </p:txBody>
      </p:sp>
      <p:grpSp>
        <p:nvGrpSpPr>
          <p:cNvPr id="32" name="object 32"/>
          <p:cNvGrpSpPr/>
          <p:nvPr/>
        </p:nvGrpSpPr>
        <p:grpSpPr>
          <a:xfrm>
            <a:off x="0" y="6615010"/>
            <a:ext cx="10692130" cy="588645"/>
            <a:chOff x="0" y="6615010"/>
            <a:chExt cx="10692130" cy="588645"/>
          </a:xfrm>
        </p:grpSpPr>
        <p:sp>
          <p:nvSpPr>
            <p:cNvPr id="33" name="object 33"/>
            <p:cNvSpPr/>
            <p:nvPr/>
          </p:nvSpPr>
          <p:spPr>
            <a:xfrm>
              <a:off x="0" y="6615010"/>
              <a:ext cx="1058545" cy="588645"/>
            </a:xfrm>
            <a:custGeom>
              <a:avLst/>
              <a:gdLst/>
              <a:ahLst/>
              <a:cxnLst/>
              <a:rect l="l" t="t" r="r" b="b"/>
              <a:pathLst>
                <a:path w="1058545" h="588645">
                  <a:moveTo>
                    <a:pt x="1058392" y="0"/>
                  </a:moveTo>
                  <a:lnTo>
                    <a:pt x="0" y="0"/>
                  </a:lnTo>
                  <a:lnTo>
                    <a:pt x="0" y="588048"/>
                  </a:lnTo>
                  <a:lnTo>
                    <a:pt x="1058392" y="588048"/>
                  </a:lnTo>
                  <a:lnTo>
                    <a:pt x="1058392" y="0"/>
                  </a:lnTo>
                  <a:close/>
                </a:path>
              </a:pathLst>
            </a:custGeom>
            <a:solidFill>
              <a:srgbClr val="61578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4" name="object 34"/>
            <p:cNvSpPr/>
            <p:nvPr/>
          </p:nvSpPr>
          <p:spPr>
            <a:xfrm>
              <a:off x="1058405" y="6615010"/>
              <a:ext cx="9634220" cy="588645"/>
            </a:xfrm>
            <a:custGeom>
              <a:avLst/>
              <a:gdLst/>
              <a:ahLst/>
              <a:cxnLst/>
              <a:rect l="l" t="t" r="r" b="b"/>
              <a:pathLst>
                <a:path w="9634220" h="588645">
                  <a:moveTo>
                    <a:pt x="9633598" y="543052"/>
                  </a:moveTo>
                  <a:lnTo>
                    <a:pt x="0" y="543052"/>
                  </a:lnTo>
                  <a:lnTo>
                    <a:pt x="0" y="588048"/>
                  </a:lnTo>
                  <a:lnTo>
                    <a:pt x="9633598" y="588048"/>
                  </a:lnTo>
                  <a:lnTo>
                    <a:pt x="9633598" y="543052"/>
                  </a:lnTo>
                  <a:close/>
                </a:path>
                <a:path w="9634220" h="588645">
                  <a:moveTo>
                    <a:pt x="9633598" y="0"/>
                  </a:moveTo>
                  <a:lnTo>
                    <a:pt x="0" y="0"/>
                  </a:lnTo>
                  <a:lnTo>
                    <a:pt x="0" y="44996"/>
                  </a:lnTo>
                  <a:lnTo>
                    <a:pt x="9633598" y="44996"/>
                  </a:lnTo>
                  <a:lnTo>
                    <a:pt x="9633598" y="0"/>
                  </a:lnTo>
                  <a:close/>
                </a:path>
              </a:pathLst>
            </a:custGeom>
            <a:solidFill>
              <a:srgbClr val="42BB93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35" name="object 35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8745143" y="6722391"/>
              <a:ext cx="758761" cy="317572"/>
            </a:xfrm>
            <a:prstGeom prst="rect">
              <a:avLst/>
            </a:prstGeom>
          </p:spPr>
        </p:pic>
        <p:pic>
          <p:nvPicPr>
            <p:cNvPr id="36" name="object 36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775447" y="6725246"/>
              <a:ext cx="732920" cy="384340"/>
            </a:xfrm>
            <a:prstGeom prst="rect">
              <a:avLst/>
            </a:prstGeom>
          </p:spPr>
        </p:pic>
        <p:pic>
          <p:nvPicPr>
            <p:cNvPr id="37" name="object 37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9597593" y="6674802"/>
              <a:ext cx="575487" cy="505028"/>
            </a:xfrm>
            <a:prstGeom prst="rect">
              <a:avLst/>
            </a:prstGeom>
          </p:spPr>
        </p:pic>
      </p:grpSp>
      <p:sp>
        <p:nvSpPr>
          <p:cNvPr id="38" name="object 38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4445" rIns="0" bIns="0" rtlCol="0" vert="horz">
            <a:spAutoFit/>
          </a:bodyPr>
          <a:lstStyle/>
          <a:p>
            <a:pPr marL="50165">
              <a:lnSpc>
                <a:spcPct val="100000"/>
              </a:lnSpc>
              <a:spcBef>
                <a:spcPts val="35"/>
              </a:spcBef>
            </a:pPr>
            <a:fld id="{81D60167-4931-47E6-BA6A-407CBD079E47}" type="slidenum">
              <a:rPr dirty="0" spc="-80"/>
              <a:t>32</a:t>
            </a:fld>
          </a:p>
        </p:txBody>
      </p:sp>
      <p:sp>
        <p:nvSpPr>
          <p:cNvPr id="39" name="object 39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2349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85"/>
              </a:spcBef>
            </a:pPr>
            <a:r>
              <a:rPr dirty="0" spc="140"/>
              <a:t>М</a:t>
            </a:r>
            <a:r>
              <a:rPr dirty="0" spc="90"/>
              <a:t>о</a:t>
            </a:r>
            <a:r>
              <a:rPr dirty="0" spc="15"/>
              <a:t>д</a:t>
            </a:r>
            <a:r>
              <a:rPr dirty="0" spc="-30"/>
              <a:t>у</a:t>
            </a:r>
            <a:r>
              <a:rPr dirty="0" spc="15"/>
              <a:t>ль</a:t>
            </a:r>
            <a:r>
              <a:rPr dirty="0" spc="-135"/>
              <a:t> </a:t>
            </a:r>
            <a:r>
              <a:rPr dirty="0" spc="-100"/>
              <a:t>5</a:t>
            </a:r>
          </a:p>
        </p:txBody>
      </p:sp>
      <p:sp>
        <p:nvSpPr>
          <p:cNvPr id="40" name="object 40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571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45"/>
              </a:spcBef>
            </a:pPr>
            <a:r>
              <a:rPr dirty="0" spc="40"/>
              <a:t>Національний</a:t>
            </a:r>
            <a:r>
              <a:rPr dirty="0" spc="-45"/>
              <a:t> </a:t>
            </a:r>
            <a:r>
              <a:rPr dirty="0" spc="10"/>
              <a:t>проєкт:</a:t>
            </a:r>
            <a:r>
              <a:rPr dirty="0" spc="-45"/>
              <a:t> </a:t>
            </a:r>
            <a:r>
              <a:rPr dirty="0" spc="60"/>
              <a:t>пишемо</a:t>
            </a:r>
            <a:r>
              <a:rPr dirty="0" spc="-40"/>
              <a:t> </a:t>
            </a:r>
            <a:r>
              <a:rPr dirty="0" spc="65"/>
              <a:t>есе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613903" y="2012010"/>
            <a:ext cx="5629910" cy="20574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ts val="5350"/>
              </a:lnSpc>
              <a:spcBef>
                <a:spcPts val="100"/>
              </a:spcBef>
            </a:pPr>
            <a:r>
              <a:rPr dirty="0" sz="4500" spc="-110">
                <a:solidFill>
                  <a:srgbClr val="58595B"/>
                </a:solidFill>
                <a:latin typeface="Arial Black"/>
                <a:cs typeface="Arial Black"/>
              </a:rPr>
              <a:t>Поговорімо</a:t>
            </a:r>
            <a:endParaRPr sz="4500">
              <a:latin typeface="Arial Black"/>
              <a:cs typeface="Arial Black"/>
            </a:endParaRPr>
          </a:p>
          <a:p>
            <a:pPr marL="12700" marR="5080">
              <a:lnSpc>
                <a:spcPts val="5300"/>
              </a:lnSpc>
              <a:spcBef>
                <a:spcPts val="150"/>
              </a:spcBef>
            </a:pPr>
            <a:r>
              <a:rPr dirty="0" sz="4500" spc="5">
                <a:solidFill>
                  <a:srgbClr val="58595B"/>
                </a:solidFill>
                <a:latin typeface="Arial Black"/>
                <a:cs typeface="Arial Black"/>
              </a:rPr>
              <a:t>про</a:t>
            </a:r>
            <a:r>
              <a:rPr dirty="0" sz="4500" spc="-355">
                <a:solidFill>
                  <a:srgbClr val="58595B"/>
                </a:solidFill>
                <a:latin typeface="Arial Black"/>
                <a:cs typeface="Arial Black"/>
              </a:rPr>
              <a:t> </a:t>
            </a:r>
            <a:r>
              <a:rPr dirty="0" sz="4500" spc="-140">
                <a:solidFill>
                  <a:srgbClr val="58595B"/>
                </a:solidFill>
                <a:latin typeface="Arial Black"/>
                <a:cs typeface="Arial Black"/>
              </a:rPr>
              <a:t>використання </a:t>
            </a:r>
            <a:r>
              <a:rPr dirty="0" sz="4500" spc="-1485">
                <a:solidFill>
                  <a:srgbClr val="58595B"/>
                </a:solidFill>
                <a:latin typeface="Arial Black"/>
                <a:cs typeface="Arial Black"/>
              </a:rPr>
              <a:t> </a:t>
            </a:r>
            <a:r>
              <a:rPr dirty="0" sz="4500" spc="-200">
                <a:solidFill>
                  <a:srgbClr val="58595B"/>
                </a:solidFill>
                <a:latin typeface="Arial Black"/>
                <a:cs typeface="Arial Black"/>
              </a:rPr>
              <a:t>ШІ</a:t>
            </a:r>
            <a:endParaRPr sz="4500">
              <a:latin typeface="Arial Black"/>
              <a:cs typeface="Arial Black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613903" y="1113078"/>
            <a:ext cx="5178425" cy="55880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500" spc="-140"/>
              <a:t>Поча</a:t>
            </a:r>
            <a:r>
              <a:rPr dirty="0" sz="3500" spc="-185"/>
              <a:t>т</a:t>
            </a:r>
            <a:r>
              <a:rPr dirty="0" sz="3500" spc="-125"/>
              <a:t>ок</a:t>
            </a:r>
            <a:r>
              <a:rPr dirty="0" sz="3500" spc="-229"/>
              <a:t> </a:t>
            </a:r>
            <a:r>
              <a:rPr dirty="0" sz="3500" spc="-65"/>
              <a:t>об</a:t>
            </a:r>
            <a:r>
              <a:rPr dirty="0" sz="3500" spc="-135"/>
              <a:t>г</a:t>
            </a:r>
            <a:r>
              <a:rPr dirty="0" sz="3500" spc="-65"/>
              <a:t>оворення</a:t>
            </a:r>
            <a:endParaRPr sz="3500"/>
          </a:p>
        </p:txBody>
      </p:sp>
      <p:grpSp>
        <p:nvGrpSpPr>
          <p:cNvPr id="4" name="object 4"/>
          <p:cNvGrpSpPr/>
          <p:nvPr/>
        </p:nvGrpSpPr>
        <p:grpSpPr>
          <a:xfrm>
            <a:off x="6000581" y="3555459"/>
            <a:ext cx="3578860" cy="2717800"/>
            <a:chOff x="6000581" y="3555459"/>
            <a:chExt cx="3578860" cy="2717800"/>
          </a:xfrm>
        </p:grpSpPr>
        <p:sp>
          <p:nvSpPr>
            <p:cNvPr id="5" name="object 5"/>
            <p:cNvSpPr/>
            <p:nvPr/>
          </p:nvSpPr>
          <p:spPr>
            <a:xfrm>
              <a:off x="6000572" y="4000626"/>
              <a:ext cx="895350" cy="894715"/>
            </a:xfrm>
            <a:custGeom>
              <a:avLst/>
              <a:gdLst/>
              <a:ahLst/>
              <a:cxnLst/>
              <a:rect l="l" t="t" r="r" b="b"/>
              <a:pathLst>
                <a:path w="895350" h="894714">
                  <a:moveTo>
                    <a:pt x="388226" y="305473"/>
                  </a:moveTo>
                  <a:lnTo>
                    <a:pt x="382955" y="300215"/>
                  </a:lnTo>
                  <a:lnTo>
                    <a:pt x="369976" y="300215"/>
                  </a:lnTo>
                  <a:lnTo>
                    <a:pt x="364705" y="305473"/>
                  </a:lnTo>
                  <a:lnTo>
                    <a:pt x="364705" y="588187"/>
                  </a:lnTo>
                  <a:lnTo>
                    <a:pt x="369976" y="593445"/>
                  </a:lnTo>
                  <a:lnTo>
                    <a:pt x="376466" y="593445"/>
                  </a:lnTo>
                  <a:lnTo>
                    <a:pt x="382955" y="593445"/>
                  </a:lnTo>
                  <a:lnTo>
                    <a:pt x="388226" y="588187"/>
                  </a:lnTo>
                  <a:lnTo>
                    <a:pt x="388226" y="305473"/>
                  </a:lnTo>
                  <a:close/>
                </a:path>
                <a:path w="895350" h="894714">
                  <a:moveTo>
                    <a:pt x="528955" y="305473"/>
                  </a:moveTo>
                  <a:lnTo>
                    <a:pt x="523684" y="300215"/>
                  </a:lnTo>
                  <a:lnTo>
                    <a:pt x="510705" y="300215"/>
                  </a:lnTo>
                  <a:lnTo>
                    <a:pt x="505434" y="305473"/>
                  </a:lnTo>
                  <a:lnTo>
                    <a:pt x="505434" y="588187"/>
                  </a:lnTo>
                  <a:lnTo>
                    <a:pt x="510705" y="593445"/>
                  </a:lnTo>
                  <a:lnTo>
                    <a:pt x="517194" y="593445"/>
                  </a:lnTo>
                  <a:lnTo>
                    <a:pt x="523684" y="593445"/>
                  </a:lnTo>
                  <a:lnTo>
                    <a:pt x="528955" y="588187"/>
                  </a:lnTo>
                  <a:lnTo>
                    <a:pt x="528955" y="305473"/>
                  </a:lnTo>
                  <a:close/>
                </a:path>
                <a:path w="895350" h="894714">
                  <a:moveTo>
                    <a:pt x="895121" y="883691"/>
                  </a:moveTo>
                  <a:lnTo>
                    <a:pt x="890384" y="866051"/>
                  </a:lnTo>
                  <a:lnTo>
                    <a:pt x="835939" y="662800"/>
                  </a:lnTo>
                  <a:lnTo>
                    <a:pt x="857465" y="618553"/>
                  </a:lnTo>
                  <a:lnTo>
                    <a:pt x="873760" y="572858"/>
                  </a:lnTo>
                  <a:lnTo>
                    <a:pt x="884885" y="526135"/>
                  </a:lnTo>
                  <a:lnTo>
                    <a:pt x="890879" y="478828"/>
                  </a:lnTo>
                  <a:lnTo>
                    <a:pt x="891819" y="431342"/>
                  </a:lnTo>
                  <a:lnTo>
                    <a:pt x="887755" y="384124"/>
                  </a:lnTo>
                  <a:lnTo>
                    <a:pt x="878738" y="337578"/>
                  </a:lnTo>
                  <a:lnTo>
                    <a:pt x="868413" y="303822"/>
                  </a:lnTo>
                  <a:lnTo>
                    <a:pt x="868413" y="434670"/>
                  </a:lnTo>
                  <a:lnTo>
                    <a:pt x="867219" y="480021"/>
                  </a:lnTo>
                  <a:lnTo>
                    <a:pt x="861161" y="525170"/>
                  </a:lnTo>
                  <a:lnTo>
                    <a:pt x="850150" y="569722"/>
                  </a:lnTo>
                  <a:lnTo>
                    <a:pt x="834161" y="613270"/>
                  </a:lnTo>
                  <a:lnTo>
                    <a:pt x="813130" y="655370"/>
                  </a:lnTo>
                  <a:lnTo>
                    <a:pt x="811593" y="658075"/>
                  </a:lnTo>
                  <a:lnTo>
                    <a:pt x="811174" y="661276"/>
                  </a:lnTo>
                  <a:lnTo>
                    <a:pt x="866063" y="866051"/>
                  </a:lnTo>
                  <a:lnTo>
                    <a:pt x="753630" y="835926"/>
                  </a:lnTo>
                  <a:lnTo>
                    <a:pt x="663244" y="811707"/>
                  </a:lnTo>
                  <a:lnTo>
                    <a:pt x="662228" y="811580"/>
                  </a:lnTo>
                  <a:lnTo>
                    <a:pt x="659180" y="811580"/>
                  </a:lnTo>
                  <a:lnTo>
                    <a:pt x="657174" y="812101"/>
                  </a:lnTo>
                  <a:lnTo>
                    <a:pt x="655383" y="813130"/>
                  </a:lnTo>
                  <a:lnTo>
                    <a:pt x="613270" y="834174"/>
                  </a:lnTo>
                  <a:lnTo>
                    <a:pt x="569722" y="850150"/>
                  </a:lnTo>
                  <a:lnTo>
                    <a:pt x="525170" y="861161"/>
                  </a:lnTo>
                  <a:lnTo>
                    <a:pt x="480021" y="867232"/>
                  </a:lnTo>
                  <a:lnTo>
                    <a:pt x="434670" y="868413"/>
                  </a:lnTo>
                  <a:lnTo>
                    <a:pt x="389547" y="864781"/>
                  </a:lnTo>
                  <a:lnTo>
                    <a:pt x="345071" y="856386"/>
                  </a:lnTo>
                  <a:lnTo>
                    <a:pt x="301625" y="843280"/>
                  </a:lnTo>
                  <a:lnTo>
                    <a:pt x="259651" y="825512"/>
                  </a:lnTo>
                  <a:lnTo>
                    <a:pt x="219544" y="803148"/>
                  </a:lnTo>
                  <a:lnTo>
                    <a:pt x="181737" y="776236"/>
                  </a:lnTo>
                  <a:lnTo>
                    <a:pt x="146621" y="744829"/>
                  </a:lnTo>
                  <a:lnTo>
                    <a:pt x="113792" y="707986"/>
                  </a:lnTo>
                  <a:lnTo>
                    <a:pt x="86029" y="668426"/>
                  </a:lnTo>
                  <a:lnTo>
                    <a:pt x="63309" y="626605"/>
                  </a:lnTo>
                  <a:lnTo>
                    <a:pt x="45631" y="582968"/>
                  </a:lnTo>
                  <a:lnTo>
                    <a:pt x="33007" y="537972"/>
                  </a:lnTo>
                  <a:lnTo>
                    <a:pt x="25438" y="492074"/>
                  </a:lnTo>
                  <a:lnTo>
                    <a:pt x="22910" y="445731"/>
                  </a:lnTo>
                  <a:lnTo>
                    <a:pt x="25438" y="399376"/>
                  </a:lnTo>
                  <a:lnTo>
                    <a:pt x="33007" y="353479"/>
                  </a:lnTo>
                  <a:lnTo>
                    <a:pt x="45631" y="308495"/>
                  </a:lnTo>
                  <a:lnTo>
                    <a:pt x="63309" y="264858"/>
                  </a:lnTo>
                  <a:lnTo>
                    <a:pt x="86029" y="223024"/>
                  </a:lnTo>
                  <a:lnTo>
                    <a:pt x="113792" y="183464"/>
                  </a:lnTo>
                  <a:lnTo>
                    <a:pt x="146621" y="146608"/>
                  </a:lnTo>
                  <a:lnTo>
                    <a:pt x="183464" y="113792"/>
                  </a:lnTo>
                  <a:lnTo>
                    <a:pt x="223024" y="86029"/>
                  </a:lnTo>
                  <a:lnTo>
                    <a:pt x="264845" y="63309"/>
                  </a:lnTo>
                  <a:lnTo>
                    <a:pt x="308483" y="45631"/>
                  </a:lnTo>
                  <a:lnTo>
                    <a:pt x="353479" y="33020"/>
                  </a:lnTo>
                  <a:lnTo>
                    <a:pt x="399376" y="25438"/>
                  </a:lnTo>
                  <a:lnTo>
                    <a:pt x="445719" y="22923"/>
                  </a:lnTo>
                  <a:lnTo>
                    <a:pt x="492074" y="25438"/>
                  </a:lnTo>
                  <a:lnTo>
                    <a:pt x="537972" y="33020"/>
                  </a:lnTo>
                  <a:lnTo>
                    <a:pt x="582955" y="45643"/>
                  </a:lnTo>
                  <a:lnTo>
                    <a:pt x="626592" y="63309"/>
                  </a:lnTo>
                  <a:lnTo>
                    <a:pt x="668426" y="86029"/>
                  </a:lnTo>
                  <a:lnTo>
                    <a:pt x="707986" y="113804"/>
                  </a:lnTo>
                  <a:lnTo>
                    <a:pt x="744842" y="146608"/>
                  </a:lnTo>
                  <a:lnTo>
                    <a:pt x="776236" y="181737"/>
                  </a:lnTo>
                  <a:lnTo>
                    <a:pt x="803148" y="219544"/>
                  </a:lnTo>
                  <a:lnTo>
                    <a:pt x="825512" y="259651"/>
                  </a:lnTo>
                  <a:lnTo>
                    <a:pt x="843280" y="301625"/>
                  </a:lnTo>
                  <a:lnTo>
                    <a:pt x="856386" y="345071"/>
                  </a:lnTo>
                  <a:lnTo>
                    <a:pt x="864781" y="389547"/>
                  </a:lnTo>
                  <a:lnTo>
                    <a:pt x="868413" y="434670"/>
                  </a:lnTo>
                  <a:lnTo>
                    <a:pt x="868413" y="303822"/>
                  </a:lnTo>
                  <a:lnTo>
                    <a:pt x="846099" y="248246"/>
                  </a:lnTo>
                  <a:lnTo>
                    <a:pt x="822591" y="206311"/>
                  </a:lnTo>
                  <a:lnTo>
                    <a:pt x="794359" y="166738"/>
                  </a:lnTo>
                  <a:lnTo>
                    <a:pt x="761466" y="129984"/>
                  </a:lnTo>
                  <a:lnTo>
                    <a:pt x="725246" y="97497"/>
                  </a:lnTo>
                  <a:lnTo>
                    <a:pt x="686523" y="69634"/>
                  </a:lnTo>
                  <a:lnTo>
                    <a:pt x="645655" y="46431"/>
                  </a:lnTo>
                  <a:lnTo>
                    <a:pt x="603034" y="27851"/>
                  </a:lnTo>
                  <a:lnTo>
                    <a:pt x="587438" y="22923"/>
                  </a:lnTo>
                  <a:lnTo>
                    <a:pt x="559054" y="13931"/>
                  </a:lnTo>
                  <a:lnTo>
                    <a:pt x="514108" y="4648"/>
                  </a:lnTo>
                  <a:lnTo>
                    <a:pt x="468591" y="0"/>
                  </a:lnTo>
                  <a:lnTo>
                    <a:pt x="422859" y="0"/>
                  </a:lnTo>
                  <a:lnTo>
                    <a:pt x="377342" y="4648"/>
                  </a:lnTo>
                  <a:lnTo>
                    <a:pt x="332397" y="13931"/>
                  </a:lnTo>
                  <a:lnTo>
                    <a:pt x="288417" y="27851"/>
                  </a:lnTo>
                  <a:lnTo>
                    <a:pt x="245795" y="46431"/>
                  </a:lnTo>
                  <a:lnTo>
                    <a:pt x="204927" y="69634"/>
                  </a:lnTo>
                  <a:lnTo>
                    <a:pt x="166204" y="97497"/>
                  </a:lnTo>
                  <a:lnTo>
                    <a:pt x="129997" y="129984"/>
                  </a:lnTo>
                  <a:lnTo>
                    <a:pt x="97497" y="166204"/>
                  </a:lnTo>
                  <a:lnTo>
                    <a:pt x="69634" y="204939"/>
                  </a:lnTo>
                  <a:lnTo>
                    <a:pt x="46431" y="245808"/>
                  </a:lnTo>
                  <a:lnTo>
                    <a:pt x="27851" y="288417"/>
                  </a:lnTo>
                  <a:lnTo>
                    <a:pt x="13931" y="332397"/>
                  </a:lnTo>
                  <a:lnTo>
                    <a:pt x="4648" y="377342"/>
                  </a:lnTo>
                  <a:lnTo>
                    <a:pt x="0" y="422871"/>
                  </a:lnTo>
                  <a:lnTo>
                    <a:pt x="0" y="468591"/>
                  </a:lnTo>
                  <a:lnTo>
                    <a:pt x="4648" y="514121"/>
                  </a:lnTo>
                  <a:lnTo>
                    <a:pt x="13931" y="559066"/>
                  </a:lnTo>
                  <a:lnTo>
                    <a:pt x="27851" y="603034"/>
                  </a:lnTo>
                  <a:lnTo>
                    <a:pt x="46431" y="645655"/>
                  </a:lnTo>
                  <a:lnTo>
                    <a:pt x="69634" y="686523"/>
                  </a:lnTo>
                  <a:lnTo>
                    <a:pt x="97497" y="725246"/>
                  </a:lnTo>
                  <a:lnTo>
                    <a:pt x="129997" y="761453"/>
                  </a:lnTo>
                  <a:lnTo>
                    <a:pt x="166738" y="794359"/>
                  </a:lnTo>
                  <a:lnTo>
                    <a:pt x="206298" y="822604"/>
                  </a:lnTo>
                  <a:lnTo>
                    <a:pt x="248246" y="846112"/>
                  </a:lnTo>
                  <a:lnTo>
                    <a:pt x="292150" y="864857"/>
                  </a:lnTo>
                  <a:lnTo>
                    <a:pt x="337578" y="878763"/>
                  </a:lnTo>
                  <a:lnTo>
                    <a:pt x="384124" y="887780"/>
                  </a:lnTo>
                  <a:lnTo>
                    <a:pt x="431342" y="891844"/>
                  </a:lnTo>
                  <a:lnTo>
                    <a:pt x="478828" y="890905"/>
                  </a:lnTo>
                  <a:lnTo>
                    <a:pt x="526135" y="884897"/>
                  </a:lnTo>
                  <a:lnTo>
                    <a:pt x="572858" y="873772"/>
                  </a:lnTo>
                  <a:lnTo>
                    <a:pt x="587870" y="868413"/>
                  </a:lnTo>
                  <a:lnTo>
                    <a:pt x="618553" y="857465"/>
                  </a:lnTo>
                  <a:lnTo>
                    <a:pt x="662813" y="835926"/>
                  </a:lnTo>
                  <a:lnTo>
                    <a:pt x="880643" y="894295"/>
                  </a:lnTo>
                  <a:lnTo>
                    <a:pt x="881659" y="894435"/>
                  </a:lnTo>
                  <a:lnTo>
                    <a:pt x="885761" y="894435"/>
                  </a:lnTo>
                  <a:lnTo>
                    <a:pt x="888758" y="893216"/>
                  </a:lnTo>
                  <a:lnTo>
                    <a:pt x="893965" y="888022"/>
                  </a:lnTo>
                  <a:lnTo>
                    <a:pt x="895121" y="883691"/>
                  </a:lnTo>
                  <a:close/>
                </a:path>
              </a:pathLst>
            </a:custGeom>
            <a:solidFill>
              <a:srgbClr val="070716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6" name="object 6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762959" y="3555459"/>
              <a:ext cx="2815914" cy="2717540"/>
            </a:xfrm>
            <a:prstGeom prst="rect">
              <a:avLst/>
            </a:prstGeom>
          </p:spPr>
        </p:pic>
        <p:sp>
          <p:nvSpPr>
            <p:cNvPr id="7" name="object 7"/>
            <p:cNvSpPr/>
            <p:nvPr/>
          </p:nvSpPr>
          <p:spPr>
            <a:xfrm>
              <a:off x="6300775" y="4365332"/>
              <a:ext cx="293370" cy="164465"/>
            </a:xfrm>
            <a:custGeom>
              <a:avLst/>
              <a:gdLst/>
              <a:ahLst/>
              <a:cxnLst/>
              <a:rect l="l" t="t" r="r" b="b"/>
              <a:pathLst>
                <a:path w="293370" h="164464">
                  <a:moveTo>
                    <a:pt x="293243" y="145986"/>
                  </a:moveTo>
                  <a:lnTo>
                    <a:pt x="287972" y="140728"/>
                  </a:lnTo>
                  <a:lnTo>
                    <a:pt x="5270" y="140728"/>
                  </a:lnTo>
                  <a:lnTo>
                    <a:pt x="0" y="145986"/>
                  </a:lnTo>
                  <a:lnTo>
                    <a:pt x="0" y="158978"/>
                  </a:lnTo>
                  <a:lnTo>
                    <a:pt x="5270" y="164236"/>
                  </a:lnTo>
                  <a:lnTo>
                    <a:pt x="11760" y="164236"/>
                  </a:lnTo>
                  <a:lnTo>
                    <a:pt x="287972" y="164236"/>
                  </a:lnTo>
                  <a:lnTo>
                    <a:pt x="293243" y="158978"/>
                  </a:lnTo>
                  <a:lnTo>
                    <a:pt x="293243" y="145986"/>
                  </a:lnTo>
                  <a:close/>
                </a:path>
                <a:path w="293370" h="164464">
                  <a:moveTo>
                    <a:pt x="293243" y="5257"/>
                  </a:moveTo>
                  <a:lnTo>
                    <a:pt x="287972" y="0"/>
                  </a:lnTo>
                  <a:lnTo>
                    <a:pt x="5270" y="0"/>
                  </a:lnTo>
                  <a:lnTo>
                    <a:pt x="0" y="5257"/>
                  </a:lnTo>
                  <a:lnTo>
                    <a:pt x="0" y="18237"/>
                  </a:lnTo>
                  <a:lnTo>
                    <a:pt x="5270" y="23507"/>
                  </a:lnTo>
                  <a:lnTo>
                    <a:pt x="11760" y="23507"/>
                  </a:lnTo>
                  <a:lnTo>
                    <a:pt x="287972" y="23507"/>
                  </a:lnTo>
                  <a:lnTo>
                    <a:pt x="293243" y="18237"/>
                  </a:lnTo>
                  <a:lnTo>
                    <a:pt x="293243" y="5257"/>
                  </a:lnTo>
                  <a:close/>
                </a:path>
              </a:pathLst>
            </a:custGeom>
            <a:solidFill>
              <a:srgbClr val="070716"/>
            </a:solidFill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8" name="object 8"/>
          <p:cNvGrpSpPr/>
          <p:nvPr/>
        </p:nvGrpSpPr>
        <p:grpSpPr>
          <a:xfrm>
            <a:off x="0" y="6615010"/>
            <a:ext cx="10692130" cy="588645"/>
            <a:chOff x="0" y="6615010"/>
            <a:chExt cx="10692130" cy="588645"/>
          </a:xfrm>
        </p:grpSpPr>
        <p:sp>
          <p:nvSpPr>
            <p:cNvPr id="9" name="object 9"/>
            <p:cNvSpPr/>
            <p:nvPr/>
          </p:nvSpPr>
          <p:spPr>
            <a:xfrm>
              <a:off x="0" y="6615010"/>
              <a:ext cx="1058545" cy="588645"/>
            </a:xfrm>
            <a:custGeom>
              <a:avLst/>
              <a:gdLst/>
              <a:ahLst/>
              <a:cxnLst/>
              <a:rect l="l" t="t" r="r" b="b"/>
              <a:pathLst>
                <a:path w="1058545" h="588645">
                  <a:moveTo>
                    <a:pt x="1058392" y="0"/>
                  </a:moveTo>
                  <a:lnTo>
                    <a:pt x="0" y="0"/>
                  </a:lnTo>
                  <a:lnTo>
                    <a:pt x="0" y="588048"/>
                  </a:lnTo>
                  <a:lnTo>
                    <a:pt x="1058392" y="588048"/>
                  </a:lnTo>
                  <a:lnTo>
                    <a:pt x="1058392" y="0"/>
                  </a:lnTo>
                  <a:close/>
                </a:path>
              </a:pathLst>
            </a:custGeom>
            <a:solidFill>
              <a:srgbClr val="61578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0" name="object 10"/>
            <p:cNvSpPr/>
            <p:nvPr/>
          </p:nvSpPr>
          <p:spPr>
            <a:xfrm>
              <a:off x="1058405" y="6615010"/>
              <a:ext cx="9634220" cy="588645"/>
            </a:xfrm>
            <a:custGeom>
              <a:avLst/>
              <a:gdLst/>
              <a:ahLst/>
              <a:cxnLst/>
              <a:rect l="l" t="t" r="r" b="b"/>
              <a:pathLst>
                <a:path w="9634220" h="588645">
                  <a:moveTo>
                    <a:pt x="9633598" y="543052"/>
                  </a:moveTo>
                  <a:lnTo>
                    <a:pt x="0" y="543052"/>
                  </a:lnTo>
                  <a:lnTo>
                    <a:pt x="0" y="588048"/>
                  </a:lnTo>
                  <a:lnTo>
                    <a:pt x="9633598" y="588048"/>
                  </a:lnTo>
                  <a:lnTo>
                    <a:pt x="9633598" y="543052"/>
                  </a:lnTo>
                  <a:close/>
                </a:path>
                <a:path w="9634220" h="588645">
                  <a:moveTo>
                    <a:pt x="9633598" y="0"/>
                  </a:moveTo>
                  <a:lnTo>
                    <a:pt x="0" y="0"/>
                  </a:lnTo>
                  <a:lnTo>
                    <a:pt x="0" y="44996"/>
                  </a:lnTo>
                  <a:lnTo>
                    <a:pt x="9633598" y="44996"/>
                  </a:lnTo>
                  <a:lnTo>
                    <a:pt x="9633598" y="0"/>
                  </a:lnTo>
                  <a:close/>
                </a:path>
              </a:pathLst>
            </a:custGeom>
            <a:solidFill>
              <a:srgbClr val="42BB93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11" name="object 11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8745143" y="6722391"/>
              <a:ext cx="758761" cy="317573"/>
            </a:xfrm>
            <a:prstGeom prst="rect">
              <a:avLst/>
            </a:prstGeom>
          </p:spPr>
        </p:pic>
        <p:pic>
          <p:nvPicPr>
            <p:cNvPr id="12" name="object 12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7775447" y="6725246"/>
              <a:ext cx="732920" cy="384340"/>
            </a:xfrm>
            <a:prstGeom prst="rect">
              <a:avLst/>
            </a:prstGeom>
          </p:spPr>
        </p:pic>
        <p:pic>
          <p:nvPicPr>
            <p:cNvPr id="13" name="object 13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9597593" y="6674802"/>
              <a:ext cx="575487" cy="505028"/>
            </a:xfrm>
            <a:prstGeom prst="rect">
              <a:avLst/>
            </a:prstGeom>
          </p:spPr>
        </p:pic>
      </p:grpSp>
      <p:sp>
        <p:nvSpPr>
          <p:cNvPr id="14" name="object 1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4445" rIns="0" bIns="0" rtlCol="0" vert="horz">
            <a:spAutoFit/>
          </a:bodyPr>
          <a:lstStyle/>
          <a:p>
            <a:pPr marL="50165">
              <a:lnSpc>
                <a:spcPct val="100000"/>
              </a:lnSpc>
              <a:spcBef>
                <a:spcPts val="35"/>
              </a:spcBef>
            </a:pPr>
            <a:fld id="{81D60167-4931-47E6-BA6A-407CBD079E47}" type="slidenum">
              <a:rPr dirty="0" spc="-80"/>
              <a:t>32</a:t>
            </a:fld>
          </a:p>
        </p:txBody>
      </p:sp>
      <p:sp>
        <p:nvSpPr>
          <p:cNvPr id="15" name="object 15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2349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85"/>
              </a:spcBef>
            </a:pPr>
            <a:r>
              <a:rPr dirty="0" spc="140"/>
              <a:t>М</a:t>
            </a:r>
            <a:r>
              <a:rPr dirty="0" spc="90"/>
              <a:t>о</a:t>
            </a:r>
            <a:r>
              <a:rPr dirty="0" spc="15"/>
              <a:t>д</a:t>
            </a:r>
            <a:r>
              <a:rPr dirty="0" spc="-30"/>
              <a:t>у</a:t>
            </a:r>
            <a:r>
              <a:rPr dirty="0" spc="15"/>
              <a:t>ль</a:t>
            </a:r>
            <a:r>
              <a:rPr dirty="0" spc="-135"/>
              <a:t> </a:t>
            </a:r>
            <a:r>
              <a:rPr dirty="0" spc="-100"/>
              <a:t>5</a:t>
            </a:r>
          </a:p>
        </p:txBody>
      </p:sp>
      <p:sp>
        <p:nvSpPr>
          <p:cNvPr id="16" name="object 16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571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45"/>
              </a:spcBef>
            </a:pPr>
            <a:r>
              <a:rPr dirty="0" spc="40"/>
              <a:t>Національний</a:t>
            </a:r>
            <a:r>
              <a:rPr dirty="0" spc="-45"/>
              <a:t> </a:t>
            </a:r>
            <a:r>
              <a:rPr dirty="0" spc="10"/>
              <a:t>проєкт:</a:t>
            </a:r>
            <a:r>
              <a:rPr dirty="0" spc="-45"/>
              <a:t> </a:t>
            </a:r>
            <a:r>
              <a:rPr dirty="0" spc="60"/>
              <a:t>пишемо</a:t>
            </a:r>
            <a:r>
              <a:rPr dirty="0" spc="-40"/>
              <a:t> </a:t>
            </a:r>
            <a:r>
              <a:rPr dirty="0" spc="65"/>
              <a:t>есе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19300" y="1123353"/>
            <a:ext cx="4624705" cy="55880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500" spc="-75"/>
              <a:t>П</a:t>
            </a:r>
            <a:r>
              <a:rPr dirty="0" sz="3500" spc="-75"/>
              <a:t>о</a:t>
            </a:r>
            <a:r>
              <a:rPr dirty="0" sz="3500" spc="-160"/>
              <a:t>діли</a:t>
            </a:r>
            <a:r>
              <a:rPr dirty="0" sz="3500" spc="-235"/>
              <a:t>с</a:t>
            </a:r>
            <a:r>
              <a:rPr dirty="0" sz="3500" spc="-45"/>
              <a:t>я</a:t>
            </a:r>
            <a:r>
              <a:rPr dirty="0" sz="3500" spc="-229"/>
              <a:t> </a:t>
            </a:r>
            <a:r>
              <a:rPr dirty="0" sz="3500" spc="-470"/>
              <a:t>з</a:t>
            </a:r>
            <a:r>
              <a:rPr dirty="0" sz="3500" spc="-229"/>
              <a:t> </a:t>
            </a:r>
            <a:r>
              <a:rPr dirty="0" sz="3500" spc="-114"/>
              <a:t>іншими!</a:t>
            </a:r>
            <a:endParaRPr sz="3500"/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744569" y="2646566"/>
            <a:ext cx="3200767" cy="2775342"/>
          </a:xfrm>
          <a:prstGeom prst="rect">
            <a:avLst/>
          </a:prstGeom>
        </p:spPr>
      </p:pic>
      <p:grpSp>
        <p:nvGrpSpPr>
          <p:cNvPr id="4" name="object 4"/>
          <p:cNvGrpSpPr/>
          <p:nvPr/>
        </p:nvGrpSpPr>
        <p:grpSpPr>
          <a:xfrm>
            <a:off x="0" y="6615010"/>
            <a:ext cx="10692130" cy="588645"/>
            <a:chOff x="0" y="6615010"/>
            <a:chExt cx="10692130" cy="588645"/>
          </a:xfrm>
        </p:grpSpPr>
        <p:sp>
          <p:nvSpPr>
            <p:cNvPr id="5" name="object 5"/>
            <p:cNvSpPr/>
            <p:nvPr/>
          </p:nvSpPr>
          <p:spPr>
            <a:xfrm>
              <a:off x="0" y="6615010"/>
              <a:ext cx="1058545" cy="588645"/>
            </a:xfrm>
            <a:custGeom>
              <a:avLst/>
              <a:gdLst/>
              <a:ahLst/>
              <a:cxnLst/>
              <a:rect l="l" t="t" r="r" b="b"/>
              <a:pathLst>
                <a:path w="1058545" h="588645">
                  <a:moveTo>
                    <a:pt x="1058392" y="0"/>
                  </a:moveTo>
                  <a:lnTo>
                    <a:pt x="0" y="0"/>
                  </a:lnTo>
                  <a:lnTo>
                    <a:pt x="0" y="588048"/>
                  </a:lnTo>
                  <a:lnTo>
                    <a:pt x="1058392" y="588048"/>
                  </a:lnTo>
                  <a:lnTo>
                    <a:pt x="1058392" y="0"/>
                  </a:lnTo>
                  <a:close/>
                </a:path>
              </a:pathLst>
            </a:custGeom>
            <a:solidFill>
              <a:srgbClr val="61578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" name="object 6"/>
            <p:cNvSpPr/>
            <p:nvPr/>
          </p:nvSpPr>
          <p:spPr>
            <a:xfrm>
              <a:off x="1058405" y="6615010"/>
              <a:ext cx="9634220" cy="588645"/>
            </a:xfrm>
            <a:custGeom>
              <a:avLst/>
              <a:gdLst/>
              <a:ahLst/>
              <a:cxnLst/>
              <a:rect l="l" t="t" r="r" b="b"/>
              <a:pathLst>
                <a:path w="9634220" h="588645">
                  <a:moveTo>
                    <a:pt x="9633598" y="543052"/>
                  </a:moveTo>
                  <a:lnTo>
                    <a:pt x="0" y="543052"/>
                  </a:lnTo>
                  <a:lnTo>
                    <a:pt x="0" y="588048"/>
                  </a:lnTo>
                  <a:lnTo>
                    <a:pt x="9633598" y="588048"/>
                  </a:lnTo>
                  <a:lnTo>
                    <a:pt x="9633598" y="543052"/>
                  </a:lnTo>
                  <a:close/>
                </a:path>
                <a:path w="9634220" h="588645">
                  <a:moveTo>
                    <a:pt x="9633598" y="0"/>
                  </a:moveTo>
                  <a:lnTo>
                    <a:pt x="0" y="0"/>
                  </a:lnTo>
                  <a:lnTo>
                    <a:pt x="0" y="44996"/>
                  </a:lnTo>
                  <a:lnTo>
                    <a:pt x="9633598" y="44996"/>
                  </a:lnTo>
                  <a:lnTo>
                    <a:pt x="9633598" y="0"/>
                  </a:lnTo>
                  <a:close/>
                </a:path>
              </a:pathLst>
            </a:custGeom>
            <a:solidFill>
              <a:srgbClr val="42BB93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7" name="object 7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8745143" y="6722391"/>
              <a:ext cx="758761" cy="317573"/>
            </a:xfrm>
            <a:prstGeom prst="rect">
              <a:avLst/>
            </a:prstGeom>
          </p:spPr>
        </p:pic>
        <p:pic>
          <p:nvPicPr>
            <p:cNvPr id="8" name="object 8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7775447" y="6725246"/>
              <a:ext cx="732920" cy="384340"/>
            </a:xfrm>
            <a:prstGeom prst="rect">
              <a:avLst/>
            </a:prstGeom>
          </p:spPr>
        </p:pic>
        <p:pic>
          <p:nvPicPr>
            <p:cNvPr id="9" name="object 9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9597593" y="6674802"/>
              <a:ext cx="575487" cy="505028"/>
            </a:xfrm>
            <a:prstGeom prst="rect">
              <a:avLst/>
            </a:prstGeom>
          </p:spPr>
        </p:pic>
      </p:grpSp>
      <p:sp>
        <p:nvSpPr>
          <p:cNvPr id="10" name="object 10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4445" rIns="0" bIns="0" rtlCol="0" vert="horz">
            <a:spAutoFit/>
          </a:bodyPr>
          <a:lstStyle/>
          <a:p>
            <a:pPr marL="50165">
              <a:lnSpc>
                <a:spcPct val="100000"/>
              </a:lnSpc>
              <a:spcBef>
                <a:spcPts val="35"/>
              </a:spcBef>
            </a:pPr>
            <a:fld id="{81D60167-4931-47E6-BA6A-407CBD079E47}" type="slidenum">
              <a:rPr dirty="0" spc="-80"/>
              <a:t>32</a:t>
            </a:fld>
          </a:p>
        </p:txBody>
      </p:sp>
      <p:sp>
        <p:nvSpPr>
          <p:cNvPr id="11" name="object 11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2349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85"/>
              </a:spcBef>
            </a:pPr>
            <a:r>
              <a:rPr dirty="0" spc="140"/>
              <a:t>М</a:t>
            </a:r>
            <a:r>
              <a:rPr dirty="0" spc="90"/>
              <a:t>о</a:t>
            </a:r>
            <a:r>
              <a:rPr dirty="0" spc="15"/>
              <a:t>д</a:t>
            </a:r>
            <a:r>
              <a:rPr dirty="0" spc="-30"/>
              <a:t>у</a:t>
            </a:r>
            <a:r>
              <a:rPr dirty="0" spc="15"/>
              <a:t>ль</a:t>
            </a:r>
            <a:r>
              <a:rPr dirty="0" spc="-135"/>
              <a:t> </a:t>
            </a:r>
            <a:r>
              <a:rPr dirty="0" spc="-100"/>
              <a:t>5</a:t>
            </a:r>
          </a:p>
        </p:txBody>
      </p:sp>
      <p:sp>
        <p:nvSpPr>
          <p:cNvPr id="12" name="object 12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571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45"/>
              </a:spcBef>
            </a:pPr>
            <a:r>
              <a:rPr dirty="0" spc="40"/>
              <a:t>Національний</a:t>
            </a:r>
            <a:r>
              <a:rPr dirty="0" spc="-45"/>
              <a:t> </a:t>
            </a:r>
            <a:r>
              <a:rPr dirty="0" spc="10"/>
              <a:t>проєкт:</a:t>
            </a:r>
            <a:r>
              <a:rPr dirty="0" spc="-45"/>
              <a:t> </a:t>
            </a:r>
            <a:r>
              <a:rPr dirty="0" spc="60"/>
              <a:t>пишемо</a:t>
            </a:r>
            <a:r>
              <a:rPr dirty="0" spc="-40"/>
              <a:t> </a:t>
            </a:r>
            <a:r>
              <a:rPr dirty="0" spc="65"/>
              <a:t>есе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19300" y="693077"/>
            <a:ext cx="7355205" cy="55880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500" spc="-165"/>
              <a:t>Як</a:t>
            </a:r>
            <a:r>
              <a:rPr dirty="0" sz="3500" spc="-229"/>
              <a:t> </a:t>
            </a:r>
            <a:r>
              <a:rPr dirty="0" sz="3500" spc="-130"/>
              <a:t>надавати</a:t>
            </a:r>
            <a:r>
              <a:rPr dirty="0" sz="3500" spc="-229"/>
              <a:t> </a:t>
            </a:r>
            <a:r>
              <a:rPr dirty="0" sz="3500" spc="-120"/>
              <a:t>звор</a:t>
            </a:r>
            <a:r>
              <a:rPr dirty="0" sz="3500" spc="-190"/>
              <a:t>о</a:t>
            </a:r>
            <a:r>
              <a:rPr dirty="0" sz="3500" spc="-65"/>
              <a:t>тний</a:t>
            </a:r>
            <a:r>
              <a:rPr dirty="0" sz="3500" spc="-229"/>
              <a:t> </a:t>
            </a:r>
            <a:r>
              <a:rPr dirty="0" sz="3500" spc="-170"/>
              <a:t>зв’</a:t>
            </a:r>
            <a:r>
              <a:rPr dirty="0" sz="3500" spc="-235"/>
              <a:t>я</a:t>
            </a:r>
            <a:r>
              <a:rPr dirty="0" sz="3500" spc="-240"/>
              <a:t>зок</a:t>
            </a:r>
            <a:endParaRPr sz="3500"/>
          </a:p>
        </p:txBody>
      </p:sp>
      <p:sp>
        <p:nvSpPr>
          <p:cNvPr id="3" name="object 3"/>
          <p:cNvSpPr/>
          <p:nvPr/>
        </p:nvSpPr>
        <p:spPr>
          <a:xfrm>
            <a:off x="1666290" y="3055670"/>
            <a:ext cx="186055" cy="186055"/>
          </a:xfrm>
          <a:custGeom>
            <a:avLst/>
            <a:gdLst/>
            <a:ahLst/>
            <a:cxnLst/>
            <a:rect l="l" t="t" r="r" b="b"/>
            <a:pathLst>
              <a:path w="186055" h="186055">
                <a:moveTo>
                  <a:pt x="92722" y="185470"/>
                </a:moveTo>
                <a:lnTo>
                  <a:pt x="128813" y="178181"/>
                </a:lnTo>
                <a:lnTo>
                  <a:pt x="158286" y="158303"/>
                </a:lnTo>
                <a:lnTo>
                  <a:pt x="178158" y="128822"/>
                </a:lnTo>
                <a:lnTo>
                  <a:pt x="185445" y="92722"/>
                </a:lnTo>
                <a:lnTo>
                  <a:pt x="178158" y="56637"/>
                </a:lnTo>
                <a:lnTo>
                  <a:pt x="158286" y="27163"/>
                </a:lnTo>
                <a:lnTo>
                  <a:pt x="128813" y="7288"/>
                </a:lnTo>
                <a:lnTo>
                  <a:pt x="92722" y="0"/>
                </a:lnTo>
                <a:lnTo>
                  <a:pt x="56632" y="7288"/>
                </a:lnTo>
                <a:lnTo>
                  <a:pt x="27158" y="27163"/>
                </a:lnTo>
                <a:lnTo>
                  <a:pt x="7287" y="56637"/>
                </a:lnTo>
                <a:lnTo>
                  <a:pt x="0" y="92722"/>
                </a:lnTo>
                <a:lnTo>
                  <a:pt x="7287" y="128822"/>
                </a:lnTo>
                <a:lnTo>
                  <a:pt x="27158" y="158303"/>
                </a:lnTo>
                <a:lnTo>
                  <a:pt x="56632" y="178181"/>
                </a:lnTo>
                <a:lnTo>
                  <a:pt x="92722" y="185470"/>
                </a:lnTo>
                <a:close/>
              </a:path>
            </a:pathLst>
          </a:custGeom>
          <a:ln w="68580">
            <a:solidFill>
              <a:srgbClr val="42BB9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1666290" y="3724643"/>
            <a:ext cx="186055" cy="186055"/>
          </a:xfrm>
          <a:custGeom>
            <a:avLst/>
            <a:gdLst/>
            <a:ahLst/>
            <a:cxnLst/>
            <a:rect l="l" t="t" r="r" b="b"/>
            <a:pathLst>
              <a:path w="186055" h="186054">
                <a:moveTo>
                  <a:pt x="92722" y="185470"/>
                </a:moveTo>
                <a:lnTo>
                  <a:pt x="128813" y="178181"/>
                </a:lnTo>
                <a:lnTo>
                  <a:pt x="158286" y="158303"/>
                </a:lnTo>
                <a:lnTo>
                  <a:pt x="178158" y="128822"/>
                </a:lnTo>
                <a:lnTo>
                  <a:pt x="185445" y="92722"/>
                </a:lnTo>
                <a:lnTo>
                  <a:pt x="178158" y="56637"/>
                </a:lnTo>
                <a:lnTo>
                  <a:pt x="158286" y="27163"/>
                </a:lnTo>
                <a:lnTo>
                  <a:pt x="128813" y="7288"/>
                </a:lnTo>
                <a:lnTo>
                  <a:pt x="92722" y="0"/>
                </a:lnTo>
                <a:lnTo>
                  <a:pt x="56632" y="7288"/>
                </a:lnTo>
                <a:lnTo>
                  <a:pt x="27158" y="27163"/>
                </a:lnTo>
                <a:lnTo>
                  <a:pt x="7287" y="56637"/>
                </a:lnTo>
                <a:lnTo>
                  <a:pt x="0" y="92722"/>
                </a:lnTo>
                <a:lnTo>
                  <a:pt x="7287" y="128822"/>
                </a:lnTo>
                <a:lnTo>
                  <a:pt x="27158" y="158303"/>
                </a:lnTo>
                <a:lnTo>
                  <a:pt x="56632" y="178181"/>
                </a:lnTo>
                <a:lnTo>
                  <a:pt x="92722" y="185470"/>
                </a:lnTo>
                <a:close/>
              </a:path>
            </a:pathLst>
          </a:custGeom>
          <a:ln w="68580">
            <a:solidFill>
              <a:srgbClr val="42BB9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1666290" y="4393653"/>
            <a:ext cx="186055" cy="186055"/>
          </a:xfrm>
          <a:custGeom>
            <a:avLst/>
            <a:gdLst/>
            <a:ahLst/>
            <a:cxnLst/>
            <a:rect l="l" t="t" r="r" b="b"/>
            <a:pathLst>
              <a:path w="186055" h="186054">
                <a:moveTo>
                  <a:pt x="92722" y="185470"/>
                </a:moveTo>
                <a:lnTo>
                  <a:pt x="128813" y="178181"/>
                </a:lnTo>
                <a:lnTo>
                  <a:pt x="158286" y="158303"/>
                </a:lnTo>
                <a:lnTo>
                  <a:pt x="178158" y="128822"/>
                </a:lnTo>
                <a:lnTo>
                  <a:pt x="185445" y="92722"/>
                </a:lnTo>
                <a:lnTo>
                  <a:pt x="178158" y="56637"/>
                </a:lnTo>
                <a:lnTo>
                  <a:pt x="158286" y="27163"/>
                </a:lnTo>
                <a:lnTo>
                  <a:pt x="128813" y="7288"/>
                </a:lnTo>
                <a:lnTo>
                  <a:pt x="92722" y="0"/>
                </a:lnTo>
                <a:lnTo>
                  <a:pt x="56632" y="7288"/>
                </a:lnTo>
                <a:lnTo>
                  <a:pt x="27158" y="27163"/>
                </a:lnTo>
                <a:lnTo>
                  <a:pt x="7287" y="56637"/>
                </a:lnTo>
                <a:lnTo>
                  <a:pt x="0" y="92722"/>
                </a:lnTo>
                <a:lnTo>
                  <a:pt x="7287" y="128822"/>
                </a:lnTo>
                <a:lnTo>
                  <a:pt x="27158" y="158303"/>
                </a:lnTo>
                <a:lnTo>
                  <a:pt x="56632" y="178181"/>
                </a:lnTo>
                <a:lnTo>
                  <a:pt x="92722" y="185470"/>
                </a:lnTo>
                <a:close/>
              </a:path>
            </a:pathLst>
          </a:custGeom>
          <a:ln w="68580">
            <a:solidFill>
              <a:srgbClr val="42BB9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1666290" y="5443664"/>
            <a:ext cx="186055" cy="186055"/>
          </a:xfrm>
          <a:custGeom>
            <a:avLst/>
            <a:gdLst/>
            <a:ahLst/>
            <a:cxnLst/>
            <a:rect l="l" t="t" r="r" b="b"/>
            <a:pathLst>
              <a:path w="186055" h="186054">
                <a:moveTo>
                  <a:pt x="92722" y="185470"/>
                </a:moveTo>
                <a:lnTo>
                  <a:pt x="128813" y="178181"/>
                </a:lnTo>
                <a:lnTo>
                  <a:pt x="158286" y="158303"/>
                </a:lnTo>
                <a:lnTo>
                  <a:pt x="178158" y="128822"/>
                </a:lnTo>
                <a:lnTo>
                  <a:pt x="185445" y="92722"/>
                </a:lnTo>
                <a:lnTo>
                  <a:pt x="178158" y="56637"/>
                </a:lnTo>
                <a:lnTo>
                  <a:pt x="158286" y="27163"/>
                </a:lnTo>
                <a:lnTo>
                  <a:pt x="128813" y="7288"/>
                </a:lnTo>
                <a:lnTo>
                  <a:pt x="92722" y="0"/>
                </a:lnTo>
                <a:lnTo>
                  <a:pt x="56632" y="7288"/>
                </a:lnTo>
                <a:lnTo>
                  <a:pt x="27158" y="27163"/>
                </a:lnTo>
                <a:lnTo>
                  <a:pt x="7287" y="56637"/>
                </a:lnTo>
                <a:lnTo>
                  <a:pt x="0" y="92722"/>
                </a:lnTo>
                <a:lnTo>
                  <a:pt x="7287" y="128822"/>
                </a:lnTo>
                <a:lnTo>
                  <a:pt x="27158" y="158303"/>
                </a:lnTo>
                <a:lnTo>
                  <a:pt x="56632" y="178181"/>
                </a:lnTo>
                <a:lnTo>
                  <a:pt x="92722" y="185470"/>
                </a:lnTo>
                <a:close/>
              </a:path>
            </a:pathLst>
          </a:custGeom>
          <a:ln w="68580">
            <a:solidFill>
              <a:srgbClr val="42BB9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1619300" y="1814906"/>
            <a:ext cx="8504555" cy="4303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2243455">
              <a:lnSpc>
                <a:spcPts val="3000"/>
              </a:lnSpc>
              <a:spcBef>
                <a:spcPts val="100"/>
              </a:spcBef>
            </a:pPr>
            <a:r>
              <a:rPr dirty="0" sz="2400" spc="-60">
                <a:solidFill>
                  <a:srgbClr val="231F20"/>
                </a:solidFill>
                <a:latin typeface="Arial Black"/>
                <a:cs typeface="Arial Black"/>
              </a:rPr>
              <a:t>Прочитай</a:t>
            </a:r>
            <a:r>
              <a:rPr dirty="0" sz="2400" spc="-155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2400" spc="-125">
                <a:solidFill>
                  <a:srgbClr val="231F20"/>
                </a:solidFill>
                <a:latin typeface="Arial Black"/>
                <a:cs typeface="Arial Black"/>
              </a:rPr>
              <a:t>написане.</a:t>
            </a:r>
            <a:r>
              <a:rPr dirty="0" sz="2400" spc="-155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2400" spc="-60">
                <a:solidFill>
                  <a:srgbClr val="231F20"/>
                </a:solidFill>
                <a:latin typeface="Arial Black"/>
                <a:cs typeface="Arial Black"/>
              </a:rPr>
              <a:t>Прочитай</a:t>
            </a:r>
            <a:r>
              <a:rPr dirty="0" sz="2400" spc="-155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2400" spc="-75">
                <a:solidFill>
                  <a:srgbClr val="231F20"/>
                </a:solidFill>
                <a:latin typeface="Arial Black"/>
                <a:cs typeface="Arial Black"/>
              </a:rPr>
              <a:t>ще</a:t>
            </a:r>
            <a:r>
              <a:rPr dirty="0" sz="2400" spc="-155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2400" spc="35">
                <a:solidFill>
                  <a:srgbClr val="231F20"/>
                </a:solidFill>
                <a:latin typeface="Arial Black"/>
                <a:cs typeface="Arial Black"/>
              </a:rPr>
              <a:t>р</a:t>
            </a:r>
            <a:r>
              <a:rPr dirty="0" sz="2400" spc="-215">
                <a:solidFill>
                  <a:srgbClr val="231F20"/>
                </a:solidFill>
                <a:latin typeface="Arial Black"/>
                <a:cs typeface="Arial Black"/>
              </a:rPr>
              <a:t>а</a:t>
            </a:r>
            <a:r>
              <a:rPr dirty="0" sz="2400" spc="-240">
                <a:solidFill>
                  <a:srgbClr val="231F20"/>
                </a:solidFill>
                <a:latin typeface="Arial Black"/>
                <a:cs typeface="Arial Black"/>
              </a:rPr>
              <a:t>з.  </a:t>
            </a:r>
            <a:r>
              <a:rPr dirty="0" sz="2400" spc="-125">
                <a:solidFill>
                  <a:srgbClr val="231F20"/>
                </a:solidFill>
                <a:latin typeface="Arial Black"/>
                <a:cs typeface="Arial Black"/>
              </a:rPr>
              <a:t>К</a:t>
            </a:r>
            <a:r>
              <a:rPr dirty="0" sz="2400" spc="-75">
                <a:solidFill>
                  <a:srgbClr val="231F20"/>
                </a:solidFill>
                <a:latin typeface="Arial Black"/>
                <a:cs typeface="Arial Black"/>
              </a:rPr>
              <a:t>о</a:t>
            </a:r>
            <a:r>
              <a:rPr dirty="0" sz="2400" spc="-105">
                <a:solidFill>
                  <a:srgbClr val="231F20"/>
                </a:solidFill>
                <a:latin typeface="Arial Black"/>
                <a:cs typeface="Arial Black"/>
              </a:rPr>
              <a:t>ли</a:t>
            </a:r>
            <a:r>
              <a:rPr dirty="0" sz="2400" spc="-155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2400" spc="-75">
                <a:solidFill>
                  <a:srgbClr val="231F20"/>
                </a:solidFill>
                <a:latin typeface="Arial Black"/>
                <a:cs typeface="Arial Black"/>
              </a:rPr>
              <a:t>читатимеш</a:t>
            </a:r>
            <a:r>
              <a:rPr dirty="0" sz="2400" spc="-155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2400" spc="25">
                <a:solidFill>
                  <a:srgbClr val="231F20"/>
                </a:solidFill>
                <a:latin typeface="Arial Black"/>
                <a:cs typeface="Arial Black"/>
              </a:rPr>
              <a:t>д</a:t>
            </a:r>
            <a:r>
              <a:rPr dirty="0" sz="2400" spc="-15">
                <a:solidFill>
                  <a:srgbClr val="231F20"/>
                </a:solidFill>
                <a:latin typeface="Arial Black"/>
                <a:cs typeface="Arial Black"/>
              </a:rPr>
              <a:t>р</a:t>
            </a:r>
            <a:r>
              <a:rPr dirty="0" sz="2400" spc="-55">
                <a:solidFill>
                  <a:srgbClr val="231F20"/>
                </a:solidFill>
                <a:latin typeface="Arial Black"/>
                <a:cs typeface="Arial Black"/>
              </a:rPr>
              <a:t>угий</a:t>
            </a:r>
            <a:r>
              <a:rPr dirty="0" sz="2400" spc="-155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2400" spc="35">
                <a:solidFill>
                  <a:srgbClr val="231F20"/>
                </a:solidFill>
                <a:latin typeface="Arial Black"/>
                <a:cs typeface="Arial Black"/>
              </a:rPr>
              <a:t>р</a:t>
            </a:r>
            <a:r>
              <a:rPr dirty="0" sz="2400" spc="-215">
                <a:solidFill>
                  <a:srgbClr val="231F20"/>
                </a:solidFill>
                <a:latin typeface="Arial Black"/>
                <a:cs typeface="Arial Black"/>
              </a:rPr>
              <a:t>а</a:t>
            </a:r>
            <a:r>
              <a:rPr dirty="0" sz="2400" spc="-290">
                <a:solidFill>
                  <a:srgbClr val="231F20"/>
                </a:solidFill>
                <a:latin typeface="Arial Black"/>
                <a:cs typeface="Arial Black"/>
              </a:rPr>
              <a:t>з:</a:t>
            </a:r>
            <a:endParaRPr sz="2400">
              <a:latin typeface="Arial Black"/>
              <a:cs typeface="Arial Black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2100">
              <a:latin typeface="Arial Black"/>
              <a:cs typeface="Arial Black"/>
            </a:endParaRPr>
          </a:p>
          <a:p>
            <a:pPr marL="372745">
              <a:lnSpc>
                <a:spcPct val="100000"/>
              </a:lnSpc>
            </a:pPr>
            <a:r>
              <a:rPr dirty="0" sz="2400" spc="-60">
                <a:solidFill>
                  <a:srgbClr val="231F20"/>
                </a:solidFill>
                <a:latin typeface="Arial Black"/>
                <a:cs typeface="Arial Black"/>
              </a:rPr>
              <a:t>виділи</a:t>
            </a:r>
            <a:r>
              <a:rPr dirty="0" sz="2400" spc="-155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2400" spc="-100">
                <a:solidFill>
                  <a:srgbClr val="231F20"/>
                </a:solidFill>
                <a:latin typeface="Arial Black"/>
                <a:cs typeface="Arial Black"/>
              </a:rPr>
              <a:t>т</a:t>
            </a:r>
            <a:r>
              <a:rPr dirty="0" sz="2400" spc="-125">
                <a:solidFill>
                  <a:srgbClr val="231F20"/>
                </a:solidFill>
                <a:latin typeface="Arial Black"/>
                <a:cs typeface="Arial Black"/>
              </a:rPr>
              <a:t>е</a:t>
            </a:r>
            <a:r>
              <a:rPr dirty="0" sz="2400" spc="-210">
                <a:solidFill>
                  <a:srgbClr val="231F20"/>
                </a:solidFill>
                <a:latin typeface="Arial Black"/>
                <a:cs typeface="Arial Black"/>
              </a:rPr>
              <a:t>зу</a:t>
            </a:r>
            <a:r>
              <a:rPr dirty="0" sz="2400" spc="-155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2400" spc="-75">
                <a:solidFill>
                  <a:srgbClr val="231F20"/>
                </a:solidFill>
                <a:latin typeface="Arial Black"/>
                <a:cs typeface="Arial Black"/>
              </a:rPr>
              <a:t>о</a:t>
            </a:r>
            <a:r>
              <a:rPr dirty="0" sz="2400" spc="-55">
                <a:solidFill>
                  <a:srgbClr val="231F20"/>
                </a:solidFill>
                <a:latin typeface="Arial Black"/>
                <a:cs typeface="Arial Black"/>
              </a:rPr>
              <a:t>дним</a:t>
            </a:r>
            <a:r>
              <a:rPr dirty="0" sz="2400" spc="-155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2400" spc="-155">
                <a:solidFill>
                  <a:srgbClr val="231F20"/>
                </a:solidFill>
                <a:latin typeface="Arial Black"/>
                <a:cs typeface="Arial Black"/>
              </a:rPr>
              <a:t>к</a:t>
            </a:r>
            <a:r>
              <a:rPr dirty="0" sz="2400" spc="-75">
                <a:solidFill>
                  <a:srgbClr val="231F20"/>
                </a:solidFill>
                <a:latin typeface="Arial Black"/>
                <a:cs typeface="Arial Black"/>
              </a:rPr>
              <a:t>о</a:t>
            </a:r>
            <a:r>
              <a:rPr dirty="0" sz="2400" spc="-105">
                <a:solidFill>
                  <a:srgbClr val="231F20"/>
                </a:solidFill>
                <a:latin typeface="Arial Black"/>
                <a:cs typeface="Arial Black"/>
              </a:rPr>
              <a:t>льором;</a:t>
            </a:r>
            <a:endParaRPr sz="2400">
              <a:latin typeface="Arial Black"/>
              <a:cs typeface="Arial Black"/>
            </a:endParaRPr>
          </a:p>
          <a:p>
            <a:pPr marL="372745">
              <a:lnSpc>
                <a:spcPct val="100000"/>
              </a:lnSpc>
              <a:spcBef>
                <a:spcPts val="2390"/>
              </a:spcBef>
            </a:pPr>
            <a:r>
              <a:rPr dirty="0" sz="2400" spc="-60">
                <a:solidFill>
                  <a:srgbClr val="231F20"/>
                </a:solidFill>
                <a:latin typeface="Arial Black"/>
                <a:cs typeface="Arial Black"/>
              </a:rPr>
              <a:t>виділи</a:t>
            </a:r>
            <a:r>
              <a:rPr dirty="0" sz="2400" spc="-155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2400" spc="-55">
                <a:solidFill>
                  <a:srgbClr val="231F20"/>
                </a:solidFill>
                <a:latin typeface="Arial Black"/>
                <a:cs typeface="Arial Black"/>
              </a:rPr>
              <a:t>б</a:t>
            </a:r>
            <a:r>
              <a:rPr dirty="0" sz="2400" spc="-170">
                <a:solidFill>
                  <a:srgbClr val="231F20"/>
                </a:solidFill>
                <a:latin typeface="Arial Black"/>
                <a:cs typeface="Arial Black"/>
              </a:rPr>
              <a:t>у</a:t>
            </a:r>
            <a:r>
              <a:rPr dirty="0" sz="2400" spc="5">
                <a:solidFill>
                  <a:srgbClr val="231F20"/>
                </a:solidFill>
                <a:latin typeface="Arial Black"/>
                <a:cs typeface="Arial Black"/>
              </a:rPr>
              <a:t>дь</a:t>
            </a:r>
            <a:r>
              <a:rPr dirty="0" sz="2400" spc="-60">
                <a:solidFill>
                  <a:srgbClr val="231F20"/>
                </a:solidFill>
                <a:latin typeface="Arial Black"/>
                <a:cs typeface="Arial Black"/>
              </a:rPr>
              <a:t>-</a:t>
            </a:r>
            <a:r>
              <a:rPr dirty="0" sz="2400" spc="-85">
                <a:solidFill>
                  <a:srgbClr val="231F20"/>
                </a:solidFill>
                <a:latin typeface="Arial Black"/>
                <a:cs typeface="Arial Black"/>
              </a:rPr>
              <a:t>які</a:t>
            </a:r>
            <a:r>
              <a:rPr dirty="0" sz="2400" spc="-155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2400" spc="-60">
                <a:solidFill>
                  <a:srgbClr val="231F20"/>
                </a:solidFill>
                <a:latin typeface="Arial Black"/>
                <a:cs typeface="Arial Black"/>
              </a:rPr>
              <a:t>до</a:t>
            </a:r>
            <a:r>
              <a:rPr dirty="0" sz="2400" spc="-80">
                <a:solidFill>
                  <a:srgbClr val="231F20"/>
                </a:solidFill>
                <a:latin typeface="Arial Black"/>
                <a:cs typeface="Arial Black"/>
              </a:rPr>
              <a:t>к</a:t>
            </a:r>
            <a:r>
              <a:rPr dirty="0" sz="2400" spc="-215">
                <a:solidFill>
                  <a:srgbClr val="231F20"/>
                </a:solidFill>
                <a:latin typeface="Arial Black"/>
                <a:cs typeface="Arial Black"/>
              </a:rPr>
              <a:t>а</a:t>
            </a:r>
            <a:r>
              <a:rPr dirty="0" sz="2400" spc="-180">
                <a:solidFill>
                  <a:srgbClr val="231F20"/>
                </a:solidFill>
                <a:latin typeface="Arial Black"/>
                <a:cs typeface="Arial Black"/>
              </a:rPr>
              <a:t>зи</a:t>
            </a:r>
            <a:r>
              <a:rPr dirty="0" sz="2400" spc="-155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2400" spc="-325">
                <a:solidFill>
                  <a:srgbClr val="231F20"/>
                </a:solidFill>
                <a:latin typeface="Arial Black"/>
                <a:cs typeface="Arial Black"/>
              </a:rPr>
              <a:t>з</a:t>
            </a:r>
            <a:r>
              <a:rPr dirty="0" sz="2400" spc="-155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2400" spc="-75">
                <a:solidFill>
                  <a:srgbClr val="231F20"/>
                </a:solidFill>
                <a:latin typeface="Arial Black"/>
                <a:cs typeface="Arial Black"/>
              </a:rPr>
              <a:t>д</a:t>
            </a:r>
            <a:r>
              <a:rPr dirty="0" sz="2400" spc="-150">
                <a:solidFill>
                  <a:srgbClr val="231F20"/>
                </a:solidFill>
                <a:latin typeface="Arial Black"/>
                <a:cs typeface="Arial Black"/>
              </a:rPr>
              <a:t>ж</a:t>
            </a:r>
            <a:r>
              <a:rPr dirty="0" sz="2400" spc="-50">
                <a:solidFill>
                  <a:srgbClr val="231F20"/>
                </a:solidFill>
                <a:latin typeface="Arial Black"/>
                <a:cs typeface="Arial Black"/>
              </a:rPr>
              <a:t>ер</a:t>
            </a:r>
            <a:r>
              <a:rPr dirty="0" sz="2400" spc="-75">
                <a:solidFill>
                  <a:srgbClr val="231F20"/>
                </a:solidFill>
                <a:latin typeface="Arial Black"/>
                <a:cs typeface="Arial Black"/>
              </a:rPr>
              <a:t>е</a:t>
            </a:r>
            <a:r>
              <a:rPr dirty="0" sz="2400" spc="-180">
                <a:solidFill>
                  <a:srgbClr val="231F20"/>
                </a:solidFill>
                <a:latin typeface="Arial Black"/>
                <a:cs typeface="Arial Black"/>
              </a:rPr>
              <a:t>л</a:t>
            </a:r>
            <a:r>
              <a:rPr dirty="0" sz="2400" spc="-155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2400" spc="-75">
                <a:solidFill>
                  <a:srgbClr val="231F20"/>
                </a:solidFill>
                <a:latin typeface="Arial Black"/>
                <a:cs typeface="Arial Black"/>
              </a:rPr>
              <a:t>іншим</a:t>
            </a:r>
            <a:r>
              <a:rPr dirty="0" sz="2400" spc="-155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2400" spc="-155">
                <a:solidFill>
                  <a:srgbClr val="231F20"/>
                </a:solidFill>
                <a:latin typeface="Arial Black"/>
                <a:cs typeface="Arial Black"/>
              </a:rPr>
              <a:t>к</a:t>
            </a:r>
            <a:r>
              <a:rPr dirty="0" sz="2400" spc="-75">
                <a:solidFill>
                  <a:srgbClr val="231F20"/>
                </a:solidFill>
                <a:latin typeface="Arial Black"/>
                <a:cs typeface="Arial Black"/>
              </a:rPr>
              <a:t>о</a:t>
            </a:r>
            <a:r>
              <a:rPr dirty="0" sz="2400" spc="-105">
                <a:solidFill>
                  <a:srgbClr val="231F20"/>
                </a:solidFill>
                <a:latin typeface="Arial Black"/>
                <a:cs typeface="Arial Black"/>
              </a:rPr>
              <a:t>льором;</a:t>
            </a:r>
            <a:endParaRPr sz="2400">
              <a:latin typeface="Arial Black"/>
              <a:cs typeface="Arial Black"/>
            </a:endParaRPr>
          </a:p>
          <a:p>
            <a:pPr marL="372110" marR="1952625">
              <a:lnSpc>
                <a:spcPct val="104200"/>
              </a:lnSpc>
              <a:spcBef>
                <a:spcPts val="2265"/>
              </a:spcBef>
            </a:pPr>
            <a:r>
              <a:rPr dirty="0" sz="2400" spc="-70">
                <a:solidFill>
                  <a:srgbClr val="231F20"/>
                </a:solidFill>
                <a:latin typeface="Arial Black"/>
                <a:cs typeface="Arial Black"/>
              </a:rPr>
              <a:t>підкре</a:t>
            </a:r>
            <a:r>
              <a:rPr dirty="0" sz="2400" spc="-114">
                <a:solidFill>
                  <a:srgbClr val="231F20"/>
                </a:solidFill>
                <a:latin typeface="Arial Black"/>
                <a:cs typeface="Arial Black"/>
              </a:rPr>
              <a:t>с</a:t>
            </a:r>
            <a:r>
              <a:rPr dirty="0" sz="2400" spc="-105">
                <a:solidFill>
                  <a:srgbClr val="231F20"/>
                </a:solidFill>
                <a:latin typeface="Arial Black"/>
                <a:cs typeface="Arial Black"/>
              </a:rPr>
              <a:t>ли</a:t>
            </a:r>
            <a:r>
              <a:rPr dirty="0" sz="2400" spc="-155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2400" spc="-275">
                <a:solidFill>
                  <a:srgbClr val="231F20"/>
                </a:solidFill>
                <a:latin typeface="Arial Black"/>
                <a:cs typeface="Arial Black"/>
              </a:rPr>
              <a:t>с</a:t>
            </a:r>
            <a:r>
              <a:rPr dirty="0" sz="2400" spc="-140">
                <a:solidFill>
                  <a:srgbClr val="231F20"/>
                </a:solidFill>
                <a:latin typeface="Arial Black"/>
                <a:cs typeface="Arial Black"/>
              </a:rPr>
              <a:t>лова,</a:t>
            </a:r>
            <a:r>
              <a:rPr dirty="0" sz="2400" spc="-155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2400" spc="-85">
                <a:solidFill>
                  <a:srgbClr val="231F20"/>
                </a:solidFill>
                <a:latin typeface="Arial Black"/>
                <a:cs typeface="Arial Black"/>
              </a:rPr>
              <a:t>які</a:t>
            </a:r>
            <a:r>
              <a:rPr dirty="0" sz="2400" spc="-155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2400" spc="-135">
                <a:solidFill>
                  <a:srgbClr val="231F20"/>
                </a:solidFill>
                <a:latin typeface="Arial Black"/>
                <a:cs typeface="Arial Black"/>
              </a:rPr>
              <a:t>сигнал</a:t>
            </a:r>
            <a:r>
              <a:rPr dirty="0" sz="2400" spc="-95">
                <a:solidFill>
                  <a:srgbClr val="231F20"/>
                </a:solidFill>
                <a:latin typeface="Arial Black"/>
                <a:cs typeface="Arial Black"/>
              </a:rPr>
              <a:t>і</a:t>
            </a:r>
            <a:r>
              <a:rPr dirty="0" sz="2400" spc="-190">
                <a:solidFill>
                  <a:srgbClr val="231F20"/>
                </a:solidFill>
                <a:latin typeface="Arial Black"/>
                <a:cs typeface="Arial Black"/>
              </a:rPr>
              <a:t>зу</a:t>
            </a:r>
            <a:r>
              <a:rPr dirty="0" sz="2400" spc="-335">
                <a:solidFill>
                  <a:srgbClr val="231F20"/>
                </a:solidFill>
                <a:latin typeface="Arial Black"/>
                <a:cs typeface="Arial Black"/>
              </a:rPr>
              <a:t>ю</a:t>
            </a:r>
            <a:r>
              <a:rPr dirty="0" sz="2400" spc="-75">
                <a:solidFill>
                  <a:srgbClr val="231F20"/>
                </a:solidFill>
                <a:latin typeface="Arial Black"/>
                <a:cs typeface="Arial Black"/>
              </a:rPr>
              <a:t>ть</a:t>
            </a:r>
            <a:r>
              <a:rPr dirty="0" sz="2400" spc="-155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2400">
                <a:solidFill>
                  <a:srgbClr val="231F20"/>
                </a:solidFill>
                <a:latin typeface="Arial Black"/>
                <a:cs typeface="Arial Black"/>
              </a:rPr>
              <a:t>про  </a:t>
            </a:r>
            <a:r>
              <a:rPr dirty="0" sz="2400" spc="-50">
                <a:solidFill>
                  <a:srgbClr val="231F20"/>
                </a:solidFill>
                <a:latin typeface="Arial Black"/>
                <a:cs typeface="Arial Black"/>
              </a:rPr>
              <a:t>ви</a:t>
            </a:r>
            <a:r>
              <a:rPr dirty="0" sz="2400" spc="-90">
                <a:solidFill>
                  <a:srgbClr val="231F20"/>
                </a:solidFill>
                <a:latin typeface="Arial Black"/>
                <a:cs typeface="Arial Black"/>
              </a:rPr>
              <a:t>к</a:t>
            </a:r>
            <a:r>
              <a:rPr dirty="0" sz="2400" spc="-70">
                <a:solidFill>
                  <a:srgbClr val="231F20"/>
                </a:solidFill>
                <a:latin typeface="Arial Black"/>
                <a:cs typeface="Arial Black"/>
              </a:rPr>
              <a:t>ори</a:t>
            </a:r>
            <a:r>
              <a:rPr dirty="0" sz="2400" spc="-90">
                <a:solidFill>
                  <a:srgbClr val="231F20"/>
                </a:solidFill>
                <a:latin typeface="Arial Black"/>
                <a:cs typeface="Arial Black"/>
              </a:rPr>
              <a:t>с</a:t>
            </a:r>
            <a:r>
              <a:rPr dirty="0" sz="2400" spc="-85">
                <a:solidFill>
                  <a:srgbClr val="231F20"/>
                </a:solidFill>
                <a:latin typeface="Arial Black"/>
                <a:cs typeface="Arial Black"/>
              </a:rPr>
              <a:t>тання</a:t>
            </a:r>
            <a:r>
              <a:rPr dirty="0" sz="2400" spc="-155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2400" spc="-75">
                <a:solidFill>
                  <a:srgbClr val="231F20"/>
                </a:solidFill>
                <a:latin typeface="Arial Black"/>
                <a:cs typeface="Arial Black"/>
              </a:rPr>
              <a:t>думок</a:t>
            </a:r>
            <a:r>
              <a:rPr dirty="0" sz="2400" spc="-155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2400" spc="-110">
                <a:solidFill>
                  <a:srgbClr val="231F20"/>
                </a:solidFill>
                <a:latin typeface="Arial Black"/>
                <a:cs typeface="Arial Black"/>
              </a:rPr>
              <a:t>інших</a:t>
            </a:r>
            <a:r>
              <a:rPr dirty="0" sz="2400" spc="-155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2400" spc="-180">
                <a:solidFill>
                  <a:srgbClr val="231F20"/>
                </a:solidFill>
                <a:latin typeface="Arial Black"/>
                <a:cs typeface="Arial Black"/>
              </a:rPr>
              <a:t>л</a:t>
            </a:r>
            <a:r>
              <a:rPr dirty="0" sz="2400" spc="-260">
                <a:solidFill>
                  <a:srgbClr val="231F20"/>
                </a:solidFill>
                <a:latin typeface="Arial Black"/>
                <a:cs typeface="Arial Black"/>
              </a:rPr>
              <a:t>ю</a:t>
            </a:r>
            <a:r>
              <a:rPr dirty="0" sz="2400" spc="-95">
                <a:solidFill>
                  <a:srgbClr val="231F20"/>
                </a:solidFill>
                <a:latin typeface="Arial Black"/>
                <a:cs typeface="Arial Black"/>
              </a:rPr>
              <a:t>дей;</a:t>
            </a:r>
            <a:endParaRPr sz="2400">
              <a:latin typeface="Arial Black"/>
              <a:cs typeface="Arial Black"/>
            </a:endParaRPr>
          </a:p>
          <a:p>
            <a:pPr marL="372110" marR="549275">
              <a:lnSpc>
                <a:spcPct val="104200"/>
              </a:lnSpc>
              <a:spcBef>
                <a:spcPts val="2270"/>
              </a:spcBef>
            </a:pPr>
            <a:r>
              <a:rPr dirty="0" sz="2400" spc="-95">
                <a:solidFill>
                  <a:srgbClr val="231F20"/>
                </a:solidFill>
                <a:latin typeface="Arial Black"/>
                <a:cs typeface="Arial Black"/>
              </a:rPr>
              <a:t>подумай,</a:t>
            </a:r>
            <a:r>
              <a:rPr dirty="0" sz="2400" spc="-150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2400" spc="-105">
                <a:solidFill>
                  <a:srgbClr val="231F20"/>
                </a:solidFill>
                <a:latin typeface="Arial Black"/>
                <a:cs typeface="Arial Black"/>
              </a:rPr>
              <a:t>яку</a:t>
            </a:r>
            <a:r>
              <a:rPr dirty="0" sz="2400" spc="-145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2400" spc="-125">
                <a:solidFill>
                  <a:srgbClr val="231F20"/>
                </a:solidFill>
                <a:latin typeface="Arial Black"/>
                <a:cs typeface="Arial Black"/>
              </a:rPr>
              <a:t>план-схему</a:t>
            </a:r>
            <a:r>
              <a:rPr dirty="0" sz="2400" spc="-145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2400" spc="-80">
                <a:solidFill>
                  <a:srgbClr val="231F20"/>
                </a:solidFill>
                <a:latin typeface="Arial Black"/>
                <a:cs typeface="Arial Black"/>
              </a:rPr>
              <a:t>використано</a:t>
            </a:r>
            <a:r>
              <a:rPr dirty="0" sz="2400" spc="-145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2400" spc="-70">
                <a:solidFill>
                  <a:srgbClr val="231F20"/>
                </a:solidFill>
                <a:latin typeface="Arial Black"/>
                <a:cs typeface="Arial Black"/>
              </a:rPr>
              <a:t>для</a:t>
            </a:r>
            <a:r>
              <a:rPr dirty="0" sz="2400" spc="-145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2400" spc="-175">
                <a:solidFill>
                  <a:srgbClr val="231F20"/>
                </a:solidFill>
                <a:latin typeface="Arial Black"/>
                <a:cs typeface="Arial Black"/>
              </a:rPr>
              <a:t>есе. </a:t>
            </a:r>
            <a:r>
              <a:rPr dirty="0" sz="2400" spc="-790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2400" spc="-100">
                <a:solidFill>
                  <a:srgbClr val="231F20"/>
                </a:solidFill>
                <a:latin typeface="Arial Black"/>
                <a:cs typeface="Arial Black"/>
              </a:rPr>
              <a:t>Чи</a:t>
            </a:r>
            <a:r>
              <a:rPr dirty="0" sz="2400" spc="-155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2400" spc="-95">
                <a:solidFill>
                  <a:srgbClr val="231F20"/>
                </a:solidFill>
                <a:latin typeface="Arial Black"/>
                <a:cs typeface="Arial Black"/>
              </a:rPr>
              <a:t>допомагає</a:t>
            </a:r>
            <a:r>
              <a:rPr dirty="0" sz="2400" spc="-155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2400" spc="-85">
                <a:solidFill>
                  <a:srgbClr val="231F20"/>
                </a:solidFill>
                <a:latin typeface="Arial Black"/>
                <a:cs typeface="Arial Black"/>
              </a:rPr>
              <a:t>вона</a:t>
            </a:r>
            <a:r>
              <a:rPr dirty="0" sz="2400" spc="-155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2400" spc="-10">
                <a:solidFill>
                  <a:srgbClr val="231F20"/>
                </a:solidFill>
                <a:latin typeface="Arial Black"/>
                <a:cs typeface="Arial Black"/>
              </a:rPr>
              <a:t>р</a:t>
            </a:r>
            <a:r>
              <a:rPr dirty="0" sz="2400" spc="-25">
                <a:solidFill>
                  <a:srgbClr val="231F20"/>
                </a:solidFill>
                <a:latin typeface="Arial Black"/>
                <a:cs typeface="Arial Black"/>
              </a:rPr>
              <a:t>о</a:t>
            </a:r>
            <a:r>
              <a:rPr dirty="0" sz="2400" spc="-80">
                <a:solidFill>
                  <a:srgbClr val="231F20"/>
                </a:solidFill>
                <a:latin typeface="Arial Black"/>
                <a:cs typeface="Arial Black"/>
              </a:rPr>
              <a:t>зкрити</a:t>
            </a:r>
            <a:r>
              <a:rPr dirty="0" sz="2400" spc="-155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2400" spc="-195">
                <a:solidFill>
                  <a:srgbClr val="231F20"/>
                </a:solidFill>
                <a:latin typeface="Arial Black"/>
                <a:cs typeface="Arial Black"/>
              </a:rPr>
              <a:t>змі</a:t>
            </a:r>
            <a:r>
              <a:rPr dirty="0" sz="2400" spc="-229">
                <a:solidFill>
                  <a:srgbClr val="231F20"/>
                </a:solidFill>
                <a:latin typeface="Arial Black"/>
                <a:cs typeface="Arial Black"/>
              </a:rPr>
              <a:t>с</a:t>
            </a:r>
            <a:r>
              <a:rPr dirty="0" sz="2400" spc="-40">
                <a:solidFill>
                  <a:srgbClr val="231F20"/>
                </a:solidFill>
                <a:latin typeface="Arial Black"/>
                <a:cs typeface="Arial Black"/>
              </a:rPr>
              <a:t>т</a:t>
            </a:r>
            <a:r>
              <a:rPr dirty="0" sz="2400" spc="-155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2400" spc="-100">
                <a:solidFill>
                  <a:srgbClr val="231F20"/>
                </a:solidFill>
                <a:latin typeface="Arial Black"/>
                <a:cs typeface="Arial Black"/>
              </a:rPr>
              <a:t>т</a:t>
            </a:r>
            <a:r>
              <a:rPr dirty="0" sz="2400" spc="-125">
                <a:solidFill>
                  <a:srgbClr val="231F20"/>
                </a:solidFill>
                <a:latin typeface="Arial Black"/>
                <a:cs typeface="Arial Black"/>
              </a:rPr>
              <a:t>е</a:t>
            </a:r>
            <a:r>
              <a:rPr dirty="0" sz="2400" spc="-175">
                <a:solidFill>
                  <a:srgbClr val="231F20"/>
                </a:solidFill>
                <a:latin typeface="Arial Black"/>
                <a:cs typeface="Arial Black"/>
              </a:rPr>
              <a:t>з</a:t>
            </a:r>
            <a:r>
              <a:rPr dirty="0" sz="2400" spc="-150">
                <a:solidFill>
                  <a:srgbClr val="231F20"/>
                </a:solidFill>
                <a:latin typeface="Arial Black"/>
                <a:cs typeface="Arial Black"/>
              </a:rPr>
              <a:t>и</a:t>
            </a:r>
            <a:r>
              <a:rPr dirty="0" sz="2400" spc="-95">
                <a:solidFill>
                  <a:srgbClr val="231F20"/>
                </a:solidFill>
                <a:latin typeface="Arial Black"/>
                <a:cs typeface="Arial Black"/>
              </a:rPr>
              <a:t>?</a:t>
            </a:r>
            <a:endParaRPr sz="2400">
              <a:latin typeface="Arial Black"/>
              <a:cs typeface="Arial Black"/>
            </a:endParaRPr>
          </a:p>
        </p:txBody>
      </p:sp>
      <p:grpSp>
        <p:nvGrpSpPr>
          <p:cNvPr id="8" name="object 8"/>
          <p:cNvGrpSpPr/>
          <p:nvPr/>
        </p:nvGrpSpPr>
        <p:grpSpPr>
          <a:xfrm>
            <a:off x="0" y="6615010"/>
            <a:ext cx="10692130" cy="588645"/>
            <a:chOff x="0" y="6615010"/>
            <a:chExt cx="10692130" cy="588645"/>
          </a:xfrm>
        </p:grpSpPr>
        <p:sp>
          <p:nvSpPr>
            <p:cNvPr id="9" name="object 9"/>
            <p:cNvSpPr/>
            <p:nvPr/>
          </p:nvSpPr>
          <p:spPr>
            <a:xfrm>
              <a:off x="0" y="6615010"/>
              <a:ext cx="1058545" cy="588645"/>
            </a:xfrm>
            <a:custGeom>
              <a:avLst/>
              <a:gdLst/>
              <a:ahLst/>
              <a:cxnLst/>
              <a:rect l="l" t="t" r="r" b="b"/>
              <a:pathLst>
                <a:path w="1058545" h="588645">
                  <a:moveTo>
                    <a:pt x="1058392" y="0"/>
                  </a:moveTo>
                  <a:lnTo>
                    <a:pt x="0" y="0"/>
                  </a:lnTo>
                  <a:lnTo>
                    <a:pt x="0" y="588048"/>
                  </a:lnTo>
                  <a:lnTo>
                    <a:pt x="1058392" y="588048"/>
                  </a:lnTo>
                  <a:lnTo>
                    <a:pt x="1058392" y="0"/>
                  </a:lnTo>
                  <a:close/>
                </a:path>
              </a:pathLst>
            </a:custGeom>
            <a:solidFill>
              <a:srgbClr val="61578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0" name="object 10"/>
            <p:cNvSpPr/>
            <p:nvPr/>
          </p:nvSpPr>
          <p:spPr>
            <a:xfrm>
              <a:off x="1058405" y="6615010"/>
              <a:ext cx="9634220" cy="588645"/>
            </a:xfrm>
            <a:custGeom>
              <a:avLst/>
              <a:gdLst/>
              <a:ahLst/>
              <a:cxnLst/>
              <a:rect l="l" t="t" r="r" b="b"/>
              <a:pathLst>
                <a:path w="9634220" h="588645">
                  <a:moveTo>
                    <a:pt x="9633598" y="543052"/>
                  </a:moveTo>
                  <a:lnTo>
                    <a:pt x="0" y="543052"/>
                  </a:lnTo>
                  <a:lnTo>
                    <a:pt x="0" y="588048"/>
                  </a:lnTo>
                  <a:lnTo>
                    <a:pt x="9633598" y="588048"/>
                  </a:lnTo>
                  <a:lnTo>
                    <a:pt x="9633598" y="543052"/>
                  </a:lnTo>
                  <a:close/>
                </a:path>
                <a:path w="9634220" h="588645">
                  <a:moveTo>
                    <a:pt x="9633598" y="0"/>
                  </a:moveTo>
                  <a:lnTo>
                    <a:pt x="0" y="0"/>
                  </a:lnTo>
                  <a:lnTo>
                    <a:pt x="0" y="44996"/>
                  </a:lnTo>
                  <a:lnTo>
                    <a:pt x="9633598" y="44996"/>
                  </a:lnTo>
                  <a:lnTo>
                    <a:pt x="9633598" y="0"/>
                  </a:lnTo>
                  <a:close/>
                </a:path>
              </a:pathLst>
            </a:custGeom>
            <a:solidFill>
              <a:srgbClr val="42BB93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11" name="object 11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8745143" y="6722391"/>
              <a:ext cx="758761" cy="317573"/>
            </a:xfrm>
            <a:prstGeom prst="rect">
              <a:avLst/>
            </a:prstGeom>
          </p:spPr>
        </p:pic>
        <p:pic>
          <p:nvPicPr>
            <p:cNvPr id="12" name="object 12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775447" y="6725246"/>
              <a:ext cx="732920" cy="384340"/>
            </a:xfrm>
            <a:prstGeom prst="rect">
              <a:avLst/>
            </a:prstGeom>
          </p:spPr>
        </p:pic>
        <p:pic>
          <p:nvPicPr>
            <p:cNvPr id="13" name="object 13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9597593" y="6674802"/>
              <a:ext cx="575487" cy="505028"/>
            </a:xfrm>
            <a:prstGeom prst="rect">
              <a:avLst/>
            </a:prstGeom>
          </p:spPr>
        </p:pic>
      </p:grpSp>
      <p:sp>
        <p:nvSpPr>
          <p:cNvPr id="14" name="object 1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4445" rIns="0" bIns="0" rtlCol="0" vert="horz">
            <a:spAutoFit/>
          </a:bodyPr>
          <a:lstStyle/>
          <a:p>
            <a:pPr marL="50165">
              <a:lnSpc>
                <a:spcPct val="100000"/>
              </a:lnSpc>
              <a:spcBef>
                <a:spcPts val="35"/>
              </a:spcBef>
            </a:pPr>
            <a:fld id="{81D60167-4931-47E6-BA6A-407CBD079E47}" type="slidenum">
              <a:rPr dirty="0" spc="-80"/>
              <a:t>32</a:t>
            </a:fld>
          </a:p>
        </p:txBody>
      </p:sp>
      <p:sp>
        <p:nvSpPr>
          <p:cNvPr id="15" name="object 15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2349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85"/>
              </a:spcBef>
            </a:pPr>
            <a:r>
              <a:rPr dirty="0" spc="140"/>
              <a:t>М</a:t>
            </a:r>
            <a:r>
              <a:rPr dirty="0" spc="90"/>
              <a:t>о</a:t>
            </a:r>
            <a:r>
              <a:rPr dirty="0" spc="15"/>
              <a:t>д</a:t>
            </a:r>
            <a:r>
              <a:rPr dirty="0" spc="-30"/>
              <a:t>у</a:t>
            </a:r>
            <a:r>
              <a:rPr dirty="0" spc="15"/>
              <a:t>ль</a:t>
            </a:r>
            <a:r>
              <a:rPr dirty="0" spc="-135"/>
              <a:t> </a:t>
            </a:r>
            <a:r>
              <a:rPr dirty="0" spc="-100"/>
              <a:t>5</a:t>
            </a:r>
          </a:p>
        </p:txBody>
      </p:sp>
      <p:sp>
        <p:nvSpPr>
          <p:cNvPr id="16" name="object 16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571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45"/>
              </a:spcBef>
            </a:pPr>
            <a:r>
              <a:rPr dirty="0" spc="40"/>
              <a:t>Національний</a:t>
            </a:r>
            <a:r>
              <a:rPr dirty="0" spc="-45"/>
              <a:t> </a:t>
            </a:r>
            <a:r>
              <a:rPr dirty="0" spc="10"/>
              <a:t>проєкт:</a:t>
            </a:r>
            <a:r>
              <a:rPr dirty="0" spc="-45"/>
              <a:t> </a:t>
            </a:r>
            <a:r>
              <a:rPr dirty="0" spc="60"/>
              <a:t>пишемо</a:t>
            </a:r>
            <a:r>
              <a:rPr dirty="0" spc="-40"/>
              <a:t> </a:t>
            </a:r>
            <a:r>
              <a:rPr dirty="0" spc="65"/>
              <a:t>есе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27300" y="1219390"/>
            <a:ext cx="6439535" cy="55880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500" spc="-285"/>
              <a:t>Час</a:t>
            </a:r>
            <a:r>
              <a:rPr dirty="0" sz="3500" spc="-229"/>
              <a:t> </a:t>
            </a:r>
            <a:r>
              <a:rPr dirty="0" sz="3500" spc="-120"/>
              <a:t>писати</a:t>
            </a:r>
            <a:r>
              <a:rPr dirty="0" sz="3500" spc="-229"/>
              <a:t> </a:t>
            </a:r>
            <a:r>
              <a:rPr dirty="0" sz="3500" spc="35"/>
              <a:t>д</a:t>
            </a:r>
            <a:r>
              <a:rPr dirty="0" sz="3500" spc="-15"/>
              <a:t>р</a:t>
            </a:r>
            <a:r>
              <a:rPr dirty="0" sz="3500" spc="-114"/>
              <a:t>у</a:t>
            </a:r>
            <a:r>
              <a:rPr dirty="0" sz="3500" spc="-85"/>
              <a:t>г</a:t>
            </a:r>
            <a:r>
              <a:rPr dirty="0" sz="3500" spc="-140"/>
              <a:t>у</a:t>
            </a:r>
            <a:r>
              <a:rPr dirty="0" sz="3500" spc="-229"/>
              <a:t> </a:t>
            </a:r>
            <a:r>
              <a:rPr dirty="0" sz="3500" spc="-100"/>
              <a:t>черн</a:t>
            </a:r>
            <a:r>
              <a:rPr dirty="0" sz="3500" spc="-180"/>
              <a:t>е</a:t>
            </a:r>
            <a:r>
              <a:rPr dirty="0" sz="3500" spc="-55"/>
              <a:t>т</a:t>
            </a:r>
            <a:r>
              <a:rPr dirty="0" sz="3500" spc="-260"/>
              <a:t>к</a:t>
            </a:r>
            <a:r>
              <a:rPr dirty="0" sz="3500" spc="-260"/>
              <a:t>у</a:t>
            </a:r>
            <a:r>
              <a:rPr dirty="0" sz="3500" spc="-375"/>
              <a:t>.</a:t>
            </a:r>
            <a:endParaRPr sz="3500"/>
          </a:p>
        </p:txBody>
      </p:sp>
      <p:sp>
        <p:nvSpPr>
          <p:cNvPr id="3" name="object 3"/>
          <p:cNvSpPr txBox="1"/>
          <p:nvPr/>
        </p:nvSpPr>
        <p:spPr>
          <a:xfrm>
            <a:off x="527300" y="2599588"/>
            <a:ext cx="6508750" cy="320929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69215">
              <a:lnSpc>
                <a:spcPct val="105600"/>
              </a:lnSpc>
              <a:spcBef>
                <a:spcPts val="95"/>
              </a:spcBef>
            </a:pPr>
            <a:r>
              <a:rPr dirty="0" sz="3000" spc="-140">
                <a:solidFill>
                  <a:srgbClr val="231F20"/>
                </a:solidFill>
                <a:latin typeface="Arial Black"/>
                <a:cs typeface="Arial Black"/>
              </a:rPr>
              <a:t>Як</a:t>
            </a:r>
            <a:r>
              <a:rPr dirty="0" sz="3000" spc="-195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3000" spc="-100">
                <a:solidFill>
                  <a:srgbClr val="231F20"/>
                </a:solidFill>
                <a:latin typeface="Arial Black"/>
                <a:cs typeface="Arial Black"/>
              </a:rPr>
              <a:t>звор</a:t>
            </a:r>
            <a:r>
              <a:rPr dirty="0" sz="3000" spc="-170">
                <a:solidFill>
                  <a:srgbClr val="231F20"/>
                </a:solidFill>
                <a:latin typeface="Arial Black"/>
                <a:cs typeface="Arial Black"/>
              </a:rPr>
              <a:t>о</a:t>
            </a:r>
            <a:r>
              <a:rPr dirty="0" sz="3000" spc="-55">
                <a:solidFill>
                  <a:srgbClr val="231F20"/>
                </a:solidFill>
                <a:latin typeface="Arial Black"/>
                <a:cs typeface="Arial Black"/>
              </a:rPr>
              <a:t>тний</a:t>
            </a:r>
            <a:r>
              <a:rPr dirty="0" sz="3000" spc="-195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3000" spc="-145">
                <a:solidFill>
                  <a:srgbClr val="231F20"/>
                </a:solidFill>
                <a:latin typeface="Arial Black"/>
                <a:cs typeface="Arial Black"/>
              </a:rPr>
              <a:t>зв’</a:t>
            </a:r>
            <a:r>
              <a:rPr dirty="0" sz="3000" spc="-200">
                <a:solidFill>
                  <a:srgbClr val="231F20"/>
                </a:solidFill>
                <a:latin typeface="Arial Black"/>
                <a:cs typeface="Arial Black"/>
              </a:rPr>
              <a:t>я</a:t>
            </a:r>
            <a:r>
              <a:rPr dirty="0" sz="3000" spc="-165">
                <a:solidFill>
                  <a:srgbClr val="231F20"/>
                </a:solidFill>
                <a:latin typeface="Arial Black"/>
                <a:cs typeface="Arial Black"/>
              </a:rPr>
              <a:t>зок  </a:t>
            </a:r>
            <a:r>
              <a:rPr dirty="0" sz="3000" spc="-95">
                <a:solidFill>
                  <a:srgbClr val="231F20"/>
                </a:solidFill>
                <a:latin typeface="Arial Black"/>
                <a:cs typeface="Arial Black"/>
              </a:rPr>
              <a:t>о</a:t>
            </a:r>
            <a:r>
              <a:rPr dirty="0" sz="3000" spc="-135">
                <a:solidFill>
                  <a:srgbClr val="231F20"/>
                </a:solidFill>
                <a:latin typeface="Arial Black"/>
                <a:cs typeface="Arial Black"/>
              </a:rPr>
              <a:t>днокласни</a:t>
            </a:r>
            <a:r>
              <a:rPr dirty="0" sz="3000" spc="-160">
                <a:solidFill>
                  <a:srgbClr val="231F20"/>
                </a:solidFill>
                <a:latin typeface="Arial Black"/>
                <a:cs typeface="Arial Black"/>
              </a:rPr>
              <a:t>к</a:t>
            </a:r>
            <a:r>
              <a:rPr dirty="0" sz="3000" spc="-235">
                <a:solidFill>
                  <a:srgbClr val="231F20"/>
                </a:solidFill>
                <a:latin typeface="Arial Black"/>
                <a:cs typeface="Arial Black"/>
              </a:rPr>
              <a:t>а</a:t>
            </a:r>
            <a:r>
              <a:rPr dirty="0" sz="3000" spc="-195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3000" spc="220">
                <a:solidFill>
                  <a:srgbClr val="231F20"/>
                </a:solidFill>
                <a:latin typeface="Arial Black"/>
                <a:cs typeface="Arial Black"/>
              </a:rPr>
              <a:t>/</a:t>
            </a:r>
            <a:r>
              <a:rPr dirty="0" sz="3000" spc="-195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3000" spc="-95">
                <a:solidFill>
                  <a:srgbClr val="231F20"/>
                </a:solidFill>
                <a:latin typeface="Arial Black"/>
                <a:cs typeface="Arial Black"/>
              </a:rPr>
              <a:t>о</a:t>
            </a:r>
            <a:r>
              <a:rPr dirty="0" sz="3000" spc="-114">
                <a:solidFill>
                  <a:srgbClr val="231F20"/>
                </a:solidFill>
                <a:latin typeface="Arial Black"/>
                <a:cs typeface="Arial Black"/>
              </a:rPr>
              <a:t>днокласниці  </a:t>
            </a:r>
            <a:r>
              <a:rPr dirty="0" sz="3000" spc="-70">
                <a:solidFill>
                  <a:srgbClr val="231F20"/>
                </a:solidFill>
                <a:latin typeface="Arial Black"/>
                <a:cs typeface="Arial Black"/>
              </a:rPr>
              <a:t>допоміг</a:t>
            </a:r>
            <a:r>
              <a:rPr dirty="0" sz="3000" spc="-195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3000" spc="-25">
                <a:solidFill>
                  <a:srgbClr val="231F20"/>
                </a:solidFill>
                <a:latin typeface="Arial Black"/>
                <a:cs typeface="Arial Black"/>
              </a:rPr>
              <a:t>по</a:t>
            </a:r>
            <a:r>
              <a:rPr dirty="0" sz="3000" spc="-165">
                <a:solidFill>
                  <a:srgbClr val="231F20"/>
                </a:solidFill>
                <a:latin typeface="Arial Black"/>
                <a:cs typeface="Arial Black"/>
              </a:rPr>
              <a:t>г</a:t>
            </a:r>
            <a:r>
              <a:rPr dirty="0" sz="3000" spc="-125">
                <a:solidFill>
                  <a:srgbClr val="231F20"/>
                </a:solidFill>
                <a:latin typeface="Arial Black"/>
                <a:cs typeface="Arial Black"/>
              </a:rPr>
              <a:t>лян</a:t>
            </a:r>
            <a:r>
              <a:rPr dirty="0" sz="3000" spc="-105">
                <a:solidFill>
                  <a:srgbClr val="231F20"/>
                </a:solidFill>
                <a:latin typeface="Arial Black"/>
                <a:cs typeface="Arial Black"/>
              </a:rPr>
              <a:t>у</a:t>
            </a:r>
            <a:r>
              <a:rPr dirty="0" sz="3000" spc="-45">
                <a:solidFill>
                  <a:srgbClr val="231F20"/>
                </a:solidFill>
                <a:latin typeface="Arial Black"/>
                <a:cs typeface="Arial Black"/>
              </a:rPr>
              <a:t>ти</a:t>
            </a:r>
            <a:r>
              <a:rPr dirty="0" sz="3000" spc="-195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3000" spc="-165">
                <a:solidFill>
                  <a:srgbClr val="231F20"/>
                </a:solidFill>
                <a:latin typeface="Arial Black"/>
                <a:cs typeface="Arial Black"/>
              </a:rPr>
              <a:t>на</a:t>
            </a:r>
            <a:r>
              <a:rPr dirty="0" sz="3000" spc="-195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3000" spc="-125">
                <a:solidFill>
                  <a:srgbClr val="231F20"/>
                </a:solidFill>
                <a:latin typeface="Arial Black"/>
                <a:cs typeface="Arial Black"/>
              </a:rPr>
              <a:t>написане  </a:t>
            </a:r>
            <a:r>
              <a:rPr dirty="0" sz="3000" spc="-114">
                <a:solidFill>
                  <a:srgbClr val="231F20"/>
                </a:solidFill>
                <a:latin typeface="Arial Black"/>
                <a:cs typeface="Arial Black"/>
              </a:rPr>
              <a:t>т</a:t>
            </a:r>
            <a:r>
              <a:rPr dirty="0" sz="3000" spc="-120">
                <a:solidFill>
                  <a:srgbClr val="231F20"/>
                </a:solidFill>
                <a:latin typeface="Arial Black"/>
                <a:cs typeface="Arial Black"/>
              </a:rPr>
              <a:t>обою</a:t>
            </a:r>
            <a:r>
              <a:rPr dirty="0" sz="3000" spc="-195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3000" spc="-40">
                <a:solidFill>
                  <a:srgbClr val="231F20"/>
                </a:solidFill>
                <a:latin typeface="Arial Black"/>
                <a:cs typeface="Arial Black"/>
              </a:rPr>
              <a:t>під</a:t>
            </a:r>
            <a:r>
              <a:rPr dirty="0" sz="3000" spc="-195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3000" spc="-95">
                <a:solidFill>
                  <a:srgbClr val="231F20"/>
                </a:solidFill>
                <a:latin typeface="Arial Black"/>
                <a:cs typeface="Arial Black"/>
              </a:rPr>
              <a:t>іншим</a:t>
            </a:r>
            <a:r>
              <a:rPr dirty="0" sz="3000" spc="-195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3000" spc="-229">
                <a:solidFill>
                  <a:srgbClr val="231F20"/>
                </a:solidFill>
                <a:latin typeface="Arial Black"/>
                <a:cs typeface="Arial Black"/>
              </a:rPr>
              <a:t>к</a:t>
            </a:r>
            <a:r>
              <a:rPr dirty="0" sz="3000" spc="-114">
                <a:solidFill>
                  <a:srgbClr val="231F20"/>
                </a:solidFill>
                <a:latin typeface="Arial Black"/>
                <a:cs typeface="Arial Black"/>
              </a:rPr>
              <a:t>у</a:t>
            </a:r>
            <a:r>
              <a:rPr dirty="0" sz="3000" spc="-114">
                <a:solidFill>
                  <a:srgbClr val="231F20"/>
                </a:solidFill>
                <a:latin typeface="Arial Black"/>
                <a:cs typeface="Arial Black"/>
              </a:rPr>
              <a:t>т</a:t>
            </a:r>
            <a:r>
              <a:rPr dirty="0" sz="3000" spc="-100">
                <a:solidFill>
                  <a:srgbClr val="231F20"/>
                </a:solidFill>
                <a:latin typeface="Arial Black"/>
                <a:cs typeface="Arial Black"/>
              </a:rPr>
              <a:t>о</a:t>
            </a:r>
            <a:r>
              <a:rPr dirty="0" sz="3000" spc="-85">
                <a:solidFill>
                  <a:srgbClr val="231F20"/>
                </a:solidFill>
                <a:latin typeface="Arial Black"/>
                <a:cs typeface="Arial Black"/>
              </a:rPr>
              <a:t>м</a:t>
            </a:r>
            <a:r>
              <a:rPr dirty="0" sz="3000" spc="-114">
                <a:solidFill>
                  <a:srgbClr val="231F20"/>
                </a:solidFill>
                <a:latin typeface="Arial Black"/>
                <a:cs typeface="Arial Black"/>
              </a:rPr>
              <a:t>?</a:t>
            </a:r>
            <a:endParaRPr sz="3000">
              <a:latin typeface="Arial Black"/>
              <a:cs typeface="Arial Black"/>
            </a:endParaRPr>
          </a:p>
          <a:p>
            <a:pPr marL="12700">
              <a:lnSpc>
                <a:spcPct val="100000"/>
              </a:lnSpc>
              <a:spcBef>
                <a:spcPts val="2470"/>
              </a:spcBef>
            </a:pPr>
            <a:r>
              <a:rPr dirty="0" sz="3000" spc="-170">
                <a:solidFill>
                  <a:srgbClr val="231F20"/>
                </a:solidFill>
                <a:latin typeface="Arial Black"/>
                <a:cs typeface="Arial Black"/>
              </a:rPr>
              <a:t>В</a:t>
            </a:r>
            <a:r>
              <a:rPr dirty="0" sz="3000" spc="-105">
                <a:solidFill>
                  <a:srgbClr val="231F20"/>
                </a:solidFill>
                <a:latin typeface="Arial Black"/>
                <a:cs typeface="Arial Black"/>
              </a:rPr>
              <a:t>і</a:t>
            </a:r>
            <a:r>
              <a:rPr dirty="0" sz="3000" spc="-185">
                <a:solidFill>
                  <a:srgbClr val="231F20"/>
                </a:solidFill>
                <a:latin typeface="Arial Black"/>
                <a:cs typeface="Arial Black"/>
              </a:rPr>
              <a:t>зьми</a:t>
            </a:r>
            <a:r>
              <a:rPr dirty="0" sz="3000" spc="-195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3000" spc="-40">
                <a:solidFill>
                  <a:srgbClr val="231F20"/>
                </a:solidFill>
                <a:latin typeface="Arial Black"/>
                <a:cs typeface="Arial Black"/>
              </a:rPr>
              <a:t>до</a:t>
            </a:r>
            <a:r>
              <a:rPr dirty="0" sz="3000" spc="-195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3000" spc="-95">
                <a:solidFill>
                  <a:srgbClr val="231F20"/>
                </a:solidFill>
                <a:latin typeface="Arial Black"/>
                <a:cs typeface="Arial Black"/>
              </a:rPr>
              <a:t>уваги</a:t>
            </a:r>
            <a:r>
              <a:rPr dirty="0" sz="3000" spc="-195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3000" spc="-190">
                <a:solidFill>
                  <a:srgbClr val="231F20"/>
                </a:solidFill>
                <a:latin typeface="Arial Black"/>
                <a:cs typeface="Arial Black"/>
              </a:rPr>
              <a:t>к</a:t>
            </a:r>
            <a:r>
              <a:rPr dirty="0" sz="3000" spc="-105">
                <a:solidFill>
                  <a:srgbClr val="231F20"/>
                </a:solidFill>
                <a:latin typeface="Arial Black"/>
                <a:cs typeface="Arial Black"/>
              </a:rPr>
              <a:t>оментарі</a:t>
            </a:r>
            <a:endParaRPr sz="3000">
              <a:latin typeface="Arial Black"/>
              <a:cs typeface="Arial Black"/>
            </a:endParaRPr>
          </a:p>
          <a:p>
            <a:pPr marL="12700">
              <a:lnSpc>
                <a:spcPct val="100000"/>
              </a:lnSpc>
              <a:spcBef>
                <a:spcPts val="200"/>
              </a:spcBef>
            </a:pPr>
            <a:r>
              <a:rPr dirty="0" sz="3000" spc="-85">
                <a:solidFill>
                  <a:srgbClr val="231F20"/>
                </a:solidFill>
                <a:latin typeface="Arial Black"/>
                <a:cs typeface="Arial Black"/>
              </a:rPr>
              <a:t>для</a:t>
            </a:r>
            <a:r>
              <a:rPr dirty="0" sz="3000" spc="-195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3000" spc="-125">
                <a:solidFill>
                  <a:srgbClr val="231F20"/>
                </a:solidFill>
                <a:latin typeface="Arial Black"/>
                <a:cs typeface="Arial Black"/>
              </a:rPr>
              <a:t>написання</a:t>
            </a:r>
            <a:r>
              <a:rPr dirty="0" sz="3000" spc="-195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3000" spc="30">
                <a:solidFill>
                  <a:srgbClr val="231F20"/>
                </a:solidFill>
                <a:latin typeface="Arial Black"/>
                <a:cs typeface="Arial Black"/>
              </a:rPr>
              <a:t>д</a:t>
            </a:r>
            <a:r>
              <a:rPr dirty="0" sz="3000" spc="-20">
                <a:solidFill>
                  <a:srgbClr val="231F20"/>
                </a:solidFill>
                <a:latin typeface="Arial Black"/>
                <a:cs typeface="Arial Black"/>
              </a:rPr>
              <a:t>р</a:t>
            </a:r>
            <a:r>
              <a:rPr dirty="0" sz="3000" spc="-100">
                <a:solidFill>
                  <a:srgbClr val="231F20"/>
                </a:solidFill>
                <a:latin typeface="Arial Black"/>
                <a:cs typeface="Arial Black"/>
              </a:rPr>
              <a:t>у</a:t>
            </a:r>
            <a:r>
              <a:rPr dirty="0" sz="3000" spc="-155">
                <a:solidFill>
                  <a:srgbClr val="231F20"/>
                </a:solidFill>
                <a:latin typeface="Arial Black"/>
                <a:cs typeface="Arial Black"/>
              </a:rPr>
              <a:t>г</a:t>
            </a:r>
            <a:r>
              <a:rPr dirty="0" sz="3000" spc="-120">
                <a:solidFill>
                  <a:srgbClr val="231F20"/>
                </a:solidFill>
                <a:latin typeface="Arial Black"/>
                <a:cs typeface="Arial Black"/>
              </a:rPr>
              <a:t>ої</a:t>
            </a:r>
            <a:r>
              <a:rPr dirty="0" sz="3000" spc="-195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3000" spc="-90">
                <a:solidFill>
                  <a:srgbClr val="231F20"/>
                </a:solidFill>
                <a:latin typeface="Arial Black"/>
                <a:cs typeface="Arial Black"/>
              </a:rPr>
              <a:t>черн</a:t>
            </a:r>
            <a:r>
              <a:rPr dirty="0" sz="3000" spc="-155">
                <a:solidFill>
                  <a:srgbClr val="231F20"/>
                </a:solidFill>
                <a:latin typeface="Arial Black"/>
                <a:cs typeface="Arial Black"/>
              </a:rPr>
              <a:t>е</a:t>
            </a:r>
            <a:r>
              <a:rPr dirty="0" sz="3000" spc="-135">
                <a:solidFill>
                  <a:srgbClr val="231F20"/>
                </a:solidFill>
                <a:latin typeface="Arial Black"/>
                <a:cs typeface="Arial Black"/>
              </a:rPr>
              <a:t>тки.</a:t>
            </a:r>
            <a:endParaRPr sz="3000">
              <a:latin typeface="Arial Black"/>
              <a:cs typeface="Arial Black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7307998" y="2376030"/>
            <a:ext cx="2766695" cy="2790825"/>
            <a:chOff x="7307998" y="2376030"/>
            <a:chExt cx="2766695" cy="2790825"/>
          </a:xfrm>
        </p:grpSpPr>
        <p:sp>
          <p:nvSpPr>
            <p:cNvPr id="5" name="object 5"/>
            <p:cNvSpPr/>
            <p:nvPr/>
          </p:nvSpPr>
          <p:spPr>
            <a:xfrm>
              <a:off x="8162950" y="2376030"/>
              <a:ext cx="1292225" cy="2773045"/>
            </a:xfrm>
            <a:custGeom>
              <a:avLst/>
              <a:gdLst/>
              <a:ahLst/>
              <a:cxnLst/>
              <a:rect l="l" t="t" r="r" b="b"/>
              <a:pathLst>
                <a:path w="1292225" h="2773045">
                  <a:moveTo>
                    <a:pt x="416255" y="0"/>
                  </a:moveTo>
                  <a:lnTo>
                    <a:pt x="395913" y="1345"/>
                  </a:lnTo>
                  <a:lnTo>
                    <a:pt x="376526" y="6248"/>
                  </a:lnTo>
                  <a:lnTo>
                    <a:pt x="358372" y="14551"/>
                  </a:lnTo>
                  <a:lnTo>
                    <a:pt x="341731" y="26098"/>
                  </a:lnTo>
                  <a:lnTo>
                    <a:pt x="327247" y="17233"/>
                  </a:lnTo>
                  <a:lnTo>
                    <a:pt x="311794" y="10718"/>
                  </a:lnTo>
                  <a:lnTo>
                    <a:pt x="295536" y="6613"/>
                  </a:lnTo>
                  <a:lnTo>
                    <a:pt x="278637" y="4978"/>
                  </a:lnTo>
                  <a:lnTo>
                    <a:pt x="127952" y="1689"/>
                  </a:lnTo>
                  <a:lnTo>
                    <a:pt x="105201" y="3532"/>
                  </a:lnTo>
                  <a:lnTo>
                    <a:pt x="63617" y="20230"/>
                  </a:lnTo>
                  <a:lnTo>
                    <a:pt x="30938" y="52545"/>
                  </a:lnTo>
                  <a:lnTo>
                    <a:pt x="13016" y="94642"/>
                  </a:lnTo>
                  <a:lnTo>
                    <a:pt x="0" y="622312"/>
                  </a:lnTo>
                  <a:lnTo>
                    <a:pt x="2078" y="671726"/>
                  </a:lnTo>
                  <a:lnTo>
                    <a:pt x="10161" y="719708"/>
                  </a:lnTo>
                  <a:lnTo>
                    <a:pt x="23949" y="765763"/>
                  </a:lnTo>
                  <a:lnTo>
                    <a:pt x="43141" y="809401"/>
                  </a:lnTo>
                  <a:lnTo>
                    <a:pt x="67437" y="850127"/>
                  </a:lnTo>
                  <a:lnTo>
                    <a:pt x="96535" y="887450"/>
                  </a:lnTo>
                  <a:lnTo>
                    <a:pt x="130135" y="920875"/>
                  </a:lnTo>
                  <a:lnTo>
                    <a:pt x="167936" y="949911"/>
                  </a:lnTo>
                  <a:lnTo>
                    <a:pt x="209638" y="974064"/>
                  </a:lnTo>
                  <a:lnTo>
                    <a:pt x="215163" y="2767101"/>
                  </a:lnTo>
                  <a:lnTo>
                    <a:pt x="220433" y="2772448"/>
                  </a:lnTo>
                  <a:lnTo>
                    <a:pt x="233464" y="2772422"/>
                  </a:lnTo>
                  <a:lnTo>
                    <a:pt x="238709" y="2767037"/>
                  </a:lnTo>
                  <a:lnTo>
                    <a:pt x="233146" y="961745"/>
                  </a:lnTo>
                  <a:lnTo>
                    <a:pt x="230466" y="957503"/>
                  </a:lnTo>
                  <a:lnTo>
                    <a:pt x="226313" y="955548"/>
                  </a:lnTo>
                  <a:lnTo>
                    <a:pt x="186049" y="933252"/>
                  </a:lnTo>
                  <a:lnTo>
                    <a:pt x="149526" y="906153"/>
                  </a:lnTo>
                  <a:lnTo>
                    <a:pt x="117043" y="874737"/>
                  </a:lnTo>
                  <a:lnTo>
                    <a:pt x="88894" y="839491"/>
                  </a:lnTo>
                  <a:lnTo>
                    <a:pt x="65376" y="800900"/>
                  </a:lnTo>
                  <a:lnTo>
                    <a:pt x="46786" y="759451"/>
                  </a:lnTo>
                  <a:lnTo>
                    <a:pt x="33420" y="715631"/>
                  </a:lnTo>
                  <a:lnTo>
                    <a:pt x="25574" y="669925"/>
                  </a:lnTo>
                  <a:lnTo>
                    <a:pt x="23545" y="622820"/>
                  </a:lnTo>
                  <a:lnTo>
                    <a:pt x="33870" y="118427"/>
                  </a:lnTo>
                  <a:lnTo>
                    <a:pt x="50328" y="66183"/>
                  </a:lnTo>
                  <a:lnTo>
                    <a:pt x="92292" y="32048"/>
                  </a:lnTo>
                  <a:lnTo>
                    <a:pt x="127444" y="25692"/>
                  </a:lnTo>
                  <a:lnTo>
                    <a:pt x="278129" y="28981"/>
                  </a:lnTo>
                  <a:lnTo>
                    <a:pt x="321972" y="41647"/>
                  </a:lnTo>
                  <a:lnTo>
                    <a:pt x="339293" y="54813"/>
                  </a:lnTo>
                  <a:lnTo>
                    <a:pt x="346113" y="54571"/>
                  </a:lnTo>
                  <a:lnTo>
                    <a:pt x="380620" y="30346"/>
                  </a:lnTo>
                  <a:lnTo>
                    <a:pt x="415747" y="24015"/>
                  </a:lnTo>
                  <a:lnTo>
                    <a:pt x="566419" y="27305"/>
                  </a:lnTo>
                  <a:lnTo>
                    <a:pt x="604669" y="36888"/>
                  </a:lnTo>
                  <a:lnTo>
                    <a:pt x="635546" y="62255"/>
                  </a:lnTo>
                  <a:lnTo>
                    <a:pt x="637552" y="64795"/>
                  </a:lnTo>
                  <a:lnTo>
                    <a:pt x="640473" y="66395"/>
                  </a:lnTo>
                  <a:lnTo>
                    <a:pt x="646823" y="66979"/>
                  </a:lnTo>
                  <a:lnTo>
                    <a:pt x="650011" y="65963"/>
                  </a:lnTo>
                  <a:lnTo>
                    <a:pt x="652424" y="63830"/>
                  </a:lnTo>
                  <a:lnTo>
                    <a:pt x="666093" y="53851"/>
                  </a:lnTo>
                  <a:lnTo>
                    <a:pt x="681131" y="46658"/>
                  </a:lnTo>
                  <a:lnTo>
                    <a:pt x="697128" y="42386"/>
                  </a:lnTo>
                  <a:lnTo>
                    <a:pt x="713676" y="41173"/>
                  </a:lnTo>
                  <a:lnTo>
                    <a:pt x="864361" y="44462"/>
                  </a:lnTo>
                  <a:lnTo>
                    <a:pt x="916370" y="62757"/>
                  </a:lnTo>
                  <a:lnTo>
                    <a:pt x="949032" y="108559"/>
                  </a:lnTo>
                  <a:lnTo>
                    <a:pt x="950620" y="113347"/>
                  </a:lnTo>
                  <a:lnTo>
                    <a:pt x="954976" y="116611"/>
                  </a:lnTo>
                  <a:lnTo>
                    <a:pt x="1080579" y="119329"/>
                  </a:lnTo>
                  <a:lnTo>
                    <a:pt x="1131787" y="136297"/>
                  </a:lnTo>
                  <a:lnTo>
                    <a:pt x="1165272" y="179635"/>
                  </a:lnTo>
                  <a:lnTo>
                    <a:pt x="1171549" y="216077"/>
                  </a:lnTo>
                  <a:lnTo>
                    <a:pt x="1163510" y="629373"/>
                  </a:lnTo>
                  <a:lnTo>
                    <a:pt x="1157958" y="683703"/>
                  </a:lnTo>
                  <a:lnTo>
                    <a:pt x="1143762" y="735912"/>
                  </a:lnTo>
                  <a:lnTo>
                    <a:pt x="1121414" y="784925"/>
                  </a:lnTo>
                  <a:lnTo>
                    <a:pt x="1091405" y="829666"/>
                  </a:lnTo>
                  <a:lnTo>
                    <a:pt x="1054226" y="869061"/>
                  </a:lnTo>
                  <a:lnTo>
                    <a:pt x="1051026" y="871931"/>
                  </a:lnTo>
                  <a:lnTo>
                    <a:pt x="1049604" y="876350"/>
                  </a:lnTo>
                  <a:lnTo>
                    <a:pt x="1060213" y="930902"/>
                  </a:lnTo>
                  <a:lnTo>
                    <a:pt x="1070872" y="993716"/>
                  </a:lnTo>
                  <a:lnTo>
                    <a:pt x="1082341" y="1067838"/>
                  </a:lnTo>
                  <a:lnTo>
                    <a:pt x="1094493" y="1152059"/>
                  </a:lnTo>
                  <a:lnTo>
                    <a:pt x="1107198" y="1245173"/>
                  </a:lnTo>
                  <a:lnTo>
                    <a:pt x="1120329" y="1345970"/>
                  </a:lnTo>
                  <a:lnTo>
                    <a:pt x="1140543" y="1508927"/>
                  </a:lnTo>
                  <a:lnTo>
                    <a:pt x="1160993" y="1682374"/>
                  </a:lnTo>
                  <a:lnTo>
                    <a:pt x="1181246" y="1862232"/>
                  </a:lnTo>
                  <a:lnTo>
                    <a:pt x="1200869" y="2044423"/>
                  </a:lnTo>
                  <a:lnTo>
                    <a:pt x="1219429" y="2224869"/>
                  </a:lnTo>
                  <a:lnTo>
                    <a:pt x="1236492" y="2399491"/>
                  </a:lnTo>
                  <a:lnTo>
                    <a:pt x="1251627" y="2564212"/>
                  </a:lnTo>
                  <a:lnTo>
                    <a:pt x="1260431" y="2666510"/>
                  </a:lnTo>
                  <a:lnTo>
                    <a:pt x="1268539" y="2767672"/>
                  </a:lnTo>
                  <a:lnTo>
                    <a:pt x="1273695" y="2772448"/>
                  </a:lnTo>
                  <a:lnTo>
                    <a:pt x="1279778" y="2772448"/>
                  </a:lnTo>
                  <a:lnTo>
                    <a:pt x="1287195" y="2771889"/>
                  </a:lnTo>
                  <a:lnTo>
                    <a:pt x="1292034" y="2766110"/>
                  </a:lnTo>
                  <a:lnTo>
                    <a:pt x="1283960" y="2665328"/>
                  </a:lnTo>
                  <a:lnTo>
                    <a:pt x="1270469" y="2510691"/>
                  </a:lnTo>
                  <a:lnTo>
                    <a:pt x="1254785" y="2343554"/>
                  </a:lnTo>
                  <a:lnTo>
                    <a:pt x="1237330" y="2167902"/>
                  </a:lnTo>
                  <a:lnTo>
                    <a:pt x="1218528" y="1987720"/>
                  </a:lnTo>
                  <a:lnTo>
                    <a:pt x="1198801" y="1806992"/>
                  </a:lnTo>
                  <a:lnTo>
                    <a:pt x="1178575" y="1629702"/>
                  </a:lnTo>
                  <a:lnTo>
                    <a:pt x="1158271" y="1459837"/>
                  </a:lnTo>
                  <a:lnTo>
                    <a:pt x="1138314" y="1301379"/>
                  </a:lnTo>
                  <a:lnTo>
                    <a:pt x="1125410" y="1204047"/>
                  </a:lnTo>
                  <a:lnTo>
                    <a:pt x="1112974" y="1114737"/>
                  </a:lnTo>
                  <a:lnTo>
                    <a:pt x="1101131" y="1034629"/>
                  </a:lnTo>
                  <a:lnTo>
                    <a:pt x="1090006" y="964905"/>
                  </a:lnTo>
                  <a:lnTo>
                    <a:pt x="1079725" y="906745"/>
                  </a:lnTo>
                  <a:lnTo>
                    <a:pt x="1074940" y="882370"/>
                  </a:lnTo>
                  <a:lnTo>
                    <a:pt x="1107237" y="847834"/>
                  </a:lnTo>
                  <a:lnTo>
                    <a:pt x="1134467" y="809450"/>
                  </a:lnTo>
                  <a:lnTo>
                    <a:pt x="1156349" y="767838"/>
                  </a:lnTo>
                  <a:lnTo>
                    <a:pt x="1172597" y="723621"/>
                  </a:lnTo>
                  <a:lnTo>
                    <a:pt x="1182927" y="677420"/>
                  </a:lnTo>
                  <a:lnTo>
                    <a:pt x="1187056" y="629856"/>
                  </a:lnTo>
                  <a:lnTo>
                    <a:pt x="1195095" y="216560"/>
                  </a:lnTo>
                  <a:lnTo>
                    <a:pt x="1193342" y="193170"/>
                  </a:lnTo>
                  <a:lnTo>
                    <a:pt x="1176950" y="150309"/>
                  </a:lnTo>
                  <a:lnTo>
                    <a:pt x="1145254" y="116594"/>
                  </a:lnTo>
                  <a:lnTo>
                    <a:pt x="1103936" y="98099"/>
                  </a:lnTo>
                  <a:lnTo>
                    <a:pt x="968387" y="92900"/>
                  </a:lnTo>
                  <a:lnTo>
                    <a:pt x="951171" y="63707"/>
                  </a:lnTo>
                  <a:lnTo>
                    <a:pt x="927034" y="41038"/>
                  </a:lnTo>
                  <a:lnTo>
                    <a:pt x="897694" y="26186"/>
                  </a:lnTo>
                  <a:lnTo>
                    <a:pt x="864869" y="20447"/>
                  </a:lnTo>
                  <a:lnTo>
                    <a:pt x="714184" y="17170"/>
                  </a:lnTo>
                  <a:lnTo>
                    <a:pt x="696232" y="18294"/>
                  </a:lnTo>
                  <a:lnTo>
                    <a:pt x="678657" y="22258"/>
                  </a:lnTo>
                  <a:lnTo>
                    <a:pt x="661847" y="28977"/>
                  </a:lnTo>
                  <a:lnTo>
                    <a:pt x="646188" y="38366"/>
                  </a:lnTo>
                  <a:lnTo>
                    <a:pt x="629175" y="23795"/>
                  </a:lnTo>
                  <a:lnTo>
                    <a:pt x="609939" y="12912"/>
                  </a:lnTo>
                  <a:lnTo>
                    <a:pt x="589013" y="5987"/>
                  </a:lnTo>
                  <a:lnTo>
                    <a:pt x="566927" y="3289"/>
                  </a:lnTo>
                  <a:lnTo>
                    <a:pt x="416255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" name="object 6"/>
            <p:cNvSpPr/>
            <p:nvPr/>
          </p:nvSpPr>
          <p:spPr>
            <a:xfrm>
              <a:off x="9862362" y="2561018"/>
              <a:ext cx="24130" cy="373380"/>
            </a:xfrm>
            <a:custGeom>
              <a:avLst/>
              <a:gdLst/>
              <a:ahLst/>
              <a:cxnLst/>
              <a:rect l="l" t="t" r="r" b="b"/>
              <a:pathLst>
                <a:path w="24129" h="373380">
                  <a:moveTo>
                    <a:pt x="23545" y="0"/>
                  </a:moveTo>
                  <a:lnTo>
                    <a:pt x="0" y="0"/>
                  </a:lnTo>
                  <a:lnTo>
                    <a:pt x="0" y="372783"/>
                  </a:lnTo>
                  <a:lnTo>
                    <a:pt x="23545" y="372783"/>
                  </a:lnTo>
                  <a:lnTo>
                    <a:pt x="23545" y="0"/>
                  </a:lnTo>
                  <a:close/>
                </a:path>
              </a:pathLst>
            </a:custGeom>
            <a:solidFill>
              <a:srgbClr val="1F2A32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" name="object 7"/>
            <p:cNvSpPr/>
            <p:nvPr/>
          </p:nvSpPr>
          <p:spPr>
            <a:xfrm>
              <a:off x="7759522" y="2561031"/>
              <a:ext cx="2315210" cy="376555"/>
            </a:xfrm>
            <a:custGeom>
              <a:avLst/>
              <a:gdLst/>
              <a:ahLst/>
              <a:cxnLst/>
              <a:rect l="l" t="t" r="r" b="b"/>
              <a:pathLst>
                <a:path w="2315209" h="376555">
                  <a:moveTo>
                    <a:pt x="2214841" y="0"/>
                  </a:moveTo>
                  <a:lnTo>
                    <a:pt x="0" y="0"/>
                  </a:lnTo>
                  <a:lnTo>
                    <a:pt x="0" y="376313"/>
                  </a:lnTo>
                  <a:lnTo>
                    <a:pt x="2214841" y="376313"/>
                  </a:lnTo>
                  <a:lnTo>
                    <a:pt x="2253857" y="366456"/>
                  </a:lnTo>
                  <a:lnTo>
                    <a:pt x="2285715" y="339574"/>
                  </a:lnTo>
                  <a:lnTo>
                    <a:pt x="2307194" y="299702"/>
                  </a:lnTo>
                  <a:lnTo>
                    <a:pt x="2315070" y="250875"/>
                  </a:lnTo>
                  <a:lnTo>
                    <a:pt x="2315070" y="125437"/>
                  </a:lnTo>
                  <a:lnTo>
                    <a:pt x="2307194" y="76611"/>
                  </a:lnTo>
                  <a:lnTo>
                    <a:pt x="2285715" y="36739"/>
                  </a:lnTo>
                  <a:lnTo>
                    <a:pt x="2253857" y="9857"/>
                  </a:lnTo>
                  <a:lnTo>
                    <a:pt x="2214841" y="0"/>
                  </a:lnTo>
                  <a:close/>
                </a:path>
              </a:pathLst>
            </a:custGeom>
            <a:solidFill>
              <a:srgbClr val="61578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" name="object 8"/>
            <p:cNvSpPr/>
            <p:nvPr/>
          </p:nvSpPr>
          <p:spPr>
            <a:xfrm>
              <a:off x="9899662" y="2573032"/>
              <a:ext cx="163195" cy="352425"/>
            </a:xfrm>
            <a:custGeom>
              <a:avLst/>
              <a:gdLst/>
              <a:ahLst/>
              <a:cxnLst/>
              <a:rect l="l" t="t" r="r" b="b"/>
              <a:pathLst>
                <a:path w="163195" h="352425">
                  <a:moveTo>
                    <a:pt x="74701" y="0"/>
                  </a:moveTo>
                  <a:lnTo>
                    <a:pt x="0" y="0"/>
                  </a:lnTo>
                  <a:lnTo>
                    <a:pt x="0" y="352310"/>
                  </a:lnTo>
                  <a:lnTo>
                    <a:pt x="74701" y="352310"/>
                  </a:lnTo>
                  <a:lnTo>
                    <a:pt x="109101" y="343382"/>
                  </a:lnTo>
                  <a:lnTo>
                    <a:pt x="137221" y="319047"/>
                  </a:lnTo>
                  <a:lnTo>
                    <a:pt x="156195" y="282985"/>
                  </a:lnTo>
                  <a:lnTo>
                    <a:pt x="163156" y="238874"/>
                  </a:lnTo>
                  <a:lnTo>
                    <a:pt x="163156" y="113436"/>
                  </a:lnTo>
                  <a:lnTo>
                    <a:pt x="156195" y="69324"/>
                  </a:lnTo>
                  <a:lnTo>
                    <a:pt x="137221" y="33262"/>
                  </a:lnTo>
                  <a:lnTo>
                    <a:pt x="109101" y="8928"/>
                  </a:lnTo>
                  <a:lnTo>
                    <a:pt x="74701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" name="object 9"/>
            <p:cNvSpPr/>
            <p:nvPr/>
          </p:nvSpPr>
          <p:spPr>
            <a:xfrm>
              <a:off x="7307999" y="2561031"/>
              <a:ext cx="2766695" cy="376555"/>
            </a:xfrm>
            <a:custGeom>
              <a:avLst/>
              <a:gdLst/>
              <a:ahLst/>
              <a:cxnLst/>
              <a:rect l="l" t="t" r="r" b="b"/>
              <a:pathLst>
                <a:path w="2766695" h="376555">
                  <a:moveTo>
                    <a:pt x="452170" y="660"/>
                  </a:moveTo>
                  <a:lnTo>
                    <a:pt x="428625" y="10426"/>
                  </a:lnTo>
                  <a:lnTo>
                    <a:pt x="428625" y="36334"/>
                  </a:lnTo>
                  <a:lnTo>
                    <a:pt x="428625" y="339966"/>
                  </a:lnTo>
                  <a:lnTo>
                    <a:pt x="62496" y="188150"/>
                  </a:lnTo>
                  <a:lnTo>
                    <a:pt x="428625" y="36334"/>
                  </a:lnTo>
                  <a:lnTo>
                    <a:pt x="428625" y="10426"/>
                  </a:lnTo>
                  <a:lnTo>
                    <a:pt x="0" y="188150"/>
                  </a:lnTo>
                  <a:lnTo>
                    <a:pt x="452170" y="375653"/>
                  </a:lnTo>
                  <a:lnTo>
                    <a:pt x="452170" y="339966"/>
                  </a:lnTo>
                  <a:lnTo>
                    <a:pt x="452170" y="36334"/>
                  </a:lnTo>
                  <a:lnTo>
                    <a:pt x="452170" y="660"/>
                  </a:lnTo>
                  <a:close/>
                </a:path>
                <a:path w="2766695" h="376555">
                  <a:moveTo>
                    <a:pt x="2766593" y="125437"/>
                  </a:moveTo>
                  <a:lnTo>
                    <a:pt x="2758706" y="76619"/>
                  </a:lnTo>
                  <a:lnTo>
                    <a:pt x="2743047" y="47548"/>
                  </a:lnTo>
                  <a:lnTo>
                    <a:pt x="2743047" y="125437"/>
                  </a:lnTo>
                  <a:lnTo>
                    <a:pt x="2743047" y="250875"/>
                  </a:lnTo>
                  <a:lnTo>
                    <a:pt x="2737002" y="290322"/>
                  </a:lnTo>
                  <a:lnTo>
                    <a:pt x="2720556" y="322567"/>
                  </a:lnTo>
                  <a:lnTo>
                    <a:pt x="2696172" y="344335"/>
                  </a:lnTo>
                  <a:lnTo>
                    <a:pt x="2666365" y="352310"/>
                  </a:lnTo>
                  <a:lnTo>
                    <a:pt x="2603436" y="352310"/>
                  </a:lnTo>
                  <a:lnTo>
                    <a:pt x="2603436" y="24003"/>
                  </a:lnTo>
                  <a:lnTo>
                    <a:pt x="2666365" y="24003"/>
                  </a:lnTo>
                  <a:lnTo>
                    <a:pt x="2696172" y="31991"/>
                  </a:lnTo>
                  <a:lnTo>
                    <a:pt x="2720556" y="53746"/>
                  </a:lnTo>
                  <a:lnTo>
                    <a:pt x="2737002" y="86004"/>
                  </a:lnTo>
                  <a:lnTo>
                    <a:pt x="2743047" y="125437"/>
                  </a:lnTo>
                  <a:lnTo>
                    <a:pt x="2743047" y="47548"/>
                  </a:lnTo>
                  <a:lnTo>
                    <a:pt x="2737231" y="36741"/>
                  </a:lnTo>
                  <a:lnTo>
                    <a:pt x="2722130" y="24003"/>
                  </a:lnTo>
                  <a:lnTo>
                    <a:pt x="2705366" y="9867"/>
                  </a:lnTo>
                  <a:lnTo>
                    <a:pt x="2666365" y="0"/>
                  </a:lnTo>
                  <a:lnTo>
                    <a:pt x="2579890" y="0"/>
                  </a:lnTo>
                  <a:lnTo>
                    <a:pt x="2579890" y="376313"/>
                  </a:lnTo>
                  <a:lnTo>
                    <a:pt x="2666365" y="376313"/>
                  </a:lnTo>
                  <a:lnTo>
                    <a:pt x="2705366" y="366458"/>
                  </a:lnTo>
                  <a:lnTo>
                    <a:pt x="2722130" y="352310"/>
                  </a:lnTo>
                  <a:lnTo>
                    <a:pt x="2737231" y="339572"/>
                  </a:lnTo>
                  <a:lnTo>
                    <a:pt x="2758706" y="299707"/>
                  </a:lnTo>
                  <a:lnTo>
                    <a:pt x="2766593" y="250875"/>
                  </a:lnTo>
                  <a:lnTo>
                    <a:pt x="2766593" y="125437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0" name="object 10"/>
            <p:cNvSpPr/>
            <p:nvPr/>
          </p:nvSpPr>
          <p:spPr>
            <a:xfrm>
              <a:off x="7307998" y="2657398"/>
              <a:ext cx="221615" cy="184150"/>
            </a:xfrm>
            <a:custGeom>
              <a:avLst/>
              <a:gdLst/>
              <a:ahLst/>
              <a:cxnLst/>
              <a:rect l="l" t="t" r="r" b="b"/>
              <a:pathLst>
                <a:path w="221615" h="184150">
                  <a:moveTo>
                    <a:pt x="221360" y="0"/>
                  </a:moveTo>
                  <a:lnTo>
                    <a:pt x="0" y="91782"/>
                  </a:lnTo>
                  <a:lnTo>
                    <a:pt x="221360" y="183578"/>
                  </a:lnTo>
                  <a:lnTo>
                    <a:pt x="221360" y="0"/>
                  </a:lnTo>
                  <a:close/>
                </a:path>
              </a:pathLst>
            </a:custGeom>
            <a:solidFill>
              <a:srgbClr val="000316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11" name="object 11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8709837" y="2911563"/>
              <a:ext cx="121221" cy="85013"/>
            </a:xfrm>
            <a:prstGeom prst="rect">
              <a:avLst/>
            </a:prstGeom>
          </p:spPr>
        </p:pic>
        <p:sp>
          <p:nvSpPr>
            <p:cNvPr id="12" name="object 12"/>
            <p:cNvSpPr/>
            <p:nvPr/>
          </p:nvSpPr>
          <p:spPr>
            <a:xfrm>
              <a:off x="8185073" y="2398572"/>
              <a:ext cx="1085850" cy="966469"/>
            </a:xfrm>
            <a:custGeom>
              <a:avLst/>
              <a:gdLst/>
              <a:ahLst/>
              <a:cxnLst/>
              <a:rect l="l" t="t" r="r" b="b"/>
              <a:pathLst>
                <a:path w="1085850" h="966470">
                  <a:moveTo>
                    <a:pt x="103352" y="1689"/>
                  </a:moveTo>
                  <a:lnTo>
                    <a:pt x="38404" y="29298"/>
                  </a:lnTo>
                  <a:lnTo>
                    <a:pt x="10337" y="95846"/>
                  </a:lnTo>
                  <a:lnTo>
                    <a:pt x="0" y="600240"/>
                  </a:lnTo>
                  <a:lnTo>
                    <a:pt x="2085" y="648019"/>
                  </a:lnTo>
                  <a:lnTo>
                    <a:pt x="10070" y="694037"/>
                  </a:lnTo>
                  <a:lnTo>
                    <a:pt x="23570" y="737880"/>
                  </a:lnTo>
                  <a:lnTo>
                    <a:pt x="42197" y="779130"/>
                  </a:lnTo>
                  <a:lnTo>
                    <a:pt x="65566" y="817372"/>
                  </a:lnTo>
                  <a:lnTo>
                    <a:pt x="93291" y="852190"/>
                  </a:lnTo>
                  <a:lnTo>
                    <a:pt x="124984" y="883167"/>
                  </a:lnTo>
                  <a:lnTo>
                    <a:pt x="160261" y="909888"/>
                  </a:lnTo>
                  <a:lnTo>
                    <a:pt x="198735" y="931936"/>
                  </a:lnTo>
                  <a:lnTo>
                    <a:pt x="240020" y="948896"/>
                  </a:lnTo>
                  <a:lnTo>
                    <a:pt x="283728" y="960351"/>
                  </a:lnTo>
                  <a:lnTo>
                    <a:pt x="329476" y="965885"/>
                  </a:lnTo>
                  <a:lnTo>
                    <a:pt x="329653" y="958316"/>
                  </a:lnTo>
                  <a:lnTo>
                    <a:pt x="437625" y="956641"/>
                  </a:lnTo>
                  <a:lnTo>
                    <a:pt x="526051" y="954110"/>
                  </a:lnTo>
                  <a:lnTo>
                    <a:pt x="605104" y="950795"/>
                  </a:lnTo>
                  <a:lnTo>
                    <a:pt x="674926" y="946864"/>
                  </a:lnTo>
                  <a:lnTo>
                    <a:pt x="735658" y="942488"/>
                  </a:lnTo>
                  <a:lnTo>
                    <a:pt x="787439" y="937838"/>
                  </a:lnTo>
                  <a:lnTo>
                    <a:pt x="830411" y="933085"/>
                  </a:lnTo>
                  <a:lnTo>
                    <a:pt x="890488" y="923949"/>
                  </a:lnTo>
                  <a:lnTo>
                    <a:pt x="966406" y="544957"/>
                  </a:lnTo>
                  <a:lnTo>
                    <a:pt x="969009" y="531253"/>
                  </a:lnTo>
                  <a:lnTo>
                    <a:pt x="1017954" y="526377"/>
                  </a:lnTo>
                  <a:lnTo>
                    <a:pt x="1052161" y="505094"/>
                  </a:lnTo>
                  <a:lnTo>
                    <a:pt x="1072431" y="472453"/>
                  </a:lnTo>
                  <a:lnTo>
                    <a:pt x="1079563" y="433501"/>
                  </a:lnTo>
                  <a:lnTo>
                    <a:pt x="1085761" y="131330"/>
                  </a:lnTo>
                  <a:lnTo>
                    <a:pt x="933208" y="128308"/>
                  </a:lnTo>
                  <a:lnTo>
                    <a:pt x="933335" y="117843"/>
                  </a:lnTo>
                  <a:lnTo>
                    <a:pt x="926524" y="80597"/>
                  </a:lnTo>
                  <a:lnTo>
                    <a:pt x="907107" y="49850"/>
                  </a:lnTo>
                  <a:lnTo>
                    <a:pt x="903654" y="47345"/>
                  </a:lnTo>
                  <a:lnTo>
                    <a:pt x="621245" y="47345"/>
                  </a:lnTo>
                  <a:lnTo>
                    <a:pt x="614527" y="38811"/>
                  </a:lnTo>
                  <a:lnTo>
                    <a:pt x="609165" y="33337"/>
                  </a:lnTo>
                  <a:lnTo>
                    <a:pt x="320624" y="33337"/>
                  </a:lnTo>
                  <a:lnTo>
                    <a:pt x="313461" y="27178"/>
                  </a:lnTo>
                  <a:lnTo>
                    <a:pt x="300569" y="17851"/>
                  </a:lnTo>
                  <a:lnTo>
                    <a:pt x="286565" y="10993"/>
                  </a:lnTo>
                  <a:lnTo>
                    <a:pt x="271652" y="6680"/>
                  </a:lnTo>
                  <a:lnTo>
                    <a:pt x="256031" y="4991"/>
                  </a:lnTo>
                  <a:lnTo>
                    <a:pt x="103352" y="1689"/>
                  </a:lnTo>
                  <a:close/>
                </a:path>
                <a:path w="1085850" h="966470">
                  <a:moveTo>
                    <a:pt x="689597" y="17170"/>
                  </a:moveTo>
                  <a:lnTo>
                    <a:pt x="642796" y="30329"/>
                  </a:lnTo>
                  <a:lnTo>
                    <a:pt x="621245" y="47345"/>
                  </a:lnTo>
                  <a:lnTo>
                    <a:pt x="903654" y="47345"/>
                  </a:lnTo>
                  <a:lnTo>
                    <a:pt x="878035" y="28757"/>
                  </a:lnTo>
                  <a:lnTo>
                    <a:pt x="842263" y="20472"/>
                  </a:lnTo>
                  <a:lnTo>
                    <a:pt x="689597" y="17170"/>
                  </a:lnTo>
                  <a:close/>
                </a:path>
                <a:path w="1085850" h="966470">
                  <a:moveTo>
                    <a:pt x="391655" y="0"/>
                  </a:moveTo>
                  <a:lnTo>
                    <a:pt x="341352" y="15259"/>
                  </a:lnTo>
                  <a:lnTo>
                    <a:pt x="320624" y="33337"/>
                  </a:lnTo>
                  <a:lnTo>
                    <a:pt x="609165" y="33337"/>
                  </a:lnTo>
                  <a:lnTo>
                    <a:pt x="564382" y="6023"/>
                  </a:lnTo>
                  <a:lnTo>
                    <a:pt x="391655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3" name="object 13"/>
            <p:cNvSpPr/>
            <p:nvPr/>
          </p:nvSpPr>
          <p:spPr>
            <a:xfrm>
              <a:off x="8162417" y="2412326"/>
              <a:ext cx="1123950" cy="798830"/>
            </a:xfrm>
            <a:custGeom>
              <a:avLst/>
              <a:gdLst/>
              <a:ahLst/>
              <a:cxnLst/>
              <a:rect l="l" t="t" r="r" b="b"/>
              <a:pathLst>
                <a:path w="1123950" h="798830">
                  <a:moveTo>
                    <a:pt x="1123683" y="267322"/>
                  </a:moveTo>
                  <a:lnTo>
                    <a:pt x="1118412" y="261937"/>
                  </a:lnTo>
                  <a:lnTo>
                    <a:pt x="1105395" y="261937"/>
                  </a:lnTo>
                  <a:lnTo>
                    <a:pt x="1100137" y="267322"/>
                  </a:lnTo>
                  <a:lnTo>
                    <a:pt x="1100137" y="414261"/>
                  </a:lnTo>
                  <a:lnTo>
                    <a:pt x="1092568" y="452335"/>
                  </a:lnTo>
                  <a:lnTo>
                    <a:pt x="1071968" y="483463"/>
                  </a:lnTo>
                  <a:lnTo>
                    <a:pt x="1041438" y="504469"/>
                  </a:lnTo>
                  <a:lnTo>
                    <a:pt x="1004100" y="512165"/>
                  </a:lnTo>
                  <a:lnTo>
                    <a:pt x="966749" y="504469"/>
                  </a:lnTo>
                  <a:lnTo>
                    <a:pt x="936218" y="483463"/>
                  </a:lnTo>
                  <a:lnTo>
                    <a:pt x="915619" y="452335"/>
                  </a:lnTo>
                  <a:lnTo>
                    <a:pt x="908062" y="414261"/>
                  </a:lnTo>
                  <a:lnTo>
                    <a:pt x="908062" y="200875"/>
                  </a:lnTo>
                  <a:lnTo>
                    <a:pt x="916736" y="138722"/>
                  </a:lnTo>
                  <a:lnTo>
                    <a:pt x="942162" y="81508"/>
                  </a:lnTo>
                  <a:lnTo>
                    <a:pt x="945654" y="75920"/>
                  </a:lnTo>
                  <a:lnTo>
                    <a:pt x="944029" y="68503"/>
                  </a:lnTo>
                  <a:lnTo>
                    <a:pt x="933056" y="61379"/>
                  </a:lnTo>
                  <a:lnTo>
                    <a:pt x="925791" y="63030"/>
                  </a:lnTo>
                  <a:lnTo>
                    <a:pt x="922286" y="68630"/>
                  </a:lnTo>
                  <a:lnTo>
                    <a:pt x="905954" y="99402"/>
                  </a:lnTo>
                  <a:lnTo>
                    <a:pt x="894130" y="132003"/>
                  </a:lnTo>
                  <a:lnTo>
                    <a:pt x="886942" y="165989"/>
                  </a:lnTo>
                  <a:lnTo>
                    <a:pt x="884516" y="200875"/>
                  </a:lnTo>
                  <a:lnTo>
                    <a:pt x="884516" y="414261"/>
                  </a:lnTo>
                  <a:lnTo>
                    <a:pt x="885342" y="418490"/>
                  </a:lnTo>
                  <a:lnTo>
                    <a:pt x="884555" y="419303"/>
                  </a:lnTo>
                  <a:lnTo>
                    <a:pt x="884555" y="441756"/>
                  </a:lnTo>
                  <a:lnTo>
                    <a:pt x="875576" y="488391"/>
                  </a:lnTo>
                  <a:lnTo>
                    <a:pt x="851115" y="526503"/>
                  </a:lnTo>
                  <a:lnTo>
                    <a:pt x="814870" y="552221"/>
                  </a:lnTo>
                  <a:lnTo>
                    <a:pt x="770547" y="561657"/>
                  </a:lnTo>
                  <a:lnTo>
                    <a:pt x="726198" y="552221"/>
                  </a:lnTo>
                  <a:lnTo>
                    <a:pt x="689952" y="526503"/>
                  </a:lnTo>
                  <a:lnTo>
                    <a:pt x="665492" y="488391"/>
                  </a:lnTo>
                  <a:lnTo>
                    <a:pt x="656526" y="441756"/>
                  </a:lnTo>
                  <a:lnTo>
                    <a:pt x="656526" y="400316"/>
                  </a:lnTo>
                  <a:lnTo>
                    <a:pt x="668235" y="382397"/>
                  </a:lnTo>
                  <a:lnTo>
                    <a:pt x="681405" y="351574"/>
                  </a:lnTo>
                  <a:lnTo>
                    <a:pt x="685419" y="331939"/>
                  </a:lnTo>
                  <a:lnTo>
                    <a:pt x="684796" y="312331"/>
                  </a:lnTo>
                  <a:lnTo>
                    <a:pt x="679653" y="293433"/>
                  </a:lnTo>
                  <a:lnTo>
                    <a:pt x="670090" y="275894"/>
                  </a:lnTo>
                  <a:lnTo>
                    <a:pt x="656793" y="261099"/>
                  </a:lnTo>
                  <a:lnTo>
                    <a:pt x="656526" y="260921"/>
                  </a:lnTo>
                  <a:lnTo>
                    <a:pt x="656526" y="10604"/>
                  </a:lnTo>
                  <a:lnTo>
                    <a:pt x="651256" y="5232"/>
                  </a:lnTo>
                  <a:lnTo>
                    <a:pt x="638251" y="5232"/>
                  </a:lnTo>
                  <a:lnTo>
                    <a:pt x="632980" y="10604"/>
                  </a:lnTo>
                  <a:lnTo>
                    <a:pt x="632980" y="247205"/>
                  </a:lnTo>
                  <a:lnTo>
                    <a:pt x="622769" y="243344"/>
                  </a:lnTo>
                  <a:lnTo>
                    <a:pt x="603224" y="241007"/>
                  </a:lnTo>
                  <a:lnTo>
                    <a:pt x="353644" y="241007"/>
                  </a:lnTo>
                  <a:lnTo>
                    <a:pt x="353644" y="5372"/>
                  </a:lnTo>
                  <a:lnTo>
                    <a:pt x="348373" y="0"/>
                  </a:lnTo>
                  <a:lnTo>
                    <a:pt x="335356" y="0"/>
                  </a:lnTo>
                  <a:lnTo>
                    <a:pt x="330098" y="5372"/>
                  </a:lnTo>
                  <a:lnTo>
                    <a:pt x="330098" y="241007"/>
                  </a:lnTo>
                  <a:lnTo>
                    <a:pt x="90563" y="241007"/>
                  </a:lnTo>
                  <a:lnTo>
                    <a:pt x="86182" y="244081"/>
                  </a:lnTo>
                  <a:lnTo>
                    <a:pt x="0" y="474738"/>
                  </a:lnTo>
                  <a:lnTo>
                    <a:pt x="3048" y="481672"/>
                  </a:lnTo>
                  <a:lnTo>
                    <a:pt x="15176" y="486384"/>
                  </a:lnTo>
                  <a:lnTo>
                    <a:pt x="21996" y="483285"/>
                  </a:lnTo>
                  <a:lnTo>
                    <a:pt x="103568" y="265010"/>
                  </a:lnTo>
                  <a:lnTo>
                    <a:pt x="603224" y="265010"/>
                  </a:lnTo>
                  <a:lnTo>
                    <a:pt x="641477" y="279374"/>
                  </a:lnTo>
                  <a:lnTo>
                    <a:pt x="661492" y="315963"/>
                  </a:lnTo>
                  <a:lnTo>
                    <a:pt x="661924" y="329958"/>
                  </a:lnTo>
                  <a:lnTo>
                    <a:pt x="659066" y="343979"/>
                  </a:lnTo>
                  <a:lnTo>
                    <a:pt x="647560" y="370903"/>
                  </a:lnTo>
                  <a:lnTo>
                    <a:pt x="633564" y="392315"/>
                  </a:lnTo>
                  <a:lnTo>
                    <a:pt x="632980" y="392912"/>
                  </a:lnTo>
                  <a:lnTo>
                    <a:pt x="632980" y="393217"/>
                  </a:lnTo>
                  <a:lnTo>
                    <a:pt x="631710" y="395160"/>
                  </a:lnTo>
                  <a:lnTo>
                    <a:pt x="611924" y="416204"/>
                  </a:lnTo>
                  <a:lnTo>
                    <a:pt x="588657" y="433476"/>
                  </a:lnTo>
                  <a:lnTo>
                    <a:pt x="498843" y="488403"/>
                  </a:lnTo>
                  <a:lnTo>
                    <a:pt x="494944" y="484759"/>
                  </a:lnTo>
                  <a:lnTo>
                    <a:pt x="441921" y="453199"/>
                  </a:lnTo>
                  <a:lnTo>
                    <a:pt x="375437" y="430568"/>
                  </a:lnTo>
                  <a:lnTo>
                    <a:pt x="369125" y="429082"/>
                  </a:lnTo>
                  <a:lnTo>
                    <a:pt x="362775" y="433095"/>
                  </a:lnTo>
                  <a:lnTo>
                    <a:pt x="359841" y="446011"/>
                  </a:lnTo>
                  <a:lnTo>
                    <a:pt x="363791" y="452462"/>
                  </a:lnTo>
                  <a:lnTo>
                    <a:pt x="370128" y="453948"/>
                  </a:lnTo>
                  <a:lnTo>
                    <a:pt x="436956" y="477227"/>
                  </a:lnTo>
                  <a:lnTo>
                    <a:pt x="488962" y="509917"/>
                  </a:lnTo>
                  <a:lnTo>
                    <a:pt x="527977" y="549287"/>
                  </a:lnTo>
                  <a:lnTo>
                    <a:pt x="555802" y="592658"/>
                  </a:lnTo>
                  <a:lnTo>
                    <a:pt x="574281" y="637298"/>
                  </a:lnTo>
                  <a:lnTo>
                    <a:pt x="585228" y="680516"/>
                  </a:lnTo>
                  <a:lnTo>
                    <a:pt x="590486" y="719582"/>
                  </a:lnTo>
                  <a:lnTo>
                    <a:pt x="591858" y="751789"/>
                  </a:lnTo>
                  <a:lnTo>
                    <a:pt x="591197" y="774433"/>
                  </a:lnTo>
                  <a:lnTo>
                    <a:pt x="590308" y="784796"/>
                  </a:lnTo>
                  <a:lnTo>
                    <a:pt x="589534" y="791362"/>
                  </a:lnTo>
                  <a:lnTo>
                    <a:pt x="594118" y="797356"/>
                  </a:lnTo>
                  <a:lnTo>
                    <a:pt x="602005" y="798245"/>
                  </a:lnTo>
                  <a:lnTo>
                    <a:pt x="607872" y="798245"/>
                  </a:lnTo>
                  <a:lnTo>
                    <a:pt x="612952" y="793788"/>
                  </a:lnTo>
                  <a:lnTo>
                    <a:pt x="614299" y="780186"/>
                  </a:lnTo>
                  <a:lnTo>
                    <a:pt x="614972" y="760704"/>
                  </a:lnTo>
                  <a:lnTo>
                    <a:pt x="614197" y="731596"/>
                  </a:lnTo>
                  <a:lnTo>
                    <a:pt x="602297" y="653808"/>
                  </a:lnTo>
                  <a:lnTo>
                    <a:pt x="588162" y="609752"/>
                  </a:lnTo>
                  <a:lnTo>
                    <a:pt x="566559" y="565353"/>
                  </a:lnTo>
                  <a:lnTo>
                    <a:pt x="535978" y="522909"/>
                  </a:lnTo>
                  <a:lnTo>
                    <a:pt x="517017" y="505294"/>
                  </a:lnTo>
                  <a:lnTo>
                    <a:pt x="600773" y="454063"/>
                  </a:lnTo>
                  <a:lnTo>
                    <a:pt x="627418" y="434276"/>
                  </a:lnTo>
                  <a:lnTo>
                    <a:pt x="632980" y="428371"/>
                  </a:lnTo>
                  <a:lnTo>
                    <a:pt x="632980" y="441756"/>
                  </a:lnTo>
                  <a:lnTo>
                    <a:pt x="640003" y="487197"/>
                  </a:lnTo>
                  <a:lnTo>
                    <a:pt x="659549" y="526694"/>
                  </a:lnTo>
                  <a:lnTo>
                    <a:pt x="689343" y="557860"/>
                  </a:lnTo>
                  <a:lnTo>
                    <a:pt x="727100" y="578319"/>
                  </a:lnTo>
                  <a:lnTo>
                    <a:pt x="770547" y="585660"/>
                  </a:lnTo>
                  <a:lnTo>
                    <a:pt x="813968" y="578319"/>
                  </a:lnTo>
                  <a:lnTo>
                    <a:pt x="851725" y="557860"/>
                  </a:lnTo>
                  <a:lnTo>
                    <a:pt x="881519" y="526694"/>
                  </a:lnTo>
                  <a:lnTo>
                    <a:pt x="901065" y="487197"/>
                  </a:lnTo>
                  <a:lnTo>
                    <a:pt x="902906" y="475259"/>
                  </a:lnTo>
                  <a:lnTo>
                    <a:pt x="919581" y="500430"/>
                  </a:lnTo>
                  <a:lnTo>
                    <a:pt x="957592" y="526580"/>
                  </a:lnTo>
                  <a:lnTo>
                    <a:pt x="1004100" y="536168"/>
                  </a:lnTo>
                  <a:lnTo>
                    <a:pt x="1050594" y="526580"/>
                  </a:lnTo>
                  <a:lnTo>
                    <a:pt x="1088618" y="500430"/>
                  </a:lnTo>
                  <a:lnTo>
                    <a:pt x="1114259" y="461670"/>
                  </a:lnTo>
                  <a:lnTo>
                    <a:pt x="1123683" y="414261"/>
                  </a:lnTo>
                  <a:lnTo>
                    <a:pt x="1123683" y="267322"/>
                  </a:lnTo>
                  <a:close/>
                </a:path>
              </a:pathLst>
            </a:custGeom>
            <a:solidFill>
              <a:srgbClr val="000113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4" name="object 14"/>
            <p:cNvSpPr/>
            <p:nvPr/>
          </p:nvSpPr>
          <p:spPr>
            <a:xfrm>
              <a:off x="8174888" y="2540203"/>
              <a:ext cx="9525" cy="442595"/>
            </a:xfrm>
            <a:custGeom>
              <a:avLst/>
              <a:gdLst/>
              <a:ahLst/>
              <a:cxnLst/>
              <a:rect l="l" t="t" r="r" b="b"/>
              <a:pathLst>
                <a:path w="9525" h="442594">
                  <a:moveTo>
                    <a:pt x="9461" y="0"/>
                  </a:moveTo>
                  <a:lnTo>
                    <a:pt x="0" y="442226"/>
                  </a:lnTo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5" name="object 15"/>
            <p:cNvSpPr/>
            <p:nvPr/>
          </p:nvSpPr>
          <p:spPr>
            <a:xfrm>
              <a:off x="8162962" y="2528201"/>
              <a:ext cx="33655" cy="466725"/>
            </a:xfrm>
            <a:custGeom>
              <a:avLst/>
              <a:gdLst/>
              <a:ahLst/>
              <a:cxnLst/>
              <a:rect l="l" t="t" r="r" b="b"/>
              <a:pathLst>
                <a:path w="33654" h="466725">
                  <a:moveTo>
                    <a:pt x="21640" y="0"/>
                  </a:moveTo>
                  <a:lnTo>
                    <a:pt x="15138" y="254"/>
                  </a:lnTo>
                  <a:lnTo>
                    <a:pt x="9753" y="5118"/>
                  </a:lnTo>
                  <a:lnTo>
                    <a:pt x="0" y="460590"/>
                  </a:lnTo>
                  <a:lnTo>
                    <a:pt x="5156" y="466077"/>
                  </a:lnTo>
                  <a:lnTo>
                    <a:pt x="11912" y="466229"/>
                  </a:lnTo>
                  <a:lnTo>
                    <a:pt x="18300" y="466229"/>
                  </a:lnTo>
                  <a:lnTo>
                    <a:pt x="23545" y="461022"/>
                  </a:lnTo>
                  <a:lnTo>
                    <a:pt x="33299" y="5626"/>
                  </a:lnTo>
                  <a:lnTo>
                    <a:pt x="28143" y="139"/>
                  </a:lnTo>
                  <a:lnTo>
                    <a:pt x="2164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6" name="object 16"/>
            <p:cNvSpPr/>
            <p:nvPr/>
          </p:nvSpPr>
          <p:spPr>
            <a:xfrm>
              <a:off x="7666329" y="3614953"/>
              <a:ext cx="983615" cy="1102360"/>
            </a:xfrm>
            <a:custGeom>
              <a:avLst/>
              <a:gdLst/>
              <a:ahLst/>
              <a:cxnLst/>
              <a:rect l="l" t="t" r="r" b="b"/>
              <a:pathLst>
                <a:path w="983615" h="1102360">
                  <a:moveTo>
                    <a:pt x="983132" y="703948"/>
                  </a:moveTo>
                  <a:lnTo>
                    <a:pt x="980084" y="653986"/>
                  </a:lnTo>
                  <a:lnTo>
                    <a:pt x="971194" y="605878"/>
                  </a:lnTo>
                  <a:lnTo>
                    <a:pt x="956830" y="559993"/>
                  </a:lnTo>
                  <a:lnTo>
                    <a:pt x="937348" y="516712"/>
                  </a:lnTo>
                  <a:lnTo>
                    <a:pt x="913117" y="476389"/>
                  </a:lnTo>
                  <a:lnTo>
                    <a:pt x="884516" y="439420"/>
                  </a:lnTo>
                  <a:lnTo>
                    <a:pt x="851903" y="406171"/>
                  </a:lnTo>
                  <a:lnTo>
                    <a:pt x="815632" y="377012"/>
                  </a:lnTo>
                  <a:lnTo>
                    <a:pt x="776097" y="352310"/>
                  </a:lnTo>
                  <a:lnTo>
                    <a:pt x="742061" y="336410"/>
                  </a:lnTo>
                  <a:lnTo>
                    <a:pt x="715073" y="294982"/>
                  </a:lnTo>
                  <a:lnTo>
                    <a:pt x="678472" y="244805"/>
                  </a:lnTo>
                  <a:lnTo>
                    <a:pt x="627773" y="178587"/>
                  </a:lnTo>
                  <a:lnTo>
                    <a:pt x="608545" y="150253"/>
                  </a:lnTo>
                  <a:lnTo>
                    <a:pt x="614540" y="143852"/>
                  </a:lnTo>
                  <a:lnTo>
                    <a:pt x="639483" y="143421"/>
                  </a:lnTo>
                  <a:lnTo>
                    <a:pt x="650557" y="134937"/>
                  </a:lnTo>
                  <a:lnTo>
                    <a:pt x="614603" y="90106"/>
                  </a:lnTo>
                  <a:lnTo>
                    <a:pt x="570788" y="61963"/>
                  </a:lnTo>
                  <a:lnTo>
                    <a:pt x="511860" y="35471"/>
                  </a:lnTo>
                  <a:lnTo>
                    <a:pt x="439445" y="14693"/>
                  </a:lnTo>
                  <a:lnTo>
                    <a:pt x="370789" y="3746"/>
                  </a:lnTo>
                  <a:lnTo>
                    <a:pt x="294563" y="0"/>
                  </a:lnTo>
                  <a:lnTo>
                    <a:pt x="255422" y="2070"/>
                  </a:lnTo>
                  <a:lnTo>
                    <a:pt x="216585" y="7442"/>
                  </a:lnTo>
                  <a:lnTo>
                    <a:pt x="178752" y="16598"/>
                  </a:lnTo>
                  <a:lnTo>
                    <a:pt x="142659" y="30048"/>
                  </a:lnTo>
                  <a:lnTo>
                    <a:pt x="109042" y="48298"/>
                  </a:lnTo>
                  <a:lnTo>
                    <a:pt x="78625" y="71818"/>
                  </a:lnTo>
                  <a:lnTo>
                    <a:pt x="52133" y="101142"/>
                  </a:lnTo>
                  <a:lnTo>
                    <a:pt x="30302" y="136740"/>
                  </a:lnTo>
                  <a:lnTo>
                    <a:pt x="13843" y="179120"/>
                  </a:lnTo>
                  <a:lnTo>
                    <a:pt x="3505" y="228790"/>
                  </a:lnTo>
                  <a:lnTo>
                    <a:pt x="0" y="286232"/>
                  </a:lnTo>
                  <a:lnTo>
                    <a:pt x="2374" y="325526"/>
                  </a:lnTo>
                  <a:lnTo>
                    <a:pt x="9093" y="366242"/>
                  </a:lnTo>
                  <a:lnTo>
                    <a:pt x="19837" y="408025"/>
                  </a:lnTo>
                  <a:lnTo>
                    <a:pt x="25158" y="423697"/>
                  </a:lnTo>
                  <a:lnTo>
                    <a:pt x="25869" y="426605"/>
                  </a:lnTo>
                  <a:lnTo>
                    <a:pt x="27457" y="430466"/>
                  </a:lnTo>
                  <a:lnTo>
                    <a:pt x="34277" y="450481"/>
                  </a:lnTo>
                  <a:lnTo>
                    <a:pt x="52120" y="493242"/>
                  </a:lnTo>
                  <a:lnTo>
                    <a:pt x="73025" y="535927"/>
                  </a:lnTo>
                  <a:lnTo>
                    <a:pt x="96685" y="578167"/>
                  </a:lnTo>
                  <a:lnTo>
                    <a:pt x="122770" y="619582"/>
                  </a:lnTo>
                  <a:lnTo>
                    <a:pt x="150990" y="659803"/>
                  </a:lnTo>
                  <a:lnTo>
                    <a:pt x="181000" y="698449"/>
                  </a:lnTo>
                  <a:lnTo>
                    <a:pt x="202933" y="724014"/>
                  </a:lnTo>
                  <a:lnTo>
                    <a:pt x="204762" y="753922"/>
                  </a:lnTo>
                  <a:lnTo>
                    <a:pt x="213652" y="802030"/>
                  </a:lnTo>
                  <a:lnTo>
                    <a:pt x="228015" y="847915"/>
                  </a:lnTo>
                  <a:lnTo>
                    <a:pt x="247497" y="891197"/>
                  </a:lnTo>
                  <a:lnTo>
                    <a:pt x="271716" y="931506"/>
                  </a:lnTo>
                  <a:lnTo>
                    <a:pt x="300316" y="968476"/>
                  </a:lnTo>
                  <a:lnTo>
                    <a:pt x="332943" y="1001737"/>
                  </a:lnTo>
                  <a:lnTo>
                    <a:pt x="369201" y="1030897"/>
                  </a:lnTo>
                  <a:lnTo>
                    <a:pt x="408749" y="1055585"/>
                  </a:lnTo>
                  <a:lnTo>
                    <a:pt x="451205" y="1075448"/>
                  </a:lnTo>
                  <a:lnTo>
                    <a:pt x="496214" y="1090091"/>
                  </a:lnTo>
                  <a:lnTo>
                    <a:pt x="543407" y="1099146"/>
                  </a:lnTo>
                  <a:lnTo>
                    <a:pt x="592429" y="1102245"/>
                  </a:lnTo>
                  <a:lnTo>
                    <a:pt x="641426" y="1099146"/>
                  </a:lnTo>
                  <a:lnTo>
                    <a:pt x="688619" y="1090091"/>
                  </a:lnTo>
                  <a:lnTo>
                    <a:pt x="733628" y="1075448"/>
                  </a:lnTo>
                  <a:lnTo>
                    <a:pt x="776097" y="1055585"/>
                  </a:lnTo>
                  <a:lnTo>
                    <a:pt x="815632" y="1030897"/>
                  </a:lnTo>
                  <a:lnTo>
                    <a:pt x="851903" y="1001737"/>
                  </a:lnTo>
                  <a:lnTo>
                    <a:pt x="884516" y="968476"/>
                  </a:lnTo>
                  <a:lnTo>
                    <a:pt x="913117" y="931506"/>
                  </a:lnTo>
                  <a:lnTo>
                    <a:pt x="937348" y="891197"/>
                  </a:lnTo>
                  <a:lnTo>
                    <a:pt x="956830" y="847915"/>
                  </a:lnTo>
                  <a:lnTo>
                    <a:pt x="971194" y="802030"/>
                  </a:lnTo>
                  <a:lnTo>
                    <a:pt x="980084" y="753922"/>
                  </a:lnTo>
                  <a:lnTo>
                    <a:pt x="983132" y="703948"/>
                  </a:lnTo>
                  <a:close/>
                </a:path>
              </a:pathLst>
            </a:custGeom>
            <a:solidFill>
              <a:srgbClr val="42BB93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7" name="object 17"/>
            <p:cNvSpPr/>
            <p:nvPr/>
          </p:nvSpPr>
          <p:spPr>
            <a:xfrm>
              <a:off x="7464564" y="3827333"/>
              <a:ext cx="1203960" cy="1327150"/>
            </a:xfrm>
            <a:custGeom>
              <a:avLst/>
              <a:gdLst/>
              <a:ahLst/>
              <a:cxnLst/>
              <a:rect l="l" t="t" r="r" b="b"/>
              <a:pathLst>
                <a:path w="1203959" h="1327150">
                  <a:moveTo>
                    <a:pt x="520413" y="0"/>
                  </a:moveTo>
                  <a:lnTo>
                    <a:pt x="475345" y="3911"/>
                  </a:lnTo>
                  <a:lnTo>
                    <a:pt x="431009" y="12015"/>
                  </a:lnTo>
                  <a:lnTo>
                    <a:pt x="387692" y="24202"/>
                  </a:lnTo>
                  <a:lnTo>
                    <a:pt x="345681" y="40360"/>
                  </a:lnTo>
                  <a:lnTo>
                    <a:pt x="305263" y="60379"/>
                  </a:lnTo>
                  <a:lnTo>
                    <a:pt x="266724" y="84150"/>
                  </a:lnTo>
                  <a:lnTo>
                    <a:pt x="230353" y="111562"/>
                  </a:lnTo>
                  <a:lnTo>
                    <a:pt x="196435" y="142503"/>
                  </a:lnTo>
                  <a:lnTo>
                    <a:pt x="165259" y="176865"/>
                  </a:lnTo>
                  <a:lnTo>
                    <a:pt x="137110" y="214536"/>
                  </a:lnTo>
                  <a:lnTo>
                    <a:pt x="112277" y="255407"/>
                  </a:lnTo>
                  <a:lnTo>
                    <a:pt x="91045" y="299366"/>
                  </a:lnTo>
                  <a:lnTo>
                    <a:pt x="31089" y="440374"/>
                  </a:lnTo>
                  <a:lnTo>
                    <a:pt x="14914" y="485868"/>
                  </a:lnTo>
                  <a:lnTo>
                    <a:pt x="4625" y="531799"/>
                  </a:lnTo>
                  <a:lnTo>
                    <a:pt x="0" y="577736"/>
                  </a:lnTo>
                  <a:lnTo>
                    <a:pt x="814" y="623245"/>
                  </a:lnTo>
                  <a:lnTo>
                    <a:pt x="6844" y="667892"/>
                  </a:lnTo>
                  <a:lnTo>
                    <a:pt x="17869" y="711246"/>
                  </a:lnTo>
                  <a:lnTo>
                    <a:pt x="33664" y="752874"/>
                  </a:lnTo>
                  <a:lnTo>
                    <a:pt x="54007" y="792341"/>
                  </a:lnTo>
                  <a:lnTo>
                    <a:pt x="78673" y="829216"/>
                  </a:lnTo>
                  <a:lnTo>
                    <a:pt x="107441" y="863066"/>
                  </a:lnTo>
                  <a:lnTo>
                    <a:pt x="140087" y="893457"/>
                  </a:lnTo>
                  <a:lnTo>
                    <a:pt x="176388" y="919957"/>
                  </a:lnTo>
                  <a:lnTo>
                    <a:pt x="216121" y="942133"/>
                  </a:lnTo>
                  <a:lnTo>
                    <a:pt x="259063" y="959551"/>
                  </a:lnTo>
                  <a:lnTo>
                    <a:pt x="304990" y="971780"/>
                  </a:lnTo>
                  <a:lnTo>
                    <a:pt x="348093" y="980416"/>
                  </a:lnTo>
                  <a:lnTo>
                    <a:pt x="348093" y="1327024"/>
                  </a:lnTo>
                  <a:lnTo>
                    <a:pt x="954620" y="1327024"/>
                  </a:lnTo>
                  <a:lnTo>
                    <a:pt x="949576" y="1074717"/>
                  </a:lnTo>
                  <a:lnTo>
                    <a:pt x="948178" y="940247"/>
                  </a:lnTo>
                  <a:lnTo>
                    <a:pt x="950680" y="878284"/>
                  </a:lnTo>
                  <a:lnTo>
                    <a:pt x="957338" y="843497"/>
                  </a:lnTo>
                  <a:lnTo>
                    <a:pt x="959446" y="834798"/>
                  </a:lnTo>
                  <a:lnTo>
                    <a:pt x="974794" y="848188"/>
                  </a:lnTo>
                  <a:lnTo>
                    <a:pt x="992006" y="859367"/>
                  </a:lnTo>
                  <a:lnTo>
                    <a:pt x="1010928" y="868054"/>
                  </a:lnTo>
                  <a:lnTo>
                    <a:pt x="1031404" y="873965"/>
                  </a:lnTo>
                  <a:lnTo>
                    <a:pt x="1077502" y="875961"/>
                  </a:lnTo>
                  <a:lnTo>
                    <a:pt x="1120367" y="863637"/>
                  </a:lnTo>
                  <a:lnTo>
                    <a:pt x="1157197" y="838876"/>
                  </a:lnTo>
                  <a:lnTo>
                    <a:pt x="1185191" y="803561"/>
                  </a:lnTo>
                  <a:lnTo>
                    <a:pt x="1201546" y="759576"/>
                  </a:lnTo>
                  <a:lnTo>
                    <a:pt x="1203506" y="712579"/>
                  </a:lnTo>
                  <a:lnTo>
                    <a:pt x="1191417" y="668880"/>
                  </a:lnTo>
                  <a:lnTo>
                    <a:pt x="1167127" y="631333"/>
                  </a:lnTo>
                  <a:lnTo>
                    <a:pt x="1132486" y="602794"/>
                  </a:lnTo>
                  <a:lnTo>
                    <a:pt x="1089342" y="586119"/>
                  </a:lnTo>
                  <a:lnTo>
                    <a:pt x="1052718" y="583314"/>
                  </a:lnTo>
                  <a:lnTo>
                    <a:pt x="1034942" y="585421"/>
                  </a:lnTo>
                  <a:lnTo>
                    <a:pt x="1017752" y="589700"/>
                  </a:lnTo>
                  <a:lnTo>
                    <a:pt x="1024293" y="542239"/>
                  </a:lnTo>
                  <a:lnTo>
                    <a:pt x="1026330" y="494989"/>
                  </a:lnTo>
                  <a:lnTo>
                    <a:pt x="1023993" y="448231"/>
                  </a:lnTo>
                  <a:lnTo>
                    <a:pt x="1017411" y="402249"/>
                  </a:lnTo>
                  <a:lnTo>
                    <a:pt x="1006714" y="357325"/>
                  </a:lnTo>
                  <a:lnTo>
                    <a:pt x="992033" y="313741"/>
                  </a:lnTo>
                  <a:lnTo>
                    <a:pt x="973495" y="271780"/>
                  </a:lnTo>
                  <a:lnTo>
                    <a:pt x="951233" y="231723"/>
                  </a:lnTo>
                  <a:lnTo>
                    <a:pt x="925374" y="193854"/>
                  </a:lnTo>
                  <a:lnTo>
                    <a:pt x="896049" y="158453"/>
                  </a:lnTo>
                  <a:lnTo>
                    <a:pt x="863388" y="125805"/>
                  </a:lnTo>
                  <a:lnTo>
                    <a:pt x="827520" y="96191"/>
                  </a:lnTo>
                  <a:lnTo>
                    <a:pt x="788575" y="69893"/>
                  </a:lnTo>
                  <a:lnTo>
                    <a:pt x="746683" y="47195"/>
                  </a:lnTo>
                  <a:lnTo>
                    <a:pt x="702262" y="28487"/>
                  </a:lnTo>
                  <a:lnTo>
                    <a:pt x="657137" y="14524"/>
                  </a:lnTo>
                  <a:lnTo>
                    <a:pt x="611596" y="5196"/>
                  </a:lnTo>
                  <a:lnTo>
                    <a:pt x="565925" y="391"/>
                  </a:lnTo>
                  <a:lnTo>
                    <a:pt x="520413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8" name="object 18"/>
            <p:cNvSpPr/>
            <p:nvPr/>
          </p:nvSpPr>
          <p:spPr>
            <a:xfrm>
              <a:off x="7452636" y="3815157"/>
              <a:ext cx="1228725" cy="1351280"/>
            </a:xfrm>
            <a:custGeom>
              <a:avLst/>
              <a:gdLst/>
              <a:ahLst/>
              <a:cxnLst/>
              <a:rect l="l" t="t" r="r" b="b"/>
              <a:pathLst>
                <a:path w="1228725" h="1351279">
                  <a:moveTo>
                    <a:pt x="570544" y="0"/>
                  </a:moveTo>
                  <a:lnTo>
                    <a:pt x="521031" y="538"/>
                  </a:lnTo>
                  <a:lnTo>
                    <a:pt x="471620" y="6168"/>
                  </a:lnTo>
                  <a:lnTo>
                    <a:pt x="422609" y="16901"/>
                  </a:lnTo>
                  <a:lnTo>
                    <a:pt x="374297" y="32751"/>
                  </a:lnTo>
                  <a:lnTo>
                    <a:pt x="327748" y="53384"/>
                  </a:lnTo>
                  <a:lnTo>
                    <a:pt x="283991" y="78329"/>
                  </a:lnTo>
                  <a:lnTo>
                    <a:pt x="243241" y="107376"/>
                  </a:lnTo>
                  <a:lnTo>
                    <a:pt x="205716" y="140314"/>
                  </a:lnTo>
                  <a:lnTo>
                    <a:pt x="171630" y="176933"/>
                  </a:lnTo>
                  <a:lnTo>
                    <a:pt x="141202" y="217024"/>
                  </a:lnTo>
                  <a:lnTo>
                    <a:pt x="114646" y="260376"/>
                  </a:lnTo>
                  <a:lnTo>
                    <a:pt x="92179" y="306779"/>
                  </a:lnTo>
                  <a:lnTo>
                    <a:pt x="32210" y="447775"/>
                  </a:lnTo>
                  <a:lnTo>
                    <a:pt x="15165" y="496075"/>
                  </a:lnTo>
                  <a:lnTo>
                    <a:pt x="4435" y="545538"/>
                  </a:lnTo>
                  <a:lnTo>
                    <a:pt x="0" y="595603"/>
                  </a:lnTo>
                  <a:lnTo>
                    <a:pt x="1838" y="645710"/>
                  </a:lnTo>
                  <a:lnTo>
                    <a:pt x="9931" y="695298"/>
                  </a:lnTo>
                  <a:lnTo>
                    <a:pt x="24257" y="743806"/>
                  </a:lnTo>
                  <a:lnTo>
                    <a:pt x="44795" y="790675"/>
                  </a:lnTo>
                  <a:lnTo>
                    <a:pt x="71005" y="834504"/>
                  </a:lnTo>
                  <a:lnTo>
                    <a:pt x="102065" y="874048"/>
                  </a:lnTo>
                  <a:lnTo>
                    <a:pt x="137532" y="908970"/>
                  </a:lnTo>
                  <a:lnTo>
                    <a:pt x="176966" y="938935"/>
                  </a:lnTo>
                  <a:lnTo>
                    <a:pt x="219926" y="963609"/>
                  </a:lnTo>
                  <a:lnTo>
                    <a:pt x="265970" y="982656"/>
                  </a:lnTo>
                  <a:lnTo>
                    <a:pt x="314658" y="995741"/>
                  </a:lnTo>
                  <a:lnTo>
                    <a:pt x="348262" y="1002485"/>
                  </a:lnTo>
                  <a:lnTo>
                    <a:pt x="348262" y="1345842"/>
                  </a:lnTo>
                  <a:lnTo>
                    <a:pt x="353520" y="1351214"/>
                  </a:lnTo>
                  <a:lnTo>
                    <a:pt x="360035" y="1351214"/>
                  </a:lnTo>
                  <a:lnTo>
                    <a:pt x="366537" y="1351214"/>
                  </a:lnTo>
                  <a:lnTo>
                    <a:pt x="371808" y="1345842"/>
                  </a:lnTo>
                  <a:lnTo>
                    <a:pt x="371808" y="986864"/>
                  </a:lnTo>
                  <a:lnTo>
                    <a:pt x="367833" y="981937"/>
                  </a:lnTo>
                  <a:lnTo>
                    <a:pt x="319204" y="972183"/>
                  </a:lnTo>
                  <a:lnTo>
                    <a:pt x="273456" y="959888"/>
                  </a:lnTo>
                  <a:lnTo>
                    <a:pt x="230190" y="941991"/>
                  </a:lnTo>
                  <a:lnTo>
                    <a:pt x="189823" y="918807"/>
                  </a:lnTo>
                  <a:lnTo>
                    <a:pt x="152769" y="890652"/>
                  </a:lnTo>
                  <a:lnTo>
                    <a:pt x="119443" y="857841"/>
                  </a:lnTo>
                  <a:lnTo>
                    <a:pt x="90260" y="820689"/>
                  </a:lnTo>
                  <a:lnTo>
                    <a:pt x="65636" y="779511"/>
                  </a:lnTo>
                  <a:lnTo>
                    <a:pt x="46341" y="735474"/>
                  </a:lnTo>
                  <a:lnTo>
                    <a:pt x="32881" y="689895"/>
                  </a:lnTo>
                  <a:lnTo>
                    <a:pt x="25278" y="643303"/>
                  </a:lnTo>
                  <a:lnTo>
                    <a:pt x="23551" y="596224"/>
                  </a:lnTo>
                  <a:lnTo>
                    <a:pt x="27719" y="549185"/>
                  </a:lnTo>
                  <a:lnTo>
                    <a:pt x="37804" y="502714"/>
                  </a:lnTo>
                  <a:lnTo>
                    <a:pt x="53825" y="457338"/>
                  </a:lnTo>
                  <a:lnTo>
                    <a:pt x="113795" y="316330"/>
                  </a:lnTo>
                  <a:lnTo>
                    <a:pt x="135200" y="272111"/>
                  </a:lnTo>
                  <a:lnTo>
                    <a:pt x="160502" y="230802"/>
                  </a:lnTo>
                  <a:lnTo>
                    <a:pt x="189494" y="192600"/>
                  </a:lnTo>
                  <a:lnTo>
                    <a:pt x="221972" y="157707"/>
                  </a:lnTo>
                  <a:lnTo>
                    <a:pt x="257727" y="126320"/>
                  </a:lnTo>
                  <a:lnTo>
                    <a:pt x="296555" y="98642"/>
                  </a:lnTo>
                  <a:lnTo>
                    <a:pt x="338249" y="74870"/>
                  </a:lnTo>
                  <a:lnTo>
                    <a:pt x="382603" y="55205"/>
                  </a:lnTo>
                  <a:lnTo>
                    <a:pt x="428637" y="40105"/>
                  </a:lnTo>
                  <a:lnTo>
                    <a:pt x="475339" y="29879"/>
                  </a:lnTo>
                  <a:lnTo>
                    <a:pt x="522424" y="24516"/>
                  </a:lnTo>
                  <a:lnTo>
                    <a:pt x="569606" y="24004"/>
                  </a:lnTo>
                  <a:lnTo>
                    <a:pt x="616600" y="28332"/>
                  </a:lnTo>
                  <a:lnTo>
                    <a:pt x="663122" y="37488"/>
                  </a:lnTo>
                  <a:lnTo>
                    <a:pt x="708886" y="51462"/>
                  </a:lnTo>
                  <a:lnTo>
                    <a:pt x="753608" y="70242"/>
                  </a:lnTo>
                  <a:lnTo>
                    <a:pt x="797310" y="94121"/>
                  </a:lnTo>
                  <a:lnTo>
                    <a:pt x="837739" y="122046"/>
                  </a:lnTo>
                  <a:lnTo>
                    <a:pt x="874725" y="153679"/>
                  </a:lnTo>
                  <a:lnTo>
                    <a:pt x="908100" y="188684"/>
                  </a:lnTo>
                  <a:lnTo>
                    <a:pt x="937694" y="226720"/>
                  </a:lnTo>
                  <a:lnTo>
                    <a:pt x="963340" y="267452"/>
                  </a:lnTo>
                  <a:lnTo>
                    <a:pt x="984868" y="310541"/>
                  </a:lnTo>
                  <a:lnTo>
                    <a:pt x="1002110" y="355649"/>
                  </a:lnTo>
                  <a:lnTo>
                    <a:pt x="1014897" y="402438"/>
                  </a:lnTo>
                  <a:lnTo>
                    <a:pt x="1023061" y="450571"/>
                  </a:lnTo>
                  <a:lnTo>
                    <a:pt x="1026432" y="499710"/>
                  </a:lnTo>
                  <a:lnTo>
                    <a:pt x="1024843" y="549517"/>
                  </a:lnTo>
                  <a:lnTo>
                    <a:pt x="1018123" y="599654"/>
                  </a:lnTo>
                  <a:lnTo>
                    <a:pt x="1017361" y="603794"/>
                  </a:lnTo>
                  <a:lnTo>
                    <a:pt x="1018771" y="608036"/>
                  </a:lnTo>
                  <a:lnTo>
                    <a:pt x="1024931" y="613662"/>
                  </a:lnTo>
                  <a:lnTo>
                    <a:pt x="1029249" y="614614"/>
                  </a:lnTo>
                  <a:lnTo>
                    <a:pt x="1033198" y="613357"/>
                  </a:lnTo>
                  <a:lnTo>
                    <a:pt x="1049331" y="609375"/>
                  </a:lnTo>
                  <a:lnTo>
                    <a:pt x="1065815" y="607493"/>
                  </a:lnTo>
                  <a:lnTo>
                    <a:pt x="1082419" y="607721"/>
                  </a:lnTo>
                  <a:lnTo>
                    <a:pt x="1098908" y="610068"/>
                  </a:lnTo>
                  <a:lnTo>
                    <a:pt x="1138479" y="625376"/>
                  </a:lnTo>
                  <a:lnTo>
                    <a:pt x="1170279" y="651602"/>
                  </a:lnTo>
                  <a:lnTo>
                    <a:pt x="1192597" y="686102"/>
                  </a:lnTo>
                  <a:lnTo>
                    <a:pt x="1203722" y="726233"/>
                  </a:lnTo>
                  <a:lnTo>
                    <a:pt x="1201943" y="769351"/>
                  </a:lnTo>
                  <a:lnTo>
                    <a:pt x="1181960" y="817906"/>
                  </a:lnTo>
                  <a:lnTo>
                    <a:pt x="1145174" y="854860"/>
                  </a:lnTo>
                  <a:lnTo>
                    <a:pt x="1097365" y="874780"/>
                  </a:lnTo>
                  <a:lnTo>
                    <a:pt x="1071708" y="877185"/>
                  </a:lnTo>
                  <a:lnTo>
                    <a:pt x="1045708" y="874393"/>
                  </a:lnTo>
                  <a:lnTo>
                    <a:pt x="994148" y="851038"/>
                  </a:lnTo>
                  <a:lnTo>
                    <a:pt x="976620" y="835404"/>
                  </a:lnTo>
                  <a:lnTo>
                    <a:pt x="972226" y="834236"/>
                  </a:lnTo>
                  <a:lnTo>
                    <a:pt x="954834" y="877947"/>
                  </a:lnTo>
                  <a:lnTo>
                    <a:pt x="952882" y="920665"/>
                  </a:lnTo>
                  <a:lnTo>
                    <a:pt x="951820" y="976328"/>
                  </a:lnTo>
                  <a:lnTo>
                    <a:pt x="951476" y="1040304"/>
                  </a:lnTo>
                  <a:lnTo>
                    <a:pt x="951675" y="1107965"/>
                  </a:lnTo>
                  <a:lnTo>
                    <a:pt x="952247" y="1174679"/>
                  </a:lnTo>
                  <a:lnTo>
                    <a:pt x="953017" y="1235816"/>
                  </a:lnTo>
                  <a:lnTo>
                    <a:pt x="954928" y="1346007"/>
                  </a:lnTo>
                  <a:lnTo>
                    <a:pt x="960173" y="1351214"/>
                  </a:lnTo>
                  <a:lnTo>
                    <a:pt x="973305" y="1351075"/>
                  </a:lnTo>
                  <a:lnTo>
                    <a:pt x="978474" y="1345588"/>
                  </a:lnTo>
                  <a:lnTo>
                    <a:pt x="976657" y="1242128"/>
                  </a:lnTo>
                  <a:lnTo>
                    <a:pt x="975324" y="1119324"/>
                  </a:lnTo>
                  <a:lnTo>
                    <a:pt x="975051" y="1056316"/>
                  </a:lnTo>
                  <a:lnTo>
                    <a:pt x="975182" y="996576"/>
                  </a:lnTo>
                  <a:lnTo>
                    <a:pt x="975823" y="943358"/>
                  </a:lnTo>
                  <a:lnTo>
                    <a:pt x="977080" y="899916"/>
                  </a:lnTo>
                  <a:lnTo>
                    <a:pt x="979058" y="869503"/>
                  </a:lnTo>
                  <a:lnTo>
                    <a:pt x="993277" y="879177"/>
                  </a:lnTo>
                  <a:lnTo>
                    <a:pt x="1008419" y="887180"/>
                  </a:lnTo>
                  <a:lnTo>
                    <a:pt x="1024359" y="893447"/>
                  </a:lnTo>
                  <a:lnTo>
                    <a:pt x="1040971" y="897913"/>
                  </a:lnTo>
                  <a:lnTo>
                    <a:pt x="1071605" y="901210"/>
                  </a:lnTo>
                  <a:lnTo>
                    <a:pt x="1101821" y="898375"/>
                  </a:lnTo>
                  <a:lnTo>
                    <a:pt x="1158128" y="874901"/>
                  </a:lnTo>
                  <a:lnTo>
                    <a:pt x="1201475" y="831368"/>
                  </a:lnTo>
                  <a:lnTo>
                    <a:pt x="1225019" y="774177"/>
                  </a:lnTo>
                  <a:lnTo>
                    <a:pt x="1228247" y="742950"/>
                  </a:lnTo>
                  <a:lnTo>
                    <a:pt x="1225468" y="712146"/>
                  </a:lnTo>
                  <a:lnTo>
                    <a:pt x="1202439" y="654734"/>
                  </a:lnTo>
                  <a:lnTo>
                    <a:pt x="1159738" y="610555"/>
                  </a:lnTo>
                  <a:lnTo>
                    <a:pt x="1103645" y="586560"/>
                  </a:lnTo>
                  <a:lnTo>
                    <a:pt x="1073984" y="583330"/>
                  </a:lnTo>
                  <a:lnTo>
                    <a:pt x="1059097" y="583894"/>
                  </a:lnTo>
                  <a:lnTo>
                    <a:pt x="1044324" y="585900"/>
                  </a:lnTo>
                  <a:lnTo>
                    <a:pt x="1049231" y="538398"/>
                  </a:lnTo>
                  <a:lnTo>
                    <a:pt x="1049776" y="491252"/>
                  </a:lnTo>
                  <a:lnTo>
                    <a:pt x="1046089" y="444724"/>
                  </a:lnTo>
                  <a:lnTo>
                    <a:pt x="1038300" y="399075"/>
                  </a:lnTo>
                  <a:lnTo>
                    <a:pt x="1026541" y="354567"/>
                  </a:lnTo>
                  <a:lnTo>
                    <a:pt x="1010942" y="311461"/>
                  </a:lnTo>
                  <a:lnTo>
                    <a:pt x="991634" y="270021"/>
                  </a:lnTo>
                  <a:lnTo>
                    <a:pt x="968749" y="230506"/>
                  </a:lnTo>
                  <a:lnTo>
                    <a:pt x="942417" y="193179"/>
                  </a:lnTo>
                  <a:lnTo>
                    <a:pt x="912768" y="158302"/>
                  </a:lnTo>
                  <a:lnTo>
                    <a:pt x="879934" y="126136"/>
                  </a:lnTo>
                  <a:lnTo>
                    <a:pt x="844045" y="96944"/>
                  </a:lnTo>
                  <a:lnTo>
                    <a:pt x="805233" y="70986"/>
                  </a:lnTo>
                  <a:lnTo>
                    <a:pt x="763628" y="48525"/>
                  </a:lnTo>
                  <a:lnTo>
                    <a:pt x="716699" y="28816"/>
                  </a:lnTo>
                  <a:lnTo>
                    <a:pt x="668677" y="14151"/>
                  </a:lnTo>
                  <a:lnTo>
                    <a:pt x="619858" y="4541"/>
                  </a:lnTo>
                  <a:lnTo>
                    <a:pt x="570544" y="0"/>
                  </a:lnTo>
                  <a:close/>
                </a:path>
              </a:pathLst>
            </a:custGeom>
            <a:solidFill>
              <a:srgbClr val="000113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19" name="object 19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8443759" y="4485853"/>
              <a:ext cx="151333" cy="108358"/>
            </a:xfrm>
            <a:prstGeom prst="rect">
              <a:avLst/>
            </a:prstGeom>
          </p:spPr>
        </p:pic>
        <p:sp>
          <p:nvSpPr>
            <p:cNvPr id="20" name="object 20"/>
            <p:cNvSpPr/>
            <p:nvPr/>
          </p:nvSpPr>
          <p:spPr>
            <a:xfrm>
              <a:off x="7652981" y="3939119"/>
              <a:ext cx="197485" cy="325120"/>
            </a:xfrm>
            <a:custGeom>
              <a:avLst/>
              <a:gdLst/>
              <a:ahLst/>
              <a:cxnLst/>
              <a:rect l="l" t="t" r="r" b="b"/>
              <a:pathLst>
                <a:path w="197484" h="325120">
                  <a:moveTo>
                    <a:pt x="107500" y="0"/>
                  </a:moveTo>
                  <a:lnTo>
                    <a:pt x="64780" y="434"/>
                  </a:lnTo>
                  <a:lnTo>
                    <a:pt x="7632" y="22848"/>
                  </a:lnTo>
                  <a:lnTo>
                    <a:pt x="1981" y="26138"/>
                  </a:lnTo>
                  <a:lnTo>
                    <a:pt x="0" y="33466"/>
                  </a:lnTo>
                  <a:lnTo>
                    <a:pt x="6426" y="44972"/>
                  </a:lnTo>
                  <a:lnTo>
                    <a:pt x="13627" y="46991"/>
                  </a:lnTo>
                  <a:lnTo>
                    <a:pt x="19291" y="43714"/>
                  </a:lnTo>
                  <a:lnTo>
                    <a:pt x="67930" y="24297"/>
                  </a:lnTo>
                  <a:lnTo>
                    <a:pt x="124307" y="31088"/>
                  </a:lnTo>
                  <a:lnTo>
                    <a:pt x="159238" y="68564"/>
                  </a:lnTo>
                  <a:lnTo>
                    <a:pt x="172402" y="110326"/>
                  </a:lnTo>
                  <a:lnTo>
                    <a:pt x="173378" y="137519"/>
                  </a:lnTo>
                  <a:lnTo>
                    <a:pt x="169200" y="164153"/>
                  </a:lnTo>
                  <a:lnTo>
                    <a:pt x="160095" y="189338"/>
                  </a:lnTo>
                  <a:lnTo>
                    <a:pt x="146291" y="212180"/>
                  </a:lnTo>
                  <a:lnTo>
                    <a:pt x="72034" y="310922"/>
                  </a:lnTo>
                  <a:lnTo>
                    <a:pt x="73012" y="318454"/>
                  </a:lnTo>
                  <a:lnTo>
                    <a:pt x="80314" y="324156"/>
                  </a:lnTo>
                  <a:lnTo>
                    <a:pt x="82842" y="324969"/>
                  </a:lnTo>
                  <a:lnTo>
                    <a:pt x="85331" y="324969"/>
                  </a:lnTo>
                  <a:lnTo>
                    <a:pt x="88874" y="324969"/>
                  </a:lnTo>
                  <a:lnTo>
                    <a:pt x="164985" y="226785"/>
                  </a:lnTo>
                  <a:lnTo>
                    <a:pt x="191950" y="170308"/>
                  </a:lnTo>
                  <a:lnTo>
                    <a:pt x="196875" y="139017"/>
                  </a:lnTo>
                  <a:lnTo>
                    <a:pt x="195732" y="107087"/>
                  </a:lnTo>
                  <a:lnTo>
                    <a:pt x="179714" y="56697"/>
                  </a:lnTo>
                  <a:lnTo>
                    <a:pt x="147942" y="18784"/>
                  </a:lnTo>
                  <a:lnTo>
                    <a:pt x="135364" y="9974"/>
                  </a:lnTo>
                  <a:lnTo>
                    <a:pt x="107500" y="0"/>
                  </a:lnTo>
                  <a:close/>
                </a:path>
              </a:pathLst>
            </a:custGeom>
            <a:solidFill>
              <a:srgbClr val="000113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21" name="object 21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7987937" y="4100848"/>
              <a:ext cx="81559" cy="99384"/>
            </a:xfrm>
            <a:prstGeom prst="rect">
              <a:avLst/>
            </a:prstGeom>
          </p:spPr>
        </p:pic>
        <p:pic>
          <p:nvPicPr>
            <p:cNvPr id="22" name="object 22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7681732" y="4034512"/>
              <a:ext cx="81675" cy="99399"/>
            </a:xfrm>
            <a:prstGeom prst="rect">
              <a:avLst/>
            </a:prstGeom>
          </p:spPr>
        </p:pic>
        <p:sp>
          <p:nvSpPr>
            <p:cNvPr id="23" name="object 23"/>
            <p:cNvSpPr/>
            <p:nvPr/>
          </p:nvSpPr>
          <p:spPr>
            <a:xfrm>
              <a:off x="7692910" y="4351426"/>
              <a:ext cx="271780" cy="241935"/>
            </a:xfrm>
            <a:custGeom>
              <a:avLst/>
              <a:gdLst/>
              <a:ahLst/>
              <a:cxnLst/>
              <a:rect l="l" t="t" r="r" b="b"/>
              <a:pathLst>
                <a:path w="271779" h="241935">
                  <a:moveTo>
                    <a:pt x="0" y="0"/>
                  </a:moveTo>
                  <a:lnTo>
                    <a:pt x="74776" y="180901"/>
                  </a:lnTo>
                  <a:lnTo>
                    <a:pt x="127965" y="241346"/>
                  </a:lnTo>
                  <a:lnTo>
                    <a:pt x="185001" y="181463"/>
                  </a:lnTo>
                  <a:lnTo>
                    <a:pt x="271322" y="138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4" name="object 24"/>
            <p:cNvSpPr/>
            <p:nvPr/>
          </p:nvSpPr>
          <p:spPr>
            <a:xfrm>
              <a:off x="7680527" y="4339183"/>
              <a:ext cx="296545" cy="167640"/>
            </a:xfrm>
            <a:custGeom>
              <a:avLst/>
              <a:gdLst/>
              <a:ahLst/>
              <a:cxnLst/>
              <a:rect l="l" t="t" r="r" b="b"/>
              <a:pathLst>
                <a:path w="296545" h="167639">
                  <a:moveTo>
                    <a:pt x="8851" y="0"/>
                  </a:moveTo>
                  <a:lnTo>
                    <a:pt x="4864" y="2184"/>
                  </a:lnTo>
                  <a:lnTo>
                    <a:pt x="457" y="8775"/>
                  </a:lnTo>
                  <a:lnTo>
                    <a:pt x="0" y="12979"/>
                  </a:lnTo>
                  <a:lnTo>
                    <a:pt x="1447" y="16687"/>
                  </a:lnTo>
                  <a:lnTo>
                    <a:pt x="31574" y="81635"/>
                  </a:lnTo>
                  <a:lnTo>
                    <a:pt x="64209" y="128508"/>
                  </a:lnTo>
                  <a:lnTo>
                    <a:pt x="99233" y="157173"/>
                  </a:lnTo>
                  <a:lnTo>
                    <a:pt x="136524" y="167500"/>
                  </a:lnTo>
                  <a:lnTo>
                    <a:pt x="137274" y="167525"/>
                  </a:lnTo>
                  <a:lnTo>
                    <a:pt x="138798" y="167525"/>
                  </a:lnTo>
                  <a:lnTo>
                    <a:pt x="188019" y="152633"/>
                  </a:lnTo>
                  <a:lnTo>
                    <a:pt x="198811" y="143497"/>
                  </a:lnTo>
                  <a:lnTo>
                    <a:pt x="137159" y="143497"/>
                  </a:lnTo>
                  <a:lnTo>
                    <a:pt x="109097" y="135239"/>
                  </a:lnTo>
                  <a:lnTo>
                    <a:pt x="81668" y="112366"/>
                  </a:lnTo>
                  <a:lnTo>
                    <a:pt x="55205" y="75267"/>
                  </a:lnTo>
                  <a:lnTo>
                    <a:pt x="30035" y="24333"/>
                  </a:lnTo>
                  <a:lnTo>
                    <a:pt x="291556" y="24333"/>
                  </a:lnTo>
                  <a:lnTo>
                    <a:pt x="294385" y="18681"/>
                  </a:lnTo>
                  <a:lnTo>
                    <a:pt x="296075" y="14973"/>
                  </a:lnTo>
                  <a:lnTo>
                    <a:pt x="295795" y="10642"/>
                  </a:lnTo>
                  <a:lnTo>
                    <a:pt x="291503" y="3746"/>
                  </a:lnTo>
                  <a:lnTo>
                    <a:pt x="287781" y="1651"/>
                  </a:lnTo>
                  <a:lnTo>
                    <a:pt x="12445" y="241"/>
                  </a:lnTo>
                  <a:lnTo>
                    <a:pt x="8851" y="0"/>
                  </a:lnTo>
                  <a:close/>
                </a:path>
                <a:path w="296545" h="167639">
                  <a:moveTo>
                    <a:pt x="291556" y="24333"/>
                  </a:moveTo>
                  <a:lnTo>
                    <a:pt x="30035" y="24333"/>
                  </a:lnTo>
                  <a:lnTo>
                    <a:pt x="264439" y="25527"/>
                  </a:lnTo>
                  <a:lnTo>
                    <a:pt x="244180" y="59629"/>
                  </a:lnTo>
                  <a:lnTo>
                    <a:pt x="214544" y="98828"/>
                  </a:lnTo>
                  <a:lnTo>
                    <a:pt x="178035" y="130868"/>
                  </a:lnTo>
                  <a:lnTo>
                    <a:pt x="137159" y="143497"/>
                  </a:lnTo>
                  <a:lnTo>
                    <a:pt x="198811" y="143497"/>
                  </a:lnTo>
                  <a:lnTo>
                    <a:pt x="230232" y="116895"/>
                  </a:lnTo>
                  <a:lnTo>
                    <a:pt x="263393" y="73719"/>
                  </a:lnTo>
                  <a:lnTo>
                    <a:pt x="285459" y="36512"/>
                  </a:lnTo>
                  <a:lnTo>
                    <a:pt x="291556" y="24333"/>
                  </a:lnTo>
                  <a:close/>
                </a:path>
              </a:pathLst>
            </a:custGeom>
            <a:solidFill>
              <a:srgbClr val="000113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5" name="object 25"/>
            <p:cNvSpPr/>
            <p:nvPr/>
          </p:nvSpPr>
          <p:spPr>
            <a:xfrm>
              <a:off x="8222088" y="3880662"/>
              <a:ext cx="267970" cy="516890"/>
            </a:xfrm>
            <a:custGeom>
              <a:avLst/>
              <a:gdLst/>
              <a:ahLst/>
              <a:cxnLst/>
              <a:rect l="l" t="t" r="r" b="b"/>
              <a:pathLst>
                <a:path w="267970" h="516889">
                  <a:moveTo>
                    <a:pt x="627" y="0"/>
                  </a:moveTo>
                  <a:lnTo>
                    <a:pt x="0" y="48961"/>
                  </a:lnTo>
                  <a:lnTo>
                    <a:pt x="3977" y="97498"/>
                  </a:lnTo>
                  <a:lnTo>
                    <a:pt x="12405" y="145414"/>
                  </a:lnTo>
                  <a:lnTo>
                    <a:pt x="25129" y="192512"/>
                  </a:lnTo>
                  <a:lnTo>
                    <a:pt x="41996" y="238596"/>
                  </a:lnTo>
                  <a:lnTo>
                    <a:pt x="62852" y="283470"/>
                  </a:lnTo>
                  <a:lnTo>
                    <a:pt x="87543" y="326936"/>
                  </a:lnTo>
                  <a:lnTo>
                    <a:pt x="115914" y="368797"/>
                  </a:lnTo>
                  <a:lnTo>
                    <a:pt x="147812" y="408858"/>
                  </a:lnTo>
                  <a:lnTo>
                    <a:pt x="183082" y="446921"/>
                  </a:lnTo>
                  <a:lnTo>
                    <a:pt x="221570" y="482789"/>
                  </a:lnTo>
                  <a:lnTo>
                    <a:pt x="263123" y="516267"/>
                  </a:lnTo>
                  <a:lnTo>
                    <a:pt x="267798" y="467759"/>
                  </a:lnTo>
                  <a:lnTo>
                    <a:pt x="267822" y="419613"/>
                  </a:lnTo>
                  <a:lnTo>
                    <a:pt x="263333" y="372131"/>
                  </a:lnTo>
                  <a:lnTo>
                    <a:pt x="254470" y="325614"/>
                  </a:lnTo>
                  <a:lnTo>
                    <a:pt x="241371" y="280362"/>
                  </a:lnTo>
                  <a:lnTo>
                    <a:pt x="224173" y="236675"/>
                  </a:lnTo>
                  <a:lnTo>
                    <a:pt x="203015" y="194856"/>
                  </a:lnTo>
                  <a:lnTo>
                    <a:pt x="178035" y="155205"/>
                  </a:lnTo>
                  <a:lnTo>
                    <a:pt x="149370" y="118023"/>
                  </a:lnTo>
                  <a:lnTo>
                    <a:pt x="117159" y="83610"/>
                  </a:lnTo>
                  <a:lnTo>
                    <a:pt x="81539" y="52268"/>
                  </a:lnTo>
                  <a:lnTo>
                    <a:pt x="42649" y="24298"/>
                  </a:lnTo>
                  <a:lnTo>
                    <a:pt x="627" y="0"/>
                  </a:lnTo>
                  <a:close/>
                </a:path>
              </a:pathLst>
            </a:custGeom>
            <a:solidFill>
              <a:srgbClr val="42BB93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6" name="object 26"/>
            <p:cNvSpPr/>
            <p:nvPr/>
          </p:nvSpPr>
          <p:spPr>
            <a:xfrm>
              <a:off x="7970278" y="3980256"/>
              <a:ext cx="257175" cy="194945"/>
            </a:xfrm>
            <a:custGeom>
              <a:avLst/>
              <a:gdLst/>
              <a:ahLst/>
              <a:cxnLst/>
              <a:rect l="l" t="t" r="r" b="b"/>
              <a:pathLst>
                <a:path w="257175" h="194945">
                  <a:moveTo>
                    <a:pt x="6553" y="0"/>
                  </a:moveTo>
                  <a:lnTo>
                    <a:pt x="977" y="4991"/>
                  </a:lnTo>
                  <a:lnTo>
                    <a:pt x="0" y="18199"/>
                  </a:lnTo>
                  <a:lnTo>
                    <a:pt x="4864" y="23964"/>
                  </a:lnTo>
                  <a:lnTo>
                    <a:pt x="11353" y="24460"/>
                  </a:lnTo>
                  <a:lnTo>
                    <a:pt x="25169" y="26308"/>
                  </a:lnTo>
                  <a:lnTo>
                    <a:pt x="105463" y="50407"/>
                  </a:lnTo>
                  <a:lnTo>
                    <a:pt x="155294" y="79144"/>
                  </a:lnTo>
                  <a:lnTo>
                    <a:pt x="200482" y="123329"/>
                  </a:lnTo>
                  <a:lnTo>
                    <a:pt x="232702" y="186207"/>
                  </a:lnTo>
                  <a:lnTo>
                    <a:pt x="234289" y="191300"/>
                  </a:lnTo>
                  <a:lnTo>
                    <a:pt x="238925" y="194563"/>
                  </a:lnTo>
                  <a:lnTo>
                    <a:pt x="243916" y="194563"/>
                  </a:lnTo>
                  <a:lnTo>
                    <a:pt x="246303" y="194373"/>
                  </a:lnTo>
                  <a:lnTo>
                    <a:pt x="253695" y="191973"/>
                  </a:lnTo>
                  <a:lnTo>
                    <a:pt x="257098" y="185216"/>
                  </a:lnTo>
                  <a:lnTo>
                    <a:pt x="255130" y="178904"/>
                  </a:lnTo>
                  <a:lnTo>
                    <a:pt x="225827" y="117957"/>
                  </a:lnTo>
                  <a:lnTo>
                    <a:pt x="185263" y="72629"/>
                  </a:lnTo>
                  <a:lnTo>
                    <a:pt x="139140" y="40641"/>
                  </a:lnTo>
                  <a:lnTo>
                    <a:pt x="93160" y="19715"/>
                  </a:lnTo>
                  <a:lnTo>
                    <a:pt x="53024" y="7572"/>
                  </a:lnTo>
                  <a:lnTo>
                    <a:pt x="13093" y="520"/>
                  </a:lnTo>
                  <a:lnTo>
                    <a:pt x="6553" y="0"/>
                  </a:lnTo>
                  <a:close/>
                </a:path>
              </a:pathLst>
            </a:custGeom>
            <a:solidFill>
              <a:srgbClr val="000113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27" name="object 27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8360143" y="3898734"/>
              <a:ext cx="162953" cy="165519"/>
            </a:xfrm>
            <a:prstGeom prst="rect">
              <a:avLst/>
            </a:prstGeom>
          </p:spPr>
        </p:pic>
        <p:sp>
          <p:nvSpPr>
            <p:cNvPr id="28" name="object 28"/>
            <p:cNvSpPr/>
            <p:nvPr/>
          </p:nvSpPr>
          <p:spPr>
            <a:xfrm>
              <a:off x="7800314" y="4682070"/>
              <a:ext cx="349250" cy="139700"/>
            </a:xfrm>
            <a:custGeom>
              <a:avLst/>
              <a:gdLst/>
              <a:ahLst/>
              <a:cxnLst/>
              <a:rect l="l" t="t" r="r" b="b"/>
              <a:pathLst>
                <a:path w="349250" h="139700">
                  <a:moveTo>
                    <a:pt x="340029" y="88"/>
                  </a:moveTo>
                  <a:lnTo>
                    <a:pt x="332587" y="0"/>
                  </a:lnTo>
                  <a:lnTo>
                    <a:pt x="327901" y="4622"/>
                  </a:lnTo>
                  <a:lnTo>
                    <a:pt x="319735" y="12034"/>
                  </a:lnTo>
                  <a:lnTo>
                    <a:pt x="261523" y="53905"/>
                  </a:lnTo>
                  <a:lnTo>
                    <a:pt x="214042" y="78930"/>
                  </a:lnTo>
                  <a:lnTo>
                    <a:pt x="156023" y="100389"/>
                  </a:lnTo>
                  <a:lnTo>
                    <a:pt x="88748" y="113565"/>
                  </a:lnTo>
                  <a:lnTo>
                    <a:pt x="13500" y="113741"/>
                  </a:lnTo>
                  <a:lnTo>
                    <a:pt x="6972" y="113004"/>
                  </a:lnTo>
                  <a:lnTo>
                    <a:pt x="1270" y="117919"/>
                  </a:lnTo>
                  <a:lnTo>
                    <a:pt x="51155" y="139636"/>
                  </a:lnTo>
                  <a:lnTo>
                    <a:pt x="121582" y="133377"/>
                  </a:lnTo>
                  <a:lnTo>
                    <a:pt x="184015" y="117171"/>
                  </a:lnTo>
                  <a:lnTo>
                    <a:pt x="237542" y="94869"/>
                  </a:lnTo>
                  <a:lnTo>
                    <a:pt x="281252" y="70326"/>
                  </a:lnTo>
                  <a:lnTo>
                    <a:pt x="314235" y="47394"/>
                  </a:lnTo>
                  <a:lnTo>
                    <a:pt x="344373" y="21780"/>
                  </a:lnTo>
                  <a:lnTo>
                    <a:pt x="349097" y="9563"/>
                  </a:lnTo>
                  <a:lnTo>
                    <a:pt x="340029" y="88"/>
                  </a:lnTo>
                  <a:close/>
                </a:path>
              </a:pathLst>
            </a:custGeom>
            <a:solidFill>
              <a:srgbClr val="000113"/>
            </a:solidFill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29" name="object 29"/>
          <p:cNvGrpSpPr/>
          <p:nvPr/>
        </p:nvGrpSpPr>
        <p:grpSpPr>
          <a:xfrm>
            <a:off x="0" y="6615010"/>
            <a:ext cx="10692130" cy="588645"/>
            <a:chOff x="0" y="6615010"/>
            <a:chExt cx="10692130" cy="588645"/>
          </a:xfrm>
        </p:grpSpPr>
        <p:sp>
          <p:nvSpPr>
            <p:cNvPr id="30" name="object 30"/>
            <p:cNvSpPr/>
            <p:nvPr/>
          </p:nvSpPr>
          <p:spPr>
            <a:xfrm>
              <a:off x="0" y="6615010"/>
              <a:ext cx="1058545" cy="588645"/>
            </a:xfrm>
            <a:custGeom>
              <a:avLst/>
              <a:gdLst/>
              <a:ahLst/>
              <a:cxnLst/>
              <a:rect l="l" t="t" r="r" b="b"/>
              <a:pathLst>
                <a:path w="1058545" h="588645">
                  <a:moveTo>
                    <a:pt x="1058392" y="0"/>
                  </a:moveTo>
                  <a:lnTo>
                    <a:pt x="0" y="0"/>
                  </a:lnTo>
                  <a:lnTo>
                    <a:pt x="0" y="588048"/>
                  </a:lnTo>
                  <a:lnTo>
                    <a:pt x="1058392" y="588048"/>
                  </a:lnTo>
                  <a:lnTo>
                    <a:pt x="1058392" y="0"/>
                  </a:lnTo>
                  <a:close/>
                </a:path>
              </a:pathLst>
            </a:custGeom>
            <a:solidFill>
              <a:srgbClr val="61578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1" name="object 31"/>
            <p:cNvSpPr/>
            <p:nvPr/>
          </p:nvSpPr>
          <p:spPr>
            <a:xfrm>
              <a:off x="1058405" y="6615010"/>
              <a:ext cx="9634220" cy="588645"/>
            </a:xfrm>
            <a:custGeom>
              <a:avLst/>
              <a:gdLst/>
              <a:ahLst/>
              <a:cxnLst/>
              <a:rect l="l" t="t" r="r" b="b"/>
              <a:pathLst>
                <a:path w="9634220" h="588645">
                  <a:moveTo>
                    <a:pt x="9633598" y="543052"/>
                  </a:moveTo>
                  <a:lnTo>
                    <a:pt x="0" y="543052"/>
                  </a:lnTo>
                  <a:lnTo>
                    <a:pt x="0" y="588048"/>
                  </a:lnTo>
                  <a:lnTo>
                    <a:pt x="9633598" y="588048"/>
                  </a:lnTo>
                  <a:lnTo>
                    <a:pt x="9633598" y="543052"/>
                  </a:lnTo>
                  <a:close/>
                </a:path>
                <a:path w="9634220" h="588645">
                  <a:moveTo>
                    <a:pt x="9633598" y="0"/>
                  </a:moveTo>
                  <a:lnTo>
                    <a:pt x="0" y="0"/>
                  </a:lnTo>
                  <a:lnTo>
                    <a:pt x="0" y="44996"/>
                  </a:lnTo>
                  <a:lnTo>
                    <a:pt x="9633598" y="44996"/>
                  </a:lnTo>
                  <a:lnTo>
                    <a:pt x="9633598" y="0"/>
                  </a:lnTo>
                  <a:close/>
                </a:path>
              </a:pathLst>
            </a:custGeom>
            <a:solidFill>
              <a:srgbClr val="42BB93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32" name="object 32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8745143" y="6722391"/>
              <a:ext cx="758761" cy="317573"/>
            </a:xfrm>
            <a:prstGeom prst="rect">
              <a:avLst/>
            </a:prstGeom>
          </p:spPr>
        </p:pic>
        <p:pic>
          <p:nvPicPr>
            <p:cNvPr id="33" name="object 33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7775447" y="6725246"/>
              <a:ext cx="732920" cy="384340"/>
            </a:xfrm>
            <a:prstGeom prst="rect">
              <a:avLst/>
            </a:prstGeom>
          </p:spPr>
        </p:pic>
        <p:pic>
          <p:nvPicPr>
            <p:cNvPr id="34" name="object 34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9597593" y="6674802"/>
              <a:ext cx="575487" cy="505028"/>
            </a:xfrm>
            <a:prstGeom prst="rect">
              <a:avLst/>
            </a:prstGeom>
          </p:spPr>
        </p:pic>
      </p:grpSp>
      <p:sp>
        <p:nvSpPr>
          <p:cNvPr id="35" name="object 35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4445" rIns="0" bIns="0" rtlCol="0" vert="horz">
            <a:spAutoFit/>
          </a:bodyPr>
          <a:lstStyle/>
          <a:p>
            <a:pPr marL="50165">
              <a:lnSpc>
                <a:spcPct val="100000"/>
              </a:lnSpc>
              <a:spcBef>
                <a:spcPts val="35"/>
              </a:spcBef>
            </a:pPr>
            <a:fld id="{81D60167-4931-47E6-BA6A-407CBD079E47}" type="slidenum">
              <a:rPr dirty="0" spc="-80"/>
              <a:t>32</a:t>
            </a:fld>
          </a:p>
        </p:txBody>
      </p:sp>
      <p:sp>
        <p:nvSpPr>
          <p:cNvPr id="36" name="object 36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2349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85"/>
              </a:spcBef>
            </a:pPr>
            <a:r>
              <a:rPr dirty="0" spc="140"/>
              <a:t>М</a:t>
            </a:r>
            <a:r>
              <a:rPr dirty="0" spc="90"/>
              <a:t>о</a:t>
            </a:r>
            <a:r>
              <a:rPr dirty="0" spc="15"/>
              <a:t>д</a:t>
            </a:r>
            <a:r>
              <a:rPr dirty="0" spc="-30"/>
              <a:t>у</a:t>
            </a:r>
            <a:r>
              <a:rPr dirty="0" spc="15"/>
              <a:t>ль</a:t>
            </a:r>
            <a:r>
              <a:rPr dirty="0" spc="-135"/>
              <a:t> </a:t>
            </a:r>
            <a:r>
              <a:rPr dirty="0" spc="-100"/>
              <a:t>5</a:t>
            </a:r>
          </a:p>
        </p:txBody>
      </p:sp>
      <p:sp>
        <p:nvSpPr>
          <p:cNvPr id="37" name="object 37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571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45"/>
              </a:spcBef>
            </a:pPr>
            <a:r>
              <a:rPr dirty="0" spc="40"/>
              <a:t>Національний</a:t>
            </a:r>
            <a:r>
              <a:rPr dirty="0" spc="-45"/>
              <a:t> </a:t>
            </a:r>
            <a:r>
              <a:rPr dirty="0" spc="10"/>
              <a:t>проєкт:</a:t>
            </a:r>
            <a:r>
              <a:rPr dirty="0" spc="-45"/>
              <a:t> </a:t>
            </a:r>
            <a:r>
              <a:rPr dirty="0" spc="60"/>
              <a:t>пишемо</a:t>
            </a:r>
            <a:r>
              <a:rPr dirty="0" spc="-40"/>
              <a:t> </a:t>
            </a:r>
            <a:r>
              <a:rPr dirty="0" spc="65"/>
              <a:t>есе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010304" y="1125347"/>
            <a:ext cx="5178425" cy="55880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500" spc="-140"/>
              <a:t>Поча</a:t>
            </a:r>
            <a:r>
              <a:rPr dirty="0" sz="3500" spc="-185"/>
              <a:t>т</a:t>
            </a:r>
            <a:r>
              <a:rPr dirty="0" sz="3500" spc="-125"/>
              <a:t>ок</a:t>
            </a:r>
            <a:r>
              <a:rPr dirty="0" sz="3500" spc="-229"/>
              <a:t> </a:t>
            </a:r>
            <a:r>
              <a:rPr dirty="0" sz="3500" spc="-65"/>
              <a:t>об</a:t>
            </a:r>
            <a:r>
              <a:rPr dirty="0" sz="3500" spc="-135"/>
              <a:t>г</a:t>
            </a:r>
            <a:r>
              <a:rPr dirty="0" sz="3500" spc="-65"/>
              <a:t>оворення</a:t>
            </a:r>
            <a:endParaRPr sz="3500"/>
          </a:p>
        </p:txBody>
      </p:sp>
      <p:sp>
        <p:nvSpPr>
          <p:cNvPr id="3" name="object 3"/>
          <p:cNvSpPr/>
          <p:nvPr/>
        </p:nvSpPr>
        <p:spPr>
          <a:xfrm>
            <a:off x="4063288" y="4276128"/>
            <a:ext cx="186055" cy="186055"/>
          </a:xfrm>
          <a:custGeom>
            <a:avLst/>
            <a:gdLst/>
            <a:ahLst/>
            <a:cxnLst/>
            <a:rect l="l" t="t" r="r" b="b"/>
            <a:pathLst>
              <a:path w="186054" h="186054">
                <a:moveTo>
                  <a:pt x="92722" y="185470"/>
                </a:moveTo>
                <a:lnTo>
                  <a:pt x="128813" y="178181"/>
                </a:lnTo>
                <a:lnTo>
                  <a:pt x="158286" y="158303"/>
                </a:lnTo>
                <a:lnTo>
                  <a:pt x="178158" y="128822"/>
                </a:lnTo>
                <a:lnTo>
                  <a:pt x="185445" y="92722"/>
                </a:lnTo>
                <a:lnTo>
                  <a:pt x="178158" y="56637"/>
                </a:lnTo>
                <a:lnTo>
                  <a:pt x="158286" y="27163"/>
                </a:lnTo>
                <a:lnTo>
                  <a:pt x="128813" y="7288"/>
                </a:lnTo>
                <a:lnTo>
                  <a:pt x="92722" y="0"/>
                </a:lnTo>
                <a:lnTo>
                  <a:pt x="56632" y="7288"/>
                </a:lnTo>
                <a:lnTo>
                  <a:pt x="27158" y="27163"/>
                </a:lnTo>
                <a:lnTo>
                  <a:pt x="7287" y="56637"/>
                </a:lnTo>
                <a:lnTo>
                  <a:pt x="0" y="92722"/>
                </a:lnTo>
                <a:lnTo>
                  <a:pt x="7287" y="128822"/>
                </a:lnTo>
                <a:lnTo>
                  <a:pt x="27158" y="158303"/>
                </a:lnTo>
                <a:lnTo>
                  <a:pt x="56632" y="178181"/>
                </a:lnTo>
                <a:lnTo>
                  <a:pt x="92722" y="185470"/>
                </a:lnTo>
                <a:close/>
              </a:path>
            </a:pathLst>
          </a:custGeom>
          <a:ln w="68580">
            <a:solidFill>
              <a:srgbClr val="42BB9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4063288" y="4919738"/>
            <a:ext cx="186055" cy="186055"/>
          </a:xfrm>
          <a:custGeom>
            <a:avLst/>
            <a:gdLst/>
            <a:ahLst/>
            <a:cxnLst/>
            <a:rect l="l" t="t" r="r" b="b"/>
            <a:pathLst>
              <a:path w="186054" h="186054">
                <a:moveTo>
                  <a:pt x="92722" y="185470"/>
                </a:moveTo>
                <a:lnTo>
                  <a:pt x="128813" y="178181"/>
                </a:lnTo>
                <a:lnTo>
                  <a:pt x="158286" y="158303"/>
                </a:lnTo>
                <a:lnTo>
                  <a:pt x="178158" y="128822"/>
                </a:lnTo>
                <a:lnTo>
                  <a:pt x="185445" y="92722"/>
                </a:lnTo>
                <a:lnTo>
                  <a:pt x="178158" y="56637"/>
                </a:lnTo>
                <a:lnTo>
                  <a:pt x="158286" y="27163"/>
                </a:lnTo>
                <a:lnTo>
                  <a:pt x="128813" y="7288"/>
                </a:lnTo>
                <a:lnTo>
                  <a:pt x="92722" y="0"/>
                </a:lnTo>
                <a:lnTo>
                  <a:pt x="56632" y="7288"/>
                </a:lnTo>
                <a:lnTo>
                  <a:pt x="27158" y="27163"/>
                </a:lnTo>
                <a:lnTo>
                  <a:pt x="7287" y="56637"/>
                </a:lnTo>
                <a:lnTo>
                  <a:pt x="0" y="92722"/>
                </a:lnTo>
                <a:lnTo>
                  <a:pt x="7287" y="128822"/>
                </a:lnTo>
                <a:lnTo>
                  <a:pt x="27158" y="158303"/>
                </a:lnTo>
                <a:lnTo>
                  <a:pt x="56632" y="178181"/>
                </a:lnTo>
                <a:lnTo>
                  <a:pt x="92722" y="185470"/>
                </a:lnTo>
                <a:close/>
              </a:path>
            </a:pathLst>
          </a:custGeom>
          <a:ln w="68580">
            <a:solidFill>
              <a:srgbClr val="42BB9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4063288" y="5563349"/>
            <a:ext cx="186055" cy="186055"/>
          </a:xfrm>
          <a:custGeom>
            <a:avLst/>
            <a:gdLst/>
            <a:ahLst/>
            <a:cxnLst/>
            <a:rect l="l" t="t" r="r" b="b"/>
            <a:pathLst>
              <a:path w="186054" h="186054">
                <a:moveTo>
                  <a:pt x="92722" y="185470"/>
                </a:moveTo>
                <a:lnTo>
                  <a:pt x="128813" y="178181"/>
                </a:lnTo>
                <a:lnTo>
                  <a:pt x="158286" y="158303"/>
                </a:lnTo>
                <a:lnTo>
                  <a:pt x="178158" y="128822"/>
                </a:lnTo>
                <a:lnTo>
                  <a:pt x="185445" y="92722"/>
                </a:lnTo>
                <a:lnTo>
                  <a:pt x="178158" y="56637"/>
                </a:lnTo>
                <a:lnTo>
                  <a:pt x="158286" y="27163"/>
                </a:lnTo>
                <a:lnTo>
                  <a:pt x="128813" y="7288"/>
                </a:lnTo>
                <a:lnTo>
                  <a:pt x="92722" y="0"/>
                </a:lnTo>
                <a:lnTo>
                  <a:pt x="56632" y="7288"/>
                </a:lnTo>
                <a:lnTo>
                  <a:pt x="27158" y="27163"/>
                </a:lnTo>
                <a:lnTo>
                  <a:pt x="7287" y="56637"/>
                </a:lnTo>
                <a:lnTo>
                  <a:pt x="0" y="92722"/>
                </a:lnTo>
                <a:lnTo>
                  <a:pt x="7287" y="128822"/>
                </a:lnTo>
                <a:lnTo>
                  <a:pt x="27158" y="158303"/>
                </a:lnTo>
                <a:lnTo>
                  <a:pt x="56632" y="178181"/>
                </a:lnTo>
                <a:lnTo>
                  <a:pt x="92722" y="185470"/>
                </a:lnTo>
                <a:close/>
              </a:path>
            </a:pathLst>
          </a:custGeom>
          <a:ln w="68580">
            <a:solidFill>
              <a:srgbClr val="42BB9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4010304" y="1836547"/>
            <a:ext cx="5906770" cy="40106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spc="-55">
                <a:solidFill>
                  <a:srgbClr val="231F20"/>
                </a:solidFill>
                <a:latin typeface="Arial Black"/>
                <a:cs typeface="Arial Black"/>
              </a:rPr>
              <a:t>Н</a:t>
            </a:r>
            <a:r>
              <a:rPr dirty="0" sz="2400" spc="-95">
                <a:solidFill>
                  <a:srgbClr val="231F20"/>
                </a:solidFill>
                <a:latin typeface="Arial Black"/>
                <a:cs typeface="Arial Black"/>
              </a:rPr>
              <a:t>о</a:t>
            </a:r>
            <a:r>
              <a:rPr dirty="0" sz="2400" spc="-105">
                <a:solidFill>
                  <a:srgbClr val="231F20"/>
                </a:solidFill>
                <a:latin typeface="Arial Black"/>
                <a:cs typeface="Arial Black"/>
              </a:rPr>
              <a:t>татник.</a:t>
            </a:r>
            <a:r>
              <a:rPr dirty="0" sz="2400" spc="-155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2400" spc="-325">
                <a:solidFill>
                  <a:srgbClr val="231F20"/>
                </a:solidFill>
                <a:latin typeface="Arial Black"/>
                <a:cs typeface="Arial Black"/>
              </a:rPr>
              <a:t>Т</a:t>
            </a:r>
            <a:r>
              <a:rPr dirty="0" sz="2400" spc="-55">
                <a:solidFill>
                  <a:srgbClr val="231F20"/>
                </a:solidFill>
                <a:latin typeface="Arial Black"/>
                <a:cs typeface="Arial Black"/>
              </a:rPr>
              <a:t>ре</a:t>
            </a:r>
            <a:r>
              <a:rPr dirty="0" sz="2400" spc="-95">
                <a:solidFill>
                  <a:srgbClr val="231F20"/>
                </a:solidFill>
                <a:latin typeface="Arial Black"/>
                <a:cs typeface="Arial Black"/>
              </a:rPr>
              <a:t>к</a:t>
            </a:r>
            <a:r>
              <a:rPr dirty="0" sz="2400" spc="-25">
                <a:solidFill>
                  <a:srgbClr val="231F20"/>
                </a:solidFill>
                <a:latin typeface="Arial Black"/>
                <a:cs typeface="Arial Black"/>
              </a:rPr>
              <a:t>ер</a:t>
            </a:r>
            <a:r>
              <a:rPr dirty="0" sz="2400" spc="-155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2400" spc="-105">
                <a:solidFill>
                  <a:srgbClr val="231F20"/>
                </a:solidFill>
                <a:latin typeface="Arial Black"/>
                <a:cs typeface="Arial Black"/>
              </a:rPr>
              <a:t>думок.</a:t>
            </a:r>
            <a:r>
              <a:rPr dirty="0" sz="2400" spc="-155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2400" spc="-100">
                <a:solidFill>
                  <a:srgbClr val="231F20"/>
                </a:solidFill>
                <a:latin typeface="Arial Black"/>
                <a:cs typeface="Arial Black"/>
              </a:rPr>
              <a:t>Письмо</a:t>
            </a:r>
            <a:r>
              <a:rPr dirty="0" sz="2400" spc="-155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2400" spc="-280">
                <a:solidFill>
                  <a:srgbClr val="231F20"/>
                </a:solidFill>
                <a:latin typeface="Arial Black"/>
                <a:cs typeface="Arial Black"/>
              </a:rPr>
              <a:t>№</a:t>
            </a:r>
            <a:r>
              <a:rPr dirty="0" sz="2400" spc="-715">
                <a:solidFill>
                  <a:srgbClr val="231F20"/>
                </a:solidFill>
                <a:latin typeface="Arial Black"/>
                <a:cs typeface="Arial Black"/>
              </a:rPr>
              <a:t>1</a:t>
            </a:r>
            <a:endParaRPr sz="2400">
              <a:latin typeface="Arial Black"/>
              <a:cs typeface="Arial Black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2200">
              <a:latin typeface="Arial Black"/>
              <a:cs typeface="Arial Black"/>
            </a:endParaRPr>
          </a:p>
          <a:p>
            <a:pPr marL="1128395">
              <a:lnSpc>
                <a:spcPct val="100000"/>
              </a:lnSpc>
            </a:pPr>
            <a:r>
              <a:rPr dirty="0" sz="2000" spc="-190">
                <a:solidFill>
                  <a:srgbClr val="231F20"/>
                </a:solidFill>
                <a:latin typeface="Arial Black"/>
                <a:cs typeface="Arial Black"/>
              </a:rPr>
              <a:t>5</a:t>
            </a:r>
            <a:r>
              <a:rPr dirty="0" sz="2000" spc="-130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2000" spc="-90">
                <a:solidFill>
                  <a:srgbClr val="231F20"/>
                </a:solidFill>
                <a:latin typeface="Arial Black"/>
                <a:cs typeface="Arial Black"/>
              </a:rPr>
              <a:t>хвилин</a:t>
            </a:r>
            <a:endParaRPr sz="2000">
              <a:latin typeface="Arial Black"/>
              <a:cs typeface="Arial Black"/>
            </a:endParaRPr>
          </a:p>
          <a:p>
            <a:pPr marL="1128395" marR="1964055">
              <a:lnSpc>
                <a:spcPct val="100000"/>
              </a:lnSpc>
              <a:spcBef>
                <a:spcPts val="340"/>
              </a:spcBef>
            </a:pPr>
            <a:r>
              <a:rPr dirty="0" sz="2000" spc="-105">
                <a:solidFill>
                  <a:srgbClr val="231F20"/>
                </a:solidFill>
                <a:latin typeface="Arial Black"/>
                <a:cs typeface="Arial Black"/>
              </a:rPr>
              <a:t>Вам</a:t>
            </a:r>
            <a:r>
              <a:rPr dirty="0" sz="2000" spc="-130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2000" spc="-20">
                <a:solidFill>
                  <a:srgbClr val="231F20"/>
                </a:solidFill>
                <a:latin typeface="Arial Black"/>
                <a:cs typeface="Arial Black"/>
              </a:rPr>
              <a:t>п</a:t>
            </a:r>
            <a:r>
              <a:rPr dirty="0" sz="2000" spc="-60">
                <a:solidFill>
                  <a:srgbClr val="231F20"/>
                </a:solidFill>
                <a:latin typeface="Arial Black"/>
                <a:cs typeface="Arial Black"/>
              </a:rPr>
              <a:t>о</a:t>
            </a:r>
            <a:r>
              <a:rPr dirty="0" sz="2000" spc="-40">
                <a:solidFill>
                  <a:srgbClr val="231F20"/>
                </a:solidFill>
                <a:latin typeface="Arial Black"/>
                <a:cs typeface="Arial Black"/>
              </a:rPr>
              <a:t>трібно</a:t>
            </a:r>
            <a:r>
              <a:rPr dirty="0" sz="2000" spc="-130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2000" spc="-55">
                <a:solidFill>
                  <a:srgbClr val="231F20"/>
                </a:solidFill>
                <a:latin typeface="Arial Black"/>
                <a:cs typeface="Arial Black"/>
              </a:rPr>
              <a:t>лише  </a:t>
            </a:r>
            <a:r>
              <a:rPr dirty="0" sz="2000" spc="-105">
                <a:solidFill>
                  <a:srgbClr val="231F20"/>
                </a:solidFill>
                <a:latin typeface="Arial Black"/>
                <a:cs typeface="Arial Black"/>
              </a:rPr>
              <a:t>записати</a:t>
            </a:r>
            <a:r>
              <a:rPr dirty="0" sz="2000" spc="-130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2000" spc="-90">
                <a:solidFill>
                  <a:srgbClr val="231F20"/>
                </a:solidFill>
                <a:latin typeface="Arial Black"/>
                <a:cs typeface="Arial Black"/>
              </a:rPr>
              <a:t>свої</a:t>
            </a:r>
            <a:r>
              <a:rPr dirty="0" sz="2000" spc="-130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2000" spc="-85">
                <a:solidFill>
                  <a:srgbClr val="231F20"/>
                </a:solidFill>
                <a:latin typeface="Arial Black"/>
                <a:cs typeface="Arial Black"/>
              </a:rPr>
              <a:t>думки.</a:t>
            </a:r>
            <a:endParaRPr sz="2000">
              <a:latin typeface="Arial Black"/>
              <a:cs typeface="Arial Black"/>
            </a:endParaRPr>
          </a:p>
          <a:p>
            <a:pPr>
              <a:lnSpc>
                <a:spcPct val="100000"/>
              </a:lnSpc>
            </a:pPr>
            <a:endParaRPr sz="3750">
              <a:latin typeface="Arial Black"/>
              <a:cs typeface="Arial Black"/>
            </a:endParaRPr>
          </a:p>
          <a:p>
            <a:pPr marL="378460">
              <a:lnSpc>
                <a:spcPct val="100000"/>
              </a:lnSpc>
              <a:spcBef>
                <a:spcPts val="5"/>
              </a:spcBef>
            </a:pPr>
            <a:r>
              <a:rPr dirty="0" sz="2000" spc="-65">
                <a:solidFill>
                  <a:srgbClr val="231F20"/>
                </a:solidFill>
                <a:latin typeface="Arial Black"/>
                <a:cs typeface="Arial Black"/>
              </a:rPr>
              <a:t>Щ</a:t>
            </a:r>
            <a:r>
              <a:rPr dirty="0" sz="2000" spc="-55">
                <a:solidFill>
                  <a:srgbClr val="231F20"/>
                </a:solidFill>
                <a:latin typeface="Arial Black"/>
                <a:cs typeface="Arial Black"/>
              </a:rPr>
              <a:t>о</a:t>
            </a:r>
            <a:r>
              <a:rPr dirty="0" sz="2000" spc="-130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2000" spc="-15">
                <a:solidFill>
                  <a:srgbClr val="231F20"/>
                </a:solidFill>
                <a:latin typeface="Arial Black"/>
                <a:cs typeface="Arial Black"/>
              </a:rPr>
              <a:t>ви</a:t>
            </a:r>
            <a:r>
              <a:rPr dirty="0" sz="2000" spc="-130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2000" spc="-170">
                <a:solidFill>
                  <a:srgbClr val="231F20"/>
                </a:solidFill>
                <a:latin typeface="Arial Black"/>
                <a:cs typeface="Arial Black"/>
              </a:rPr>
              <a:t>зна</a:t>
            </a:r>
            <a:r>
              <a:rPr dirty="0" sz="2000" spc="-180">
                <a:solidFill>
                  <a:srgbClr val="231F20"/>
                </a:solidFill>
                <a:latin typeface="Arial Black"/>
                <a:cs typeface="Arial Black"/>
              </a:rPr>
              <a:t>є</a:t>
            </a:r>
            <a:r>
              <a:rPr dirty="0" sz="2000" spc="-80">
                <a:solidFill>
                  <a:srgbClr val="231F20"/>
                </a:solidFill>
                <a:latin typeface="Arial Black"/>
                <a:cs typeface="Arial Black"/>
              </a:rPr>
              <a:t>т</a:t>
            </a:r>
            <a:r>
              <a:rPr dirty="0" sz="2000" spc="-80">
                <a:solidFill>
                  <a:srgbClr val="231F20"/>
                </a:solidFill>
                <a:latin typeface="Arial Black"/>
                <a:cs typeface="Arial Black"/>
              </a:rPr>
              <a:t>е</a:t>
            </a:r>
            <a:r>
              <a:rPr dirty="0" sz="2000" spc="-130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2000">
                <a:solidFill>
                  <a:srgbClr val="231F20"/>
                </a:solidFill>
                <a:latin typeface="Arial Black"/>
                <a:cs typeface="Arial Black"/>
              </a:rPr>
              <a:t>про</a:t>
            </a:r>
            <a:r>
              <a:rPr dirty="0" sz="2000" spc="-130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2000" spc="-85">
                <a:solidFill>
                  <a:srgbClr val="231F20"/>
                </a:solidFill>
                <a:latin typeface="Arial Black"/>
                <a:cs typeface="Arial Black"/>
              </a:rPr>
              <a:t>ШІ?</a:t>
            </a:r>
            <a:endParaRPr sz="2000">
              <a:latin typeface="Arial Black"/>
              <a:cs typeface="Arial Black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850">
              <a:latin typeface="Arial Black"/>
              <a:cs typeface="Arial Black"/>
            </a:endParaRPr>
          </a:p>
          <a:p>
            <a:pPr marL="378460">
              <a:lnSpc>
                <a:spcPct val="100000"/>
              </a:lnSpc>
            </a:pPr>
            <a:r>
              <a:rPr dirty="0" sz="2000" spc="-85">
                <a:solidFill>
                  <a:srgbClr val="231F20"/>
                </a:solidFill>
                <a:latin typeface="Arial Black"/>
                <a:cs typeface="Arial Black"/>
              </a:rPr>
              <a:t>Чи</a:t>
            </a:r>
            <a:r>
              <a:rPr dirty="0" sz="2000" spc="-130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2000" spc="-40">
                <a:solidFill>
                  <a:srgbClr val="231F20"/>
                </a:solidFill>
                <a:latin typeface="Arial Black"/>
                <a:cs typeface="Arial Black"/>
              </a:rPr>
              <a:t>ви</a:t>
            </a:r>
            <a:r>
              <a:rPr dirty="0" sz="2000" spc="-80">
                <a:solidFill>
                  <a:srgbClr val="231F20"/>
                </a:solidFill>
                <a:latin typeface="Arial Black"/>
                <a:cs typeface="Arial Black"/>
              </a:rPr>
              <a:t>к</a:t>
            </a:r>
            <a:r>
              <a:rPr dirty="0" sz="2000" spc="-60">
                <a:solidFill>
                  <a:srgbClr val="231F20"/>
                </a:solidFill>
                <a:latin typeface="Arial Black"/>
                <a:cs typeface="Arial Black"/>
              </a:rPr>
              <a:t>ори</a:t>
            </a:r>
            <a:r>
              <a:rPr dirty="0" sz="2000" spc="-75">
                <a:solidFill>
                  <a:srgbClr val="231F20"/>
                </a:solidFill>
                <a:latin typeface="Arial Black"/>
                <a:cs typeface="Arial Black"/>
              </a:rPr>
              <a:t>с</a:t>
            </a:r>
            <a:r>
              <a:rPr dirty="0" sz="2000" spc="-80">
                <a:solidFill>
                  <a:srgbClr val="231F20"/>
                </a:solidFill>
                <a:latin typeface="Arial Black"/>
                <a:cs typeface="Arial Black"/>
              </a:rPr>
              <a:t>т</a:t>
            </a:r>
            <a:r>
              <a:rPr dirty="0" sz="2000" spc="-50">
                <a:solidFill>
                  <a:srgbClr val="231F20"/>
                </a:solidFill>
                <a:latin typeface="Arial Black"/>
                <a:cs typeface="Arial Black"/>
              </a:rPr>
              <a:t>ов</a:t>
            </a:r>
            <a:r>
              <a:rPr dirty="0" sz="2000" spc="-75">
                <a:solidFill>
                  <a:srgbClr val="231F20"/>
                </a:solidFill>
                <a:latin typeface="Arial Black"/>
                <a:cs typeface="Arial Black"/>
              </a:rPr>
              <a:t>у</a:t>
            </a:r>
            <a:r>
              <a:rPr dirty="0" sz="2000" spc="-195">
                <a:solidFill>
                  <a:srgbClr val="231F20"/>
                </a:solidFill>
                <a:latin typeface="Arial Black"/>
                <a:cs typeface="Arial Black"/>
              </a:rPr>
              <a:t>є</a:t>
            </a:r>
            <a:r>
              <a:rPr dirty="0" sz="2000" spc="-80">
                <a:solidFill>
                  <a:srgbClr val="231F20"/>
                </a:solidFill>
                <a:latin typeface="Arial Black"/>
                <a:cs typeface="Arial Black"/>
              </a:rPr>
              <a:t>т</a:t>
            </a:r>
            <a:r>
              <a:rPr dirty="0" sz="2000" spc="-80">
                <a:solidFill>
                  <a:srgbClr val="231F20"/>
                </a:solidFill>
                <a:latin typeface="Arial Black"/>
                <a:cs typeface="Arial Black"/>
              </a:rPr>
              <a:t>е</a:t>
            </a:r>
            <a:r>
              <a:rPr dirty="0" sz="2000" spc="-130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2000" spc="-45">
                <a:solidFill>
                  <a:srgbClr val="231F20"/>
                </a:solidFill>
                <a:latin typeface="Arial Black"/>
                <a:cs typeface="Arial Black"/>
              </a:rPr>
              <a:t>йо</a:t>
            </a:r>
            <a:r>
              <a:rPr dirty="0" sz="2000" spc="-85">
                <a:solidFill>
                  <a:srgbClr val="231F20"/>
                </a:solidFill>
                <a:latin typeface="Arial Black"/>
                <a:cs typeface="Arial Black"/>
              </a:rPr>
              <a:t>г</a:t>
            </a:r>
            <a:r>
              <a:rPr dirty="0" sz="2000" spc="-150">
                <a:solidFill>
                  <a:srgbClr val="231F20"/>
                </a:solidFill>
                <a:latin typeface="Arial Black"/>
                <a:cs typeface="Arial Black"/>
              </a:rPr>
              <a:t>о</a:t>
            </a:r>
            <a:r>
              <a:rPr dirty="0" sz="2000" spc="-80">
                <a:solidFill>
                  <a:srgbClr val="231F20"/>
                </a:solidFill>
                <a:latin typeface="Arial Black"/>
                <a:cs typeface="Arial Black"/>
              </a:rPr>
              <a:t>?</a:t>
            </a:r>
            <a:endParaRPr sz="2000">
              <a:latin typeface="Arial Black"/>
              <a:cs typeface="Arial Black"/>
            </a:endParaRPr>
          </a:p>
          <a:p>
            <a:pPr>
              <a:lnSpc>
                <a:spcPct val="100000"/>
              </a:lnSpc>
              <a:spcBef>
                <a:spcPts val="60"/>
              </a:spcBef>
            </a:pPr>
            <a:endParaRPr sz="1850">
              <a:latin typeface="Arial Black"/>
              <a:cs typeface="Arial Black"/>
            </a:endParaRPr>
          </a:p>
          <a:p>
            <a:pPr marL="378460">
              <a:lnSpc>
                <a:spcPct val="100000"/>
              </a:lnSpc>
            </a:pPr>
            <a:r>
              <a:rPr dirty="0" sz="2000" spc="-85">
                <a:solidFill>
                  <a:srgbClr val="231F20"/>
                </a:solidFill>
                <a:latin typeface="Arial Black"/>
                <a:cs typeface="Arial Black"/>
              </a:rPr>
              <a:t>Чи</a:t>
            </a:r>
            <a:r>
              <a:rPr dirty="0" sz="2000" spc="-130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2000" spc="-170">
                <a:solidFill>
                  <a:srgbClr val="231F20"/>
                </a:solidFill>
                <a:latin typeface="Arial Black"/>
                <a:cs typeface="Arial Black"/>
              </a:rPr>
              <a:t>зна</a:t>
            </a:r>
            <a:r>
              <a:rPr dirty="0" sz="2000" spc="-180">
                <a:solidFill>
                  <a:srgbClr val="231F20"/>
                </a:solidFill>
                <a:latin typeface="Arial Black"/>
                <a:cs typeface="Arial Black"/>
              </a:rPr>
              <a:t>є</a:t>
            </a:r>
            <a:r>
              <a:rPr dirty="0" sz="2000" spc="-80">
                <a:solidFill>
                  <a:srgbClr val="231F20"/>
                </a:solidFill>
                <a:latin typeface="Arial Black"/>
                <a:cs typeface="Arial Black"/>
              </a:rPr>
              <a:t>т</a:t>
            </a:r>
            <a:r>
              <a:rPr dirty="0" sz="2000" spc="-80">
                <a:solidFill>
                  <a:srgbClr val="231F20"/>
                </a:solidFill>
                <a:latin typeface="Arial Black"/>
                <a:cs typeface="Arial Black"/>
              </a:rPr>
              <a:t>е</a:t>
            </a:r>
            <a:r>
              <a:rPr dirty="0" sz="2000" spc="-130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2000" spc="-15">
                <a:solidFill>
                  <a:srgbClr val="231F20"/>
                </a:solidFill>
                <a:latin typeface="Arial Black"/>
                <a:cs typeface="Arial Black"/>
              </a:rPr>
              <a:t>ви</a:t>
            </a:r>
            <a:r>
              <a:rPr dirty="0" sz="2000" spc="-130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2000" spc="-130">
                <a:solidFill>
                  <a:srgbClr val="231F20"/>
                </a:solidFill>
                <a:latin typeface="Arial Black"/>
                <a:cs typeface="Arial Black"/>
              </a:rPr>
              <a:t>к</a:t>
            </a:r>
            <a:r>
              <a:rPr dirty="0" sz="2000" spc="-55">
                <a:solidFill>
                  <a:srgbClr val="231F20"/>
                </a:solidFill>
                <a:latin typeface="Arial Black"/>
                <a:cs typeface="Arial Black"/>
              </a:rPr>
              <a:t>о</a:t>
            </a:r>
            <a:r>
              <a:rPr dirty="0" sz="2000" spc="-90">
                <a:solidFill>
                  <a:srgbClr val="231F20"/>
                </a:solidFill>
                <a:latin typeface="Arial Black"/>
                <a:cs typeface="Arial Black"/>
              </a:rPr>
              <a:t>г</a:t>
            </a:r>
            <a:r>
              <a:rPr dirty="0" sz="2000" spc="-114">
                <a:solidFill>
                  <a:srgbClr val="231F20"/>
                </a:solidFill>
                <a:latin typeface="Arial Black"/>
                <a:cs typeface="Arial Black"/>
              </a:rPr>
              <a:t>ос</a:t>
            </a:r>
            <a:r>
              <a:rPr dirty="0" sz="2000" spc="-125">
                <a:solidFill>
                  <a:srgbClr val="231F20"/>
                </a:solidFill>
                <a:latin typeface="Arial Black"/>
                <a:cs typeface="Arial Black"/>
              </a:rPr>
              <a:t>ь</a:t>
            </a:r>
            <a:r>
              <a:rPr dirty="0" sz="2000" spc="-215">
                <a:solidFill>
                  <a:srgbClr val="231F20"/>
                </a:solidFill>
                <a:latin typeface="Arial Black"/>
                <a:cs typeface="Arial Black"/>
              </a:rPr>
              <a:t>,</a:t>
            </a:r>
            <a:r>
              <a:rPr dirty="0" sz="2000" spc="-130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2000" spc="-275">
                <a:solidFill>
                  <a:srgbClr val="231F20"/>
                </a:solidFill>
                <a:latin typeface="Arial Black"/>
                <a:cs typeface="Arial Black"/>
              </a:rPr>
              <a:t>х</a:t>
            </a:r>
            <a:r>
              <a:rPr dirty="0" sz="2000" spc="-80">
                <a:solidFill>
                  <a:srgbClr val="231F20"/>
                </a:solidFill>
                <a:latin typeface="Arial Black"/>
                <a:cs typeface="Arial Black"/>
              </a:rPr>
              <a:t>т</a:t>
            </a:r>
            <a:r>
              <a:rPr dirty="0" sz="2000" spc="-55">
                <a:solidFill>
                  <a:srgbClr val="231F20"/>
                </a:solidFill>
                <a:latin typeface="Arial Black"/>
                <a:cs typeface="Arial Black"/>
              </a:rPr>
              <a:t>о</a:t>
            </a:r>
            <a:r>
              <a:rPr dirty="0" sz="2000" spc="-130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2000" spc="-40">
                <a:solidFill>
                  <a:srgbClr val="231F20"/>
                </a:solidFill>
                <a:latin typeface="Arial Black"/>
                <a:cs typeface="Arial Black"/>
              </a:rPr>
              <a:t>ви</a:t>
            </a:r>
            <a:r>
              <a:rPr dirty="0" sz="2000" spc="-80">
                <a:solidFill>
                  <a:srgbClr val="231F20"/>
                </a:solidFill>
                <a:latin typeface="Arial Black"/>
                <a:cs typeface="Arial Black"/>
              </a:rPr>
              <a:t>к</a:t>
            </a:r>
            <a:r>
              <a:rPr dirty="0" sz="2000" spc="-60">
                <a:solidFill>
                  <a:srgbClr val="231F20"/>
                </a:solidFill>
                <a:latin typeface="Arial Black"/>
                <a:cs typeface="Arial Black"/>
              </a:rPr>
              <a:t>ори</a:t>
            </a:r>
            <a:r>
              <a:rPr dirty="0" sz="2000" spc="-75">
                <a:solidFill>
                  <a:srgbClr val="231F20"/>
                </a:solidFill>
                <a:latin typeface="Arial Black"/>
                <a:cs typeface="Arial Black"/>
              </a:rPr>
              <a:t>с</a:t>
            </a:r>
            <a:r>
              <a:rPr dirty="0" sz="2000" spc="-80">
                <a:solidFill>
                  <a:srgbClr val="231F20"/>
                </a:solidFill>
                <a:latin typeface="Arial Black"/>
                <a:cs typeface="Arial Black"/>
              </a:rPr>
              <a:t>т</a:t>
            </a:r>
            <a:r>
              <a:rPr dirty="0" sz="2000" spc="-50">
                <a:solidFill>
                  <a:srgbClr val="231F20"/>
                </a:solidFill>
                <a:latin typeface="Arial Black"/>
                <a:cs typeface="Arial Black"/>
              </a:rPr>
              <a:t>ов</a:t>
            </a:r>
            <a:r>
              <a:rPr dirty="0" sz="2000" spc="-75">
                <a:solidFill>
                  <a:srgbClr val="231F20"/>
                </a:solidFill>
                <a:latin typeface="Arial Black"/>
                <a:cs typeface="Arial Black"/>
              </a:rPr>
              <a:t>у</a:t>
            </a:r>
            <a:r>
              <a:rPr dirty="0" sz="2000" spc="-235">
                <a:solidFill>
                  <a:srgbClr val="231F20"/>
                </a:solidFill>
                <a:latin typeface="Arial Black"/>
                <a:cs typeface="Arial Black"/>
              </a:rPr>
              <a:t>є</a:t>
            </a:r>
            <a:r>
              <a:rPr dirty="0" sz="2000" spc="-80">
                <a:solidFill>
                  <a:srgbClr val="231F20"/>
                </a:solidFill>
                <a:latin typeface="Arial Black"/>
                <a:cs typeface="Arial Black"/>
              </a:rPr>
              <a:t>?</a:t>
            </a:r>
            <a:endParaRPr sz="2000">
              <a:latin typeface="Arial Black"/>
              <a:cs typeface="Arial Black"/>
            </a:endParaRPr>
          </a:p>
        </p:txBody>
      </p:sp>
      <p:grpSp>
        <p:nvGrpSpPr>
          <p:cNvPr id="7" name="object 7"/>
          <p:cNvGrpSpPr/>
          <p:nvPr/>
        </p:nvGrpSpPr>
        <p:grpSpPr>
          <a:xfrm>
            <a:off x="4022991" y="2754248"/>
            <a:ext cx="710565" cy="705485"/>
            <a:chOff x="4022991" y="2754248"/>
            <a:chExt cx="710565" cy="705485"/>
          </a:xfrm>
        </p:grpSpPr>
        <p:sp>
          <p:nvSpPr>
            <p:cNvPr id="8" name="object 8"/>
            <p:cNvSpPr/>
            <p:nvPr/>
          </p:nvSpPr>
          <p:spPr>
            <a:xfrm>
              <a:off x="4022991" y="2764929"/>
              <a:ext cx="694055" cy="694690"/>
            </a:xfrm>
            <a:custGeom>
              <a:avLst/>
              <a:gdLst/>
              <a:ahLst/>
              <a:cxnLst/>
              <a:rect l="l" t="t" r="r" b="b"/>
              <a:pathLst>
                <a:path w="694054" h="694689">
                  <a:moveTo>
                    <a:pt x="346748" y="0"/>
                  </a:moveTo>
                  <a:lnTo>
                    <a:pt x="299696" y="3169"/>
                  </a:lnTo>
                  <a:lnTo>
                    <a:pt x="254568" y="12401"/>
                  </a:lnTo>
                  <a:lnTo>
                    <a:pt x="211778" y="27282"/>
                  </a:lnTo>
                  <a:lnTo>
                    <a:pt x="171737" y="47399"/>
                  </a:lnTo>
                  <a:lnTo>
                    <a:pt x="134860" y="72337"/>
                  </a:lnTo>
                  <a:lnTo>
                    <a:pt x="101560" y="101684"/>
                  </a:lnTo>
                  <a:lnTo>
                    <a:pt x="72249" y="135025"/>
                  </a:lnTo>
                  <a:lnTo>
                    <a:pt x="47341" y="171946"/>
                  </a:lnTo>
                  <a:lnTo>
                    <a:pt x="27249" y="212035"/>
                  </a:lnTo>
                  <a:lnTo>
                    <a:pt x="12386" y="254877"/>
                  </a:lnTo>
                  <a:lnTo>
                    <a:pt x="3165" y="300059"/>
                  </a:lnTo>
                  <a:lnTo>
                    <a:pt x="0" y="347167"/>
                  </a:lnTo>
                  <a:lnTo>
                    <a:pt x="3165" y="394274"/>
                  </a:lnTo>
                  <a:lnTo>
                    <a:pt x="12386" y="439455"/>
                  </a:lnTo>
                  <a:lnTo>
                    <a:pt x="27249" y="482296"/>
                  </a:lnTo>
                  <a:lnTo>
                    <a:pt x="47341" y="522384"/>
                  </a:lnTo>
                  <a:lnTo>
                    <a:pt x="72249" y="559304"/>
                  </a:lnTo>
                  <a:lnTo>
                    <a:pt x="101560" y="592643"/>
                  </a:lnTo>
                  <a:lnTo>
                    <a:pt x="134860" y="621988"/>
                  </a:lnTo>
                  <a:lnTo>
                    <a:pt x="171737" y="646925"/>
                  </a:lnTo>
                  <a:lnTo>
                    <a:pt x="211778" y="667041"/>
                  </a:lnTo>
                  <a:lnTo>
                    <a:pt x="254568" y="681921"/>
                  </a:lnTo>
                  <a:lnTo>
                    <a:pt x="299696" y="691152"/>
                  </a:lnTo>
                  <a:lnTo>
                    <a:pt x="346748" y="694321"/>
                  </a:lnTo>
                  <a:lnTo>
                    <a:pt x="393799" y="691152"/>
                  </a:lnTo>
                  <a:lnTo>
                    <a:pt x="438927" y="681921"/>
                  </a:lnTo>
                  <a:lnTo>
                    <a:pt x="481717" y="667041"/>
                  </a:lnTo>
                  <a:lnTo>
                    <a:pt x="521758" y="646925"/>
                  </a:lnTo>
                  <a:lnTo>
                    <a:pt x="558635" y="621988"/>
                  </a:lnTo>
                  <a:lnTo>
                    <a:pt x="591935" y="592643"/>
                  </a:lnTo>
                  <a:lnTo>
                    <a:pt x="621246" y="559304"/>
                  </a:lnTo>
                  <a:lnTo>
                    <a:pt x="646154" y="522384"/>
                  </a:lnTo>
                  <a:lnTo>
                    <a:pt x="666246" y="482296"/>
                  </a:lnTo>
                  <a:lnTo>
                    <a:pt x="681109" y="439455"/>
                  </a:lnTo>
                  <a:lnTo>
                    <a:pt x="690330" y="394274"/>
                  </a:lnTo>
                  <a:lnTo>
                    <a:pt x="693496" y="347167"/>
                  </a:lnTo>
                  <a:lnTo>
                    <a:pt x="690330" y="300059"/>
                  </a:lnTo>
                  <a:lnTo>
                    <a:pt x="681109" y="254877"/>
                  </a:lnTo>
                  <a:lnTo>
                    <a:pt x="666246" y="212035"/>
                  </a:lnTo>
                  <a:lnTo>
                    <a:pt x="646154" y="171946"/>
                  </a:lnTo>
                  <a:lnTo>
                    <a:pt x="621246" y="135025"/>
                  </a:lnTo>
                  <a:lnTo>
                    <a:pt x="591935" y="101684"/>
                  </a:lnTo>
                  <a:lnTo>
                    <a:pt x="558635" y="72337"/>
                  </a:lnTo>
                  <a:lnTo>
                    <a:pt x="521758" y="47399"/>
                  </a:lnTo>
                  <a:lnTo>
                    <a:pt x="481717" y="27282"/>
                  </a:lnTo>
                  <a:lnTo>
                    <a:pt x="438927" y="12401"/>
                  </a:lnTo>
                  <a:lnTo>
                    <a:pt x="393799" y="3169"/>
                  </a:lnTo>
                  <a:lnTo>
                    <a:pt x="346748" y="0"/>
                  </a:lnTo>
                  <a:close/>
                </a:path>
              </a:pathLst>
            </a:custGeom>
            <a:solidFill>
              <a:srgbClr val="61578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" name="object 9"/>
            <p:cNvSpPr/>
            <p:nvPr/>
          </p:nvSpPr>
          <p:spPr>
            <a:xfrm>
              <a:off x="4046829" y="2764929"/>
              <a:ext cx="669925" cy="673735"/>
            </a:xfrm>
            <a:custGeom>
              <a:avLst/>
              <a:gdLst/>
              <a:ahLst/>
              <a:cxnLst/>
              <a:rect l="l" t="t" r="r" b="b"/>
              <a:pathLst>
                <a:path w="669925" h="673735">
                  <a:moveTo>
                    <a:pt x="322910" y="0"/>
                  </a:moveTo>
                  <a:lnTo>
                    <a:pt x="274215" y="3399"/>
                  </a:lnTo>
                  <a:lnTo>
                    <a:pt x="227602" y="13288"/>
                  </a:lnTo>
                  <a:lnTo>
                    <a:pt x="183528" y="29206"/>
                  </a:lnTo>
                  <a:lnTo>
                    <a:pt x="142450" y="50691"/>
                  </a:lnTo>
                  <a:lnTo>
                    <a:pt x="104825" y="77279"/>
                  </a:lnTo>
                  <a:lnTo>
                    <a:pt x="74611" y="110821"/>
                  </a:lnTo>
                  <a:lnTo>
                    <a:pt x="48912" y="148104"/>
                  </a:lnTo>
                  <a:lnTo>
                    <a:pt x="28167" y="188691"/>
                  </a:lnTo>
                  <a:lnTo>
                    <a:pt x="12809" y="232150"/>
                  </a:lnTo>
                  <a:lnTo>
                    <a:pt x="3274" y="278046"/>
                  </a:lnTo>
                  <a:lnTo>
                    <a:pt x="0" y="325945"/>
                  </a:lnTo>
                  <a:lnTo>
                    <a:pt x="3165" y="373053"/>
                  </a:lnTo>
                  <a:lnTo>
                    <a:pt x="12386" y="418235"/>
                  </a:lnTo>
                  <a:lnTo>
                    <a:pt x="27249" y="461077"/>
                  </a:lnTo>
                  <a:lnTo>
                    <a:pt x="47341" y="501165"/>
                  </a:lnTo>
                  <a:lnTo>
                    <a:pt x="72249" y="538087"/>
                  </a:lnTo>
                  <a:lnTo>
                    <a:pt x="101560" y="571428"/>
                  </a:lnTo>
                  <a:lnTo>
                    <a:pt x="134860" y="600775"/>
                  </a:lnTo>
                  <a:lnTo>
                    <a:pt x="171737" y="625713"/>
                  </a:lnTo>
                  <a:lnTo>
                    <a:pt x="211778" y="645830"/>
                  </a:lnTo>
                  <a:lnTo>
                    <a:pt x="254568" y="660711"/>
                  </a:lnTo>
                  <a:lnTo>
                    <a:pt x="299696" y="669943"/>
                  </a:lnTo>
                  <a:lnTo>
                    <a:pt x="346748" y="673112"/>
                  </a:lnTo>
                  <a:lnTo>
                    <a:pt x="395442" y="669713"/>
                  </a:lnTo>
                  <a:lnTo>
                    <a:pt x="442056" y="659823"/>
                  </a:lnTo>
                  <a:lnTo>
                    <a:pt x="486130" y="643905"/>
                  </a:lnTo>
                  <a:lnTo>
                    <a:pt x="527207" y="622421"/>
                  </a:lnTo>
                  <a:lnTo>
                    <a:pt x="564832" y="595833"/>
                  </a:lnTo>
                  <a:lnTo>
                    <a:pt x="595047" y="562285"/>
                  </a:lnTo>
                  <a:lnTo>
                    <a:pt x="620745" y="525000"/>
                  </a:lnTo>
                  <a:lnTo>
                    <a:pt x="641491" y="484411"/>
                  </a:lnTo>
                  <a:lnTo>
                    <a:pt x="656849" y="440953"/>
                  </a:lnTo>
                  <a:lnTo>
                    <a:pt x="666383" y="395060"/>
                  </a:lnTo>
                  <a:lnTo>
                    <a:pt x="669658" y="347167"/>
                  </a:lnTo>
                  <a:lnTo>
                    <a:pt x="666492" y="300059"/>
                  </a:lnTo>
                  <a:lnTo>
                    <a:pt x="657272" y="254877"/>
                  </a:lnTo>
                  <a:lnTo>
                    <a:pt x="642409" y="212035"/>
                  </a:lnTo>
                  <a:lnTo>
                    <a:pt x="622316" y="171946"/>
                  </a:lnTo>
                  <a:lnTo>
                    <a:pt x="597408" y="135025"/>
                  </a:lnTo>
                  <a:lnTo>
                    <a:pt x="568097" y="101684"/>
                  </a:lnTo>
                  <a:lnTo>
                    <a:pt x="534797" y="72337"/>
                  </a:lnTo>
                  <a:lnTo>
                    <a:pt x="497920" y="47399"/>
                  </a:lnTo>
                  <a:lnTo>
                    <a:pt x="457880" y="27282"/>
                  </a:lnTo>
                  <a:lnTo>
                    <a:pt x="415089" y="12401"/>
                  </a:lnTo>
                  <a:lnTo>
                    <a:pt x="369961" y="3169"/>
                  </a:lnTo>
                  <a:lnTo>
                    <a:pt x="322910" y="0"/>
                  </a:lnTo>
                  <a:close/>
                </a:path>
              </a:pathLst>
            </a:custGeom>
            <a:solidFill>
              <a:srgbClr val="A7D9C4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0" name="object 10"/>
            <p:cNvSpPr/>
            <p:nvPr/>
          </p:nvSpPr>
          <p:spPr>
            <a:xfrm>
              <a:off x="4098709" y="2807029"/>
              <a:ext cx="582295" cy="582295"/>
            </a:xfrm>
            <a:custGeom>
              <a:avLst/>
              <a:gdLst/>
              <a:ahLst/>
              <a:cxnLst/>
              <a:rect l="l" t="t" r="r" b="b"/>
              <a:pathLst>
                <a:path w="582295" h="582295">
                  <a:moveTo>
                    <a:pt x="77889" y="284175"/>
                  </a:moveTo>
                  <a:lnTo>
                    <a:pt x="72326" y="278612"/>
                  </a:lnTo>
                  <a:lnTo>
                    <a:pt x="12407" y="278612"/>
                  </a:lnTo>
                  <a:lnTo>
                    <a:pt x="5549" y="278612"/>
                  </a:lnTo>
                  <a:lnTo>
                    <a:pt x="0" y="284175"/>
                  </a:lnTo>
                  <a:lnTo>
                    <a:pt x="0" y="297878"/>
                  </a:lnTo>
                  <a:lnTo>
                    <a:pt x="5549" y="303441"/>
                  </a:lnTo>
                  <a:lnTo>
                    <a:pt x="72326" y="303441"/>
                  </a:lnTo>
                  <a:lnTo>
                    <a:pt x="77889" y="297878"/>
                  </a:lnTo>
                  <a:lnTo>
                    <a:pt x="77889" y="284175"/>
                  </a:lnTo>
                  <a:close/>
                </a:path>
                <a:path w="582295" h="582295">
                  <a:moveTo>
                    <a:pt x="86906" y="416801"/>
                  </a:moveTo>
                  <a:lnTo>
                    <a:pt x="83477" y="410857"/>
                  </a:lnTo>
                  <a:lnTo>
                    <a:pt x="80048" y="404914"/>
                  </a:lnTo>
                  <a:lnTo>
                    <a:pt x="72453" y="402882"/>
                  </a:lnTo>
                  <a:lnTo>
                    <a:pt x="37604" y="423011"/>
                  </a:lnTo>
                  <a:lnTo>
                    <a:pt x="35572" y="430606"/>
                  </a:lnTo>
                  <a:lnTo>
                    <a:pt x="41300" y="440524"/>
                  </a:lnTo>
                  <a:lnTo>
                    <a:pt x="45466" y="442747"/>
                  </a:lnTo>
                  <a:lnTo>
                    <a:pt x="51866" y="442747"/>
                  </a:lnTo>
                  <a:lnTo>
                    <a:pt x="54000" y="442214"/>
                  </a:lnTo>
                  <a:lnTo>
                    <a:pt x="84874" y="424383"/>
                  </a:lnTo>
                  <a:lnTo>
                    <a:pt x="86906" y="416801"/>
                  </a:lnTo>
                  <a:close/>
                </a:path>
                <a:path w="582295" h="582295">
                  <a:moveTo>
                    <a:pt x="86906" y="165265"/>
                  </a:moveTo>
                  <a:lnTo>
                    <a:pt x="84874" y="157670"/>
                  </a:lnTo>
                  <a:lnTo>
                    <a:pt x="50012" y="137541"/>
                  </a:lnTo>
                  <a:lnTo>
                    <a:pt x="42430" y="139573"/>
                  </a:lnTo>
                  <a:lnTo>
                    <a:pt x="35572" y="151447"/>
                  </a:lnTo>
                  <a:lnTo>
                    <a:pt x="37604" y="159042"/>
                  </a:lnTo>
                  <a:lnTo>
                    <a:pt x="68478" y="176872"/>
                  </a:lnTo>
                  <a:lnTo>
                    <a:pt x="70612" y="177406"/>
                  </a:lnTo>
                  <a:lnTo>
                    <a:pt x="77000" y="177406"/>
                  </a:lnTo>
                  <a:lnTo>
                    <a:pt x="81178" y="175171"/>
                  </a:lnTo>
                  <a:lnTo>
                    <a:pt x="83477" y="171196"/>
                  </a:lnTo>
                  <a:lnTo>
                    <a:pt x="86906" y="165265"/>
                  </a:lnTo>
                  <a:close/>
                </a:path>
                <a:path w="582295" h="582295">
                  <a:moveTo>
                    <a:pt x="179171" y="509600"/>
                  </a:moveTo>
                  <a:lnTo>
                    <a:pt x="177139" y="502005"/>
                  </a:lnTo>
                  <a:lnTo>
                    <a:pt x="165265" y="495147"/>
                  </a:lnTo>
                  <a:lnTo>
                    <a:pt x="157670" y="497192"/>
                  </a:lnTo>
                  <a:lnTo>
                    <a:pt x="154241" y="503123"/>
                  </a:lnTo>
                  <a:lnTo>
                    <a:pt x="137541" y="532041"/>
                  </a:lnTo>
                  <a:lnTo>
                    <a:pt x="139585" y="539635"/>
                  </a:lnTo>
                  <a:lnTo>
                    <a:pt x="147472" y="544182"/>
                  </a:lnTo>
                  <a:lnTo>
                    <a:pt x="149606" y="544728"/>
                  </a:lnTo>
                  <a:lnTo>
                    <a:pt x="156006" y="544728"/>
                  </a:lnTo>
                  <a:lnTo>
                    <a:pt x="160172" y="542493"/>
                  </a:lnTo>
                  <a:lnTo>
                    <a:pt x="179171" y="509600"/>
                  </a:lnTo>
                  <a:close/>
                </a:path>
                <a:path w="582295" h="582295">
                  <a:moveTo>
                    <a:pt x="179171" y="72453"/>
                  </a:moveTo>
                  <a:lnTo>
                    <a:pt x="159042" y="37604"/>
                  </a:lnTo>
                  <a:lnTo>
                    <a:pt x="151460" y="35560"/>
                  </a:lnTo>
                  <a:lnTo>
                    <a:pt x="139585" y="42418"/>
                  </a:lnTo>
                  <a:lnTo>
                    <a:pt x="137541" y="50012"/>
                  </a:lnTo>
                  <a:lnTo>
                    <a:pt x="154241" y="78930"/>
                  </a:lnTo>
                  <a:lnTo>
                    <a:pt x="156540" y="82918"/>
                  </a:lnTo>
                  <a:lnTo>
                    <a:pt x="160718" y="85140"/>
                  </a:lnTo>
                  <a:lnTo>
                    <a:pt x="167106" y="85140"/>
                  </a:lnTo>
                  <a:lnTo>
                    <a:pt x="169240" y="84607"/>
                  </a:lnTo>
                  <a:lnTo>
                    <a:pt x="177139" y="80048"/>
                  </a:lnTo>
                  <a:lnTo>
                    <a:pt x="179171" y="72453"/>
                  </a:lnTo>
                  <a:close/>
                </a:path>
                <a:path w="582295" h="582295">
                  <a:moveTo>
                    <a:pt x="303441" y="509714"/>
                  </a:moveTo>
                  <a:lnTo>
                    <a:pt x="297878" y="504164"/>
                  </a:lnTo>
                  <a:lnTo>
                    <a:pt x="284175" y="504164"/>
                  </a:lnTo>
                  <a:lnTo>
                    <a:pt x="278612" y="509714"/>
                  </a:lnTo>
                  <a:lnTo>
                    <a:pt x="278612" y="516572"/>
                  </a:lnTo>
                  <a:lnTo>
                    <a:pt x="278612" y="576491"/>
                  </a:lnTo>
                  <a:lnTo>
                    <a:pt x="284175" y="582053"/>
                  </a:lnTo>
                  <a:lnTo>
                    <a:pt x="297878" y="582053"/>
                  </a:lnTo>
                  <a:lnTo>
                    <a:pt x="303441" y="576491"/>
                  </a:lnTo>
                  <a:lnTo>
                    <a:pt x="303441" y="509714"/>
                  </a:lnTo>
                  <a:close/>
                </a:path>
                <a:path w="582295" h="582295">
                  <a:moveTo>
                    <a:pt x="303441" y="5549"/>
                  </a:moveTo>
                  <a:lnTo>
                    <a:pt x="297878" y="0"/>
                  </a:lnTo>
                  <a:lnTo>
                    <a:pt x="284175" y="0"/>
                  </a:lnTo>
                  <a:lnTo>
                    <a:pt x="278612" y="5549"/>
                  </a:lnTo>
                  <a:lnTo>
                    <a:pt x="278612" y="72339"/>
                  </a:lnTo>
                  <a:lnTo>
                    <a:pt x="284175" y="77889"/>
                  </a:lnTo>
                  <a:lnTo>
                    <a:pt x="297878" y="77889"/>
                  </a:lnTo>
                  <a:lnTo>
                    <a:pt x="303441" y="72339"/>
                  </a:lnTo>
                  <a:lnTo>
                    <a:pt x="303441" y="65481"/>
                  </a:lnTo>
                  <a:lnTo>
                    <a:pt x="303441" y="5549"/>
                  </a:lnTo>
                  <a:close/>
                </a:path>
                <a:path w="582295" h="582295">
                  <a:moveTo>
                    <a:pt x="444512" y="532053"/>
                  </a:moveTo>
                  <a:lnTo>
                    <a:pt x="424383" y="497192"/>
                  </a:lnTo>
                  <a:lnTo>
                    <a:pt x="416788" y="495160"/>
                  </a:lnTo>
                  <a:lnTo>
                    <a:pt x="410857" y="498589"/>
                  </a:lnTo>
                  <a:lnTo>
                    <a:pt x="404926" y="502018"/>
                  </a:lnTo>
                  <a:lnTo>
                    <a:pt x="402882" y="509612"/>
                  </a:lnTo>
                  <a:lnTo>
                    <a:pt x="421881" y="542505"/>
                  </a:lnTo>
                  <a:lnTo>
                    <a:pt x="426046" y="544728"/>
                  </a:lnTo>
                  <a:lnTo>
                    <a:pt x="432447" y="544728"/>
                  </a:lnTo>
                  <a:lnTo>
                    <a:pt x="434581" y="544195"/>
                  </a:lnTo>
                  <a:lnTo>
                    <a:pt x="442468" y="539635"/>
                  </a:lnTo>
                  <a:lnTo>
                    <a:pt x="444512" y="532053"/>
                  </a:lnTo>
                  <a:close/>
                </a:path>
                <a:path w="582295" h="582295">
                  <a:moveTo>
                    <a:pt x="444512" y="49999"/>
                  </a:moveTo>
                  <a:lnTo>
                    <a:pt x="442480" y="42418"/>
                  </a:lnTo>
                  <a:lnTo>
                    <a:pt x="430606" y="35560"/>
                  </a:lnTo>
                  <a:lnTo>
                    <a:pt x="423011" y="37592"/>
                  </a:lnTo>
                  <a:lnTo>
                    <a:pt x="402894" y="72440"/>
                  </a:lnTo>
                  <a:lnTo>
                    <a:pt x="404926" y="80035"/>
                  </a:lnTo>
                  <a:lnTo>
                    <a:pt x="412813" y="84594"/>
                  </a:lnTo>
                  <a:lnTo>
                    <a:pt x="414947" y="85128"/>
                  </a:lnTo>
                  <a:lnTo>
                    <a:pt x="417055" y="85128"/>
                  </a:lnTo>
                  <a:lnTo>
                    <a:pt x="421347" y="85128"/>
                  </a:lnTo>
                  <a:lnTo>
                    <a:pt x="425513" y="82905"/>
                  </a:lnTo>
                  <a:lnTo>
                    <a:pt x="444512" y="49999"/>
                  </a:lnTo>
                  <a:close/>
                </a:path>
                <a:path w="582295" h="582295">
                  <a:moveTo>
                    <a:pt x="546493" y="430606"/>
                  </a:moveTo>
                  <a:lnTo>
                    <a:pt x="544461" y="423024"/>
                  </a:lnTo>
                  <a:lnTo>
                    <a:pt x="515543" y="406323"/>
                  </a:lnTo>
                  <a:lnTo>
                    <a:pt x="509600" y="402894"/>
                  </a:lnTo>
                  <a:lnTo>
                    <a:pt x="502018" y="404926"/>
                  </a:lnTo>
                  <a:lnTo>
                    <a:pt x="495160" y="416801"/>
                  </a:lnTo>
                  <a:lnTo>
                    <a:pt x="497192" y="424395"/>
                  </a:lnTo>
                  <a:lnTo>
                    <a:pt x="528066" y="442214"/>
                  </a:lnTo>
                  <a:lnTo>
                    <a:pt x="530199" y="442760"/>
                  </a:lnTo>
                  <a:lnTo>
                    <a:pt x="536600" y="442760"/>
                  </a:lnTo>
                  <a:lnTo>
                    <a:pt x="540766" y="440524"/>
                  </a:lnTo>
                  <a:lnTo>
                    <a:pt x="546493" y="430606"/>
                  </a:lnTo>
                  <a:close/>
                </a:path>
                <a:path w="582295" h="582295">
                  <a:moveTo>
                    <a:pt x="546493" y="151447"/>
                  </a:moveTo>
                  <a:lnTo>
                    <a:pt x="539635" y="139573"/>
                  </a:lnTo>
                  <a:lnTo>
                    <a:pt x="532041" y="137541"/>
                  </a:lnTo>
                  <a:lnTo>
                    <a:pt x="526110" y="140970"/>
                  </a:lnTo>
                  <a:lnTo>
                    <a:pt x="497192" y="157670"/>
                  </a:lnTo>
                  <a:lnTo>
                    <a:pt x="495160" y="165252"/>
                  </a:lnTo>
                  <a:lnTo>
                    <a:pt x="500888" y="175171"/>
                  </a:lnTo>
                  <a:lnTo>
                    <a:pt x="505053" y="177406"/>
                  </a:lnTo>
                  <a:lnTo>
                    <a:pt x="511454" y="177406"/>
                  </a:lnTo>
                  <a:lnTo>
                    <a:pt x="513588" y="176860"/>
                  </a:lnTo>
                  <a:lnTo>
                    <a:pt x="544461" y="159042"/>
                  </a:lnTo>
                  <a:lnTo>
                    <a:pt x="546493" y="151447"/>
                  </a:lnTo>
                  <a:close/>
                </a:path>
                <a:path w="582295" h="582295">
                  <a:moveTo>
                    <a:pt x="582053" y="284175"/>
                  </a:moveTo>
                  <a:lnTo>
                    <a:pt x="576491" y="278625"/>
                  </a:lnTo>
                  <a:lnTo>
                    <a:pt x="509714" y="278625"/>
                  </a:lnTo>
                  <a:lnTo>
                    <a:pt x="504164" y="284175"/>
                  </a:lnTo>
                  <a:lnTo>
                    <a:pt x="504164" y="297891"/>
                  </a:lnTo>
                  <a:lnTo>
                    <a:pt x="509714" y="303441"/>
                  </a:lnTo>
                  <a:lnTo>
                    <a:pt x="576491" y="303441"/>
                  </a:lnTo>
                  <a:lnTo>
                    <a:pt x="582053" y="297891"/>
                  </a:lnTo>
                  <a:lnTo>
                    <a:pt x="582053" y="291033"/>
                  </a:lnTo>
                  <a:lnTo>
                    <a:pt x="582053" y="284175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11" name="object 11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4349318" y="3058083"/>
              <a:ext cx="80860" cy="79438"/>
            </a:xfrm>
            <a:prstGeom prst="rect">
              <a:avLst/>
            </a:prstGeom>
          </p:spPr>
        </p:pic>
        <p:sp>
          <p:nvSpPr>
            <p:cNvPr id="12" name="object 12"/>
            <p:cNvSpPr/>
            <p:nvPr/>
          </p:nvSpPr>
          <p:spPr>
            <a:xfrm>
              <a:off x="4045928" y="2754248"/>
              <a:ext cx="687705" cy="688340"/>
            </a:xfrm>
            <a:custGeom>
              <a:avLst/>
              <a:gdLst/>
              <a:ahLst/>
              <a:cxnLst/>
              <a:rect l="l" t="t" r="r" b="b"/>
              <a:pathLst>
                <a:path w="687704" h="688339">
                  <a:moveTo>
                    <a:pt x="572655" y="94157"/>
                  </a:moveTo>
                  <a:lnTo>
                    <a:pt x="525373" y="51562"/>
                  </a:lnTo>
                  <a:lnTo>
                    <a:pt x="480326" y="27952"/>
                  </a:lnTo>
                  <a:lnTo>
                    <a:pt x="432396" y="11315"/>
                  </a:lnTo>
                  <a:lnTo>
                    <a:pt x="382346" y="1917"/>
                  </a:lnTo>
                  <a:lnTo>
                    <a:pt x="330898" y="0"/>
                  </a:lnTo>
                  <a:lnTo>
                    <a:pt x="279438" y="5778"/>
                  </a:lnTo>
                  <a:lnTo>
                    <a:pt x="229946" y="19024"/>
                  </a:lnTo>
                  <a:lnTo>
                    <a:pt x="183134" y="39446"/>
                  </a:lnTo>
                  <a:lnTo>
                    <a:pt x="139750" y="66700"/>
                  </a:lnTo>
                  <a:lnTo>
                    <a:pt x="100495" y="100495"/>
                  </a:lnTo>
                  <a:lnTo>
                    <a:pt x="66687" y="139763"/>
                  </a:lnTo>
                  <a:lnTo>
                    <a:pt x="39433" y="183146"/>
                  </a:lnTo>
                  <a:lnTo>
                    <a:pt x="19011" y="229958"/>
                  </a:lnTo>
                  <a:lnTo>
                    <a:pt x="5765" y="279450"/>
                  </a:lnTo>
                  <a:lnTo>
                    <a:pt x="0" y="330898"/>
                  </a:lnTo>
                  <a:lnTo>
                    <a:pt x="1905" y="382358"/>
                  </a:lnTo>
                  <a:lnTo>
                    <a:pt x="11303" y="432409"/>
                  </a:lnTo>
                  <a:lnTo>
                    <a:pt x="27927" y="480339"/>
                  </a:lnTo>
                  <a:lnTo>
                    <a:pt x="51536" y="525386"/>
                  </a:lnTo>
                  <a:lnTo>
                    <a:pt x="81876" y="566826"/>
                  </a:lnTo>
                  <a:lnTo>
                    <a:pt x="87820" y="571182"/>
                  </a:lnTo>
                  <a:lnTo>
                    <a:pt x="94183" y="571182"/>
                  </a:lnTo>
                  <a:lnTo>
                    <a:pt x="97040" y="570204"/>
                  </a:lnTo>
                  <a:lnTo>
                    <a:pt x="104597" y="563765"/>
                  </a:lnTo>
                  <a:lnTo>
                    <a:pt x="105206" y="555929"/>
                  </a:lnTo>
                  <a:lnTo>
                    <a:pt x="100761" y="550710"/>
                  </a:lnTo>
                  <a:lnTo>
                    <a:pt x="72618" y="512267"/>
                  </a:lnTo>
                  <a:lnTo>
                    <a:pt x="50711" y="470471"/>
                  </a:lnTo>
                  <a:lnTo>
                    <a:pt x="35293" y="426008"/>
                  </a:lnTo>
                  <a:lnTo>
                    <a:pt x="26568" y="379564"/>
                  </a:lnTo>
                  <a:lnTo>
                    <a:pt x="24803" y="331812"/>
                  </a:lnTo>
                  <a:lnTo>
                    <a:pt x="30149" y="284086"/>
                  </a:lnTo>
                  <a:lnTo>
                    <a:pt x="42443" y="238163"/>
                  </a:lnTo>
                  <a:lnTo>
                    <a:pt x="61391" y="194741"/>
                  </a:lnTo>
                  <a:lnTo>
                    <a:pt x="86677" y="154482"/>
                  </a:lnTo>
                  <a:lnTo>
                    <a:pt x="118046" y="118046"/>
                  </a:lnTo>
                  <a:lnTo>
                    <a:pt x="154470" y="86690"/>
                  </a:lnTo>
                  <a:lnTo>
                    <a:pt x="194729" y="61404"/>
                  </a:lnTo>
                  <a:lnTo>
                    <a:pt x="238150" y="42456"/>
                  </a:lnTo>
                  <a:lnTo>
                    <a:pt x="284073" y="30162"/>
                  </a:lnTo>
                  <a:lnTo>
                    <a:pt x="331812" y="24803"/>
                  </a:lnTo>
                  <a:lnTo>
                    <a:pt x="379552" y="26581"/>
                  </a:lnTo>
                  <a:lnTo>
                    <a:pt x="425996" y="35306"/>
                  </a:lnTo>
                  <a:lnTo>
                    <a:pt x="470458" y="50736"/>
                  </a:lnTo>
                  <a:lnTo>
                    <a:pt x="512254" y="72631"/>
                  </a:lnTo>
                  <a:lnTo>
                    <a:pt x="550710" y="100761"/>
                  </a:lnTo>
                  <a:lnTo>
                    <a:pt x="555929" y="105219"/>
                  </a:lnTo>
                  <a:lnTo>
                    <a:pt x="563765" y="104597"/>
                  </a:lnTo>
                  <a:lnTo>
                    <a:pt x="572655" y="94157"/>
                  </a:lnTo>
                  <a:close/>
                </a:path>
                <a:path w="687704" h="688339">
                  <a:moveTo>
                    <a:pt x="687628" y="356717"/>
                  </a:moveTo>
                  <a:lnTo>
                    <a:pt x="685711" y="305269"/>
                  </a:lnTo>
                  <a:lnTo>
                    <a:pt x="676300" y="255219"/>
                  </a:lnTo>
                  <a:lnTo>
                    <a:pt x="659676" y="207289"/>
                  </a:lnTo>
                  <a:lnTo>
                    <a:pt x="636066" y="162242"/>
                  </a:lnTo>
                  <a:lnTo>
                    <a:pt x="605739" y="120789"/>
                  </a:lnTo>
                  <a:lnTo>
                    <a:pt x="593458" y="114947"/>
                  </a:lnTo>
                  <a:lnTo>
                    <a:pt x="583018" y="123850"/>
                  </a:lnTo>
                  <a:lnTo>
                    <a:pt x="582409" y="131686"/>
                  </a:lnTo>
                  <a:lnTo>
                    <a:pt x="586854" y="136906"/>
                  </a:lnTo>
                  <a:lnTo>
                    <a:pt x="614984" y="175361"/>
                  </a:lnTo>
                  <a:lnTo>
                    <a:pt x="636892" y="217157"/>
                  </a:lnTo>
                  <a:lnTo>
                    <a:pt x="652310" y="261620"/>
                  </a:lnTo>
                  <a:lnTo>
                    <a:pt x="661035" y="308063"/>
                  </a:lnTo>
                  <a:lnTo>
                    <a:pt x="662813" y="355803"/>
                  </a:lnTo>
                  <a:lnTo>
                    <a:pt x="657453" y="403542"/>
                  </a:lnTo>
                  <a:lnTo>
                    <a:pt x="645160" y="449453"/>
                  </a:lnTo>
                  <a:lnTo>
                    <a:pt x="626211" y="492887"/>
                  </a:lnTo>
                  <a:lnTo>
                    <a:pt x="600925" y="533146"/>
                  </a:lnTo>
                  <a:lnTo>
                    <a:pt x="569569" y="569569"/>
                  </a:lnTo>
                  <a:lnTo>
                    <a:pt x="533133" y="600925"/>
                  </a:lnTo>
                  <a:lnTo>
                    <a:pt x="492874" y="626224"/>
                  </a:lnTo>
                  <a:lnTo>
                    <a:pt x="449453" y="645160"/>
                  </a:lnTo>
                  <a:lnTo>
                    <a:pt x="403529" y="657466"/>
                  </a:lnTo>
                  <a:lnTo>
                    <a:pt x="355803" y="662813"/>
                  </a:lnTo>
                  <a:lnTo>
                    <a:pt x="308063" y="661047"/>
                  </a:lnTo>
                  <a:lnTo>
                    <a:pt x="261620" y="652322"/>
                  </a:lnTo>
                  <a:lnTo>
                    <a:pt x="217144" y="636892"/>
                  </a:lnTo>
                  <a:lnTo>
                    <a:pt x="175348" y="614997"/>
                  </a:lnTo>
                  <a:lnTo>
                    <a:pt x="136906" y="586854"/>
                  </a:lnTo>
                  <a:lnTo>
                    <a:pt x="131699" y="582396"/>
                  </a:lnTo>
                  <a:lnTo>
                    <a:pt x="123850" y="583018"/>
                  </a:lnTo>
                  <a:lnTo>
                    <a:pt x="114960" y="593445"/>
                  </a:lnTo>
                  <a:lnTo>
                    <a:pt x="115582" y="601281"/>
                  </a:lnTo>
                  <a:lnTo>
                    <a:pt x="120789" y="605739"/>
                  </a:lnTo>
                  <a:lnTo>
                    <a:pt x="160070" y="634720"/>
                  </a:lnTo>
                  <a:lnTo>
                    <a:pt x="202653" y="657644"/>
                  </a:lnTo>
                  <a:lnTo>
                    <a:pt x="247904" y="674281"/>
                  </a:lnTo>
                  <a:lnTo>
                    <a:pt x="295173" y="684428"/>
                  </a:lnTo>
                  <a:lnTo>
                    <a:pt x="343839" y="687857"/>
                  </a:lnTo>
                  <a:lnTo>
                    <a:pt x="356730" y="687616"/>
                  </a:lnTo>
                  <a:lnTo>
                    <a:pt x="408178" y="681850"/>
                  </a:lnTo>
                  <a:lnTo>
                    <a:pt x="457657" y="668604"/>
                  </a:lnTo>
                  <a:lnTo>
                    <a:pt x="504469" y="648182"/>
                  </a:lnTo>
                  <a:lnTo>
                    <a:pt x="547852" y="620928"/>
                  </a:lnTo>
                  <a:lnTo>
                    <a:pt x="587121" y="587121"/>
                  </a:lnTo>
                  <a:lnTo>
                    <a:pt x="620915" y="547865"/>
                  </a:lnTo>
                  <a:lnTo>
                    <a:pt x="648169" y="504469"/>
                  </a:lnTo>
                  <a:lnTo>
                    <a:pt x="668591" y="457657"/>
                  </a:lnTo>
                  <a:lnTo>
                    <a:pt x="681850" y="408178"/>
                  </a:lnTo>
                  <a:lnTo>
                    <a:pt x="687628" y="356717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3" name="object 13"/>
            <p:cNvSpPr/>
            <p:nvPr/>
          </p:nvSpPr>
          <p:spPr>
            <a:xfrm>
              <a:off x="4375619" y="3083928"/>
              <a:ext cx="28575" cy="27940"/>
            </a:xfrm>
            <a:custGeom>
              <a:avLst/>
              <a:gdLst/>
              <a:ahLst/>
              <a:cxnLst/>
              <a:rect l="l" t="t" r="r" b="b"/>
              <a:pathLst>
                <a:path w="28575" h="27939">
                  <a:moveTo>
                    <a:pt x="21907" y="0"/>
                  </a:moveTo>
                  <a:lnTo>
                    <a:pt x="6337" y="0"/>
                  </a:lnTo>
                  <a:lnTo>
                    <a:pt x="0" y="6223"/>
                  </a:lnTo>
                  <a:lnTo>
                    <a:pt x="0" y="21526"/>
                  </a:lnTo>
                  <a:lnTo>
                    <a:pt x="6337" y="27749"/>
                  </a:lnTo>
                  <a:lnTo>
                    <a:pt x="14122" y="27749"/>
                  </a:lnTo>
                  <a:lnTo>
                    <a:pt x="21907" y="27749"/>
                  </a:lnTo>
                  <a:lnTo>
                    <a:pt x="28244" y="21526"/>
                  </a:lnTo>
                  <a:lnTo>
                    <a:pt x="28244" y="6223"/>
                  </a:lnTo>
                  <a:lnTo>
                    <a:pt x="21907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4" name="object 14"/>
            <p:cNvSpPr/>
            <p:nvPr/>
          </p:nvSpPr>
          <p:spPr>
            <a:xfrm>
              <a:off x="4375708" y="2862338"/>
              <a:ext cx="208279" cy="247650"/>
            </a:xfrm>
            <a:custGeom>
              <a:avLst/>
              <a:gdLst/>
              <a:ahLst/>
              <a:cxnLst/>
              <a:rect l="l" t="t" r="r" b="b"/>
              <a:pathLst>
                <a:path w="208279" h="247650">
                  <a:moveTo>
                    <a:pt x="26250" y="5702"/>
                  </a:moveTo>
                  <a:lnTo>
                    <a:pt x="20739" y="101"/>
                  </a:lnTo>
                  <a:lnTo>
                    <a:pt x="7023" y="0"/>
                  </a:lnTo>
                  <a:lnTo>
                    <a:pt x="1435" y="5511"/>
                  </a:lnTo>
                  <a:lnTo>
                    <a:pt x="0" y="200621"/>
                  </a:lnTo>
                  <a:lnTo>
                    <a:pt x="24828" y="200799"/>
                  </a:lnTo>
                  <a:lnTo>
                    <a:pt x="26250" y="5702"/>
                  </a:lnTo>
                  <a:close/>
                </a:path>
                <a:path w="208279" h="247650">
                  <a:moveTo>
                    <a:pt x="207962" y="227799"/>
                  </a:moveTo>
                  <a:lnTo>
                    <a:pt x="202450" y="222211"/>
                  </a:lnTo>
                  <a:lnTo>
                    <a:pt x="41249" y="220776"/>
                  </a:lnTo>
                  <a:lnTo>
                    <a:pt x="41071" y="245605"/>
                  </a:lnTo>
                  <a:lnTo>
                    <a:pt x="202272" y="247027"/>
                  </a:lnTo>
                  <a:lnTo>
                    <a:pt x="207873" y="241515"/>
                  </a:lnTo>
                  <a:lnTo>
                    <a:pt x="207962" y="227799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15" name="object 15"/>
          <p:cNvGrpSpPr/>
          <p:nvPr/>
        </p:nvGrpSpPr>
        <p:grpSpPr>
          <a:xfrm>
            <a:off x="0" y="12"/>
            <a:ext cx="10692130" cy="7203440"/>
            <a:chOff x="0" y="12"/>
            <a:chExt cx="10692130" cy="7203440"/>
          </a:xfrm>
        </p:grpSpPr>
        <p:pic>
          <p:nvPicPr>
            <p:cNvPr id="16" name="object 16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0" y="12"/>
              <a:ext cx="3576662" cy="6621957"/>
            </a:xfrm>
            <a:prstGeom prst="rect">
              <a:avLst/>
            </a:prstGeom>
          </p:spPr>
        </p:pic>
        <p:sp>
          <p:nvSpPr>
            <p:cNvPr id="17" name="object 17"/>
            <p:cNvSpPr/>
            <p:nvPr/>
          </p:nvSpPr>
          <p:spPr>
            <a:xfrm>
              <a:off x="0" y="6615011"/>
              <a:ext cx="1058545" cy="588645"/>
            </a:xfrm>
            <a:custGeom>
              <a:avLst/>
              <a:gdLst/>
              <a:ahLst/>
              <a:cxnLst/>
              <a:rect l="l" t="t" r="r" b="b"/>
              <a:pathLst>
                <a:path w="1058545" h="588645">
                  <a:moveTo>
                    <a:pt x="1058392" y="0"/>
                  </a:moveTo>
                  <a:lnTo>
                    <a:pt x="0" y="0"/>
                  </a:lnTo>
                  <a:lnTo>
                    <a:pt x="0" y="588048"/>
                  </a:lnTo>
                  <a:lnTo>
                    <a:pt x="1058392" y="588048"/>
                  </a:lnTo>
                  <a:lnTo>
                    <a:pt x="1058392" y="0"/>
                  </a:lnTo>
                  <a:close/>
                </a:path>
              </a:pathLst>
            </a:custGeom>
            <a:solidFill>
              <a:srgbClr val="61578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8" name="object 18"/>
            <p:cNvSpPr/>
            <p:nvPr/>
          </p:nvSpPr>
          <p:spPr>
            <a:xfrm>
              <a:off x="1058405" y="6615010"/>
              <a:ext cx="9634220" cy="588645"/>
            </a:xfrm>
            <a:custGeom>
              <a:avLst/>
              <a:gdLst/>
              <a:ahLst/>
              <a:cxnLst/>
              <a:rect l="l" t="t" r="r" b="b"/>
              <a:pathLst>
                <a:path w="9634220" h="588645">
                  <a:moveTo>
                    <a:pt x="9633598" y="543052"/>
                  </a:moveTo>
                  <a:lnTo>
                    <a:pt x="0" y="543052"/>
                  </a:lnTo>
                  <a:lnTo>
                    <a:pt x="0" y="588048"/>
                  </a:lnTo>
                  <a:lnTo>
                    <a:pt x="9633598" y="588048"/>
                  </a:lnTo>
                  <a:lnTo>
                    <a:pt x="9633598" y="543052"/>
                  </a:lnTo>
                  <a:close/>
                </a:path>
                <a:path w="9634220" h="588645">
                  <a:moveTo>
                    <a:pt x="9633598" y="0"/>
                  </a:moveTo>
                  <a:lnTo>
                    <a:pt x="0" y="0"/>
                  </a:lnTo>
                  <a:lnTo>
                    <a:pt x="0" y="44996"/>
                  </a:lnTo>
                  <a:lnTo>
                    <a:pt x="9633598" y="44996"/>
                  </a:lnTo>
                  <a:lnTo>
                    <a:pt x="9633598" y="0"/>
                  </a:lnTo>
                  <a:close/>
                </a:path>
              </a:pathLst>
            </a:custGeom>
            <a:solidFill>
              <a:srgbClr val="42BB93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19" name="object 19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8745143" y="6722392"/>
              <a:ext cx="758761" cy="317573"/>
            </a:xfrm>
            <a:prstGeom prst="rect">
              <a:avLst/>
            </a:prstGeom>
          </p:spPr>
        </p:pic>
        <p:pic>
          <p:nvPicPr>
            <p:cNvPr id="20" name="object 20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7775447" y="6725247"/>
              <a:ext cx="732920" cy="384340"/>
            </a:xfrm>
            <a:prstGeom prst="rect">
              <a:avLst/>
            </a:prstGeom>
          </p:spPr>
        </p:pic>
        <p:pic>
          <p:nvPicPr>
            <p:cNvPr id="21" name="object 21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9597593" y="6674802"/>
              <a:ext cx="575487" cy="505028"/>
            </a:xfrm>
            <a:prstGeom prst="rect">
              <a:avLst/>
            </a:prstGeom>
          </p:spPr>
        </p:pic>
      </p:grpSp>
      <p:sp>
        <p:nvSpPr>
          <p:cNvPr id="22" name="object 22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4445" rIns="0" bIns="0" rtlCol="0" vert="horz">
            <a:spAutoFit/>
          </a:bodyPr>
          <a:lstStyle/>
          <a:p>
            <a:pPr marL="50165">
              <a:lnSpc>
                <a:spcPct val="100000"/>
              </a:lnSpc>
              <a:spcBef>
                <a:spcPts val="35"/>
              </a:spcBef>
            </a:pPr>
            <a:fld id="{81D60167-4931-47E6-BA6A-407CBD079E47}" type="slidenum">
              <a:rPr dirty="0" spc="-80"/>
              <a:t>32</a:t>
            </a:fld>
          </a:p>
        </p:txBody>
      </p:sp>
      <p:sp>
        <p:nvSpPr>
          <p:cNvPr id="23" name="object 23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2349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85"/>
              </a:spcBef>
            </a:pPr>
            <a:r>
              <a:rPr dirty="0" spc="140"/>
              <a:t>М</a:t>
            </a:r>
            <a:r>
              <a:rPr dirty="0" spc="90"/>
              <a:t>о</a:t>
            </a:r>
            <a:r>
              <a:rPr dirty="0" spc="15"/>
              <a:t>д</a:t>
            </a:r>
            <a:r>
              <a:rPr dirty="0" spc="-30"/>
              <a:t>у</a:t>
            </a:r>
            <a:r>
              <a:rPr dirty="0" spc="15"/>
              <a:t>ль</a:t>
            </a:r>
            <a:r>
              <a:rPr dirty="0" spc="-135"/>
              <a:t> </a:t>
            </a:r>
            <a:r>
              <a:rPr dirty="0" spc="-100"/>
              <a:t>5</a:t>
            </a:r>
          </a:p>
        </p:txBody>
      </p:sp>
      <p:sp>
        <p:nvSpPr>
          <p:cNvPr id="24" name="object 24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571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45"/>
              </a:spcBef>
            </a:pPr>
            <a:r>
              <a:rPr dirty="0" spc="40"/>
              <a:t>Національний</a:t>
            </a:r>
            <a:r>
              <a:rPr dirty="0" spc="-45"/>
              <a:t> </a:t>
            </a:r>
            <a:r>
              <a:rPr dirty="0" spc="10"/>
              <a:t>проєкт:</a:t>
            </a:r>
            <a:r>
              <a:rPr dirty="0" spc="-45"/>
              <a:t> </a:t>
            </a:r>
            <a:r>
              <a:rPr dirty="0" spc="60"/>
              <a:t>пишемо</a:t>
            </a:r>
            <a:r>
              <a:rPr dirty="0" spc="-40"/>
              <a:t> </a:t>
            </a:r>
            <a:r>
              <a:rPr dirty="0" spc="65"/>
              <a:t>есе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619300" y="1143355"/>
            <a:ext cx="2817495" cy="558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500" spc="-70">
                <a:solidFill>
                  <a:srgbClr val="231F20"/>
                </a:solidFill>
                <a:latin typeface="Arial Black"/>
                <a:cs typeface="Arial Black"/>
              </a:rPr>
              <a:t>Обговорімо</a:t>
            </a:r>
            <a:endParaRPr sz="3500">
              <a:latin typeface="Arial Black"/>
              <a:cs typeface="Arial Black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164219" y="1467002"/>
            <a:ext cx="8463828" cy="4580966"/>
          </a:xfrm>
          <a:prstGeom prst="rect">
            <a:avLst/>
          </a:prstGeom>
        </p:spPr>
      </p:pic>
      <p:sp>
        <p:nvSpPr>
          <p:cNvPr id="4" name="object 4"/>
          <p:cNvSpPr txBox="1"/>
          <p:nvPr/>
        </p:nvSpPr>
        <p:spPr>
          <a:xfrm>
            <a:off x="5554789" y="2376982"/>
            <a:ext cx="3208655" cy="17399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 marL="12700" marR="5080">
              <a:lnSpc>
                <a:spcPct val="107100"/>
              </a:lnSpc>
              <a:spcBef>
                <a:spcPts val="100"/>
              </a:spcBef>
            </a:pPr>
            <a:r>
              <a:rPr dirty="0" sz="3500" spc="-15">
                <a:solidFill>
                  <a:srgbClr val="231F20"/>
                </a:solidFill>
                <a:latin typeface="Arial Black"/>
                <a:cs typeface="Arial Black"/>
              </a:rPr>
              <a:t>Об</a:t>
            </a:r>
            <a:r>
              <a:rPr dirty="0" sz="3500" spc="-95">
                <a:solidFill>
                  <a:srgbClr val="231F20"/>
                </a:solidFill>
                <a:latin typeface="Arial Black"/>
                <a:cs typeface="Arial Black"/>
              </a:rPr>
              <a:t>г</a:t>
            </a:r>
            <a:r>
              <a:rPr dirty="0" sz="3500" spc="-60">
                <a:solidFill>
                  <a:srgbClr val="231F20"/>
                </a:solidFill>
                <a:latin typeface="Arial Black"/>
                <a:cs typeface="Arial Black"/>
              </a:rPr>
              <a:t>оворення  </a:t>
            </a:r>
            <a:r>
              <a:rPr dirty="0" sz="3500" spc="-140">
                <a:solidFill>
                  <a:srgbClr val="231F20"/>
                </a:solidFill>
                <a:latin typeface="Arial Black"/>
                <a:cs typeface="Arial Black"/>
              </a:rPr>
              <a:t>у</a:t>
            </a:r>
            <a:r>
              <a:rPr dirty="0" sz="3500" spc="-229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3500" spc="-70">
                <a:solidFill>
                  <a:srgbClr val="231F20"/>
                </a:solidFill>
                <a:latin typeface="Arial Black"/>
                <a:cs typeface="Arial Black"/>
              </a:rPr>
              <a:t>в</a:t>
            </a:r>
            <a:r>
              <a:rPr dirty="0" sz="3500" spc="-110">
                <a:solidFill>
                  <a:srgbClr val="231F20"/>
                </a:solidFill>
                <a:latin typeface="Arial Black"/>
                <a:cs typeface="Arial Black"/>
              </a:rPr>
              <a:t>е</a:t>
            </a:r>
            <a:r>
              <a:rPr dirty="0" sz="3500" spc="-165">
                <a:solidFill>
                  <a:srgbClr val="231F20"/>
                </a:solidFill>
                <a:latin typeface="Arial Black"/>
                <a:cs typeface="Arial Black"/>
              </a:rPr>
              <a:t>ликих  </a:t>
            </a:r>
            <a:r>
              <a:rPr dirty="0" sz="3500" spc="-145">
                <a:solidFill>
                  <a:srgbClr val="231F20"/>
                </a:solidFill>
                <a:latin typeface="Arial Black"/>
                <a:cs typeface="Arial Black"/>
              </a:rPr>
              <a:t>групах</a:t>
            </a:r>
            <a:endParaRPr sz="3500">
              <a:latin typeface="Arial Black"/>
              <a:cs typeface="Arial Black"/>
            </a:endParaRPr>
          </a:p>
        </p:txBody>
      </p:sp>
      <p:grpSp>
        <p:nvGrpSpPr>
          <p:cNvPr id="5" name="object 5"/>
          <p:cNvGrpSpPr/>
          <p:nvPr/>
        </p:nvGrpSpPr>
        <p:grpSpPr>
          <a:xfrm>
            <a:off x="0" y="6615010"/>
            <a:ext cx="10692130" cy="588645"/>
            <a:chOff x="0" y="6615010"/>
            <a:chExt cx="10692130" cy="588645"/>
          </a:xfrm>
        </p:grpSpPr>
        <p:sp>
          <p:nvSpPr>
            <p:cNvPr id="6" name="object 6"/>
            <p:cNvSpPr/>
            <p:nvPr/>
          </p:nvSpPr>
          <p:spPr>
            <a:xfrm>
              <a:off x="0" y="6615010"/>
              <a:ext cx="1058545" cy="588645"/>
            </a:xfrm>
            <a:custGeom>
              <a:avLst/>
              <a:gdLst/>
              <a:ahLst/>
              <a:cxnLst/>
              <a:rect l="l" t="t" r="r" b="b"/>
              <a:pathLst>
                <a:path w="1058545" h="588645">
                  <a:moveTo>
                    <a:pt x="1058392" y="0"/>
                  </a:moveTo>
                  <a:lnTo>
                    <a:pt x="0" y="0"/>
                  </a:lnTo>
                  <a:lnTo>
                    <a:pt x="0" y="588048"/>
                  </a:lnTo>
                  <a:lnTo>
                    <a:pt x="1058392" y="588048"/>
                  </a:lnTo>
                  <a:lnTo>
                    <a:pt x="1058392" y="0"/>
                  </a:lnTo>
                  <a:close/>
                </a:path>
              </a:pathLst>
            </a:custGeom>
            <a:solidFill>
              <a:srgbClr val="61578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" name="object 7"/>
            <p:cNvSpPr/>
            <p:nvPr/>
          </p:nvSpPr>
          <p:spPr>
            <a:xfrm>
              <a:off x="1058405" y="6615010"/>
              <a:ext cx="9634220" cy="588645"/>
            </a:xfrm>
            <a:custGeom>
              <a:avLst/>
              <a:gdLst/>
              <a:ahLst/>
              <a:cxnLst/>
              <a:rect l="l" t="t" r="r" b="b"/>
              <a:pathLst>
                <a:path w="9634220" h="588645">
                  <a:moveTo>
                    <a:pt x="9633598" y="543052"/>
                  </a:moveTo>
                  <a:lnTo>
                    <a:pt x="0" y="543052"/>
                  </a:lnTo>
                  <a:lnTo>
                    <a:pt x="0" y="588048"/>
                  </a:lnTo>
                  <a:lnTo>
                    <a:pt x="9633598" y="588048"/>
                  </a:lnTo>
                  <a:lnTo>
                    <a:pt x="9633598" y="543052"/>
                  </a:lnTo>
                  <a:close/>
                </a:path>
                <a:path w="9634220" h="588645">
                  <a:moveTo>
                    <a:pt x="9633598" y="0"/>
                  </a:moveTo>
                  <a:lnTo>
                    <a:pt x="0" y="0"/>
                  </a:lnTo>
                  <a:lnTo>
                    <a:pt x="0" y="44996"/>
                  </a:lnTo>
                  <a:lnTo>
                    <a:pt x="9633598" y="44996"/>
                  </a:lnTo>
                  <a:lnTo>
                    <a:pt x="9633598" y="0"/>
                  </a:lnTo>
                  <a:close/>
                </a:path>
              </a:pathLst>
            </a:custGeom>
            <a:solidFill>
              <a:srgbClr val="42BB93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8" name="object 8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8745143" y="6722391"/>
              <a:ext cx="758761" cy="317573"/>
            </a:xfrm>
            <a:prstGeom prst="rect">
              <a:avLst/>
            </a:prstGeom>
          </p:spPr>
        </p:pic>
        <p:pic>
          <p:nvPicPr>
            <p:cNvPr id="9" name="object 9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7775447" y="6725246"/>
              <a:ext cx="732920" cy="384340"/>
            </a:xfrm>
            <a:prstGeom prst="rect">
              <a:avLst/>
            </a:prstGeom>
          </p:spPr>
        </p:pic>
        <p:pic>
          <p:nvPicPr>
            <p:cNvPr id="10" name="object 10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9597593" y="6674802"/>
              <a:ext cx="575487" cy="505028"/>
            </a:xfrm>
            <a:prstGeom prst="rect">
              <a:avLst/>
            </a:prstGeom>
          </p:spPr>
        </p:pic>
      </p:grpSp>
      <p:sp>
        <p:nvSpPr>
          <p:cNvPr id="11" name="object 11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4445" rIns="0" bIns="0" rtlCol="0" vert="horz">
            <a:spAutoFit/>
          </a:bodyPr>
          <a:lstStyle/>
          <a:p>
            <a:pPr marL="50165">
              <a:lnSpc>
                <a:spcPct val="100000"/>
              </a:lnSpc>
              <a:spcBef>
                <a:spcPts val="35"/>
              </a:spcBef>
            </a:pPr>
            <a:fld id="{81D60167-4931-47E6-BA6A-407CBD079E47}" type="slidenum">
              <a:rPr dirty="0" spc="-80"/>
              <a:t>32</a:t>
            </a:fld>
          </a:p>
        </p:txBody>
      </p:sp>
      <p:sp>
        <p:nvSpPr>
          <p:cNvPr id="12" name="object 12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2349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85"/>
              </a:spcBef>
            </a:pPr>
            <a:r>
              <a:rPr dirty="0" spc="140"/>
              <a:t>М</a:t>
            </a:r>
            <a:r>
              <a:rPr dirty="0" spc="90"/>
              <a:t>о</a:t>
            </a:r>
            <a:r>
              <a:rPr dirty="0" spc="15"/>
              <a:t>д</a:t>
            </a:r>
            <a:r>
              <a:rPr dirty="0" spc="-30"/>
              <a:t>у</a:t>
            </a:r>
            <a:r>
              <a:rPr dirty="0" spc="15"/>
              <a:t>ль</a:t>
            </a:r>
            <a:r>
              <a:rPr dirty="0" spc="-135"/>
              <a:t> </a:t>
            </a:r>
            <a:r>
              <a:rPr dirty="0" spc="-100"/>
              <a:t>5</a:t>
            </a:r>
          </a:p>
        </p:txBody>
      </p:sp>
      <p:sp>
        <p:nvSpPr>
          <p:cNvPr id="13" name="object 13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571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45"/>
              </a:spcBef>
            </a:pPr>
            <a:r>
              <a:rPr dirty="0" spc="40"/>
              <a:t>Національний</a:t>
            </a:r>
            <a:r>
              <a:rPr dirty="0" spc="-45"/>
              <a:t> </a:t>
            </a:r>
            <a:r>
              <a:rPr dirty="0" spc="10"/>
              <a:t>проєкт:</a:t>
            </a:r>
            <a:r>
              <a:rPr dirty="0" spc="-45"/>
              <a:t> </a:t>
            </a:r>
            <a:r>
              <a:rPr dirty="0" spc="60"/>
              <a:t>пишемо</a:t>
            </a:r>
            <a:r>
              <a:rPr dirty="0" spc="-40"/>
              <a:t> </a:t>
            </a:r>
            <a:r>
              <a:rPr dirty="0" spc="65"/>
              <a:t>есе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43300" y="1143355"/>
            <a:ext cx="4554855" cy="55880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500" spc="-215"/>
              <a:t>Д</a:t>
            </a:r>
            <a:r>
              <a:rPr dirty="0" sz="3500" spc="-120"/>
              <a:t>і</a:t>
            </a:r>
            <a:r>
              <a:rPr dirty="0" sz="3500" spc="-220"/>
              <a:t>знаймо</a:t>
            </a:r>
            <a:r>
              <a:rPr dirty="0" sz="3500" spc="-265"/>
              <a:t>с</a:t>
            </a:r>
            <a:r>
              <a:rPr dirty="0" sz="3500" spc="-45"/>
              <a:t>я</a:t>
            </a:r>
            <a:r>
              <a:rPr dirty="0" sz="3500" spc="-229"/>
              <a:t> </a:t>
            </a:r>
            <a:r>
              <a:rPr dirty="0" sz="3500" spc="-135"/>
              <a:t>більше</a:t>
            </a:r>
            <a:endParaRPr sz="3500"/>
          </a:p>
        </p:txBody>
      </p:sp>
      <p:sp>
        <p:nvSpPr>
          <p:cNvPr id="3" name="object 3"/>
          <p:cNvSpPr txBox="1"/>
          <p:nvPr/>
        </p:nvSpPr>
        <p:spPr>
          <a:xfrm>
            <a:off x="743300" y="2172106"/>
            <a:ext cx="5053965" cy="3312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1235710">
              <a:lnSpc>
                <a:spcPct val="125000"/>
              </a:lnSpc>
              <a:spcBef>
                <a:spcPts val="100"/>
              </a:spcBef>
            </a:pPr>
            <a:r>
              <a:rPr dirty="0" sz="2400" spc="114" b="1">
                <a:solidFill>
                  <a:srgbClr val="231F20"/>
                </a:solidFill>
                <a:latin typeface="Yu Gothic UI Semibold"/>
                <a:cs typeface="Yu Gothic UI Semibold"/>
              </a:rPr>
              <a:t>«Уявіть,</a:t>
            </a:r>
            <a:r>
              <a:rPr dirty="0" sz="2400" spc="-10" b="1">
                <a:solidFill>
                  <a:srgbClr val="231F20"/>
                </a:solidFill>
                <a:latin typeface="Yu Gothic UI Semibold"/>
                <a:cs typeface="Yu Gothic UI Semibold"/>
              </a:rPr>
              <a:t> </a:t>
            </a:r>
            <a:r>
              <a:rPr dirty="0" sz="2400" spc="170" b="1">
                <a:solidFill>
                  <a:srgbClr val="231F20"/>
                </a:solidFill>
                <a:latin typeface="Yu Gothic UI Semibold"/>
                <a:cs typeface="Yu Gothic UI Semibold"/>
              </a:rPr>
              <a:t>що</a:t>
            </a:r>
            <a:r>
              <a:rPr dirty="0" sz="2400" spc="-10" b="1">
                <a:solidFill>
                  <a:srgbClr val="231F20"/>
                </a:solidFill>
                <a:latin typeface="Yu Gothic UI Semibold"/>
                <a:cs typeface="Yu Gothic UI Semibold"/>
              </a:rPr>
              <a:t> </a:t>
            </a:r>
            <a:r>
              <a:rPr dirty="0" sz="2400" spc="215" b="1">
                <a:solidFill>
                  <a:srgbClr val="231F20"/>
                </a:solidFill>
                <a:latin typeface="Yu Gothic UI Semibold"/>
                <a:cs typeface="Yu Gothic UI Semibold"/>
              </a:rPr>
              <a:t>з</a:t>
            </a:r>
            <a:r>
              <a:rPr dirty="0" sz="2400" spc="-10" b="1">
                <a:solidFill>
                  <a:srgbClr val="231F20"/>
                </a:solidFill>
                <a:latin typeface="Yu Gothic UI Semibold"/>
                <a:cs typeface="Yu Gothic UI Semibold"/>
              </a:rPr>
              <a:t> </a:t>
            </a:r>
            <a:r>
              <a:rPr dirty="0" sz="2400" spc="210" b="1">
                <a:solidFill>
                  <a:srgbClr val="231F20"/>
                </a:solidFill>
                <a:latin typeface="Yu Gothic UI Semibold"/>
                <a:cs typeface="Yu Gothic UI Semibold"/>
              </a:rPr>
              <a:t>ним</a:t>
            </a:r>
            <a:r>
              <a:rPr dirty="0" sz="2400" spc="-5" b="1">
                <a:solidFill>
                  <a:srgbClr val="231F20"/>
                </a:solidFill>
                <a:latin typeface="Yu Gothic UI Semibold"/>
                <a:cs typeface="Yu Gothic UI Semibold"/>
              </a:rPr>
              <a:t> </a:t>
            </a:r>
            <a:r>
              <a:rPr dirty="0" sz="2400" spc="160" b="1">
                <a:solidFill>
                  <a:srgbClr val="231F20"/>
                </a:solidFill>
                <a:latin typeface="Yu Gothic UI Semibold"/>
                <a:cs typeface="Yu Gothic UI Semibold"/>
              </a:rPr>
              <a:t>може </a:t>
            </a:r>
            <a:r>
              <a:rPr dirty="0" sz="2400" spc="-645" b="1">
                <a:solidFill>
                  <a:srgbClr val="231F20"/>
                </a:solidFill>
                <a:latin typeface="Yu Gothic UI Semibold"/>
                <a:cs typeface="Yu Gothic UI Semibold"/>
              </a:rPr>
              <a:t> </a:t>
            </a:r>
            <a:r>
              <a:rPr dirty="0" sz="2400" spc="200" b="1">
                <a:solidFill>
                  <a:srgbClr val="231F20"/>
                </a:solidFill>
                <a:latin typeface="Yu Gothic UI Semibold"/>
                <a:cs typeface="Yu Gothic UI Semibold"/>
              </a:rPr>
              <a:t>зробити</a:t>
            </a:r>
            <a:r>
              <a:rPr dirty="0" sz="2400" spc="-5" b="1">
                <a:solidFill>
                  <a:srgbClr val="231F20"/>
                </a:solidFill>
                <a:latin typeface="Yu Gothic UI Semibold"/>
                <a:cs typeface="Yu Gothic UI Semibold"/>
              </a:rPr>
              <a:t> </a:t>
            </a:r>
            <a:r>
              <a:rPr dirty="0" sz="2400" spc="120" b="1">
                <a:solidFill>
                  <a:srgbClr val="231F20"/>
                </a:solidFill>
                <a:latin typeface="Yu Gothic UI Semibold"/>
                <a:cs typeface="Yu Gothic UI Semibold"/>
              </a:rPr>
              <a:t>Путін».</a:t>
            </a:r>
            <a:endParaRPr sz="2400">
              <a:latin typeface="Yu Gothic UI Semibold"/>
              <a:cs typeface="Yu Gothic UI Semibold"/>
            </a:endParaRPr>
          </a:p>
          <a:p>
            <a:pPr marL="12700" marR="464820">
              <a:lnSpc>
                <a:spcPct val="125000"/>
              </a:lnSpc>
            </a:pPr>
            <a:r>
              <a:rPr dirty="0" sz="2400" spc="-325">
                <a:solidFill>
                  <a:srgbClr val="231F20"/>
                </a:solidFill>
                <a:latin typeface="Arial Black"/>
                <a:cs typeface="Arial Black"/>
              </a:rPr>
              <a:t>Т</a:t>
            </a:r>
            <a:r>
              <a:rPr dirty="0" sz="2400" spc="-40">
                <a:solidFill>
                  <a:srgbClr val="231F20"/>
                </a:solidFill>
                <a:latin typeface="Arial Black"/>
                <a:cs typeface="Arial Black"/>
              </a:rPr>
              <a:t>ворець</a:t>
            </a:r>
            <a:r>
              <a:rPr dirty="0" sz="2400" spc="-155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2400" spc="-40">
                <a:solidFill>
                  <a:srgbClr val="231F20"/>
                </a:solidFill>
                <a:latin typeface="Arial Black"/>
                <a:cs typeface="Arial Black"/>
              </a:rPr>
              <a:t>ш</a:t>
            </a:r>
            <a:r>
              <a:rPr dirty="0" sz="2400" spc="-15">
                <a:solidFill>
                  <a:srgbClr val="231F20"/>
                </a:solidFill>
                <a:latin typeface="Arial Black"/>
                <a:cs typeface="Arial Black"/>
              </a:rPr>
              <a:t>т</a:t>
            </a:r>
            <a:r>
              <a:rPr dirty="0" sz="2400" spc="-90">
                <a:solidFill>
                  <a:srgbClr val="231F20"/>
                </a:solidFill>
                <a:latin typeface="Arial Black"/>
                <a:cs typeface="Arial Black"/>
              </a:rPr>
              <a:t>учно</a:t>
            </a:r>
            <a:r>
              <a:rPr dirty="0" sz="2400" spc="-130">
                <a:solidFill>
                  <a:srgbClr val="231F20"/>
                </a:solidFill>
                <a:latin typeface="Arial Black"/>
                <a:cs typeface="Arial Black"/>
              </a:rPr>
              <a:t>г</a:t>
            </a:r>
            <a:r>
              <a:rPr dirty="0" sz="2400" spc="-65">
                <a:solidFill>
                  <a:srgbClr val="231F20"/>
                </a:solidFill>
                <a:latin typeface="Arial Black"/>
                <a:cs typeface="Arial Black"/>
              </a:rPr>
              <a:t>о</a:t>
            </a:r>
            <a:r>
              <a:rPr dirty="0" sz="2400" spc="-155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2400" spc="-80">
                <a:solidFill>
                  <a:srgbClr val="231F20"/>
                </a:solidFill>
                <a:latin typeface="Arial Black"/>
                <a:cs typeface="Arial Black"/>
              </a:rPr>
              <a:t>ін</a:t>
            </a:r>
            <a:r>
              <a:rPr dirty="0" sz="2400" spc="-140">
                <a:solidFill>
                  <a:srgbClr val="231F20"/>
                </a:solidFill>
                <a:latin typeface="Arial Black"/>
                <a:cs typeface="Arial Black"/>
              </a:rPr>
              <a:t>т</a:t>
            </a:r>
            <a:r>
              <a:rPr dirty="0" sz="2400" spc="-120">
                <a:solidFill>
                  <a:srgbClr val="231F20"/>
                </a:solidFill>
                <a:latin typeface="Arial Black"/>
                <a:cs typeface="Arial Black"/>
              </a:rPr>
              <a:t>е</a:t>
            </a:r>
            <a:r>
              <a:rPr dirty="0" sz="2400" spc="-130">
                <a:solidFill>
                  <a:srgbClr val="231F20"/>
                </a:solidFill>
                <a:latin typeface="Arial Black"/>
                <a:cs typeface="Arial Black"/>
              </a:rPr>
              <a:t>ле</a:t>
            </a:r>
            <a:r>
              <a:rPr dirty="0" sz="2400" spc="-150">
                <a:solidFill>
                  <a:srgbClr val="231F20"/>
                </a:solidFill>
                <a:latin typeface="Arial Black"/>
                <a:cs typeface="Arial Black"/>
              </a:rPr>
              <a:t>к</a:t>
            </a:r>
            <a:r>
              <a:rPr dirty="0" sz="2400" spc="-35">
                <a:solidFill>
                  <a:srgbClr val="231F20"/>
                </a:solidFill>
                <a:latin typeface="Arial Black"/>
                <a:cs typeface="Arial Black"/>
              </a:rPr>
              <a:t>т</a:t>
            </a:r>
            <a:r>
              <a:rPr dirty="0" sz="2400" spc="-70">
                <a:solidFill>
                  <a:srgbClr val="231F20"/>
                </a:solidFill>
                <a:latin typeface="Arial Black"/>
                <a:cs typeface="Arial Black"/>
              </a:rPr>
              <a:t>у  </a:t>
            </a:r>
            <a:r>
              <a:rPr dirty="0" sz="2400" spc="-25">
                <a:solidFill>
                  <a:srgbClr val="231F20"/>
                </a:solidFill>
                <a:latin typeface="Arial Black"/>
                <a:cs typeface="Arial Black"/>
              </a:rPr>
              <a:t>попередив</a:t>
            </a:r>
            <a:endParaRPr sz="2400">
              <a:latin typeface="Arial Black"/>
              <a:cs typeface="Arial Black"/>
            </a:endParaRPr>
          </a:p>
          <a:p>
            <a:pPr marL="12700">
              <a:lnSpc>
                <a:spcPct val="100000"/>
              </a:lnSpc>
              <a:spcBef>
                <a:spcPts val="720"/>
              </a:spcBef>
            </a:pPr>
            <a:r>
              <a:rPr dirty="0" sz="2400">
                <a:solidFill>
                  <a:srgbClr val="231F20"/>
                </a:solidFill>
                <a:latin typeface="Arial Black"/>
                <a:cs typeface="Arial Black"/>
              </a:rPr>
              <a:t>про</a:t>
            </a:r>
            <a:r>
              <a:rPr dirty="0" sz="2400" spc="-155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2400" spc="-55">
                <a:solidFill>
                  <a:srgbClr val="231F20"/>
                </a:solidFill>
                <a:latin typeface="Arial Black"/>
                <a:cs typeface="Arial Black"/>
              </a:rPr>
              <a:t>йо</a:t>
            </a:r>
            <a:r>
              <a:rPr dirty="0" sz="2400" spc="-100">
                <a:solidFill>
                  <a:srgbClr val="231F20"/>
                </a:solidFill>
                <a:latin typeface="Arial Black"/>
                <a:cs typeface="Arial Black"/>
              </a:rPr>
              <a:t>г</a:t>
            </a:r>
            <a:r>
              <a:rPr dirty="0" sz="2400" spc="-65">
                <a:solidFill>
                  <a:srgbClr val="231F20"/>
                </a:solidFill>
                <a:latin typeface="Arial Black"/>
                <a:cs typeface="Arial Black"/>
              </a:rPr>
              <a:t>о</a:t>
            </a:r>
            <a:r>
              <a:rPr dirty="0" sz="2400" spc="-155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2400" spc="-70">
                <a:solidFill>
                  <a:srgbClr val="231F20"/>
                </a:solidFill>
                <a:latin typeface="Arial Black"/>
                <a:cs typeface="Arial Black"/>
              </a:rPr>
              <a:t>неб</a:t>
            </a:r>
            <a:r>
              <a:rPr dirty="0" sz="2400" spc="-100">
                <a:solidFill>
                  <a:srgbClr val="231F20"/>
                </a:solidFill>
                <a:latin typeface="Arial Black"/>
                <a:cs typeface="Arial Black"/>
              </a:rPr>
              <a:t>е</a:t>
            </a:r>
            <a:r>
              <a:rPr dirty="0" sz="2400" spc="-130">
                <a:solidFill>
                  <a:srgbClr val="231F20"/>
                </a:solidFill>
                <a:latin typeface="Arial Black"/>
                <a:cs typeface="Arial Black"/>
              </a:rPr>
              <a:t>зпе</a:t>
            </a:r>
            <a:r>
              <a:rPr dirty="0" sz="2400" spc="-200">
                <a:solidFill>
                  <a:srgbClr val="231F20"/>
                </a:solidFill>
                <a:latin typeface="Arial Black"/>
                <a:cs typeface="Arial Black"/>
              </a:rPr>
              <a:t>к</a:t>
            </a:r>
            <a:r>
              <a:rPr dirty="0" sz="2400" spc="-100">
                <a:solidFill>
                  <a:srgbClr val="231F20"/>
                </a:solidFill>
                <a:latin typeface="Arial Black"/>
                <a:cs typeface="Arial Black"/>
              </a:rPr>
              <a:t>у</a:t>
            </a:r>
            <a:endParaRPr sz="2400">
              <a:latin typeface="Arial Black"/>
              <a:cs typeface="Arial Black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2150">
              <a:latin typeface="Arial Black"/>
              <a:cs typeface="Arial Black"/>
            </a:endParaRPr>
          </a:p>
          <a:p>
            <a:pPr marL="2358390" marR="5080" indent="-345440">
              <a:lnSpc>
                <a:spcPct val="111100"/>
              </a:lnSpc>
            </a:pPr>
            <a:r>
              <a:rPr dirty="0" sz="1800" spc="-95">
                <a:solidFill>
                  <a:srgbClr val="231F20"/>
                </a:solidFill>
                <a:latin typeface="Arial Black"/>
                <a:cs typeface="Arial Black"/>
              </a:rPr>
              <a:t>За</a:t>
            </a:r>
            <a:r>
              <a:rPr dirty="0" sz="1800" spc="-120">
                <a:solidFill>
                  <a:srgbClr val="231F20"/>
                </a:solidFill>
                <a:latin typeface="Arial Black"/>
                <a:cs typeface="Arial Black"/>
              </a:rPr>
              <a:t>г</a:t>
            </a:r>
            <a:r>
              <a:rPr dirty="0" sz="1800" spc="-60">
                <a:solidFill>
                  <a:srgbClr val="231F20"/>
                </a:solidFill>
                <a:latin typeface="Arial Black"/>
                <a:cs typeface="Arial Black"/>
              </a:rPr>
              <a:t>о</a:t>
            </a:r>
            <a:r>
              <a:rPr dirty="0" sz="1800" spc="-65">
                <a:solidFill>
                  <a:srgbClr val="231F20"/>
                </a:solidFill>
                <a:latin typeface="Arial Black"/>
                <a:cs typeface="Arial Black"/>
              </a:rPr>
              <a:t>ловок</a:t>
            </a:r>
            <a:r>
              <a:rPr dirty="0" sz="1800" spc="-120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1800" spc="-80">
                <a:solidFill>
                  <a:srgbClr val="231F20"/>
                </a:solidFill>
                <a:latin typeface="Arial Black"/>
                <a:cs typeface="Arial Black"/>
              </a:rPr>
              <a:t>г</a:t>
            </a:r>
            <a:r>
              <a:rPr dirty="0" sz="1800" spc="-120">
                <a:solidFill>
                  <a:srgbClr val="231F20"/>
                </a:solidFill>
                <a:latin typeface="Arial Black"/>
                <a:cs typeface="Arial Black"/>
              </a:rPr>
              <a:t>а</a:t>
            </a:r>
            <a:r>
              <a:rPr dirty="0" sz="1800" spc="-160">
                <a:solidFill>
                  <a:srgbClr val="231F20"/>
                </a:solidFill>
                <a:latin typeface="Arial Black"/>
                <a:cs typeface="Arial Black"/>
              </a:rPr>
              <a:t>з</a:t>
            </a:r>
            <a:r>
              <a:rPr dirty="0" sz="1800" spc="-195">
                <a:solidFill>
                  <a:srgbClr val="231F20"/>
                </a:solidFill>
                <a:latin typeface="Arial Black"/>
                <a:cs typeface="Arial Black"/>
              </a:rPr>
              <a:t>е</a:t>
            </a:r>
            <a:r>
              <a:rPr dirty="0" sz="1800" spc="-60">
                <a:solidFill>
                  <a:srgbClr val="231F20"/>
                </a:solidFill>
                <a:latin typeface="Arial Black"/>
                <a:cs typeface="Arial Black"/>
              </a:rPr>
              <a:t>тної</a:t>
            </a:r>
            <a:r>
              <a:rPr dirty="0" sz="1800" spc="-120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1800" spc="-190">
                <a:solidFill>
                  <a:srgbClr val="231F20"/>
                </a:solidFill>
                <a:latin typeface="Arial Black"/>
                <a:cs typeface="Arial Black"/>
              </a:rPr>
              <a:t>с</a:t>
            </a:r>
            <a:r>
              <a:rPr dirty="0" sz="1800" spc="-70">
                <a:solidFill>
                  <a:srgbClr val="231F20"/>
                </a:solidFill>
                <a:latin typeface="Arial Black"/>
                <a:cs typeface="Arial Black"/>
              </a:rPr>
              <a:t>та</a:t>
            </a:r>
            <a:r>
              <a:rPr dirty="0" sz="1800" spc="-45">
                <a:solidFill>
                  <a:srgbClr val="231F20"/>
                </a:solidFill>
                <a:latin typeface="Arial Black"/>
                <a:cs typeface="Arial Black"/>
              </a:rPr>
              <a:t>т</a:t>
            </a:r>
            <a:r>
              <a:rPr dirty="0" sz="1800" spc="-55">
                <a:solidFill>
                  <a:srgbClr val="231F20"/>
                </a:solidFill>
                <a:latin typeface="Arial Black"/>
                <a:cs typeface="Arial Black"/>
              </a:rPr>
              <a:t>ті  </a:t>
            </a:r>
            <a:r>
              <a:rPr dirty="0" sz="1800" spc="-30">
                <a:solidFill>
                  <a:srgbClr val="231F20"/>
                </a:solidFill>
                <a:latin typeface="Arial Black"/>
                <a:cs typeface="Arial Black"/>
              </a:rPr>
              <a:t>від</a:t>
            </a:r>
            <a:r>
              <a:rPr dirty="0" sz="1800" spc="-120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1800" spc="-170">
                <a:solidFill>
                  <a:srgbClr val="231F20"/>
                </a:solidFill>
                <a:latin typeface="Arial Black"/>
                <a:cs typeface="Arial Black"/>
              </a:rPr>
              <a:t>2</a:t>
            </a:r>
            <a:r>
              <a:rPr dirty="0" sz="1800" spc="-120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1800">
                <a:solidFill>
                  <a:srgbClr val="231F20"/>
                </a:solidFill>
                <a:latin typeface="Arial Black"/>
                <a:cs typeface="Arial Black"/>
              </a:rPr>
              <a:t>т</a:t>
            </a:r>
            <a:r>
              <a:rPr dirty="0" sz="1800" spc="-5">
                <a:solidFill>
                  <a:srgbClr val="231F20"/>
                </a:solidFill>
                <a:latin typeface="Arial Black"/>
                <a:cs typeface="Arial Black"/>
              </a:rPr>
              <a:t>р</a:t>
            </a:r>
            <a:r>
              <a:rPr dirty="0" sz="1800" spc="-60">
                <a:solidFill>
                  <a:srgbClr val="231F20"/>
                </a:solidFill>
                <a:latin typeface="Arial Black"/>
                <a:cs typeface="Arial Black"/>
              </a:rPr>
              <a:t>авня</a:t>
            </a:r>
            <a:r>
              <a:rPr dirty="0" sz="1800" spc="-120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1800" spc="-180">
                <a:solidFill>
                  <a:srgbClr val="231F20"/>
                </a:solidFill>
                <a:latin typeface="Arial Black"/>
                <a:cs typeface="Arial Black"/>
              </a:rPr>
              <a:t>2</a:t>
            </a:r>
            <a:r>
              <a:rPr dirty="0" sz="1800" spc="-10">
                <a:solidFill>
                  <a:srgbClr val="231F20"/>
                </a:solidFill>
                <a:latin typeface="Arial Black"/>
                <a:cs typeface="Arial Black"/>
              </a:rPr>
              <a:t>0</a:t>
            </a:r>
            <a:r>
              <a:rPr dirty="0" sz="1800" spc="-170">
                <a:solidFill>
                  <a:srgbClr val="231F20"/>
                </a:solidFill>
                <a:latin typeface="Arial Black"/>
                <a:cs typeface="Arial Black"/>
              </a:rPr>
              <a:t>23</a:t>
            </a:r>
            <a:r>
              <a:rPr dirty="0" sz="1800" spc="-120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1800" spc="-30">
                <a:solidFill>
                  <a:srgbClr val="231F20"/>
                </a:solidFill>
                <a:latin typeface="Arial Black"/>
                <a:cs typeface="Arial Black"/>
              </a:rPr>
              <a:t>ро</a:t>
            </a:r>
            <a:r>
              <a:rPr dirty="0" sz="1800" spc="-85">
                <a:solidFill>
                  <a:srgbClr val="231F20"/>
                </a:solidFill>
                <a:latin typeface="Arial Black"/>
                <a:cs typeface="Arial Black"/>
              </a:rPr>
              <a:t>к</a:t>
            </a:r>
            <a:r>
              <a:rPr dirty="0" sz="1800" spc="-75">
                <a:solidFill>
                  <a:srgbClr val="231F20"/>
                </a:solidFill>
                <a:latin typeface="Arial Black"/>
                <a:cs typeface="Arial Black"/>
              </a:rPr>
              <a:t>у</a:t>
            </a:r>
            <a:endParaRPr sz="1800">
              <a:latin typeface="Arial Black"/>
              <a:cs typeface="Arial Black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0" y="12"/>
            <a:ext cx="10692130" cy="7203440"/>
            <a:chOff x="0" y="12"/>
            <a:chExt cx="10692130" cy="7203440"/>
          </a:xfrm>
        </p:grpSpPr>
        <p:pic>
          <p:nvPicPr>
            <p:cNvPr id="5" name="object 5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356400" y="12"/>
              <a:ext cx="4335589" cy="6632194"/>
            </a:xfrm>
            <a:prstGeom prst="rect">
              <a:avLst/>
            </a:prstGeom>
          </p:spPr>
        </p:pic>
        <p:sp>
          <p:nvSpPr>
            <p:cNvPr id="6" name="object 6"/>
            <p:cNvSpPr/>
            <p:nvPr/>
          </p:nvSpPr>
          <p:spPr>
            <a:xfrm>
              <a:off x="0" y="6615011"/>
              <a:ext cx="1058545" cy="588645"/>
            </a:xfrm>
            <a:custGeom>
              <a:avLst/>
              <a:gdLst/>
              <a:ahLst/>
              <a:cxnLst/>
              <a:rect l="l" t="t" r="r" b="b"/>
              <a:pathLst>
                <a:path w="1058545" h="588645">
                  <a:moveTo>
                    <a:pt x="1058392" y="0"/>
                  </a:moveTo>
                  <a:lnTo>
                    <a:pt x="0" y="0"/>
                  </a:lnTo>
                  <a:lnTo>
                    <a:pt x="0" y="588048"/>
                  </a:lnTo>
                  <a:lnTo>
                    <a:pt x="1058392" y="588048"/>
                  </a:lnTo>
                  <a:lnTo>
                    <a:pt x="1058392" y="0"/>
                  </a:lnTo>
                  <a:close/>
                </a:path>
              </a:pathLst>
            </a:custGeom>
            <a:solidFill>
              <a:srgbClr val="61578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" name="object 7"/>
            <p:cNvSpPr/>
            <p:nvPr/>
          </p:nvSpPr>
          <p:spPr>
            <a:xfrm>
              <a:off x="1058405" y="6615010"/>
              <a:ext cx="9634220" cy="588645"/>
            </a:xfrm>
            <a:custGeom>
              <a:avLst/>
              <a:gdLst/>
              <a:ahLst/>
              <a:cxnLst/>
              <a:rect l="l" t="t" r="r" b="b"/>
              <a:pathLst>
                <a:path w="9634220" h="588645">
                  <a:moveTo>
                    <a:pt x="9633598" y="543052"/>
                  </a:moveTo>
                  <a:lnTo>
                    <a:pt x="0" y="543052"/>
                  </a:lnTo>
                  <a:lnTo>
                    <a:pt x="0" y="588048"/>
                  </a:lnTo>
                  <a:lnTo>
                    <a:pt x="9633598" y="588048"/>
                  </a:lnTo>
                  <a:lnTo>
                    <a:pt x="9633598" y="543052"/>
                  </a:lnTo>
                  <a:close/>
                </a:path>
                <a:path w="9634220" h="588645">
                  <a:moveTo>
                    <a:pt x="9633598" y="0"/>
                  </a:moveTo>
                  <a:lnTo>
                    <a:pt x="0" y="0"/>
                  </a:lnTo>
                  <a:lnTo>
                    <a:pt x="0" y="44996"/>
                  </a:lnTo>
                  <a:lnTo>
                    <a:pt x="9633598" y="44996"/>
                  </a:lnTo>
                  <a:lnTo>
                    <a:pt x="9633598" y="0"/>
                  </a:lnTo>
                  <a:close/>
                </a:path>
              </a:pathLst>
            </a:custGeom>
            <a:solidFill>
              <a:srgbClr val="42BB93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8" name="object 8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8745143" y="6722392"/>
              <a:ext cx="758761" cy="317573"/>
            </a:xfrm>
            <a:prstGeom prst="rect">
              <a:avLst/>
            </a:prstGeom>
          </p:spPr>
        </p:pic>
        <p:pic>
          <p:nvPicPr>
            <p:cNvPr id="9" name="object 9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7775447" y="6725247"/>
              <a:ext cx="732920" cy="384340"/>
            </a:xfrm>
            <a:prstGeom prst="rect">
              <a:avLst/>
            </a:prstGeom>
          </p:spPr>
        </p:pic>
        <p:pic>
          <p:nvPicPr>
            <p:cNvPr id="10" name="object 10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9597593" y="6674802"/>
              <a:ext cx="575487" cy="505028"/>
            </a:xfrm>
            <a:prstGeom prst="rect">
              <a:avLst/>
            </a:prstGeom>
          </p:spPr>
        </p:pic>
      </p:grpSp>
      <p:sp>
        <p:nvSpPr>
          <p:cNvPr id="11" name="object 11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4445" rIns="0" bIns="0" rtlCol="0" vert="horz">
            <a:spAutoFit/>
          </a:bodyPr>
          <a:lstStyle/>
          <a:p>
            <a:pPr marL="50165">
              <a:lnSpc>
                <a:spcPct val="100000"/>
              </a:lnSpc>
              <a:spcBef>
                <a:spcPts val="35"/>
              </a:spcBef>
            </a:pPr>
            <a:fld id="{81D60167-4931-47E6-BA6A-407CBD079E47}" type="slidenum">
              <a:rPr dirty="0" spc="-80"/>
              <a:t>32</a:t>
            </a:fld>
          </a:p>
        </p:txBody>
      </p:sp>
      <p:sp>
        <p:nvSpPr>
          <p:cNvPr id="12" name="object 12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2349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85"/>
              </a:spcBef>
            </a:pPr>
            <a:r>
              <a:rPr dirty="0" spc="140"/>
              <a:t>М</a:t>
            </a:r>
            <a:r>
              <a:rPr dirty="0" spc="90"/>
              <a:t>о</a:t>
            </a:r>
            <a:r>
              <a:rPr dirty="0" spc="15"/>
              <a:t>д</a:t>
            </a:r>
            <a:r>
              <a:rPr dirty="0" spc="-30"/>
              <a:t>у</a:t>
            </a:r>
            <a:r>
              <a:rPr dirty="0" spc="15"/>
              <a:t>ль</a:t>
            </a:r>
            <a:r>
              <a:rPr dirty="0" spc="-135"/>
              <a:t> </a:t>
            </a:r>
            <a:r>
              <a:rPr dirty="0" spc="-100"/>
              <a:t>5</a:t>
            </a:r>
          </a:p>
        </p:txBody>
      </p:sp>
      <p:sp>
        <p:nvSpPr>
          <p:cNvPr id="13" name="object 13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571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45"/>
              </a:spcBef>
            </a:pPr>
            <a:r>
              <a:rPr dirty="0" spc="40"/>
              <a:t>Національний</a:t>
            </a:r>
            <a:r>
              <a:rPr dirty="0" spc="-45"/>
              <a:t> </a:t>
            </a:r>
            <a:r>
              <a:rPr dirty="0" spc="10"/>
              <a:t>проєкт:</a:t>
            </a:r>
            <a:r>
              <a:rPr dirty="0" spc="-45"/>
              <a:t> </a:t>
            </a:r>
            <a:r>
              <a:rPr dirty="0" spc="60"/>
              <a:t>пишемо</a:t>
            </a:r>
            <a:r>
              <a:rPr dirty="0" spc="-40"/>
              <a:t> </a:t>
            </a:r>
            <a:r>
              <a:rPr dirty="0" spc="65"/>
              <a:t>есе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27300" y="693077"/>
            <a:ext cx="4554855" cy="55880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500" spc="-215"/>
              <a:t>Д</a:t>
            </a:r>
            <a:r>
              <a:rPr dirty="0" sz="3500" spc="-120"/>
              <a:t>і</a:t>
            </a:r>
            <a:r>
              <a:rPr dirty="0" sz="3500" spc="-220"/>
              <a:t>знаймо</a:t>
            </a:r>
            <a:r>
              <a:rPr dirty="0" sz="3500" spc="-265"/>
              <a:t>с</a:t>
            </a:r>
            <a:r>
              <a:rPr dirty="0" sz="3500" spc="-45"/>
              <a:t>я</a:t>
            </a:r>
            <a:r>
              <a:rPr dirty="0" sz="3500" spc="-229"/>
              <a:t> </a:t>
            </a:r>
            <a:r>
              <a:rPr dirty="0" sz="3500" spc="-135"/>
              <a:t>більше</a:t>
            </a:r>
            <a:endParaRPr sz="3500"/>
          </a:p>
        </p:txBody>
      </p:sp>
      <p:sp>
        <p:nvSpPr>
          <p:cNvPr id="3" name="object 3"/>
          <p:cNvSpPr txBox="1"/>
          <p:nvPr/>
        </p:nvSpPr>
        <p:spPr>
          <a:xfrm>
            <a:off x="533299" y="1725510"/>
            <a:ext cx="9482455" cy="44202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88900">
              <a:lnSpc>
                <a:spcPct val="111100"/>
              </a:lnSpc>
              <a:spcBef>
                <a:spcPts val="100"/>
              </a:spcBef>
            </a:pPr>
            <a:r>
              <a:rPr dirty="0" sz="1800" spc="-85">
                <a:solidFill>
                  <a:srgbClr val="231F20"/>
                </a:solidFill>
                <a:latin typeface="Arial Black"/>
                <a:cs typeface="Arial Black"/>
              </a:rPr>
              <a:t>З </a:t>
            </a:r>
            <a:r>
              <a:rPr dirty="0" sz="1800" spc="-65">
                <a:solidFill>
                  <a:srgbClr val="231F20"/>
                </a:solidFill>
                <a:latin typeface="Arial Black"/>
                <a:cs typeface="Arial Black"/>
              </a:rPr>
              <a:t>моменту </a:t>
            </a:r>
            <a:r>
              <a:rPr dirty="0" sz="1800" spc="-125">
                <a:solidFill>
                  <a:srgbClr val="231F20"/>
                </a:solidFill>
                <a:latin typeface="Arial Black"/>
                <a:cs typeface="Arial Black"/>
              </a:rPr>
              <a:t>запуску </a:t>
            </a:r>
            <a:r>
              <a:rPr dirty="0" sz="1800" spc="-5">
                <a:solidFill>
                  <a:srgbClr val="231F20"/>
                </a:solidFill>
                <a:latin typeface="Arial Black"/>
                <a:cs typeface="Arial Black"/>
              </a:rPr>
              <a:t>в </a:t>
            </a:r>
            <a:r>
              <a:rPr dirty="0" sz="1800" spc="-75">
                <a:solidFill>
                  <a:srgbClr val="231F20"/>
                </a:solidFill>
                <a:latin typeface="Arial Black"/>
                <a:cs typeface="Arial Black"/>
              </a:rPr>
              <a:t>листопаді </a:t>
            </a:r>
            <a:r>
              <a:rPr dirty="0" sz="1800" spc="-135">
                <a:solidFill>
                  <a:srgbClr val="231F20"/>
                </a:solidFill>
                <a:latin typeface="Arial Black"/>
                <a:cs typeface="Arial Black"/>
              </a:rPr>
              <a:t>2022 </a:t>
            </a:r>
            <a:r>
              <a:rPr dirty="0" sz="1800" spc="-55">
                <a:solidFill>
                  <a:srgbClr val="231F20"/>
                </a:solidFill>
                <a:latin typeface="Arial Black"/>
                <a:cs typeface="Arial Black"/>
              </a:rPr>
              <a:t>року </a:t>
            </a:r>
            <a:r>
              <a:rPr dirty="0" sz="1800" spc="-95">
                <a:solidFill>
                  <a:srgbClr val="231F20"/>
                </a:solidFill>
                <a:latin typeface="Arial Black"/>
                <a:cs typeface="Arial Black"/>
              </a:rPr>
              <a:t>ChatGPT </a:t>
            </a:r>
            <a:r>
              <a:rPr dirty="0" sz="1800">
                <a:solidFill>
                  <a:srgbClr val="231F20"/>
                </a:solidFill>
                <a:latin typeface="Arial Black"/>
                <a:cs typeface="Arial Black"/>
              </a:rPr>
              <a:t>— </a:t>
            </a:r>
            <a:r>
              <a:rPr dirty="0" sz="1800" spc="-75">
                <a:solidFill>
                  <a:srgbClr val="231F20"/>
                </a:solidFill>
                <a:latin typeface="Arial Black"/>
                <a:cs typeface="Arial Black"/>
              </a:rPr>
              <a:t>чат-бота, </a:t>
            </a:r>
            <a:r>
              <a:rPr dirty="0" sz="1800" spc="-40">
                <a:solidFill>
                  <a:srgbClr val="231F20"/>
                </a:solidFill>
                <a:latin typeface="Arial Black"/>
                <a:cs typeface="Arial Black"/>
              </a:rPr>
              <a:t>який </a:t>
            </a:r>
            <a:r>
              <a:rPr dirty="0" sz="1800" spc="-35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1800" spc="-65">
                <a:solidFill>
                  <a:srgbClr val="231F20"/>
                </a:solidFill>
                <a:latin typeface="Arial Black"/>
                <a:cs typeface="Arial Black"/>
              </a:rPr>
              <a:t>використовує</a:t>
            </a:r>
            <a:r>
              <a:rPr dirty="0" sz="1800" spc="-120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1800" spc="-45">
                <a:solidFill>
                  <a:srgbClr val="231F20"/>
                </a:solidFill>
                <a:latin typeface="Arial Black"/>
                <a:cs typeface="Arial Black"/>
              </a:rPr>
              <a:t>штучний</a:t>
            </a:r>
            <a:r>
              <a:rPr dirty="0" sz="1800" spc="-114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1800" spc="-80">
                <a:solidFill>
                  <a:srgbClr val="231F20"/>
                </a:solidFill>
                <a:latin typeface="Arial Black"/>
                <a:cs typeface="Arial Black"/>
              </a:rPr>
              <a:t>інтелект</a:t>
            </a:r>
            <a:r>
              <a:rPr dirty="0" sz="1800" spc="-120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1800" spc="-90">
                <a:solidFill>
                  <a:srgbClr val="231F20"/>
                </a:solidFill>
                <a:latin typeface="Arial Black"/>
                <a:cs typeface="Arial Black"/>
              </a:rPr>
              <a:t>(ШІ)</a:t>
            </a:r>
            <a:r>
              <a:rPr dirty="0" sz="1800" spc="-114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1800" spc="-55">
                <a:solidFill>
                  <a:srgbClr val="231F20"/>
                </a:solidFill>
                <a:latin typeface="Arial Black"/>
                <a:cs typeface="Arial Black"/>
              </a:rPr>
              <a:t>для</a:t>
            </a:r>
            <a:r>
              <a:rPr dirty="0" sz="1800" spc="-120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1800" spc="-30">
                <a:solidFill>
                  <a:srgbClr val="231F20"/>
                </a:solidFill>
                <a:latin typeface="Arial Black"/>
                <a:cs typeface="Arial Black"/>
              </a:rPr>
              <a:t>відповідей</a:t>
            </a:r>
            <a:r>
              <a:rPr dirty="0" sz="1800" spc="-120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1800" spc="-100">
                <a:solidFill>
                  <a:srgbClr val="231F20"/>
                </a:solidFill>
                <a:latin typeface="Arial Black"/>
                <a:cs typeface="Arial Black"/>
              </a:rPr>
              <a:t>на</a:t>
            </a:r>
            <a:r>
              <a:rPr dirty="0" sz="1800" spc="-114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1800" spc="-90">
                <a:solidFill>
                  <a:srgbClr val="231F20"/>
                </a:solidFill>
                <a:latin typeface="Arial Black"/>
                <a:cs typeface="Arial Black"/>
              </a:rPr>
              <a:t>запитання,</a:t>
            </a:r>
            <a:r>
              <a:rPr dirty="0" sz="1800" spc="-120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1800" spc="-50">
                <a:solidFill>
                  <a:srgbClr val="231F20"/>
                </a:solidFill>
                <a:latin typeface="Arial Black"/>
                <a:cs typeface="Arial Black"/>
              </a:rPr>
              <a:t>створення </a:t>
            </a:r>
            <a:r>
              <a:rPr dirty="0" sz="1800" spc="-585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1800" spc="-90">
                <a:solidFill>
                  <a:srgbClr val="231F20"/>
                </a:solidFill>
                <a:latin typeface="Arial Black"/>
                <a:cs typeface="Arial Black"/>
              </a:rPr>
              <a:t>тексту </a:t>
            </a:r>
            <a:r>
              <a:rPr dirty="0" sz="1800" spc="-60">
                <a:solidFill>
                  <a:srgbClr val="231F20"/>
                </a:solidFill>
                <a:latin typeface="Arial Black"/>
                <a:cs typeface="Arial Black"/>
              </a:rPr>
              <a:t>чи </a:t>
            </a:r>
            <a:r>
              <a:rPr dirty="0" sz="1800" spc="-70">
                <a:solidFill>
                  <a:srgbClr val="231F20"/>
                </a:solidFill>
                <a:latin typeface="Arial Black"/>
                <a:cs typeface="Arial Black"/>
              </a:rPr>
              <a:t>навіть </a:t>
            </a:r>
            <a:r>
              <a:rPr dirty="0" sz="1800" spc="-60">
                <a:solidFill>
                  <a:srgbClr val="231F20"/>
                </a:solidFill>
                <a:latin typeface="Arial Black"/>
                <a:cs typeface="Arial Black"/>
              </a:rPr>
              <a:t>коду </a:t>
            </a:r>
            <a:r>
              <a:rPr dirty="0" sz="1800" spc="-100">
                <a:solidFill>
                  <a:srgbClr val="231F20"/>
                </a:solidFill>
                <a:latin typeface="Arial Black"/>
                <a:cs typeface="Arial Black"/>
              </a:rPr>
              <a:t>на </a:t>
            </a:r>
            <a:r>
              <a:rPr dirty="0" sz="1800" spc="-45">
                <a:solidFill>
                  <a:srgbClr val="231F20"/>
                </a:solidFill>
                <a:latin typeface="Arial Black"/>
                <a:cs typeface="Arial Black"/>
              </a:rPr>
              <a:t>вимогу </a:t>
            </a:r>
            <a:r>
              <a:rPr dirty="0" sz="1800" spc="-65">
                <a:solidFill>
                  <a:srgbClr val="231F20"/>
                </a:solidFill>
                <a:latin typeface="Arial Black"/>
                <a:cs typeface="Arial Black"/>
              </a:rPr>
              <a:t>користувачів </a:t>
            </a:r>
            <a:r>
              <a:rPr dirty="0" sz="1800" spc="-90">
                <a:solidFill>
                  <a:srgbClr val="231F20"/>
                </a:solidFill>
                <a:latin typeface="Arial Black"/>
                <a:cs typeface="Arial Black"/>
              </a:rPr>
              <a:t>і </a:t>
            </a:r>
            <a:r>
              <a:rPr dirty="0" sz="1800" spc="-80">
                <a:solidFill>
                  <a:srgbClr val="231F20"/>
                </a:solidFill>
                <a:latin typeface="Arial Black"/>
                <a:cs typeface="Arial Black"/>
              </a:rPr>
              <a:t>користувачок, </a:t>
            </a:r>
            <a:r>
              <a:rPr dirty="0" sz="1800">
                <a:solidFill>
                  <a:srgbClr val="231F20"/>
                </a:solidFill>
                <a:latin typeface="Arial Black"/>
                <a:cs typeface="Arial Black"/>
              </a:rPr>
              <a:t>— </a:t>
            </a:r>
            <a:r>
              <a:rPr dirty="0" sz="1800" spc="-50">
                <a:solidFill>
                  <a:srgbClr val="231F20"/>
                </a:solidFill>
                <a:latin typeface="Arial Black"/>
                <a:cs typeface="Arial Black"/>
              </a:rPr>
              <a:t>він </a:t>
            </a:r>
            <a:r>
              <a:rPr dirty="0" sz="1800" spc="145" b="1">
                <a:solidFill>
                  <a:srgbClr val="231F20"/>
                </a:solidFill>
                <a:latin typeface="Yu Gothic UI Semibold"/>
                <a:cs typeface="Yu Gothic UI Semibold"/>
              </a:rPr>
              <a:t>став </a:t>
            </a:r>
            <a:r>
              <a:rPr dirty="0" sz="1800" spc="150" b="1">
                <a:solidFill>
                  <a:srgbClr val="231F20"/>
                </a:solidFill>
                <a:latin typeface="Yu Gothic UI Semibold"/>
                <a:cs typeface="Yu Gothic UI Semibold"/>
              </a:rPr>
              <a:t> </a:t>
            </a:r>
            <a:r>
              <a:rPr dirty="0" sz="1800" spc="125" b="1">
                <a:solidFill>
                  <a:srgbClr val="231F20"/>
                </a:solidFill>
                <a:latin typeface="Yu Gothic UI Semibold"/>
                <a:cs typeface="Yu Gothic UI Semibold"/>
              </a:rPr>
              <a:t>інтернет-додатком</a:t>
            </a:r>
            <a:r>
              <a:rPr dirty="0" sz="1800" b="1">
                <a:solidFill>
                  <a:srgbClr val="231F20"/>
                </a:solidFill>
                <a:latin typeface="Yu Gothic UI Semibold"/>
                <a:cs typeface="Yu Gothic UI Semibold"/>
              </a:rPr>
              <a:t> </a:t>
            </a:r>
            <a:r>
              <a:rPr dirty="0" sz="1800" spc="160" b="1">
                <a:solidFill>
                  <a:srgbClr val="231F20"/>
                </a:solidFill>
                <a:latin typeface="Yu Gothic UI Semibold"/>
                <a:cs typeface="Yu Gothic UI Semibold"/>
              </a:rPr>
              <a:t>з</a:t>
            </a:r>
            <a:r>
              <a:rPr dirty="0" sz="1800" b="1">
                <a:solidFill>
                  <a:srgbClr val="231F20"/>
                </a:solidFill>
                <a:latin typeface="Yu Gothic UI Semibold"/>
                <a:cs typeface="Yu Gothic UI Semibold"/>
              </a:rPr>
              <a:t> </a:t>
            </a:r>
            <a:r>
              <a:rPr dirty="0" sz="1800" spc="170" b="1">
                <a:solidFill>
                  <a:srgbClr val="231F20"/>
                </a:solidFill>
                <a:latin typeface="Yu Gothic UI Semibold"/>
                <a:cs typeface="Yu Gothic UI Semibold"/>
              </a:rPr>
              <a:t>найшвидшими</a:t>
            </a:r>
            <a:r>
              <a:rPr dirty="0" sz="1800" spc="5" b="1">
                <a:solidFill>
                  <a:srgbClr val="231F20"/>
                </a:solidFill>
                <a:latin typeface="Yu Gothic UI Semibold"/>
                <a:cs typeface="Yu Gothic UI Semibold"/>
              </a:rPr>
              <a:t> </a:t>
            </a:r>
            <a:r>
              <a:rPr dirty="0" sz="1800" spc="145" b="1">
                <a:solidFill>
                  <a:srgbClr val="231F20"/>
                </a:solidFill>
                <a:latin typeface="Yu Gothic UI Semibold"/>
                <a:cs typeface="Yu Gothic UI Semibold"/>
              </a:rPr>
              <a:t>темпами</a:t>
            </a:r>
            <a:r>
              <a:rPr dirty="0" sz="1800" b="1">
                <a:solidFill>
                  <a:srgbClr val="231F20"/>
                </a:solidFill>
                <a:latin typeface="Yu Gothic UI Semibold"/>
                <a:cs typeface="Yu Gothic UI Semibold"/>
              </a:rPr>
              <a:t> </a:t>
            </a:r>
            <a:r>
              <a:rPr dirty="0" sz="1800" spc="150" b="1">
                <a:solidFill>
                  <a:srgbClr val="231F20"/>
                </a:solidFill>
                <a:latin typeface="Yu Gothic UI Semibold"/>
                <a:cs typeface="Yu Gothic UI Semibold"/>
              </a:rPr>
              <a:t>зростання</a:t>
            </a:r>
            <a:r>
              <a:rPr dirty="0" sz="1800" b="1">
                <a:solidFill>
                  <a:srgbClr val="231F20"/>
                </a:solidFill>
                <a:latin typeface="Yu Gothic UI Semibold"/>
                <a:cs typeface="Yu Gothic UI Semibold"/>
              </a:rPr>
              <a:t> </a:t>
            </a:r>
            <a:r>
              <a:rPr dirty="0" sz="1800" spc="120" b="1">
                <a:solidFill>
                  <a:srgbClr val="231F20"/>
                </a:solidFill>
                <a:latin typeface="Yu Gothic UI Semibold"/>
                <a:cs typeface="Yu Gothic UI Semibold"/>
              </a:rPr>
              <a:t>в</a:t>
            </a:r>
            <a:r>
              <a:rPr dirty="0" sz="1800" spc="5" b="1">
                <a:solidFill>
                  <a:srgbClr val="231F20"/>
                </a:solidFill>
                <a:latin typeface="Yu Gothic UI Semibold"/>
                <a:cs typeface="Yu Gothic UI Semibold"/>
              </a:rPr>
              <a:t> </a:t>
            </a:r>
            <a:r>
              <a:rPr dirty="0" sz="1800" spc="60" b="1">
                <a:solidFill>
                  <a:srgbClr val="231F20"/>
                </a:solidFill>
                <a:latin typeface="Yu Gothic UI Semibold"/>
                <a:cs typeface="Yu Gothic UI Semibold"/>
              </a:rPr>
              <a:t>історії</a:t>
            </a:r>
            <a:r>
              <a:rPr dirty="0" sz="1800" spc="60">
                <a:solidFill>
                  <a:srgbClr val="231F20"/>
                </a:solidFill>
                <a:latin typeface="Arial Black"/>
                <a:cs typeface="Arial Black"/>
              </a:rPr>
              <a:t>.</a:t>
            </a:r>
            <a:endParaRPr sz="1800">
              <a:latin typeface="Arial Black"/>
              <a:cs typeface="Arial Black"/>
            </a:endParaRPr>
          </a:p>
          <a:p>
            <a:pPr marL="12700" marR="229235">
              <a:lnSpc>
                <a:spcPct val="111100"/>
              </a:lnSpc>
              <a:spcBef>
                <a:spcPts val="1135"/>
              </a:spcBef>
            </a:pPr>
            <a:r>
              <a:rPr dirty="0" sz="1800" spc="-105">
                <a:solidFill>
                  <a:srgbClr val="231F20"/>
                </a:solidFill>
                <a:latin typeface="Arial Black"/>
                <a:cs typeface="Arial Black"/>
              </a:rPr>
              <a:t>Величезна </a:t>
            </a:r>
            <a:r>
              <a:rPr dirty="0" sz="1800" spc="-60">
                <a:solidFill>
                  <a:srgbClr val="231F20"/>
                </a:solidFill>
                <a:latin typeface="Arial Black"/>
                <a:cs typeface="Arial Black"/>
              </a:rPr>
              <a:t>популярність </a:t>
            </a:r>
            <a:r>
              <a:rPr dirty="0" sz="1800" spc="-114">
                <a:solidFill>
                  <a:srgbClr val="231F20"/>
                </a:solidFill>
                <a:latin typeface="Arial Black"/>
                <a:cs typeface="Arial Black"/>
              </a:rPr>
              <a:t>ChatGPT, </a:t>
            </a:r>
            <a:r>
              <a:rPr dirty="0" sz="1800" spc="-40">
                <a:solidFill>
                  <a:srgbClr val="231F20"/>
                </a:solidFill>
                <a:latin typeface="Arial Black"/>
                <a:cs typeface="Arial Black"/>
              </a:rPr>
              <a:t>який </a:t>
            </a:r>
            <a:r>
              <a:rPr dirty="0" sz="1800" spc="-65">
                <a:solidFill>
                  <a:srgbClr val="231F20"/>
                </a:solidFill>
                <a:latin typeface="Arial Black"/>
                <a:cs typeface="Arial Black"/>
              </a:rPr>
              <a:t>розробила </a:t>
            </a:r>
            <a:r>
              <a:rPr dirty="0" sz="1800" spc="-70">
                <a:solidFill>
                  <a:srgbClr val="231F20"/>
                </a:solidFill>
                <a:latin typeface="Arial Black"/>
                <a:cs typeface="Arial Black"/>
              </a:rPr>
              <a:t>компанія </a:t>
            </a:r>
            <a:r>
              <a:rPr dirty="0" sz="1800" spc="-110">
                <a:solidFill>
                  <a:srgbClr val="231F20"/>
                </a:solidFill>
                <a:latin typeface="Arial Black"/>
                <a:cs typeface="Arial Black"/>
              </a:rPr>
              <a:t>«OpenAI» </a:t>
            </a:r>
            <a:r>
              <a:rPr dirty="0" sz="1800" spc="-195">
                <a:solidFill>
                  <a:srgbClr val="231F20"/>
                </a:solidFill>
                <a:latin typeface="Arial Black"/>
                <a:cs typeface="Arial Black"/>
              </a:rPr>
              <a:t>за </a:t>
            </a:r>
            <a:r>
              <a:rPr dirty="0" sz="1800" spc="-190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1800" spc="-114">
                <a:solidFill>
                  <a:srgbClr val="231F20"/>
                </a:solidFill>
                <a:latin typeface="Arial Black"/>
                <a:cs typeface="Arial Black"/>
              </a:rPr>
              <a:t>фінансової</a:t>
            </a:r>
            <a:r>
              <a:rPr dirty="0" sz="1800" spc="-120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1800" spc="-30">
                <a:solidFill>
                  <a:srgbClr val="231F20"/>
                </a:solidFill>
                <a:latin typeface="Arial Black"/>
                <a:cs typeface="Arial Black"/>
              </a:rPr>
              <a:t>підтримки</a:t>
            </a:r>
            <a:r>
              <a:rPr dirty="0" sz="1800" spc="-114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1800" spc="-95">
                <a:solidFill>
                  <a:srgbClr val="231F20"/>
                </a:solidFill>
                <a:latin typeface="Arial Black"/>
                <a:cs typeface="Arial Black"/>
              </a:rPr>
              <a:t>Microsoft,</a:t>
            </a:r>
            <a:r>
              <a:rPr dirty="0" sz="1800" spc="-114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1800" spc="150" b="1">
                <a:solidFill>
                  <a:srgbClr val="231F20"/>
                </a:solidFill>
                <a:latin typeface="Yu Gothic UI Semibold"/>
                <a:cs typeface="Yu Gothic UI Semibold"/>
              </a:rPr>
              <a:t>стала</a:t>
            </a:r>
            <a:r>
              <a:rPr dirty="0" sz="1800" spc="5" b="1">
                <a:solidFill>
                  <a:srgbClr val="231F20"/>
                </a:solidFill>
                <a:latin typeface="Yu Gothic UI Semibold"/>
                <a:cs typeface="Yu Gothic UI Semibold"/>
              </a:rPr>
              <a:t> </a:t>
            </a:r>
            <a:r>
              <a:rPr dirty="0" sz="1800" spc="135" b="1">
                <a:solidFill>
                  <a:srgbClr val="231F20"/>
                </a:solidFill>
                <a:latin typeface="Yu Gothic UI Semibold"/>
                <a:cs typeface="Yu Gothic UI Semibold"/>
              </a:rPr>
              <a:t>причиною</a:t>
            </a:r>
            <a:r>
              <a:rPr dirty="0" sz="1800" spc="5" b="1">
                <a:solidFill>
                  <a:srgbClr val="231F20"/>
                </a:solidFill>
                <a:latin typeface="Yu Gothic UI Semibold"/>
                <a:cs typeface="Yu Gothic UI Semibold"/>
              </a:rPr>
              <a:t> </a:t>
            </a:r>
            <a:r>
              <a:rPr dirty="0" sz="1800" spc="150" b="1">
                <a:solidFill>
                  <a:srgbClr val="231F20"/>
                </a:solidFill>
                <a:latin typeface="Yu Gothic UI Semibold"/>
                <a:cs typeface="Yu Gothic UI Semibold"/>
              </a:rPr>
              <a:t>інтенсивних</a:t>
            </a:r>
            <a:r>
              <a:rPr dirty="0" sz="1800" b="1">
                <a:solidFill>
                  <a:srgbClr val="231F20"/>
                </a:solidFill>
                <a:latin typeface="Yu Gothic UI Semibold"/>
                <a:cs typeface="Yu Gothic UI Semibold"/>
              </a:rPr>
              <a:t> </a:t>
            </a:r>
            <a:r>
              <a:rPr dirty="0" sz="1800" spc="135" b="1">
                <a:solidFill>
                  <a:srgbClr val="231F20"/>
                </a:solidFill>
                <a:latin typeface="Yu Gothic UI Semibold"/>
                <a:cs typeface="Yu Gothic UI Semibold"/>
              </a:rPr>
              <a:t>дебатів</a:t>
            </a:r>
            <a:r>
              <a:rPr dirty="0" sz="1800" spc="5" b="1">
                <a:solidFill>
                  <a:srgbClr val="231F20"/>
                </a:solidFill>
                <a:latin typeface="Yu Gothic UI Semibold"/>
                <a:cs typeface="Yu Gothic UI Semibold"/>
              </a:rPr>
              <a:t> </a:t>
            </a:r>
            <a:r>
              <a:rPr dirty="0" sz="1800" spc="125" b="1">
                <a:solidFill>
                  <a:srgbClr val="231F20"/>
                </a:solidFill>
                <a:latin typeface="Yu Gothic UI Semibold"/>
                <a:cs typeface="Yu Gothic UI Semibold"/>
              </a:rPr>
              <a:t>щодо </a:t>
            </a:r>
            <a:r>
              <a:rPr dirty="0" sz="1800" spc="-480" b="1">
                <a:solidFill>
                  <a:srgbClr val="231F20"/>
                </a:solidFill>
                <a:latin typeface="Yu Gothic UI Semibold"/>
                <a:cs typeface="Yu Gothic UI Semibold"/>
              </a:rPr>
              <a:t> </a:t>
            </a:r>
            <a:r>
              <a:rPr dirty="0" sz="1800" spc="145" b="1">
                <a:solidFill>
                  <a:srgbClr val="231F20"/>
                </a:solidFill>
                <a:latin typeface="Yu Gothic UI Semibold"/>
                <a:cs typeface="Yu Gothic UI Semibold"/>
              </a:rPr>
              <a:t>впливу</a:t>
            </a:r>
            <a:r>
              <a:rPr dirty="0" sz="1800" spc="-5" b="1">
                <a:solidFill>
                  <a:srgbClr val="231F20"/>
                </a:solidFill>
                <a:latin typeface="Yu Gothic UI Semibold"/>
                <a:cs typeface="Yu Gothic UI Semibold"/>
              </a:rPr>
              <a:t> </a:t>
            </a:r>
            <a:r>
              <a:rPr dirty="0" sz="1800" spc="135" b="1">
                <a:solidFill>
                  <a:srgbClr val="231F20"/>
                </a:solidFill>
                <a:latin typeface="Yu Gothic UI Semibold"/>
                <a:cs typeface="Yu Gothic UI Semibold"/>
              </a:rPr>
              <a:t>штучного</a:t>
            </a:r>
            <a:r>
              <a:rPr dirty="0" sz="1800" b="1">
                <a:solidFill>
                  <a:srgbClr val="231F20"/>
                </a:solidFill>
                <a:latin typeface="Yu Gothic UI Semibold"/>
                <a:cs typeface="Yu Gothic UI Semibold"/>
              </a:rPr>
              <a:t> </a:t>
            </a:r>
            <a:r>
              <a:rPr dirty="0" sz="1800" spc="145" b="1">
                <a:solidFill>
                  <a:srgbClr val="231F20"/>
                </a:solidFill>
                <a:latin typeface="Yu Gothic UI Semibold"/>
                <a:cs typeface="Yu Gothic UI Semibold"/>
              </a:rPr>
              <a:t>інтелекту</a:t>
            </a:r>
            <a:r>
              <a:rPr dirty="0" sz="1800" b="1">
                <a:solidFill>
                  <a:srgbClr val="231F20"/>
                </a:solidFill>
                <a:latin typeface="Yu Gothic UI Semibold"/>
                <a:cs typeface="Yu Gothic UI Semibold"/>
              </a:rPr>
              <a:t> </a:t>
            </a:r>
            <a:r>
              <a:rPr dirty="0" sz="1800" spc="150" b="1">
                <a:solidFill>
                  <a:srgbClr val="231F20"/>
                </a:solidFill>
                <a:latin typeface="Yu Gothic UI Semibold"/>
                <a:cs typeface="Yu Gothic UI Semibold"/>
              </a:rPr>
              <a:t>на</a:t>
            </a:r>
            <a:r>
              <a:rPr dirty="0" sz="1800" b="1">
                <a:solidFill>
                  <a:srgbClr val="231F20"/>
                </a:solidFill>
                <a:latin typeface="Yu Gothic UI Semibold"/>
                <a:cs typeface="Yu Gothic UI Semibold"/>
              </a:rPr>
              <a:t> </a:t>
            </a:r>
            <a:r>
              <a:rPr dirty="0" sz="1800" spc="150" b="1">
                <a:solidFill>
                  <a:srgbClr val="231F20"/>
                </a:solidFill>
                <a:latin typeface="Yu Gothic UI Semibold"/>
                <a:cs typeface="Yu Gothic UI Semibold"/>
              </a:rPr>
              <a:t>майбутнє</a:t>
            </a:r>
            <a:r>
              <a:rPr dirty="0" sz="1800" b="1">
                <a:solidFill>
                  <a:srgbClr val="231F20"/>
                </a:solidFill>
                <a:latin typeface="Yu Gothic UI Semibold"/>
                <a:cs typeface="Yu Gothic UI Semibold"/>
              </a:rPr>
              <a:t> </a:t>
            </a:r>
            <a:r>
              <a:rPr dirty="0" sz="1800" spc="100" b="1">
                <a:solidFill>
                  <a:srgbClr val="231F20"/>
                </a:solidFill>
                <a:latin typeface="Yu Gothic UI Semibold"/>
                <a:cs typeface="Yu Gothic UI Semibold"/>
              </a:rPr>
              <a:t>людства</a:t>
            </a:r>
            <a:r>
              <a:rPr dirty="0" sz="1800" spc="100">
                <a:solidFill>
                  <a:srgbClr val="231F20"/>
                </a:solidFill>
                <a:latin typeface="Arial Black"/>
                <a:cs typeface="Arial Black"/>
              </a:rPr>
              <a:t>.</a:t>
            </a:r>
            <a:endParaRPr sz="1800">
              <a:latin typeface="Arial Black"/>
              <a:cs typeface="Arial Black"/>
            </a:endParaRPr>
          </a:p>
          <a:p>
            <a:pPr marL="12700" marR="5080">
              <a:lnSpc>
                <a:spcPct val="111100"/>
              </a:lnSpc>
              <a:spcBef>
                <a:spcPts val="1130"/>
              </a:spcBef>
            </a:pPr>
            <a:r>
              <a:rPr dirty="0" sz="1800" spc="-75">
                <a:solidFill>
                  <a:srgbClr val="231F20"/>
                </a:solidFill>
                <a:latin typeface="Arial Black"/>
                <a:cs typeface="Arial Black"/>
              </a:rPr>
              <a:t>Десятки</a:t>
            </a:r>
            <a:r>
              <a:rPr dirty="0" sz="1800" spc="-114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1800" spc="-60">
                <a:solidFill>
                  <a:srgbClr val="231F20"/>
                </a:solidFill>
                <a:latin typeface="Arial Black"/>
                <a:cs typeface="Arial Black"/>
              </a:rPr>
              <a:t>експертів</a:t>
            </a:r>
            <a:r>
              <a:rPr dirty="0" sz="1800" spc="-110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1800" spc="-90">
                <a:solidFill>
                  <a:srgbClr val="231F20"/>
                </a:solidFill>
                <a:latin typeface="Arial Black"/>
                <a:cs typeface="Arial Black"/>
              </a:rPr>
              <a:t>і</a:t>
            </a:r>
            <a:r>
              <a:rPr dirty="0" sz="1800" spc="-110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1800" spc="-70">
                <a:solidFill>
                  <a:srgbClr val="231F20"/>
                </a:solidFill>
                <a:latin typeface="Arial Black"/>
                <a:cs typeface="Arial Black"/>
              </a:rPr>
              <a:t>експерток</a:t>
            </a:r>
            <a:r>
              <a:rPr dirty="0" sz="1800" spc="-114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1800" spc="-50">
                <a:solidFill>
                  <a:srgbClr val="231F20"/>
                </a:solidFill>
                <a:latin typeface="Arial Black"/>
                <a:cs typeface="Arial Black"/>
              </a:rPr>
              <a:t>підтримали</a:t>
            </a:r>
            <a:r>
              <a:rPr dirty="0" sz="1800" spc="-110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1800" spc="-125">
                <a:solidFill>
                  <a:srgbClr val="231F20"/>
                </a:solidFill>
                <a:latin typeface="Arial Black"/>
                <a:cs typeface="Arial Black"/>
              </a:rPr>
              <a:t>заяву,</a:t>
            </a:r>
            <a:r>
              <a:rPr dirty="0" sz="1800" spc="-110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1800" spc="-70">
                <a:solidFill>
                  <a:srgbClr val="231F20"/>
                </a:solidFill>
                <a:latin typeface="Arial Black"/>
                <a:cs typeface="Arial Black"/>
              </a:rPr>
              <a:t>опубліковану</a:t>
            </a:r>
            <a:r>
              <a:rPr dirty="0" sz="1800" spc="-114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1800" spc="-100">
                <a:solidFill>
                  <a:srgbClr val="231F20"/>
                </a:solidFill>
                <a:latin typeface="Arial Black"/>
                <a:cs typeface="Arial Black"/>
              </a:rPr>
              <a:t>на</a:t>
            </a:r>
            <a:r>
              <a:rPr dirty="0" sz="1800" spc="-110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1800" spc="-55">
                <a:solidFill>
                  <a:srgbClr val="231F20"/>
                </a:solidFill>
                <a:latin typeface="Arial Black"/>
                <a:cs typeface="Arial Black"/>
              </a:rPr>
              <a:t>вебсторінці </a:t>
            </a:r>
            <a:r>
              <a:rPr dirty="0" sz="1800" spc="-585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1800" spc="-50">
                <a:solidFill>
                  <a:srgbClr val="231F20"/>
                </a:solidFill>
                <a:latin typeface="Arial Black"/>
                <a:cs typeface="Arial Black"/>
              </a:rPr>
              <a:t>Центру </a:t>
            </a:r>
            <a:r>
              <a:rPr dirty="0" sz="1800" spc="-75">
                <a:solidFill>
                  <a:srgbClr val="231F20"/>
                </a:solidFill>
                <a:latin typeface="Arial Black"/>
                <a:cs typeface="Arial Black"/>
              </a:rPr>
              <a:t>безпеки </a:t>
            </a:r>
            <a:r>
              <a:rPr dirty="0" sz="1800" spc="-55">
                <a:solidFill>
                  <a:srgbClr val="231F20"/>
                </a:solidFill>
                <a:latin typeface="Arial Black"/>
                <a:cs typeface="Arial Black"/>
              </a:rPr>
              <a:t>штучного </a:t>
            </a:r>
            <a:r>
              <a:rPr dirty="0" sz="1800" spc="-100">
                <a:solidFill>
                  <a:srgbClr val="231F20"/>
                </a:solidFill>
                <a:latin typeface="Arial Black"/>
                <a:cs typeface="Arial Black"/>
              </a:rPr>
              <a:t>інтелекту, </a:t>
            </a:r>
            <a:r>
              <a:rPr dirty="0" sz="1800" spc="-5">
                <a:solidFill>
                  <a:srgbClr val="231F20"/>
                </a:solidFill>
                <a:latin typeface="Arial Black"/>
                <a:cs typeface="Arial Black"/>
              </a:rPr>
              <a:t>в </a:t>
            </a:r>
            <a:r>
              <a:rPr dirty="0" sz="1800" spc="-55">
                <a:solidFill>
                  <a:srgbClr val="231F20"/>
                </a:solidFill>
                <a:latin typeface="Arial Black"/>
                <a:cs typeface="Arial Black"/>
              </a:rPr>
              <a:t>якій </a:t>
            </a:r>
            <a:r>
              <a:rPr dirty="0" sz="1800" spc="-95">
                <a:solidFill>
                  <a:srgbClr val="231F20"/>
                </a:solidFill>
                <a:latin typeface="Arial Black"/>
                <a:cs typeface="Arial Black"/>
              </a:rPr>
              <a:t>ідеться: </a:t>
            </a:r>
            <a:r>
              <a:rPr dirty="0" sz="1800" spc="95" b="1" i="1">
                <a:solidFill>
                  <a:srgbClr val="231F20"/>
                </a:solidFill>
                <a:latin typeface="Arial"/>
                <a:cs typeface="Arial"/>
              </a:rPr>
              <a:t>«Зменшення </a:t>
            </a:r>
            <a:r>
              <a:rPr dirty="0" sz="1800" spc="120" b="1" i="1">
                <a:solidFill>
                  <a:srgbClr val="231F20"/>
                </a:solidFill>
                <a:latin typeface="Arial"/>
                <a:cs typeface="Arial"/>
              </a:rPr>
              <a:t>ризику </a:t>
            </a:r>
            <a:r>
              <a:rPr dirty="0" sz="1800" spc="125" b="1" i="1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1800" spc="135" b="1" i="1">
                <a:solidFill>
                  <a:srgbClr val="231F20"/>
                </a:solidFill>
                <a:latin typeface="Arial"/>
                <a:cs typeface="Arial"/>
              </a:rPr>
              <a:t>вимирання </a:t>
            </a:r>
            <a:r>
              <a:rPr dirty="0" sz="1800" spc="-25" b="1" i="1">
                <a:solidFill>
                  <a:srgbClr val="231F20"/>
                </a:solidFill>
                <a:latin typeface="Arial"/>
                <a:cs typeface="Arial"/>
              </a:rPr>
              <a:t>(людства, </a:t>
            </a:r>
            <a:r>
              <a:rPr dirty="0" sz="1800" b="1" i="1">
                <a:solidFill>
                  <a:srgbClr val="231F20"/>
                </a:solidFill>
                <a:latin typeface="Arial"/>
                <a:cs typeface="Arial"/>
              </a:rPr>
              <a:t>— </a:t>
            </a:r>
            <a:r>
              <a:rPr dirty="0" sz="1800" spc="65" b="1" i="1">
                <a:solidFill>
                  <a:srgbClr val="231F20"/>
                </a:solidFill>
                <a:latin typeface="Arial"/>
                <a:cs typeface="Arial"/>
              </a:rPr>
              <a:t>ред.) </a:t>
            </a:r>
            <a:r>
              <a:rPr dirty="0" sz="1800" spc="55" b="1" i="1">
                <a:solidFill>
                  <a:srgbClr val="231F20"/>
                </a:solidFill>
                <a:latin typeface="Arial"/>
                <a:cs typeface="Arial"/>
              </a:rPr>
              <a:t>від </a:t>
            </a:r>
            <a:r>
              <a:rPr dirty="0" sz="1800" spc="-30" b="1" i="1">
                <a:solidFill>
                  <a:srgbClr val="231F20"/>
                </a:solidFill>
                <a:latin typeface="Arial"/>
                <a:cs typeface="Arial"/>
              </a:rPr>
              <a:t>штучного </a:t>
            </a:r>
            <a:r>
              <a:rPr dirty="0" sz="1800" spc="-80" b="1" i="1">
                <a:solidFill>
                  <a:srgbClr val="231F20"/>
                </a:solidFill>
                <a:latin typeface="Arial"/>
                <a:cs typeface="Arial"/>
              </a:rPr>
              <a:t>інтелекту </a:t>
            </a:r>
            <a:r>
              <a:rPr dirty="0" sz="1800" spc="110" b="1" i="1">
                <a:solidFill>
                  <a:srgbClr val="231F20"/>
                </a:solidFill>
                <a:latin typeface="Arial"/>
                <a:cs typeface="Arial"/>
              </a:rPr>
              <a:t>повинно </a:t>
            </a:r>
            <a:r>
              <a:rPr dirty="0" sz="1800" spc="-95" b="1" i="1">
                <a:solidFill>
                  <a:srgbClr val="231F20"/>
                </a:solidFill>
                <a:latin typeface="Arial"/>
                <a:cs typeface="Arial"/>
              </a:rPr>
              <a:t>бути </a:t>
            </a:r>
            <a:r>
              <a:rPr dirty="0" sz="1800" spc="-90" b="1" i="1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1800" spc="80" b="1" i="1">
                <a:solidFill>
                  <a:srgbClr val="231F20"/>
                </a:solidFill>
                <a:latin typeface="Arial"/>
                <a:cs typeface="Arial"/>
              </a:rPr>
              <a:t>глобальним </a:t>
            </a:r>
            <a:r>
              <a:rPr dirty="0" sz="1800" spc="-45" b="1" i="1">
                <a:solidFill>
                  <a:srgbClr val="231F20"/>
                </a:solidFill>
                <a:latin typeface="Arial"/>
                <a:cs typeface="Arial"/>
              </a:rPr>
              <a:t>пріоритетом </a:t>
            </a:r>
            <a:r>
              <a:rPr dirty="0" sz="1800" spc="95" b="1" i="1">
                <a:solidFill>
                  <a:srgbClr val="231F20"/>
                </a:solidFill>
                <a:latin typeface="Arial"/>
                <a:cs typeface="Arial"/>
              </a:rPr>
              <a:t>поряд </a:t>
            </a:r>
            <a:r>
              <a:rPr dirty="0" sz="1800" spc="50" b="1" i="1">
                <a:solidFill>
                  <a:srgbClr val="231F20"/>
                </a:solidFill>
                <a:latin typeface="Arial"/>
                <a:cs typeface="Arial"/>
              </a:rPr>
              <a:t>з </a:t>
            </a:r>
            <a:r>
              <a:rPr dirty="0" sz="1800" spc="125" b="1" i="1">
                <a:solidFill>
                  <a:srgbClr val="231F20"/>
                </a:solidFill>
                <a:latin typeface="Arial"/>
                <a:cs typeface="Arial"/>
              </a:rPr>
              <a:t>іншими </a:t>
            </a:r>
            <a:r>
              <a:rPr dirty="0" sz="1800" spc="150" b="1" i="1">
                <a:solidFill>
                  <a:srgbClr val="231F20"/>
                </a:solidFill>
                <a:latin typeface="Arial"/>
                <a:cs typeface="Arial"/>
              </a:rPr>
              <a:t>ризиками </a:t>
            </a:r>
            <a:r>
              <a:rPr dirty="0" sz="1800" spc="45" b="1" i="1">
                <a:solidFill>
                  <a:srgbClr val="231F20"/>
                </a:solidFill>
                <a:latin typeface="Arial"/>
                <a:cs typeface="Arial"/>
              </a:rPr>
              <a:t>суспільного </a:t>
            </a:r>
            <a:r>
              <a:rPr dirty="0" sz="1800" spc="5" b="1" i="1">
                <a:solidFill>
                  <a:srgbClr val="231F20"/>
                </a:solidFill>
                <a:latin typeface="Arial"/>
                <a:cs typeface="Arial"/>
              </a:rPr>
              <a:t>масштабу, </a:t>
            </a:r>
            <a:r>
              <a:rPr dirty="0" sz="1800" spc="10" b="1" i="1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1800" spc="-725" b="1" i="1">
                <a:solidFill>
                  <a:srgbClr val="231F20"/>
                </a:solidFill>
                <a:latin typeface="Arial"/>
                <a:cs typeface="Arial"/>
              </a:rPr>
              <a:t>т</a:t>
            </a:r>
            <a:r>
              <a:rPr dirty="0" sz="1800" spc="175" b="1" i="1">
                <a:solidFill>
                  <a:srgbClr val="231F20"/>
                </a:solidFill>
                <a:latin typeface="Arial"/>
                <a:cs typeface="Arial"/>
              </a:rPr>
              <a:t>акими</a:t>
            </a:r>
            <a:r>
              <a:rPr dirty="0" sz="1800" spc="-5" b="1" i="1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1800" spc="125" b="1" i="1">
                <a:solidFill>
                  <a:srgbClr val="231F20"/>
                </a:solidFill>
                <a:latin typeface="Arial"/>
                <a:cs typeface="Arial"/>
              </a:rPr>
              <a:t>як</a:t>
            </a:r>
            <a:r>
              <a:rPr dirty="0" sz="1800" spc="-5" b="1" i="1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1800" spc="114" b="1" i="1">
                <a:solidFill>
                  <a:srgbClr val="231F20"/>
                </a:solidFill>
                <a:latin typeface="Arial"/>
                <a:cs typeface="Arial"/>
              </a:rPr>
              <a:t>пандемії</a:t>
            </a:r>
            <a:r>
              <a:rPr dirty="0" sz="1800" spc="-5" b="1" i="1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1800" spc="-725" b="1" i="1">
                <a:solidFill>
                  <a:srgbClr val="231F20"/>
                </a:solidFill>
                <a:latin typeface="Arial"/>
                <a:cs typeface="Arial"/>
              </a:rPr>
              <a:t>т</a:t>
            </a:r>
            <a:r>
              <a:rPr dirty="0" sz="1800" spc="245" b="1" i="1">
                <a:solidFill>
                  <a:srgbClr val="231F20"/>
                </a:solidFill>
                <a:latin typeface="Arial"/>
                <a:cs typeface="Arial"/>
              </a:rPr>
              <a:t>а</a:t>
            </a:r>
            <a:r>
              <a:rPr dirty="0" sz="1800" spc="-5" b="1" i="1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1800" spc="140" b="1" i="1">
                <a:solidFill>
                  <a:srgbClr val="231F20"/>
                </a:solidFill>
                <a:latin typeface="Arial"/>
                <a:cs typeface="Arial"/>
              </a:rPr>
              <a:t>ядерна</a:t>
            </a:r>
            <a:r>
              <a:rPr dirty="0" sz="1800" spc="-5" b="1" i="1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1800" spc="95" b="1" i="1">
                <a:solidFill>
                  <a:srgbClr val="231F20"/>
                </a:solidFill>
                <a:latin typeface="Arial"/>
                <a:cs typeface="Arial"/>
              </a:rPr>
              <a:t>війна</a:t>
            </a:r>
            <a:r>
              <a:rPr dirty="0" sz="1800" spc="95" b="1" i="1">
                <a:solidFill>
                  <a:srgbClr val="231F20"/>
                </a:solidFill>
                <a:latin typeface="Arial"/>
                <a:cs typeface="Arial"/>
              </a:rPr>
              <a:t>»</a:t>
            </a:r>
            <a:r>
              <a:rPr dirty="0" sz="1800" spc="-195">
                <a:solidFill>
                  <a:srgbClr val="231F20"/>
                </a:solidFill>
                <a:latin typeface="Arial Black"/>
                <a:cs typeface="Arial Black"/>
              </a:rPr>
              <a:t>.</a:t>
            </a:r>
            <a:endParaRPr sz="1800">
              <a:latin typeface="Arial Black"/>
              <a:cs typeface="Arial Black"/>
            </a:endParaRPr>
          </a:p>
          <a:p>
            <a:pPr marL="12700">
              <a:lnSpc>
                <a:spcPct val="100000"/>
              </a:lnSpc>
              <a:spcBef>
                <a:spcPts val="1375"/>
              </a:spcBef>
            </a:pPr>
            <a:r>
              <a:rPr dirty="0" u="sng" sz="1800" spc="-100">
                <a:solidFill>
                  <a:srgbClr val="58595B"/>
                </a:solidFill>
                <a:uFill>
                  <a:solidFill>
                    <a:srgbClr val="58595B"/>
                  </a:solidFill>
                </a:uFill>
                <a:latin typeface="Arial Black"/>
                <a:cs typeface="Arial Black"/>
              </a:rPr>
              <a:t>Д</a:t>
            </a:r>
            <a:r>
              <a:rPr dirty="0" u="sng" sz="1800" spc="-170">
                <a:solidFill>
                  <a:srgbClr val="58595B"/>
                </a:solidFill>
                <a:uFill>
                  <a:solidFill>
                    <a:srgbClr val="58595B"/>
                  </a:solidFill>
                </a:uFill>
                <a:latin typeface="Arial Black"/>
                <a:cs typeface="Arial Black"/>
              </a:rPr>
              <a:t>ж</a:t>
            </a:r>
            <a:r>
              <a:rPr dirty="0" u="sng" sz="1800" spc="-35">
                <a:solidFill>
                  <a:srgbClr val="58595B"/>
                </a:solidFill>
                <a:uFill>
                  <a:solidFill>
                    <a:srgbClr val="58595B"/>
                  </a:solidFill>
                </a:uFill>
                <a:latin typeface="Arial Black"/>
                <a:cs typeface="Arial Black"/>
              </a:rPr>
              <a:t>ер</a:t>
            </a:r>
            <a:r>
              <a:rPr dirty="0" u="sng" sz="1800" spc="-55">
                <a:solidFill>
                  <a:srgbClr val="58595B"/>
                </a:solidFill>
                <a:uFill>
                  <a:solidFill>
                    <a:srgbClr val="58595B"/>
                  </a:solidFill>
                </a:uFill>
                <a:latin typeface="Arial Black"/>
                <a:cs typeface="Arial Black"/>
              </a:rPr>
              <a:t>е</a:t>
            </a:r>
            <a:r>
              <a:rPr dirty="0" u="sng" sz="1800" spc="-95">
                <a:solidFill>
                  <a:srgbClr val="58595B"/>
                </a:solidFill>
                <a:uFill>
                  <a:solidFill>
                    <a:srgbClr val="58595B"/>
                  </a:solidFill>
                </a:uFill>
                <a:latin typeface="Arial Black"/>
                <a:cs typeface="Arial Black"/>
              </a:rPr>
              <a:t>ло</a:t>
            </a:r>
            <a:r>
              <a:rPr dirty="0" sz="1800" spc="-195">
                <a:solidFill>
                  <a:srgbClr val="58595B"/>
                </a:solidFill>
                <a:latin typeface="Arial Black"/>
                <a:cs typeface="Arial Black"/>
              </a:rPr>
              <a:t>:</a:t>
            </a:r>
            <a:r>
              <a:rPr dirty="0" sz="1800" spc="-120">
                <a:solidFill>
                  <a:srgbClr val="58595B"/>
                </a:solidFill>
                <a:latin typeface="Arial Black"/>
                <a:cs typeface="Arial Black"/>
              </a:rPr>
              <a:t> </a:t>
            </a:r>
            <a:r>
              <a:rPr dirty="0" sz="1800" spc="-75">
                <a:solidFill>
                  <a:srgbClr val="58595B"/>
                </a:solidFill>
                <a:latin typeface="Arial Black"/>
                <a:cs typeface="Arial Black"/>
              </a:rPr>
              <a:t>ВВС</a:t>
            </a:r>
            <a:r>
              <a:rPr dirty="0" sz="1800" spc="-120">
                <a:solidFill>
                  <a:srgbClr val="58595B"/>
                </a:solidFill>
                <a:latin typeface="Arial Black"/>
                <a:cs typeface="Arial Black"/>
              </a:rPr>
              <a:t> </a:t>
            </a:r>
            <a:r>
              <a:rPr dirty="0" sz="1800" spc="-35">
                <a:solidFill>
                  <a:srgbClr val="58595B"/>
                </a:solidFill>
                <a:latin typeface="Arial Black"/>
                <a:cs typeface="Arial Black"/>
              </a:rPr>
              <a:t>У</a:t>
            </a:r>
            <a:r>
              <a:rPr dirty="0" sz="1800" spc="-25">
                <a:solidFill>
                  <a:srgbClr val="58595B"/>
                </a:solidFill>
                <a:latin typeface="Arial Black"/>
                <a:cs typeface="Arial Black"/>
              </a:rPr>
              <a:t>к</a:t>
            </a:r>
            <a:r>
              <a:rPr dirty="0" sz="1800" spc="-35">
                <a:solidFill>
                  <a:srgbClr val="58595B"/>
                </a:solidFill>
                <a:latin typeface="Arial Black"/>
                <a:cs typeface="Arial Black"/>
              </a:rPr>
              <a:t>р</a:t>
            </a:r>
            <a:r>
              <a:rPr dirty="0" sz="1800" spc="-110">
                <a:solidFill>
                  <a:srgbClr val="58595B"/>
                </a:solidFill>
                <a:latin typeface="Arial Black"/>
                <a:cs typeface="Arial Black"/>
              </a:rPr>
              <a:t>аїна</a:t>
            </a:r>
            <a:endParaRPr sz="1800">
              <a:latin typeface="Arial Black"/>
              <a:cs typeface="Arial Black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0" y="6615010"/>
            <a:ext cx="10692130" cy="588645"/>
            <a:chOff x="0" y="6615010"/>
            <a:chExt cx="10692130" cy="588645"/>
          </a:xfrm>
        </p:grpSpPr>
        <p:sp>
          <p:nvSpPr>
            <p:cNvPr id="5" name="object 5"/>
            <p:cNvSpPr/>
            <p:nvPr/>
          </p:nvSpPr>
          <p:spPr>
            <a:xfrm>
              <a:off x="0" y="6615010"/>
              <a:ext cx="1058545" cy="588645"/>
            </a:xfrm>
            <a:custGeom>
              <a:avLst/>
              <a:gdLst/>
              <a:ahLst/>
              <a:cxnLst/>
              <a:rect l="l" t="t" r="r" b="b"/>
              <a:pathLst>
                <a:path w="1058545" h="588645">
                  <a:moveTo>
                    <a:pt x="1058392" y="0"/>
                  </a:moveTo>
                  <a:lnTo>
                    <a:pt x="0" y="0"/>
                  </a:lnTo>
                  <a:lnTo>
                    <a:pt x="0" y="588048"/>
                  </a:lnTo>
                  <a:lnTo>
                    <a:pt x="1058392" y="588048"/>
                  </a:lnTo>
                  <a:lnTo>
                    <a:pt x="1058392" y="0"/>
                  </a:lnTo>
                  <a:close/>
                </a:path>
              </a:pathLst>
            </a:custGeom>
            <a:solidFill>
              <a:srgbClr val="61578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" name="object 6"/>
            <p:cNvSpPr/>
            <p:nvPr/>
          </p:nvSpPr>
          <p:spPr>
            <a:xfrm>
              <a:off x="1058405" y="6615010"/>
              <a:ext cx="9634220" cy="588645"/>
            </a:xfrm>
            <a:custGeom>
              <a:avLst/>
              <a:gdLst/>
              <a:ahLst/>
              <a:cxnLst/>
              <a:rect l="l" t="t" r="r" b="b"/>
              <a:pathLst>
                <a:path w="9634220" h="588645">
                  <a:moveTo>
                    <a:pt x="9633598" y="543052"/>
                  </a:moveTo>
                  <a:lnTo>
                    <a:pt x="0" y="543052"/>
                  </a:lnTo>
                  <a:lnTo>
                    <a:pt x="0" y="588048"/>
                  </a:lnTo>
                  <a:lnTo>
                    <a:pt x="9633598" y="588048"/>
                  </a:lnTo>
                  <a:lnTo>
                    <a:pt x="9633598" y="543052"/>
                  </a:lnTo>
                  <a:close/>
                </a:path>
                <a:path w="9634220" h="588645">
                  <a:moveTo>
                    <a:pt x="9633598" y="0"/>
                  </a:moveTo>
                  <a:lnTo>
                    <a:pt x="0" y="0"/>
                  </a:lnTo>
                  <a:lnTo>
                    <a:pt x="0" y="44996"/>
                  </a:lnTo>
                  <a:lnTo>
                    <a:pt x="9633598" y="44996"/>
                  </a:lnTo>
                  <a:lnTo>
                    <a:pt x="9633598" y="0"/>
                  </a:lnTo>
                  <a:close/>
                </a:path>
              </a:pathLst>
            </a:custGeom>
            <a:solidFill>
              <a:srgbClr val="42BB93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7" name="object 7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8745143" y="6722391"/>
              <a:ext cx="758761" cy="317573"/>
            </a:xfrm>
            <a:prstGeom prst="rect">
              <a:avLst/>
            </a:prstGeom>
          </p:spPr>
        </p:pic>
        <p:pic>
          <p:nvPicPr>
            <p:cNvPr id="8" name="object 8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775447" y="6725246"/>
              <a:ext cx="732920" cy="384340"/>
            </a:xfrm>
            <a:prstGeom prst="rect">
              <a:avLst/>
            </a:prstGeom>
          </p:spPr>
        </p:pic>
        <p:pic>
          <p:nvPicPr>
            <p:cNvPr id="9" name="object 9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9597593" y="6674802"/>
              <a:ext cx="575487" cy="505028"/>
            </a:xfrm>
            <a:prstGeom prst="rect">
              <a:avLst/>
            </a:prstGeom>
          </p:spPr>
        </p:pic>
      </p:grpSp>
      <p:sp>
        <p:nvSpPr>
          <p:cNvPr id="10" name="object 10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4445" rIns="0" bIns="0" rtlCol="0" vert="horz">
            <a:spAutoFit/>
          </a:bodyPr>
          <a:lstStyle/>
          <a:p>
            <a:pPr marL="50165">
              <a:lnSpc>
                <a:spcPct val="100000"/>
              </a:lnSpc>
              <a:spcBef>
                <a:spcPts val="35"/>
              </a:spcBef>
            </a:pPr>
            <a:fld id="{81D60167-4931-47E6-BA6A-407CBD079E47}" type="slidenum">
              <a:rPr dirty="0" spc="-80"/>
              <a:t>32</a:t>
            </a:fld>
          </a:p>
        </p:txBody>
      </p:sp>
      <p:sp>
        <p:nvSpPr>
          <p:cNvPr id="11" name="object 11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2349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85"/>
              </a:spcBef>
            </a:pPr>
            <a:r>
              <a:rPr dirty="0" spc="140"/>
              <a:t>М</a:t>
            </a:r>
            <a:r>
              <a:rPr dirty="0" spc="90"/>
              <a:t>о</a:t>
            </a:r>
            <a:r>
              <a:rPr dirty="0" spc="15"/>
              <a:t>д</a:t>
            </a:r>
            <a:r>
              <a:rPr dirty="0" spc="-30"/>
              <a:t>у</a:t>
            </a:r>
            <a:r>
              <a:rPr dirty="0" spc="15"/>
              <a:t>ль</a:t>
            </a:r>
            <a:r>
              <a:rPr dirty="0" spc="-135"/>
              <a:t> </a:t>
            </a:r>
            <a:r>
              <a:rPr dirty="0" spc="-100"/>
              <a:t>5</a:t>
            </a:r>
          </a:p>
        </p:txBody>
      </p:sp>
      <p:sp>
        <p:nvSpPr>
          <p:cNvPr id="12" name="object 12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571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45"/>
              </a:spcBef>
            </a:pPr>
            <a:r>
              <a:rPr dirty="0" spc="40"/>
              <a:t>Національний</a:t>
            </a:r>
            <a:r>
              <a:rPr dirty="0" spc="-45"/>
              <a:t> </a:t>
            </a:r>
            <a:r>
              <a:rPr dirty="0" spc="10"/>
              <a:t>проєкт:</a:t>
            </a:r>
            <a:r>
              <a:rPr dirty="0" spc="-45"/>
              <a:t> </a:t>
            </a:r>
            <a:r>
              <a:rPr dirty="0" spc="60"/>
              <a:t>пишемо</a:t>
            </a:r>
            <a:r>
              <a:rPr dirty="0" spc="-40"/>
              <a:t> </a:t>
            </a:r>
            <a:r>
              <a:rPr dirty="0" spc="65"/>
              <a:t>есе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27098" y="693077"/>
            <a:ext cx="4554855" cy="55880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500" spc="-215"/>
              <a:t>Д</a:t>
            </a:r>
            <a:r>
              <a:rPr dirty="0" sz="3500" spc="-120"/>
              <a:t>і</a:t>
            </a:r>
            <a:r>
              <a:rPr dirty="0" sz="3500" spc="-220"/>
              <a:t>знаймо</a:t>
            </a:r>
            <a:r>
              <a:rPr dirty="0" sz="3500" spc="-265"/>
              <a:t>с</a:t>
            </a:r>
            <a:r>
              <a:rPr dirty="0" sz="3500" spc="-45"/>
              <a:t>я</a:t>
            </a:r>
            <a:r>
              <a:rPr dirty="0" sz="3500" spc="-229"/>
              <a:t> </a:t>
            </a:r>
            <a:r>
              <a:rPr dirty="0" sz="3500" spc="-135"/>
              <a:t>більше</a:t>
            </a:r>
            <a:endParaRPr sz="3500"/>
          </a:p>
        </p:txBody>
      </p:sp>
      <p:sp>
        <p:nvSpPr>
          <p:cNvPr id="3" name="object 3"/>
          <p:cNvSpPr txBox="1"/>
          <p:nvPr/>
        </p:nvSpPr>
        <p:spPr>
          <a:xfrm>
            <a:off x="1616303" y="1898269"/>
            <a:ext cx="4442460" cy="383921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700" spc="-175">
                <a:solidFill>
                  <a:srgbClr val="796E92"/>
                </a:solidFill>
                <a:latin typeface="Arial Black"/>
                <a:cs typeface="Arial Black"/>
              </a:rPr>
              <a:t>Дослідження</a:t>
            </a:r>
            <a:endParaRPr sz="3700">
              <a:latin typeface="Arial Black"/>
              <a:cs typeface="Arial Black"/>
            </a:endParaRPr>
          </a:p>
          <a:p>
            <a:pPr marL="29209" marR="5080">
              <a:lnSpc>
                <a:spcPct val="111100"/>
              </a:lnSpc>
              <a:spcBef>
                <a:spcPts val="1410"/>
              </a:spcBef>
            </a:pPr>
            <a:r>
              <a:rPr dirty="0" sz="1800" spc="-145">
                <a:solidFill>
                  <a:srgbClr val="231F20"/>
                </a:solidFill>
                <a:latin typeface="Arial Black"/>
                <a:cs typeface="Arial Black"/>
              </a:rPr>
              <a:t>С</a:t>
            </a:r>
            <a:r>
              <a:rPr dirty="0" sz="1800" spc="-265">
                <a:solidFill>
                  <a:srgbClr val="231F20"/>
                </a:solidFill>
                <a:latin typeface="Arial Black"/>
                <a:cs typeface="Arial Black"/>
              </a:rPr>
              <a:t>х</a:t>
            </a:r>
            <a:r>
              <a:rPr dirty="0" sz="1800" spc="-85">
                <a:solidFill>
                  <a:srgbClr val="231F20"/>
                </a:solidFill>
                <a:latin typeface="Arial Black"/>
                <a:cs typeface="Arial Black"/>
              </a:rPr>
              <a:t>о</a:t>
            </a:r>
            <a:r>
              <a:rPr dirty="0" sz="1800" spc="-170">
                <a:solidFill>
                  <a:srgbClr val="231F20"/>
                </a:solidFill>
                <a:latin typeface="Arial Black"/>
                <a:cs typeface="Arial Black"/>
              </a:rPr>
              <a:t>ж</a:t>
            </a:r>
            <a:r>
              <a:rPr dirty="0" sz="1800" spc="-135">
                <a:solidFill>
                  <a:srgbClr val="231F20"/>
                </a:solidFill>
                <a:latin typeface="Arial Black"/>
                <a:cs typeface="Arial Black"/>
              </a:rPr>
              <a:t>е,</a:t>
            </a:r>
            <a:r>
              <a:rPr dirty="0" sz="1800" spc="-120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1800" spc="-45">
                <a:solidFill>
                  <a:srgbClr val="231F20"/>
                </a:solidFill>
                <a:latin typeface="Arial Black"/>
                <a:cs typeface="Arial Black"/>
              </a:rPr>
              <a:t>що</a:t>
            </a:r>
            <a:r>
              <a:rPr dirty="0" sz="1800" spc="-120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1800" spc="-80">
                <a:solidFill>
                  <a:srgbClr val="231F20"/>
                </a:solidFill>
                <a:latin typeface="Arial Black"/>
                <a:cs typeface="Arial Black"/>
              </a:rPr>
              <a:t>ШІ</a:t>
            </a:r>
            <a:r>
              <a:rPr dirty="0" sz="1800" spc="-120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1800" spc="-85">
                <a:solidFill>
                  <a:srgbClr val="231F20"/>
                </a:solidFill>
                <a:latin typeface="Arial Black"/>
                <a:cs typeface="Arial Black"/>
              </a:rPr>
              <a:t>загр</a:t>
            </a:r>
            <a:r>
              <a:rPr dirty="0" sz="1800" spc="-125">
                <a:solidFill>
                  <a:srgbClr val="231F20"/>
                </a:solidFill>
                <a:latin typeface="Arial Black"/>
                <a:cs typeface="Arial Black"/>
              </a:rPr>
              <a:t>о</a:t>
            </a:r>
            <a:r>
              <a:rPr dirty="0" sz="1800" spc="-190">
                <a:solidFill>
                  <a:srgbClr val="231F20"/>
                </a:solidFill>
                <a:latin typeface="Arial Black"/>
                <a:cs typeface="Arial Black"/>
              </a:rPr>
              <a:t>ж</a:t>
            </a:r>
            <a:r>
              <a:rPr dirty="0" sz="1800" spc="-105">
                <a:solidFill>
                  <a:srgbClr val="231F20"/>
                </a:solidFill>
                <a:latin typeface="Arial Black"/>
                <a:cs typeface="Arial Black"/>
              </a:rPr>
              <a:t>у</a:t>
            </a:r>
            <a:r>
              <a:rPr dirty="0" sz="1800" spc="-165">
                <a:solidFill>
                  <a:srgbClr val="231F20"/>
                </a:solidFill>
                <a:latin typeface="Arial Black"/>
                <a:cs typeface="Arial Black"/>
              </a:rPr>
              <a:t>є</a:t>
            </a:r>
            <a:r>
              <a:rPr dirty="0" sz="1800" spc="-120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1800" spc="-135">
                <a:solidFill>
                  <a:srgbClr val="231F20"/>
                </a:solidFill>
                <a:latin typeface="Arial Black"/>
                <a:cs typeface="Arial Black"/>
              </a:rPr>
              <a:t>л</a:t>
            </a:r>
            <a:r>
              <a:rPr dirty="0" sz="1800" spc="-195">
                <a:solidFill>
                  <a:srgbClr val="231F20"/>
                </a:solidFill>
                <a:latin typeface="Arial Black"/>
                <a:cs typeface="Arial Black"/>
              </a:rPr>
              <a:t>ю</a:t>
            </a:r>
            <a:r>
              <a:rPr dirty="0" sz="1800" spc="-85">
                <a:solidFill>
                  <a:srgbClr val="231F20"/>
                </a:solidFill>
                <a:latin typeface="Arial Black"/>
                <a:cs typeface="Arial Black"/>
              </a:rPr>
              <a:t>д</a:t>
            </a:r>
            <a:r>
              <a:rPr dirty="0" sz="1800" spc="-100">
                <a:solidFill>
                  <a:srgbClr val="231F20"/>
                </a:solidFill>
                <a:latin typeface="Arial Black"/>
                <a:cs typeface="Arial Black"/>
              </a:rPr>
              <a:t>с</a:t>
            </a:r>
            <a:r>
              <a:rPr dirty="0" sz="1800" spc="-35">
                <a:solidFill>
                  <a:srgbClr val="231F20"/>
                </a:solidFill>
                <a:latin typeface="Arial Black"/>
                <a:cs typeface="Arial Black"/>
              </a:rPr>
              <a:t>тв</a:t>
            </a:r>
            <a:r>
              <a:rPr dirty="0" sz="1800" spc="-100">
                <a:solidFill>
                  <a:srgbClr val="231F20"/>
                </a:solidFill>
                <a:latin typeface="Arial Black"/>
                <a:cs typeface="Arial Black"/>
              </a:rPr>
              <a:t>у</a:t>
            </a:r>
            <a:r>
              <a:rPr dirty="0" sz="1800" spc="-195">
                <a:solidFill>
                  <a:srgbClr val="231F20"/>
                </a:solidFill>
                <a:latin typeface="Arial Black"/>
                <a:cs typeface="Arial Black"/>
              </a:rPr>
              <a:t>,  </a:t>
            </a:r>
            <a:r>
              <a:rPr dirty="0" sz="1800" spc="-75">
                <a:solidFill>
                  <a:srgbClr val="231F20"/>
                </a:solidFill>
                <a:latin typeface="Arial Black"/>
                <a:cs typeface="Arial Black"/>
              </a:rPr>
              <a:t>т</a:t>
            </a:r>
            <a:r>
              <a:rPr dirty="0" sz="1800" spc="-70">
                <a:solidFill>
                  <a:srgbClr val="231F20"/>
                </a:solidFill>
                <a:latin typeface="Arial Black"/>
                <a:cs typeface="Arial Black"/>
              </a:rPr>
              <a:t>ому</a:t>
            </a:r>
            <a:r>
              <a:rPr dirty="0" sz="1800" spc="-120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1800" spc="-15">
                <a:solidFill>
                  <a:srgbClr val="231F20"/>
                </a:solidFill>
                <a:latin typeface="Arial Black"/>
                <a:cs typeface="Arial Black"/>
              </a:rPr>
              <a:t>п</a:t>
            </a:r>
            <a:r>
              <a:rPr dirty="0" sz="1800" spc="-55">
                <a:solidFill>
                  <a:srgbClr val="231F20"/>
                </a:solidFill>
                <a:latin typeface="Arial Black"/>
                <a:cs typeface="Arial Black"/>
              </a:rPr>
              <a:t>о</a:t>
            </a:r>
            <a:r>
              <a:rPr dirty="0" sz="1800" spc="-35">
                <a:solidFill>
                  <a:srgbClr val="231F20"/>
                </a:solidFill>
                <a:latin typeface="Arial Black"/>
                <a:cs typeface="Arial Black"/>
              </a:rPr>
              <a:t>трібно</a:t>
            </a:r>
            <a:r>
              <a:rPr dirty="0" sz="1800" spc="-120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1800" spc="-55">
                <a:solidFill>
                  <a:srgbClr val="231F20"/>
                </a:solidFill>
                <a:latin typeface="Arial Black"/>
                <a:cs typeface="Arial Black"/>
              </a:rPr>
              <a:t>обм</a:t>
            </a:r>
            <a:r>
              <a:rPr dirty="0" sz="1800" spc="-80">
                <a:solidFill>
                  <a:srgbClr val="231F20"/>
                </a:solidFill>
                <a:latin typeface="Arial Black"/>
                <a:cs typeface="Arial Black"/>
              </a:rPr>
              <a:t>е</a:t>
            </a:r>
            <a:r>
              <a:rPr dirty="0" sz="1800" spc="-55">
                <a:solidFill>
                  <a:srgbClr val="231F20"/>
                </a:solidFill>
                <a:latin typeface="Arial Black"/>
                <a:cs typeface="Arial Black"/>
              </a:rPr>
              <a:t>жити</a:t>
            </a:r>
            <a:r>
              <a:rPr dirty="0" sz="1800" spc="-120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1800" spc="-40">
                <a:solidFill>
                  <a:srgbClr val="231F20"/>
                </a:solidFill>
                <a:latin typeface="Arial Black"/>
                <a:cs typeface="Arial Black"/>
              </a:rPr>
              <a:t>йо</a:t>
            </a:r>
            <a:r>
              <a:rPr dirty="0" sz="1800" spc="-75">
                <a:solidFill>
                  <a:srgbClr val="231F20"/>
                </a:solidFill>
                <a:latin typeface="Arial Black"/>
                <a:cs typeface="Arial Black"/>
              </a:rPr>
              <a:t>г</a:t>
            </a:r>
            <a:r>
              <a:rPr dirty="0" sz="1800" spc="-35">
                <a:solidFill>
                  <a:srgbClr val="231F20"/>
                </a:solidFill>
                <a:latin typeface="Arial Black"/>
                <a:cs typeface="Arial Black"/>
              </a:rPr>
              <a:t>о  </a:t>
            </a:r>
            <a:r>
              <a:rPr dirty="0" sz="1800" spc="-35">
                <a:solidFill>
                  <a:srgbClr val="231F20"/>
                </a:solidFill>
                <a:latin typeface="Arial Black"/>
                <a:cs typeface="Arial Black"/>
              </a:rPr>
              <a:t>ви</a:t>
            </a:r>
            <a:r>
              <a:rPr dirty="0" sz="1800" spc="-70">
                <a:solidFill>
                  <a:srgbClr val="231F20"/>
                </a:solidFill>
                <a:latin typeface="Arial Black"/>
                <a:cs typeface="Arial Black"/>
              </a:rPr>
              <a:t>к</a:t>
            </a:r>
            <a:r>
              <a:rPr dirty="0" sz="1800" spc="-55">
                <a:solidFill>
                  <a:srgbClr val="231F20"/>
                </a:solidFill>
                <a:latin typeface="Arial Black"/>
                <a:cs typeface="Arial Black"/>
              </a:rPr>
              <a:t>ори</a:t>
            </a:r>
            <a:r>
              <a:rPr dirty="0" sz="1800" spc="-70">
                <a:solidFill>
                  <a:srgbClr val="231F20"/>
                </a:solidFill>
                <a:latin typeface="Arial Black"/>
                <a:cs typeface="Arial Black"/>
              </a:rPr>
              <a:t>с</a:t>
            </a:r>
            <a:r>
              <a:rPr dirty="0" sz="1800" spc="-65">
                <a:solidFill>
                  <a:srgbClr val="231F20"/>
                </a:solidFill>
                <a:latin typeface="Arial Black"/>
                <a:cs typeface="Arial Black"/>
              </a:rPr>
              <a:t>тання</a:t>
            </a:r>
            <a:r>
              <a:rPr dirty="0" sz="1800" spc="-120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1800" spc="-90">
                <a:solidFill>
                  <a:srgbClr val="231F20"/>
                </a:solidFill>
                <a:latin typeface="Arial Black"/>
                <a:cs typeface="Arial Black"/>
              </a:rPr>
              <a:t>і</a:t>
            </a:r>
            <a:r>
              <a:rPr dirty="0" sz="1800" spc="-120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1800" spc="-5">
                <a:solidFill>
                  <a:srgbClr val="231F20"/>
                </a:solidFill>
                <a:latin typeface="Arial Black"/>
                <a:cs typeface="Arial Black"/>
              </a:rPr>
              <a:t>р</a:t>
            </a:r>
            <a:r>
              <a:rPr dirty="0" sz="1800" spc="-20">
                <a:solidFill>
                  <a:srgbClr val="231F20"/>
                </a:solidFill>
                <a:latin typeface="Arial Black"/>
                <a:cs typeface="Arial Black"/>
              </a:rPr>
              <a:t>о</a:t>
            </a:r>
            <a:r>
              <a:rPr dirty="0" sz="1800" spc="-80">
                <a:solidFill>
                  <a:srgbClr val="231F20"/>
                </a:solidFill>
                <a:latin typeface="Arial Black"/>
                <a:cs typeface="Arial Black"/>
              </a:rPr>
              <a:t>зви</a:t>
            </a:r>
            <a:r>
              <a:rPr dirty="0" sz="1800" spc="-105">
                <a:solidFill>
                  <a:srgbClr val="231F20"/>
                </a:solidFill>
                <a:latin typeface="Arial Black"/>
                <a:cs typeface="Arial Black"/>
              </a:rPr>
              <a:t>т</a:t>
            </a:r>
            <a:r>
              <a:rPr dirty="0" sz="1800" spc="-110">
                <a:solidFill>
                  <a:srgbClr val="231F20"/>
                </a:solidFill>
                <a:latin typeface="Arial Black"/>
                <a:cs typeface="Arial Black"/>
              </a:rPr>
              <a:t>ок.</a:t>
            </a:r>
            <a:r>
              <a:rPr dirty="0" sz="1800" spc="-120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1800" spc="-50">
                <a:solidFill>
                  <a:srgbClr val="231F20"/>
                </a:solidFill>
                <a:latin typeface="Arial Black"/>
                <a:cs typeface="Arial Black"/>
              </a:rPr>
              <a:t>Не</a:t>
            </a:r>
            <a:r>
              <a:rPr dirty="0" sz="1800" spc="-120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1800" spc="-90">
                <a:solidFill>
                  <a:srgbClr val="231F20"/>
                </a:solidFill>
                <a:latin typeface="Arial Black"/>
                <a:cs typeface="Arial Black"/>
              </a:rPr>
              <a:t>всі</a:t>
            </a:r>
            <a:r>
              <a:rPr dirty="0" sz="1800" spc="-120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1800" spc="-70">
                <a:solidFill>
                  <a:srgbClr val="231F20"/>
                </a:solidFill>
                <a:latin typeface="Arial Black"/>
                <a:cs typeface="Arial Black"/>
              </a:rPr>
              <a:t>так  </a:t>
            </a:r>
            <a:r>
              <a:rPr dirty="0" sz="1800" spc="-80">
                <a:solidFill>
                  <a:srgbClr val="231F20"/>
                </a:solidFill>
                <a:latin typeface="Arial Black"/>
                <a:cs typeface="Arial Black"/>
              </a:rPr>
              <a:t>ува</a:t>
            </a:r>
            <a:r>
              <a:rPr dirty="0" sz="1800" spc="-135">
                <a:solidFill>
                  <a:srgbClr val="231F20"/>
                </a:solidFill>
                <a:latin typeface="Arial Black"/>
                <a:cs typeface="Arial Black"/>
              </a:rPr>
              <a:t>ж</a:t>
            </a:r>
            <a:r>
              <a:rPr dirty="0" sz="1800" spc="-130">
                <a:solidFill>
                  <a:srgbClr val="231F20"/>
                </a:solidFill>
                <a:latin typeface="Arial Black"/>
                <a:cs typeface="Arial Black"/>
              </a:rPr>
              <a:t>а</a:t>
            </a:r>
            <a:r>
              <a:rPr dirty="0" sz="1800" spc="-229">
                <a:solidFill>
                  <a:srgbClr val="231F20"/>
                </a:solidFill>
                <a:latin typeface="Arial Black"/>
                <a:cs typeface="Arial Black"/>
              </a:rPr>
              <a:t>ю</a:t>
            </a:r>
            <a:r>
              <a:rPr dirty="0" sz="1800" spc="-50">
                <a:solidFill>
                  <a:srgbClr val="231F20"/>
                </a:solidFill>
                <a:latin typeface="Arial Black"/>
                <a:cs typeface="Arial Black"/>
              </a:rPr>
              <a:t>т</a:t>
            </a:r>
            <a:r>
              <a:rPr dirty="0" sz="1800" spc="-80">
                <a:solidFill>
                  <a:srgbClr val="231F20"/>
                </a:solidFill>
                <a:latin typeface="Arial Black"/>
                <a:cs typeface="Arial Black"/>
              </a:rPr>
              <a:t>ь</a:t>
            </a:r>
            <a:r>
              <a:rPr dirty="0" sz="1800" spc="-195">
                <a:solidFill>
                  <a:srgbClr val="231F20"/>
                </a:solidFill>
                <a:latin typeface="Arial Black"/>
                <a:cs typeface="Arial Black"/>
              </a:rPr>
              <a:t>.</a:t>
            </a:r>
            <a:r>
              <a:rPr dirty="0" sz="1800" spc="-120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1800" spc="-50">
                <a:solidFill>
                  <a:srgbClr val="231F20"/>
                </a:solidFill>
                <a:latin typeface="Arial Black"/>
                <a:cs typeface="Arial Black"/>
              </a:rPr>
              <a:t>Нині</a:t>
            </a:r>
            <a:r>
              <a:rPr dirty="0" sz="1800" spc="-120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1800" spc="-55">
                <a:solidFill>
                  <a:srgbClr val="231F20"/>
                </a:solidFill>
                <a:latin typeface="Arial Black"/>
                <a:cs typeface="Arial Black"/>
              </a:rPr>
              <a:t>триває</a:t>
            </a:r>
            <a:r>
              <a:rPr dirty="0" sz="1800" spc="-120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1800" spc="-50">
                <a:solidFill>
                  <a:srgbClr val="231F20"/>
                </a:solidFill>
                <a:latin typeface="Arial Black"/>
                <a:cs typeface="Arial Black"/>
              </a:rPr>
              <a:t>ВЕЛИ</a:t>
            </a:r>
            <a:r>
              <a:rPr dirty="0" sz="1800" spc="-105">
                <a:solidFill>
                  <a:srgbClr val="231F20"/>
                </a:solidFill>
                <a:latin typeface="Arial Black"/>
                <a:cs typeface="Arial Black"/>
              </a:rPr>
              <a:t>К</a:t>
            </a:r>
            <a:r>
              <a:rPr dirty="0" sz="1800" spc="-25">
                <a:solidFill>
                  <a:srgbClr val="231F20"/>
                </a:solidFill>
                <a:latin typeface="Arial Black"/>
                <a:cs typeface="Arial Black"/>
              </a:rPr>
              <a:t>А  </a:t>
            </a:r>
            <a:r>
              <a:rPr dirty="0" sz="1800" spc="-70">
                <a:solidFill>
                  <a:srgbClr val="231F20"/>
                </a:solidFill>
                <a:latin typeface="Arial Black"/>
                <a:cs typeface="Arial Black"/>
              </a:rPr>
              <a:t>дис</a:t>
            </a:r>
            <a:r>
              <a:rPr dirty="0" sz="1800" spc="-120">
                <a:solidFill>
                  <a:srgbClr val="231F20"/>
                </a:solidFill>
                <a:latin typeface="Arial Black"/>
                <a:cs typeface="Arial Black"/>
              </a:rPr>
              <a:t>к</a:t>
            </a:r>
            <a:r>
              <a:rPr dirty="0" sz="1800" spc="-105">
                <a:solidFill>
                  <a:srgbClr val="231F20"/>
                </a:solidFill>
                <a:latin typeface="Arial Black"/>
                <a:cs typeface="Arial Black"/>
              </a:rPr>
              <a:t>у</a:t>
            </a:r>
            <a:r>
              <a:rPr dirty="0" sz="1800" spc="-95">
                <a:solidFill>
                  <a:srgbClr val="231F20"/>
                </a:solidFill>
                <a:latin typeface="Arial Black"/>
                <a:cs typeface="Arial Black"/>
              </a:rPr>
              <a:t>сія</a:t>
            </a:r>
            <a:r>
              <a:rPr dirty="0" sz="1800" spc="-120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1800">
                <a:solidFill>
                  <a:srgbClr val="231F20"/>
                </a:solidFill>
                <a:latin typeface="Arial Black"/>
                <a:cs typeface="Arial Black"/>
              </a:rPr>
              <a:t>про</a:t>
            </a:r>
            <a:r>
              <a:rPr dirty="0" sz="1800" spc="-120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1800" spc="-75">
                <a:solidFill>
                  <a:srgbClr val="231F20"/>
                </a:solidFill>
                <a:latin typeface="Arial Black"/>
                <a:cs typeface="Arial Black"/>
              </a:rPr>
              <a:t>т</a:t>
            </a:r>
            <a:r>
              <a:rPr dirty="0" sz="1800" spc="-135">
                <a:solidFill>
                  <a:srgbClr val="231F20"/>
                </a:solidFill>
                <a:latin typeface="Arial Black"/>
                <a:cs typeface="Arial Black"/>
              </a:rPr>
              <a:t>е,</a:t>
            </a:r>
            <a:r>
              <a:rPr dirty="0" sz="1800" spc="-120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1800" spc="-60">
                <a:solidFill>
                  <a:srgbClr val="231F20"/>
                </a:solidFill>
                <a:latin typeface="Arial Black"/>
                <a:cs typeface="Arial Black"/>
              </a:rPr>
              <a:t>чи</a:t>
            </a:r>
            <a:r>
              <a:rPr dirty="0" sz="1800" spc="-120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1800" spc="-40">
                <a:solidFill>
                  <a:srgbClr val="231F20"/>
                </a:solidFill>
                <a:latin typeface="Arial Black"/>
                <a:cs typeface="Arial Black"/>
              </a:rPr>
              <a:t>сп</a:t>
            </a:r>
            <a:r>
              <a:rPr dirty="0" sz="1800" spc="-50">
                <a:solidFill>
                  <a:srgbClr val="231F20"/>
                </a:solidFill>
                <a:latin typeface="Arial Black"/>
                <a:cs typeface="Arial Black"/>
              </a:rPr>
              <a:t>р</a:t>
            </a:r>
            <a:r>
              <a:rPr dirty="0" sz="1800" spc="-50">
                <a:solidFill>
                  <a:srgbClr val="231F20"/>
                </a:solidFill>
                <a:latin typeface="Arial Black"/>
                <a:cs typeface="Arial Black"/>
              </a:rPr>
              <a:t>авді  </a:t>
            </a:r>
            <a:r>
              <a:rPr dirty="0" sz="1800" spc="-35">
                <a:solidFill>
                  <a:srgbClr val="231F20"/>
                </a:solidFill>
                <a:latin typeface="Arial Black"/>
                <a:cs typeface="Arial Black"/>
              </a:rPr>
              <a:t>ви</a:t>
            </a:r>
            <a:r>
              <a:rPr dirty="0" sz="1800" spc="-70">
                <a:solidFill>
                  <a:srgbClr val="231F20"/>
                </a:solidFill>
                <a:latin typeface="Arial Black"/>
                <a:cs typeface="Arial Black"/>
              </a:rPr>
              <a:t>к</a:t>
            </a:r>
            <a:r>
              <a:rPr dirty="0" sz="1800" spc="-55">
                <a:solidFill>
                  <a:srgbClr val="231F20"/>
                </a:solidFill>
                <a:latin typeface="Arial Black"/>
                <a:cs typeface="Arial Black"/>
              </a:rPr>
              <a:t>ори</a:t>
            </a:r>
            <a:r>
              <a:rPr dirty="0" sz="1800" spc="-70">
                <a:solidFill>
                  <a:srgbClr val="231F20"/>
                </a:solidFill>
                <a:latin typeface="Arial Black"/>
                <a:cs typeface="Arial Black"/>
              </a:rPr>
              <a:t>с</a:t>
            </a:r>
            <a:r>
              <a:rPr dirty="0" sz="1800" spc="-65">
                <a:solidFill>
                  <a:srgbClr val="231F20"/>
                </a:solidFill>
                <a:latin typeface="Arial Black"/>
                <a:cs typeface="Arial Black"/>
              </a:rPr>
              <a:t>тання</a:t>
            </a:r>
            <a:r>
              <a:rPr dirty="0" sz="1800" spc="-120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1800" spc="-80">
                <a:solidFill>
                  <a:srgbClr val="231F20"/>
                </a:solidFill>
                <a:latin typeface="Arial Black"/>
                <a:cs typeface="Arial Black"/>
              </a:rPr>
              <a:t>ШІ</a:t>
            </a:r>
            <a:r>
              <a:rPr dirty="0" sz="1800" spc="-120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1800" spc="-85">
                <a:solidFill>
                  <a:srgbClr val="231F20"/>
                </a:solidFill>
                <a:latin typeface="Arial Black"/>
                <a:cs typeface="Arial Black"/>
              </a:rPr>
              <a:t>загр</a:t>
            </a:r>
            <a:r>
              <a:rPr dirty="0" sz="1800" spc="-125">
                <a:solidFill>
                  <a:srgbClr val="231F20"/>
                </a:solidFill>
                <a:latin typeface="Arial Black"/>
                <a:cs typeface="Arial Black"/>
              </a:rPr>
              <a:t>о</a:t>
            </a:r>
            <a:r>
              <a:rPr dirty="0" sz="1800" spc="-190">
                <a:solidFill>
                  <a:srgbClr val="231F20"/>
                </a:solidFill>
                <a:latin typeface="Arial Black"/>
                <a:cs typeface="Arial Black"/>
              </a:rPr>
              <a:t>ж</a:t>
            </a:r>
            <a:r>
              <a:rPr dirty="0" sz="1800" spc="-105">
                <a:solidFill>
                  <a:srgbClr val="231F20"/>
                </a:solidFill>
                <a:latin typeface="Arial Black"/>
                <a:cs typeface="Arial Black"/>
              </a:rPr>
              <a:t>у</a:t>
            </a:r>
            <a:r>
              <a:rPr dirty="0" sz="1800" spc="-165">
                <a:solidFill>
                  <a:srgbClr val="231F20"/>
                </a:solidFill>
                <a:latin typeface="Arial Black"/>
                <a:cs typeface="Arial Black"/>
              </a:rPr>
              <a:t>є</a:t>
            </a:r>
            <a:r>
              <a:rPr dirty="0" sz="1800" spc="-120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1800" spc="-135">
                <a:solidFill>
                  <a:srgbClr val="231F20"/>
                </a:solidFill>
                <a:latin typeface="Arial Black"/>
                <a:cs typeface="Arial Black"/>
              </a:rPr>
              <a:t>л</a:t>
            </a:r>
            <a:r>
              <a:rPr dirty="0" sz="1800" spc="-195">
                <a:solidFill>
                  <a:srgbClr val="231F20"/>
                </a:solidFill>
                <a:latin typeface="Arial Black"/>
                <a:cs typeface="Arial Black"/>
              </a:rPr>
              <a:t>ю</a:t>
            </a:r>
            <a:r>
              <a:rPr dirty="0" sz="1800" spc="-85">
                <a:solidFill>
                  <a:srgbClr val="231F20"/>
                </a:solidFill>
                <a:latin typeface="Arial Black"/>
                <a:cs typeface="Arial Black"/>
              </a:rPr>
              <a:t>д</a:t>
            </a:r>
            <a:r>
              <a:rPr dirty="0" sz="1800" spc="-100">
                <a:solidFill>
                  <a:srgbClr val="231F20"/>
                </a:solidFill>
                <a:latin typeface="Arial Black"/>
                <a:cs typeface="Arial Black"/>
              </a:rPr>
              <a:t>с</a:t>
            </a:r>
            <a:r>
              <a:rPr dirty="0" sz="1800" spc="-35">
                <a:solidFill>
                  <a:srgbClr val="231F20"/>
                </a:solidFill>
                <a:latin typeface="Arial Black"/>
                <a:cs typeface="Arial Black"/>
              </a:rPr>
              <a:t>тв</a:t>
            </a:r>
            <a:r>
              <a:rPr dirty="0" sz="1800" spc="-100">
                <a:solidFill>
                  <a:srgbClr val="231F20"/>
                </a:solidFill>
                <a:latin typeface="Arial Black"/>
                <a:cs typeface="Arial Black"/>
              </a:rPr>
              <a:t>у</a:t>
            </a:r>
            <a:r>
              <a:rPr dirty="0" sz="1800" spc="-195">
                <a:solidFill>
                  <a:srgbClr val="231F20"/>
                </a:solidFill>
                <a:latin typeface="Arial Black"/>
                <a:cs typeface="Arial Black"/>
              </a:rPr>
              <a:t>.</a:t>
            </a:r>
            <a:endParaRPr sz="1800">
              <a:latin typeface="Arial Black"/>
              <a:cs typeface="Arial Black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800">
              <a:latin typeface="Arial Black"/>
              <a:cs typeface="Arial Black"/>
            </a:endParaRPr>
          </a:p>
          <a:p>
            <a:pPr marL="29209" marR="1049655">
              <a:lnSpc>
                <a:spcPct val="111100"/>
              </a:lnSpc>
            </a:pPr>
            <a:r>
              <a:rPr dirty="0" sz="1800" spc="-25">
                <a:solidFill>
                  <a:srgbClr val="231F20"/>
                </a:solidFill>
                <a:latin typeface="Arial Black"/>
                <a:cs typeface="Arial Black"/>
              </a:rPr>
              <a:t>Пров</a:t>
            </a:r>
            <a:r>
              <a:rPr dirty="0" sz="1800" spc="-40">
                <a:solidFill>
                  <a:srgbClr val="231F20"/>
                </a:solidFill>
                <a:latin typeface="Arial Black"/>
                <a:cs typeface="Arial Black"/>
              </a:rPr>
              <a:t>е</a:t>
            </a:r>
            <a:r>
              <a:rPr dirty="0" sz="1800" spc="-55">
                <a:solidFill>
                  <a:srgbClr val="231F20"/>
                </a:solidFill>
                <a:latin typeface="Arial Black"/>
                <a:cs typeface="Arial Black"/>
              </a:rPr>
              <a:t>дімо</a:t>
            </a:r>
            <a:r>
              <a:rPr dirty="0" sz="1800" spc="-120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1800" spc="-75">
                <a:solidFill>
                  <a:srgbClr val="231F20"/>
                </a:solidFill>
                <a:latin typeface="Arial Black"/>
                <a:cs typeface="Arial Black"/>
              </a:rPr>
              <a:t>до</a:t>
            </a:r>
            <a:r>
              <a:rPr dirty="0" sz="1800" spc="-105">
                <a:solidFill>
                  <a:srgbClr val="231F20"/>
                </a:solidFill>
                <a:latin typeface="Arial Black"/>
                <a:cs typeface="Arial Black"/>
              </a:rPr>
              <a:t>с</a:t>
            </a:r>
            <a:r>
              <a:rPr dirty="0" sz="1800" spc="-80">
                <a:solidFill>
                  <a:srgbClr val="231F20"/>
                </a:solidFill>
                <a:latin typeface="Arial Black"/>
                <a:cs typeface="Arial Black"/>
              </a:rPr>
              <a:t>лід</a:t>
            </a:r>
            <a:r>
              <a:rPr dirty="0" sz="1800" spc="-160">
                <a:solidFill>
                  <a:srgbClr val="231F20"/>
                </a:solidFill>
                <a:latin typeface="Arial Black"/>
                <a:cs typeface="Arial Black"/>
              </a:rPr>
              <a:t>ж</a:t>
            </a:r>
            <a:r>
              <a:rPr dirty="0" sz="1800" spc="-70">
                <a:solidFill>
                  <a:srgbClr val="231F20"/>
                </a:solidFill>
                <a:latin typeface="Arial Black"/>
                <a:cs typeface="Arial Black"/>
              </a:rPr>
              <a:t>ення,  </a:t>
            </a:r>
            <a:r>
              <a:rPr dirty="0" sz="1800" spc="-35">
                <a:solidFill>
                  <a:srgbClr val="231F20"/>
                </a:solidFill>
                <a:latin typeface="Arial Black"/>
                <a:cs typeface="Arial Black"/>
              </a:rPr>
              <a:t>щоб</a:t>
            </a:r>
            <a:r>
              <a:rPr dirty="0" sz="1800" spc="-120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1800" spc="-60">
                <a:solidFill>
                  <a:srgbClr val="231F20"/>
                </a:solidFill>
                <a:latin typeface="Arial Black"/>
                <a:cs typeface="Arial Black"/>
              </a:rPr>
              <a:t>д</a:t>
            </a:r>
            <a:r>
              <a:rPr dirty="0" sz="1800" spc="-50">
                <a:solidFill>
                  <a:srgbClr val="231F20"/>
                </a:solidFill>
                <a:latin typeface="Arial Black"/>
                <a:cs typeface="Arial Black"/>
              </a:rPr>
              <a:t>і</a:t>
            </a:r>
            <a:r>
              <a:rPr dirty="0" sz="1800" spc="-110">
                <a:solidFill>
                  <a:srgbClr val="231F20"/>
                </a:solidFill>
                <a:latin typeface="Arial Black"/>
                <a:cs typeface="Arial Black"/>
              </a:rPr>
              <a:t>знати</a:t>
            </a:r>
            <a:r>
              <a:rPr dirty="0" sz="1800" spc="-150">
                <a:solidFill>
                  <a:srgbClr val="231F20"/>
                </a:solidFill>
                <a:latin typeface="Arial Black"/>
                <a:cs typeface="Arial Black"/>
              </a:rPr>
              <a:t>с</a:t>
            </a:r>
            <a:r>
              <a:rPr dirty="0" sz="1800" spc="-110">
                <a:solidFill>
                  <a:srgbClr val="231F20"/>
                </a:solidFill>
                <a:latin typeface="Arial Black"/>
                <a:cs typeface="Arial Black"/>
              </a:rPr>
              <a:t>я,</a:t>
            </a:r>
            <a:r>
              <a:rPr dirty="0" sz="1800" spc="-120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1800" spc="-45">
                <a:solidFill>
                  <a:srgbClr val="231F20"/>
                </a:solidFill>
                <a:latin typeface="Arial Black"/>
                <a:cs typeface="Arial Black"/>
              </a:rPr>
              <a:t>що</a:t>
            </a:r>
            <a:r>
              <a:rPr dirty="0" sz="1800" spc="-120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1800" spc="-85">
                <a:solidFill>
                  <a:srgbClr val="231F20"/>
                </a:solidFill>
                <a:latin typeface="Arial Black"/>
                <a:cs typeface="Arial Black"/>
              </a:rPr>
              <a:t>г</a:t>
            </a:r>
            <a:r>
              <a:rPr dirty="0" sz="1800" spc="-15">
                <a:solidFill>
                  <a:srgbClr val="231F20"/>
                </a:solidFill>
                <a:latin typeface="Arial Black"/>
                <a:cs typeface="Arial Black"/>
              </a:rPr>
              <a:t>ово</a:t>
            </a:r>
            <a:r>
              <a:rPr dirty="0" sz="1800" spc="-50">
                <a:solidFill>
                  <a:srgbClr val="231F20"/>
                </a:solidFill>
                <a:latin typeface="Arial Black"/>
                <a:cs typeface="Arial Black"/>
              </a:rPr>
              <a:t>р</a:t>
            </a:r>
            <a:r>
              <a:rPr dirty="0" sz="1800" spc="-40">
                <a:solidFill>
                  <a:srgbClr val="231F20"/>
                </a:solidFill>
                <a:latin typeface="Arial Black"/>
                <a:cs typeface="Arial Black"/>
              </a:rPr>
              <a:t>ять  </a:t>
            </a:r>
            <a:r>
              <a:rPr dirty="0" sz="1800">
                <a:solidFill>
                  <a:srgbClr val="231F20"/>
                </a:solidFill>
                <a:latin typeface="Arial Black"/>
                <a:cs typeface="Arial Black"/>
              </a:rPr>
              <a:t>про</a:t>
            </a:r>
            <a:r>
              <a:rPr dirty="0" sz="1800" spc="-120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1800" spc="-35">
                <a:solidFill>
                  <a:srgbClr val="231F20"/>
                </a:solidFill>
                <a:latin typeface="Arial Black"/>
                <a:cs typeface="Arial Black"/>
              </a:rPr>
              <a:t>ви</a:t>
            </a:r>
            <a:r>
              <a:rPr dirty="0" sz="1800" spc="-70">
                <a:solidFill>
                  <a:srgbClr val="231F20"/>
                </a:solidFill>
                <a:latin typeface="Arial Black"/>
                <a:cs typeface="Arial Black"/>
              </a:rPr>
              <a:t>к</a:t>
            </a:r>
            <a:r>
              <a:rPr dirty="0" sz="1800" spc="-55">
                <a:solidFill>
                  <a:srgbClr val="231F20"/>
                </a:solidFill>
                <a:latin typeface="Arial Black"/>
                <a:cs typeface="Arial Black"/>
              </a:rPr>
              <a:t>ори</a:t>
            </a:r>
            <a:r>
              <a:rPr dirty="0" sz="1800" spc="-70">
                <a:solidFill>
                  <a:srgbClr val="231F20"/>
                </a:solidFill>
                <a:latin typeface="Arial Black"/>
                <a:cs typeface="Arial Black"/>
              </a:rPr>
              <a:t>с</a:t>
            </a:r>
            <a:r>
              <a:rPr dirty="0" sz="1800" spc="-65">
                <a:solidFill>
                  <a:srgbClr val="231F20"/>
                </a:solidFill>
                <a:latin typeface="Arial Black"/>
                <a:cs typeface="Arial Black"/>
              </a:rPr>
              <a:t>тання</a:t>
            </a:r>
            <a:r>
              <a:rPr dirty="0" sz="1800" spc="-120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1800" spc="-120">
                <a:solidFill>
                  <a:srgbClr val="231F20"/>
                </a:solidFill>
                <a:latin typeface="Arial Black"/>
                <a:cs typeface="Arial Black"/>
              </a:rPr>
              <a:t>ШІ.</a:t>
            </a:r>
            <a:endParaRPr sz="1800">
              <a:latin typeface="Arial Black"/>
              <a:cs typeface="Arial Black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854764" y="2556614"/>
            <a:ext cx="2312764" cy="2291382"/>
          </a:xfrm>
          <a:prstGeom prst="rect">
            <a:avLst/>
          </a:prstGeom>
        </p:spPr>
      </p:pic>
      <p:grpSp>
        <p:nvGrpSpPr>
          <p:cNvPr id="5" name="object 5"/>
          <p:cNvGrpSpPr/>
          <p:nvPr/>
        </p:nvGrpSpPr>
        <p:grpSpPr>
          <a:xfrm>
            <a:off x="0" y="6615010"/>
            <a:ext cx="10692130" cy="588645"/>
            <a:chOff x="0" y="6615010"/>
            <a:chExt cx="10692130" cy="588645"/>
          </a:xfrm>
        </p:grpSpPr>
        <p:sp>
          <p:nvSpPr>
            <p:cNvPr id="6" name="object 6"/>
            <p:cNvSpPr/>
            <p:nvPr/>
          </p:nvSpPr>
          <p:spPr>
            <a:xfrm>
              <a:off x="0" y="6615010"/>
              <a:ext cx="1058545" cy="588645"/>
            </a:xfrm>
            <a:custGeom>
              <a:avLst/>
              <a:gdLst/>
              <a:ahLst/>
              <a:cxnLst/>
              <a:rect l="l" t="t" r="r" b="b"/>
              <a:pathLst>
                <a:path w="1058545" h="588645">
                  <a:moveTo>
                    <a:pt x="1058392" y="0"/>
                  </a:moveTo>
                  <a:lnTo>
                    <a:pt x="0" y="0"/>
                  </a:lnTo>
                  <a:lnTo>
                    <a:pt x="0" y="588048"/>
                  </a:lnTo>
                  <a:lnTo>
                    <a:pt x="1058392" y="588048"/>
                  </a:lnTo>
                  <a:lnTo>
                    <a:pt x="1058392" y="0"/>
                  </a:lnTo>
                  <a:close/>
                </a:path>
              </a:pathLst>
            </a:custGeom>
            <a:solidFill>
              <a:srgbClr val="61578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" name="object 7"/>
            <p:cNvSpPr/>
            <p:nvPr/>
          </p:nvSpPr>
          <p:spPr>
            <a:xfrm>
              <a:off x="1058405" y="6615010"/>
              <a:ext cx="9634220" cy="588645"/>
            </a:xfrm>
            <a:custGeom>
              <a:avLst/>
              <a:gdLst/>
              <a:ahLst/>
              <a:cxnLst/>
              <a:rect l="l" t="t" r="r" b="b"/>
              <a:pathLst>
                <a:path w="9634220" h="588645">
                  <a:moveTo>
                    <a:pt x="9633598" y="543052"/>
                  </a:moveTo>
                  <a:lnTo>
                    <a:pt x="0" y="543052"/>
                  </a:lnTo>
                  <a:lnTo>
                    <a:pt x="0" y="588048"/>
                  </a:lnTo>
                  <a:lnTo>
                    <a:pt x="9633598" y="588048"/>
                  </a:lnTo>
                  <a:lnTo>
                    <a:pt x="9633598" y="543052"/>
                  </a:lnTo>
                  <a:close/>
                </a:path>
                <a:path w="9634220" h="588645">
                  <a:moveTo>
                    <a:pt x="9633598" y="0"/>
                  </a:moveTo>
                  <a:lnTo>
                    <a:pt x="0" y="0"/>
                  </a:lnTo>
                  <a:lnTo>
                    <a:pt x="0" y="44996"/>
                  </a:lnTo>
                  <a:lnTo>
                    <a:pt x="9633598" y="44996"/>
                  </a:lnTo>
                  <a:lnTo>
                    <a:pt x="9633598" y="0"/>
                  </a:lnTo>
                  <a:close/>
                </a:path>
              </a:pathLst>
            </a:custGeom>
            <a:solidFill>
              <a:srgbClr val="42BB93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8" name="object 8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8745143" y="6722391"/>
              <a:ext cx="758761" cy="317573"/>
            </a:xfrm>
            <a:prstGeom prst="rect">
              <a:avLst/>
            </a:prstGeom>
          </p:spPr>
        </p:pic>
        <p:pic>
          <p:nvPicPr>
            <p:cNvPr id="9" name="object 9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7775447" y="6725246"/>
              <a:ext cx="732920" cy="384340"/>
            </a:xfrm>
            <a:prstGeom prst="rect">
              <a:avLst/>
            </a:prstGeom>
          </p:spPr>
        </p:pic>
        <p:pic>
          <p:nvPicPr>
            <p:cNvPr id="10" name="object 10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9597593" y="6674802"/>
              <a:ext cx="575487" cy="505028"/>
            </a:xfrm>
            <a:prstGeom prst="rect">
              <a:avLst/>
            </a:prstGeom>
          </p:spPr>
        </p:pic>
      </p:grpSp>
      <p:sp>
        <p:nvSpPr>
          <p:cNvPr id="11" name="object 11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4445" rIns="0" bIns="0" rtlCol="0" vert="horz">
            <a:spAutoFit/>
          </a:bodyPr>
          <a:lstStyle/>
          <a:p>
            <a:pPr marL="50165">
              <a:lnSpc>
                <a:spcPct val="100000"/>
              </a:lnSpc>
              <a:spcBef>
                <a:spcPts val="35"/>
              </a:spcBef>
            </a:pPr>
            <a:fld id="{81D60167-4931-47E6-BA6A-407CBD079E47}" type="slidenum">
              <a:rPr dirty="0" spc="-80"/>
              <a:t>32</a:t>
            </a:fld>
          </a:p>
        </p:txBody>
      </p:sp>
      <p:sp>
        <p:nvSpPr>
          <p:cNvPr id="12" name="object 12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2349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85"/>
              </a:spcBef>
            </a:pPr>
            <a:r>
              <a:rPr dirty="0" spc="140"/>
              <a:t>М</a:t>
            </a:r>
            <a:r>
              <a:rPr dirty="0" spc="90"/>
              <a:t>о</a:t>
            </a:r>
            <a:r>
              <a:rPr dirty="0" spc="15"/>
              <a:t>д</a:t>
            </a:r>
            <a:r>
              <a:rPr dirty="0" spc="-30"/>
              <a:t>у</a:t>
            </a:r>
            <a:r>
              <a:rPr dirty="0" spc="15"/>
              <a:t>ль</a:t>
            </a:r>
            <a:r>
              <a:rPr dirty="0" spc="-135"/>
              <a:t> </a:t>
            </a:r>
            <a:r>
              <a:rPr dirty="0" spc="-100"/>
              <a:t>5</a:t>
            </a:r>
          </a:p>
        </p:txBody>
      </p:sp>
      <p:sp>
        <p:nvSpPr>
          <p:cNvPr id="13" name="object 13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571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45"/>
              </a:spcBef>
            </a:pPr>
            <a:r>
              <a:rPr dirty="0" spc="40"/>
              <a:t>Національний</a:t>
            </a:r>
            <a:r>
              <a:rPr dirty="0" spc="-45"/>
              <a:t> </a:t>
            </a:r>
            <a:r>
              <a:rPr dirty="0" spc="10"/>
              <a:t>проєкт:</a:t>
            </a:r>
            <a:r>
              <a:rPr dirty="0" spc="-45"/>
              <a:t> </a:t>
            </a:r>
            <a:r>
              <a:rPr dirty="0" spc="60"/>
              <a:t>пишемо</a:t>
            </a:r>
            <a:r>
              <a:rPr dirty="0" spc="-40"/>
              <a:t> </a:t>
            </a:r>
            <a:r>
              <a:rPr dirty="0" spc="65"/>
              <a:t>есе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619300" y="2209546"/>
            <a:ext cx="6585584" cy="1153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248920">
              <a:lnSpc>
                <a:spcPts val="3000"/>
              </a:lnSpc>
              <a:spcBef>
                <a:spcPts val="100"/>
              </a:spcBef>
            </a:pPr>
            <a:r>
              <a:rPr dirty="0" sz="2400" spc="-95">
                <a:solidFill>
                  <a:srgbClr val="231F20"/>
                </a:solidFill>
                <a:latin typeface="Arial Black"/>
                <a:cs typeface="Arial Black"/>
              </a:rPr>
              <a:t>З</a:t>
            </a:r>
            <a:r>
              <a:rPr dirty="0" sz="2400" spc="-130">
                <a:solidFill>
                  <a:srgbClr val="231F20"/>
                </a:solidFill>
                <a:latin typeface="Arial Black"/>
                <a:cs typeface="Arial Black"/>
              </a:rPr>
              <a:t>г</a:t>
            </a:r>
            <a:r>
              <a:rPr dirty="0" sz="2400" spc="-15">
                <a:solidFill>
                  <a:srgbClr val="231F20"/>
                </a:solidFill>
                <a:latin typeface="Arial Black"/>
                <a:cs typeface="Arial Black"/>
              </a:rPr>
              <a:t>ори</a:t>
            </a:r>
            <a:r>
              <a:rPr dirty="0" sz="2400" spc="-155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2400" spc="-70">
                <a:solidFill>
                  <a:srgbClr val="231F20"/>
                </a:solidFill>
                <a:latin typeface="Arial Black"/>
                <a:cs typeface="Arial Black"/>
              </a:rPr>
              <a:t>нової</a:t>
            </a:r>
            <a:r>
              <a:rPr dirty="0" sz="2400" spc="-155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2400" spc="-254">
                <a:solidFill>
                  <a:srgbClr val="231F20"/>
                </a:solidFill>
                <a:latin typeface="Arial Black"/>
                <a:cs typeface="Arial Black"/>
              </a:rPr>
              <a:t>с</a:t>
            </a:r>
            <a:r>
              <a:rPr dirty="0" sz="2400" spc="-100">
                <a:solidFill>
                  <a:srgbClr val="231F20"/>
                </a:solidFill>
                <a:latin typeface="Arial Black"/>
                <a:cs typeface="Arial Black"/>
              </a:rPr>
              <a:t>т</a:t>
            </a:r>
            <a:r>
              <a:rPr dirty="0" sz="2400" spc="-60">
                <a:solidFill>
                  <a:srgbClr val="231F20"/>
                </a:solidFill>
                <a:latin typeface="Arial Black"/>
                <a:cs typeface="Arial Black"/>
              </a:rPr>
              <a:t>орінки</a:t>
            </a:r>
            <a:r>
              <a:rPr dirty="0" sz="2400" spc="-155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2400" spc="-70">
                <a:solidFill>
                  <a:srgbClr val="231F20"/>
                </a:solidFill>
                <a:latin typeface="Arial Black"/>
                <a:cs typeface="Arial Black"/>
              </a:rPr>
              <a:t>вашо</a:t>
            </a:r>
            <a:r>
              <a:rPr dirty="0" sz="2400" spc="-110">
                <a:solidFill>
                  <a:srgbClr val="231F20"/>
                </a:solidFill>
                <a:latin typeface="Arial Black"/>
                <a:cs typeface="Arial Black"/>
              </a:rPr>
              <a:t>г</a:t>
            </a:r>
            <a:r>
              <a:rPr dirty="0" sz="2400" spc="-45">
                <a:solidFill>
                  <a:srgbClr val="231F20"/>
                </a:solidFill>
                <a:latin typeface="Arial Black"/>
                <a:cs typeface="Arial Black"/>
              </a:rPr>
              <a:t>о  </a:t>
            </a:r>
            <a:r>
              <a:rPr dirty="0" sz="2400" spc="-90">
                <a:solidFill>
                  <a:srgbClr val="231F20"/>
                </a:solidFill>
                <a:latin typeface="Arial Black"/>
                <a:cs typeface="Arial Black"/>
              </a:rPr>
              <a:t>Письменницького</a:t>
            </a:r>
            <a:r>
              <a:rPr dirty="0" sz="2400" spc="-145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2400" spc="-100">
                <a:solidFill>
                  <a:srgbClr val="231F20"/>
                </a:solidFill>
                <a:latin typeface="Arial Black"/>
                <a:cs typeface="Arial Black"/>
              </a:rPr>
              <a:t>нотатника</a:t>
            </a:r>
            <a:r>
              <a:rPr dirty="0" sz="2400" spc="-145">
                <a:solidFill>
                  <a:srgbClr val="231F20"/>
                </a:solidFill>
                <a:latin typeface="Arial Black"/>
                <a:cs typeface="Arial Black"/>
              </a:rPr>
              <a:t> </a:t>
            </a:r>
            <a:r>
              <a:rPr dirty="0" sz="2400" spc="-120">
                <a:solidFill>
                  <a:srgbClr val="231F20"/>
                </a:solidFill>
                <a:latin typeface="Arial Black"/>
                <a:cs typeface="Arial Black"/>
              </a:rPr>
              <a:t>запишіть:</a:t>
            </a:r>
            <a:endParaRPr sz="2400">
              <a:latin typeface="Arial Black"/>
              <a:cs typeface="Arial Black"/>
            </a:endParaRPr>
          </a:p>
          <a:p>
            <a:pPr marL="12700">
              <a:lnSpc>
                <a:spcPct val="100000"/>
              </a:lnSpc>
            </a:pPr>
            <a:r>
              <a:rPr dirty="0" sz="2400" spc="80" b="1">
                <a:solidFill>
                  <a:srgbClr val="42BB93"/>
                </a:solidFill>
                <a:latin typeface="Microsoft YaHei UI"/>
                <a:cs typeface="Microsoft YaHei UI"/>
              </a:rPr>
              <a:t>«Трекер</a:t>
            </a:r>
            <a:r>
              <a:rPr dirty="0" sz="2400" spc="-35" b="1">
                <a:solidFill>
                  <a:srgbClr val="42BB93"/>
                </a:solidFill>
                <a:latin typeface="Microsoft YaHei UI"/>
                <a:cs typeface="Microsoft YaHei UI"/>
              </a:rPr>
              <a:t> </a:t>
            </a:r>
            <a:r>
              <a:rPr dirty="0" sz="2400" spc="95" b="1">
                <a:solidFill>
                  <a:srgbClr val="42BB93"/>
                </a:solidFill>
                <a:latin typeface="Microsoft YaHei UI"/>
                <a:cs typeface="Microsoft YaHei UI"/>
              </a:rPr>
              <a:t>думок</a:t>
            </a:r>
            <a:r>
              <a:rPr dirty="0" sz="2400" spc="-30" b="1">
                <a:solidFill>
                  <a:srgbClr val="42BB93"/>
                </a:solidFill>
                <a:latin typeface="Microsoft YaHei UI"/>
                <a:cs typeface="Microsoft YaHei UI"/>
              </a:rPr>
              <a:t> </a:t>
            </a:r>
            <a:r>
              <a:rPr dirty="0" sz="2400" spc="55" b="1">
                <a:solidFill>
                  <a:srgbClr val="42BB93"/>
                </a:solidFill>
                <a:latin typeface="Microsoft YaHei UI"/>
                <a:cs typeface="Microsoft YaHei UI"/>
              </a:rPr>
              <a:t>про</a:t>
            </a:r>
            <a:r>
              <a:rPr dirty="0" sz="2400" spc="-35" b="1">
                <a:solidFill>
                  <a:srgbClr val="42BB93"/>
                </a:solidFill>
                <a:latin typeface="Microsoft YaHei UI"/>
                <a:cs typeface="Microsoft YaHei UI"/>
              </a:rPr>
              <a:t> </a:t>
            </a:r>
            <a:r>
              <a:rPr dirty="0" sz="2400" spc="100" b="1">
                <a:solidFill>
                  <a:srgbClr val="42BB93"/>
                </a:solidFill>
                <a:latin typeface="Microsoft YaHei UI"/>
                <a:cs typeface="Microsoft YaHei UI"/>
              </a:rPr>
              <a:t>використання</a:t>
            </a:r>
            <a:r>
              <a:rPr dirty="0" sz="2400" spc="-30" b="1">
                <a:solidFill>
                  <a:srgbClr val="42BB93"/>
                </a:solidFill>
                <a:latin typeface="Microsoft YaHei UI"/>
                <a:cs typeface="Microsoft YaHei UI"/>
              </a:rPr>
              <a:t> </a:t>
            </a:r>
            <a:r>
              <a:rPr dirty="0" sz="2400" spc="-5" b="1">
                <a:solidFill>
                  <a:srgbClr val="42BB93"/>
                </a:solidFill>
                <a:latin typeface="Microsoft YaHei UI"/>
                <a:cs typeface="Microsoft YaHei UI"/>
              </a:rPr>
              <a:t>ШІ».</a:t>
            </a:r>
            <a:endParaRPr sz="2400">
              <a:latin typeface="Microsoft YaHei UI"/>
              <a:cs typeface="Microsoft YaHei UI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619300" y="1143355"/>
            <a:ext cx="7233920" cy="55880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500" spc="-150"/>
              <a:t>Від</a:t>
            </a:r>
            <a:r>
              <a:rPr dirty="0" sz="3500" spc="-195"/>
              <a:t>с</a:t>
            </a:r>
            <a:r>
              <a:rPr dirty="0" sz="3500" spc="-140"/>
              <a:t>т</a:t>
            </a:r>
            <a:r>
              <a:rPr dirty="0" sz="3500" spc="-195"/>
              <a:t>е</a:t>
            </a:r>
            <a:r>
              <a:rPr dirty="0" sz="3500" spc="-370"/>
              <a:t>ж</a:t>
            </a:r>
            <a:r>
              <a:rPr dirty="0" sz="3500" spc="-114"/>
              <a:t>ування</a:t>
            </a:r>
            <a:r>
              <a:rPr dirty="0" sz="3500" spc="-229"/>
              <a:t> </a:t>
            </a:r>
            <a:r>
              <a:rPr dirty="0" sz="3500" spc="-280"/>
              <a:t>(</a:t>
            </a:r>
            <a:r>
              <a:rPr dirty="0" sz="3500" spc="-95"/>
              <a:t>трекін</a:t>
            </a:r>
            <a:r>
              <a:rPr dirty="0" sz="3500" spc="-110"/>
              <a:t>г</a:t>
            </a:r>
            <a:r>
              <a:rPr dirty="0" sz="3500" spc="-180"/>
              <a:t>)</a:t>
            </a:r>
            <a:r>
              <a:rPr dirty="0" sz="3500" spc="-229"/>
              <a:t> </a:t>
            </a:r>
            <a:r>
              <a:rPr dirty="0" sz="3500" spc="-110"/>
              <a:t>думок</a:t>
            </a:r>
            <a:endParaRPr sz="3500"/>
          </a:p>
        </p:txBody>
      </p:sp>
      <p:grpSp>
        <p:nvGrpSpPr>
          <p:cNvPr id="4" name="object 4"/>
          <p:cNvGrpSpPr/>
          <p:nvPr/>
        </p:nvGrpSpPr>
        <p:grpSpPr>
          <a:xfrm>
            <a:off x="3870045" y="3779405"/>
            <a:ext cx="3007360" cy="2138680"/>
            <a:chOff x="3870045" y="3779405"/>
            <a:chExt cx="3007360" cy="2138680"/>
          </a:xfrm>
        </p:grpSpPr>
        <p:sp>
          <p:nvSpPr>
            <p:cNvPr id="5" name="object 5"/>
            <p:cNvSpPr/>
            <p:nvPr/>
          </p:nvSpPr>
          <p:spPr>
            <a:xfrm>
              <a:off x="3870045" y="3796766"/>
              <a:ext cx="2545715" cy="1790700"/>
            </a:xfrm>
            <a:custGeom>
              <a:avLst/>
              <a:gdLst/>
              <a:ahLst/>
              <a:cxnLst/>
              <a:rect l="l" t="t" r="r" b="b"/>
              <a:pathLst>
                <a:path w="2545715" h="1790700">
                  <a:moveTo>
                    <a:pt x="2545105" y="0"/>
                  </a:moveTo>
                  <a:lnTo>
                    <a:pt x="0" y="0"/>
                  </a:lnTo>
                  <a:lnTo>
                    <a:pt x="0" y="1763077"/>
                  </a:lnTo>
                  <a:lnTo>
                    <a:pt x="1181430" y="1763077"/>
                  </a:lnTo>
                  <a:lnTo>
                    <a:pt x="1181569" y="1763737"/>
                  </a:lnTo>
                  <a:lnTo>
                    <a:pt x="1191031" y="1777758"/>
                  </a:lnTo>
                  <a:lnTo>
                    <a:pt x="1205064" y="1787220"/>
                  </a:lnTo>
                  <a:lnTo>
                    <a:pt x="1222260" y="1790687"/>
                  </a:lnTo>
                  <a:lnTo>
                    <a:pt x="1352842" y="1790687"/>
                  </a:lnTo>
                  <a:lnTo>
                    <a:pt x="1370025" y="1787220"/>
                  </a:lnTo>
                  <a:lnTo>
                    <a:pt x="1384058" y="1777758"/>
                  </a:lnTo>
                  <a:lnTo>
                    <a:pt x="1393507" y="1763737"/>
                  </a:lnTo>
                  <a:lnTo>
                    <a:pt x="1393634" y="1763077"/>
                  </a:lnTo>
                  <a:lnTo>
                    <a:pt x="2545105" y="1763077"/>
                  </a:lnTo>
                  <a:lnTo>
                    <a:pt x="2545105" y="0"/>
                  </a:lnTo>
                  <a:close/>
                </a:path>
              </a:pathLst>
            </a:custGeom>
            <a:solidFill>
              <a:srgbClr val="61578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" name="object 6"/>
            <p:cNvSpPr/>
            <p:nvPr/>
          </p:nvSpPr>
          <p:spPr>
            <a:xfrm>
              <a:off x="3944188" y="3867124"/>
              <a:ext cx="2397125" cy="1622425"/>
            </a:xfrm>
            <a:custGeom>
              <a:avLst/>
              <a:gdLst/>
              <a:ahLst/>
              <a:cxnLst/>
              <a:rect l="l" t="t" r="r" b="b"/>
              <a:pathLst>
                <a:path w="2397125" h="1622425">
                  <a:moveTo>
                    <a:pt x="2396832" y="0"/>
                  </a:moveTo>
                  <a:lnTo>
                    <a:pt x="0" y="0"/>
                  </a:lnTo>
                  <a:lnTo>
                    <a:pt x="0" y="1622348"/>
                  </a:lnTo>
                  <a:lnTo>
                    <a:pt x="2396832" y="1622348"/>
                  </a:lnTo>
                  <a:lnTo>
                    <a:pt x="2396832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" name="object 7"/>
            <p:cNvSpPr/>
            <p:nvPr/>
          </p:nvSpPr>
          <p:spPr>
            <a:xfrm>
              <a:off x="3934739" y="3857675"/>
              <a:ext cx="2416175" cy="1641475"/>
            </a:xfrm>
            <a:custGeom>
              <a:avLst/>
              <a:gdLst/>
              <a:ahLst/>
              <a:cxnLst/>
              <a:rect l="l" t="t" r="r" b="b"/>
              <a:pathLst>
                <a:path w="2416175" h="1641475">
                  <a:moveTo>
                    <a:pt x="2411488" y="0"/>
                  </a:moveTo>
                  <a:lnTo>
                    <a:pt x="4229" y="0"/>
                  </a:lnTo>
                  <a:lnTo>
                    <a:pt x="0" y="4229"/>
                  </a:lnTo>
                  <a:lnTo>
                    <a:pt x="0" y="1637004"/>
                  </a:lnTo>
                  <a:lnTo>
                    <a:pt x="4229" y="1641233"/>
                  </a:lnTo>
                  <a:lnTo>
                    <a:pt x="2411488" y="1641233"/>
                  </a:lnTo>
                  <a:lnTo>
                    <a:pt x="2415717" y="1637004"/>
                  </a:lnTo>
                  <a:lnTo>
                    <a:pt x="2415717" y="1622336"/>
                  </a:lnTo>
                  <a:lnTo>
                    <a:pt x="18897" y="1622336"/>
                  </a:lnTo>
                  <a:lnTo>
                    <a:pt x="18897" y="18897"/>
                  </a:lnTo>
                  <a:lnTo>
                    <a:pt x="2415717" y="18897"/>
                  </a:lnTo>
                  <a:lnTo>
                    <a:pt x="2415717" y="4229"/>
                  </a:lnTo>
                  <a:lnTo>
                    <a:pt x="2411488" y="0"/>
                  </a:lnTo>
                  <a:close/>
                </a:path>
                <a:path w="2416175" h="1641475">
                  <a:moveTo>
                    <a:pt x="2415717" y="18897"/>
                  </a:moveTo>
                  <a:lnTo>
                    <a:pt x="2396820" y="18897"/>
                  </a:lnTo>
                  <a:lnTo>
                    <a:pt x="2396820" y="1622336"/>
                  </a:lnTo>
                  <a:lnTo>
                    <a:pt x="2415717" y="1622336"/>
                  </a:lnTo>
                  <a:lnTo>
                    <a:pt x="2415717" y="18897"/>
                  </a:lnTo>
                  <a:close/>
                </a:path>
              </a:pathLst>
            </a:custGeom>
            <a:solidFill>
              <a:srgbClr val="000113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" name="object 8"/>
            <p:cNvSpPr/>
            <p:nvPr/>
          </p:nvSpPr>
          <p:spPr>
            <a:xfrm>
              <a:off x="3944188" y="3789464"/>
              <a:ext cx="1188085" cy="1700530"/>
            </a:xfrm>
            <a:custGeom>
              <a:avLst/>
              <a:gdLst/>
              <a:ahLst/>
              <a:cxnLst/>
              <a:rect l="l" t="t" r="r" b="b"/>
              <a:pathLst>
                <a:path w="1188085" h="1700529">
                  <a:moveTo>
                    <a:pt x="943889" y="0"/>
                  </a:moveTo>
                  <a:lnTo>
                    <a:pt x="103974" y="0"/>
                  </a:lnTo>
                  <a:lnTo>
                    <a:pt x="0" y="77660"/>
                  </a:lnTo>
                  <a:lnTo>
                    <a:pt x="0" y="1700009"/>
                  </a:lnTo>
                  <a:lnTo>
                    <a:pt x="1187869" y="1700009"/>
                  </a:lnTo>
                  <a:lnTo>
                    <a:pt x="1187869" y="77660"/>
                  </a:lnTo>
                  <a:lnTo>
                    <a:pt x="1132382" y="47675"/>
                  </a:lnTo>
                  <a:lnTo>
                    <a:pt x="1087759" y="27024"/>
                  </a:lnTo>
                  <a:lnTo>
                    <a:pt x="1041103" y="12103"/>
                  </a:lnTo>
                  <a:lnTo>
                    <a:pt x="992963" y="3048"/>
                  </a:lnTo>
                  <a:lnTo>
                    <a:pt x="94388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" name="object 9"/>
            <p:cNvSpPr/>
            <p:nvPr/>
          </p:nvSpPr>
          <p:spPr>
            <a:xfrm>
              <a:off x="3934739" y="3780002"/>
              <a:ext cx="1207135" cy="1718945"/>
            </a:xfrm>
            <a:custGeom>
              <a:avLst/>
              <a:gdLst/>
              <a:ahLst/>
              <a:cxnLst/>
              <a:rect l="l" t="t" r="r" b="b"/>
              <a:pathLst>
                <a:path w="1207135" h="1718945">
                  <a:moveTo>
                    <a:pt x="953338" y="0"/>
                  </a:moveTo>
                  <a:lnTo>
                    <a:pt x="111379" y="0"/>
                  </a:lnTo>
                  <a:lnTo>
                    <a:pt x="109397" y="673"/>
                  </a:lnTo>
                  <a:lnTo>
                    <a:pt x="107759" y="1879"/>
                  </a:lnTo>
                  <a:lnTo>
                    <a:pt x="1409" y="81330"/>
                  </a:lnTo>
                  <a:lnTo>
                    <a:pt x="0" y="84137"/>
                  </a:lnTo>
                  <a:lnTo>
                    <a:pt x="0" y="1714677"/>
                  </a:lnTo>
                  <a:lnTo>
                    <a:pt x="4229" y="1718906"/>
                  </a:lnTo>
                  <a:lnTo>
                    <a:pt x="1202524" y="1718906"/>
                  </a:lnTo>
                  <a:lnTo>
                    <a:pt x="1206754" y="1714677"/>
                  </a:lnTo>
                  <a:lnTo>
                    <a:pt x="1206754" y="1700009"/>
                  </a:lnTo>
                  <a:lnTo>
                    <a:pt x="18897" y="1700009"/>
                  </a:lnTo>
                  <a:lnTo>
                    <a:pt x="18897" y="91846"/>
                  </a:lnTo>
                  <a:lnTo>
                    <a:pt x="116547" y="18897"/>
                  </a:lnTo>
                  <a:lnTo>
                    <a:pt x="1073067" y="18897"/>
                  </a:lnTo>
                  <a:lnTo>
                    <a:pt x="1052850" y="12436"/>
                  </a:lnTo>
                  <a:lnTo>
                    <a:pt x="1003512" y="3138"/>
                  </a:lnTo>
                  <a:lnTo>
                    <a:pt x="953338" y="0"/>
                  </a:lnTo>
                  <a:close/>
                </a:path>
                <a:path w="1207135" h="1718945">
                  <a:moveTo>
                    <a:pt x="1073067" y="18897"/>
                  </a:moveTo>
                  <a:lnTo>
                    <a:pt x="953338" y="18897"/>
                  </a:lnTo>
                  <a:lnTo>
                    <a:pt x="1001179" y="21887"/>
                  </a:lnTo>
                  <a:lnTo>
                    <a:pt x="1048223" y="30749"/>
                  </a:lnTo>
                  <a:lnTo>
                    <a:pt x="1093823" y="45322"/>
                  </a:lnTo>
                  <a:lnTo>
                    <a:pt x="1137335" y="65443"/>
                  </a:lnTo>
                  <a:lnTo>
                    <a:pt x="1187856" y="92748"/>
                  </a:lnTo>
                  <a:lnTo>
                    <a:pt x="1187856" y="1700009"/>
                  </a:lnTo>
                  <a:lnTo>
                    <a:pt x="1206754" y="1700009"/>
                  </a:lnTo>
                  <a:lnTo>
                    <a:pt x="1206754" y="83642"/>
                  </a:lnTo>
                  <a:lnTo>
                    <a:pt x="1204849" y="80467"/>
                  </a:lnTo>
                  <a:lnTo>
                    <a:pt x="1146314" y="48818"/>
                  </a:lnTo>
                  <a:lnTo>
                    <a:pt x="1100676" y="27721"/>
                  </a:lnTo>
                  <a:lnTo>
                    <a:pt x="1073067" y="18897"/>
                  </a:lnTo>
                  <a:close/>
                </a:path>
              </a:pathLst>
            </a:custGeom>
            <a:solidFill>
              <a:srgbClr val="000113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0" name="object 10"/>
            <p:cNvSpPr/>
            <p:nvPr/>
          </p:nvSpPr>
          <p:spPr>
            <a:xfrm>
              <a:off x="5132095" y="3789464"/>
              <a:ext cx="1209040" cy="1700530"/>
            </a:xfrm>
            <a:custGeom>
              <a:avLst/>
              <a:gdLst/>
              <a:ahLst/>
              <a:cxnLst/>
              <a:rect l="l" t="t" r="r" b="b"/>
              <a:pathLst>
                <a:path w="1209039" h="1700529">
                  <a:moveTo>
                    <a:pt x="1103096" y="0"/>
                  </a:moveTo>
                  <a:lnTo>
                    <a:pt x="248297" y="0"/>
                  </a:lnTo>
                  <a:lnTo>
                    <a:pt x="198353" y="3048"/>
                  </a:lnTo>
                  <a:lnTo>
                    <a:pt x="149361" y="12103"/>
                  </a:lnTo>
                  <a:lnTo>
                    <a:pt x="101879" y="27024"/>
                  </a:lnTo>
                  <a:lnTo>
                    <a:pt x="56464" y="47675"/>
                  </a:lnTo>
                  <a:lnTo>
                    <a:pt x="0" y="77660"/>
                  </a:lnTo>
                  <a:lnTo>
                    <a:pt x="0" y="1700009"/>
                  </a:lnTo>
                  <a:lnTo>
                    <a:pt x="1208913" y="1700009"/>
                  </a:lnTo>
                  <a:lnTo>
                    <a:pt x="1208913" y="77660"/>
                  </a:lnTo>
                  <a:lnTo>
                    <a:pt x="1103096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1" name="object 11"/>
            <p:cNvSpPr/>
            <p:nvPr/>
          </p:nvSpPr>
          <p:spPr>
            <a:xfrm>
              <a:off x="5122646" y="3780002"/>
              <a:ext cx="1228090" cy="1718945"/>
            </a:xfrm>
            <a:custGeom>
              <a:avLst/>
              <a:gdLst/>
              <a:ahLst/>
              <a:cxnLst/>
              <a:rect l="l" t="t" r="r" b="b"/>
              <a:pathLst>
                <a:path w="1228089" h="1718945">
                  <a:moveTo>
                    <a:pt x="1114564" y="0"/>
                  </a:moveTo>
                  <a:lnTo>
                    <a:pt x="257746" y="0"/>
                  </a:lnTo>
                  <a:lnTo>
                    <a:pt x="206724" y="3134"/>
                  </a:lnTo>
                  <a:lnTo>
                    <a:pt x="156548" y="12423"/>
                  </a:lnTo>
                  <a:lnTo>
                    <a:pt x="107908" y="27699"/>
                  </a:lnTo>
                  <a:lnTo>
                    <a:pt x="61493" y="48793"/>
                  </a:lnTo>
                  <a:lnTo>
                    <a:pt x="1930" y="80416"/>
                  </a:lnTo>
                  <a:lnTo>
                    <a:pt x="0" y="83629"/>
                  </a:lnTo>
                  <a:lnTo>
                    <a:pt x="0" y="1714677"/>
                  </a:lnTo>
                  <a:lnTo>
                    <a:pt x="4229" y="1718906"/>
                  </a:lnTo>
                  <a:lnTo>
                    <a:pt x="1223581" y="1718906"/>
                  </a:lnTo>
                  <a:lnTo>
                    <a:pt x="1227810" y="1714677"/>
                  </a:lnTo>
                  <a:lnTo>
                    <a:pt x="1227810" y="1700009"/>
                  </a:lnTo>
                  <a:lnTo>
                    <a:pt x="18897" y="1700009"/>
                  </a:lnTo>
                  <a:lnTo>
                    <a:pt x="18897" y="92786"/>
                  </a:lnTo>
                  <a:lnTo>
                    <a:pt x="70358" y="65468"/>
                  </a:lnTo>
                  <a:lnTo>
                    <a:pt x="114673" y="45338"/>
                  </a:lnTo>
                  <a:lnTo>
                    <a:pt x="161113" y="30757"/>
                  </a:lnTo>
                  <a:lnTo>
                    <a:pt x="209023" y="21889"/>
                  </a:lnTo>
                  <a:lnTo>
                    <a:pt x="257746" y="18897"/>
                  </a:lnTo>
                  <a:lnTo>
                    <a:pt x="1141384" y="18897"/>
                  </a:lnTo>
                  <a:lnTo>
                    <a:pt x="1116520" y="647"/>
                  </a:lnTo>
                  <a:lnTo>
                    <a:pt x="1114564" y="0"/>
                  </a:lnTo>
                  <a:close/>
                </a:path>
                <a:path w="1228089" h="1718945">
                  <a:moveTo>
                    <a:pt x="1141384" y="18897"/>
                  </a:moveTo>
                  <a:lnTo>
                    <a:pt x="1109459" y="18897"/>
                  </a:lnTo>
                  <a:lnTo>
                    <a:pt x="1208913" y="91897"/>
                  </a:lnTo>
                  <a:lnTo>
                    <a:pt x="1208913" y="1700009"/>
                  </a:lnTo>
                  <a:lnTo>
                    <a:pt x="1227810" y="1700009"/>
                  </a:lnTo>
                  <a:lnTo>
                    <a:pt x="1227810" y="84112"/>
                  </a:lnTo>
                  <a:lnTo>
                    <a:pt x="1226375" y="81280"/>
                  </a:lnTo>
                  <a:lnTo>
                    <a:pt x="1141384" y="18897"/>
                  </a:lnTo>
                  <a:close/>
                </a:path>
              </a:pathLst>
            </a:custGeom>
            <a:solidFill>
              <a:srgbClr val="000113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2" name="object 12"/>
            <p:cNvSpPr/>
            <p:nvPr/>
          </p:nvSpPr>
          <p:spPr>
            <a:xfrm>
              <a:off x="3944188" y="5271630"/>
              <a:ext cx="1195070" cy="218440"/>
            </a:xfrm>
            <a:custGeom>
              <a:avLst/>
              <a:gdLst/>
              <a:ahLst/>
              <a:cxnLst/>
              <a:rect l="l" t="t" r="r" b="b"/>
              <a:pathLst>
                <a:path w="1195070" h="218439">
                  <a:moveTo>
                    <a:pt x="110769" y="0"/>
                  </a:moveTo>
                  <a:lnTo>
                    <a:pt x="0" y="217843"/>
                  </a:lnTo>
                  <a:lnTo>
                    <a:pt x="1194714" y="217843"/>
                  </a:lnTo>
                  <a:lnTo>
                    <a:pt x="1141298" y="128257"/>
                  </a:lnTo>
                  <a:lnTo>
                    <a:pt x="1112943" y="90181"/>
                  </a:lnTo>
                  <a:lnTo>
                    <a:pt x="1078006" y="59101"/>
                  </a:lnTo>
                  <a:lnTo>
                    <a:pt x="1037745" y="35748"/>
                  </a:lnTo>
                  <a:lnTo>
                    <a:pt x="993419" y="20850"/>
                  </a:lnTo>
                  <a:lnTo>
                    <a:pt x="946289" y="15138"/>
                  </a:lnTo>
                  <a:lnTo>
                    <a:pt x="11076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3" name="object 13"/>
            <p:cNvSpPr/>
            <p:nvPr/>
          </p:nvSpPr>
          <p:spPr>
            <a:xfrm>
              <a:off x="3934282" y="5262168"/>
              <a:ext cx="1214755" cy="236854"/>
            </a:xfrm>
            <a:custGeom>
              <a:avLst/>
              <a:gdLst/>
              <a:ahLst/>
              <a:cxnLst/>
              <a:rect l="l" t="t" r="r" b="b"/>
              <a:pathLst>
                <a:path w="1214754" h="236854">
                  <a:moveTo>
                    <a:pt x="117132" y="0"/>
                  </a:moveTo>
                  <a:lnTo>
                    <a:pt x="113880" y="1993"/>
                  </a:lnTo>
                  <a:lnTo>
                    <a:pt x="0" y="225933"/>
                  </a:lnTo>
                  <a:lnTo>
                    <a:pt x="139" y="229425"/>
                  </a:lnTo>
                  <a:lnTo>
                    <a:pt x="3581" y="235026"/>
                  </a:lnTo>
                  <a:lnTo>
                    <a:pt x="6629" y="236740"/>
                  </a:lnTo>
                  <a:lnTo>
                    <a:pt x="1208024" y="236740"/>
                  </a:lnTo>
                  <a:lnTo>
                    <a:pt x="1211160" y="234911"/>
                  </a:lnTo>
                  <a:lnTo>
                    <a:pt x="1214513" y="228993"/>
                  </a:lnTo>
                  <a:lnTo>
                    <a:pt x="1214475" y="225374"/>
                  </a:lnTo>
                  <a:lnTo>
                    <a:pt x="1209984" y="217843"/>
                  </a:lnTo>
                  <a:lnTo>
                    <a:pt x="25311" y="217843"/>
                  </a:lnTo>
                  <a:lnTo>
                    <a:pt x="126428" y="18999"/>
                  </a:lnTo>
                  <a:lnTo>
                    <a:pt x="988496" y="18999"/>
                  </a:lnTo>
                  <a:lnTo>
                    <a:pt x="956373" y="15151"/>
                  </a:lnTo>
                  <a:lnTo>
                    <a:pt x="120802" y="12"/>
                  </a:lnTo>
                  <a:lnTo>
                    <a:pt x="117132" y="0"/>
                  </a:lnTo>
                  <a:close/>
                </a:path>
                <a:path w="1214754" h="236854">
                  <a:moveTo>
                    <a:pt x="988496" y="18999"/>
                  </a:moveTo>
                  <a:lnTo>
                    <a:pt x="126428" y="18999"/>
                  </a:lnTo>
                  <a:lnTo>
                    <a:pt x="956017" y="34036"/>
                  </a:lnTo>
                  <a:lnTo>
                    <a:pt x="1001419" y="39476"/>
                  </a:lnTo>
                  <a:lnTo>
                    <a:pt x="1043916" y="53681"/>
                  </a:lnTo>
                  <a:lnTo>
                    <a:pt x="1082420" y="76017"/>
                  </a:lnTo>
                  <a:lnTo>
                    <a:pt x="1115841" y="105850"/>
                  </a:lnTo>
                  <a:lnTo>
                    <a:pt x="1143088" y="142544"/>
                  </a:lnTo>
                  <a:lnTo>
                    <a:pt x="1187996" y="217843"/>
                  </a:lnTo>
                  <a:lnTo>
                    <a:pt x="1209984" y="217843"/>
                  </a:lnTo>
                  <a:lnTo>
                    <a:pt x="1159319" y="132880"/>
                  </a:lnTo>
                  <a:lnTo>
                    <a:pt x="1129753" y="93062"/>
                  </a:lnTo>
                  <a:lnTo>
                    <a:pt x="1093491" y="60693"/>
                  </a:lnTo>
                  <a:lnTo>
                    <a:pt x="1051718" y="36460"/>
                  </a:lnTo>
                  <a:lnTo>
                    <a:pt x="1005617" y="21050"/>
                  </a:lnTo>
                  <a:lnTo>
                    <a:pt x="988496" y="18999"/>
                  </a:lnTo>
                  <a:close/>
                </a:path>
              </a:pathLst>
            </a:custGeom>
            <a:solidFill>
              <a:srgbClr val="000113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4" name="object 14"/>
            <p:cNvSpPr/>
            <p:nvPr/>
          </p:nvSpPr>
          <p:spPr>
            <a:xfrm>
              <a:off x="5132095" y="5271630"/>
              <a:ext cx="1209040" cy="218440"/>
            </a:xfrm>
            <a:custGeom>
              <a:avLst/>
              <a:gdLst/>
              <a:ahLst/>
              <a:cxnLst/>
              <a:rect l="l" t="t" r="r" b="b"/>
              <a:pathLst>
                <a:path w="1209039" h="218439">
                  <a:moveTo>
                    <a:pt x="1096822" y="0"/>
                  </a:moveTo>
                  <a:lnTo>
                    <a:pt x="251371" y="15138"/>
                  </a:lnTo>
                  <a:lnTo>
                    <a:pt x="203681" y="20850"/>
                  </a:lnTo>
                  <a:lnTo>
                    <a:pt x="158829" y="35748"/>
                  </a:lnTo>
                  <a:lnTo>
                    <a:pt x="118090" y="59101"/>
                  </a:lnTo>
                  <a:lnTo>
                    <a:pt x="82739" y="90181"/>
                  </a:lnTo>
                  <a:lnTo>
                    <a:pt x="54051" y="128257"/>
                  </a:lnTo>
                  <a:lnTo>
                    <a:pt x="0" y="217843"/>
                  </a:lnTo>
                  <a:lnTo>
                    <a:pt x="1208913" y="217843"/>
                  </a:lnTo>
                  <a:lnTo>
                    <a:pt x="1096822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5" name="object 15"/>
            <p:cNvSpPr/>
            <p:nvPr/>
          </p:nvSpPr>
          <p:spPr>
            <a:xfrm>
              <a:off x="5122189" y="5262130"/>
              <a:ext cx="1228725" cy="236854"/>
            </a:xfrm>
            <a:custGeom>
              <a:avLst/>
              <a:gdLst/>
              <a:ahLst/>
              <a:cxnLst/>
              <a:rect l="l" t="t" r="r" b="b"/>
              <a:pathLst>
                <a:path w="1228725" h="236854">
                  <a:moveTo>
                    <a:pt x="1110221" y="0"/>
                  </a:moveTo>
                  <a:lnTo>
                    <a:pt x="261111" y="15189"/>
                  </a:lnTo>
                  <a:lnTo>
                    <a:pt x="211310" y="21086"/>
                  </a:lnTo>
                  <a:lnTo>
                    <a:pt x="164689" y="36491"/>
                  </a:lnTo>
                  <a:lnTo>
                    <a:pt x="122444" y="60715"/>
                  </a:lnTo>
                  <a:lnTo>
                    <a:pt x="85771" y="93070"/>
                  </a:lnTo>
                  <a:lnTo>
                    <a:pt x="55867" y="132867"/>
                  </a:lnTo>
                  <a:lnTo>
                    <a:pt x="50" y="225374"/>
                  </a:lnTo>
                  <a:lnTo>
                    <a:pt x="0" y="229006"/>
                  </a:lnTo>
                  <a:lnTo>
                    <a:pt x="3352" y="234937"/>
                  </a:lnTo>
                  <a:lnTo>
                    <a:pt x="6489" y="236778"/>
                  </a:lnTo>
                  <a:lnTo>
                    <a:pt x="1222108" y="236778"/>
                  </a:lnTo>
                  <a:lnTo>
                    <a:pt x="1225168" y="235064"/>
                  </a:lnTo>
                  <a:lnTo>
                    <a:pt x="1228597" y="229438"/>
                  </a:lnTo>
                  <a:lnTo>
                    <a:pt x="1228724" y="225933"/>
                  </a:lnTo>
                  <a:lnTo>
                    <a:pt x="1224582" y="217881"/>
                  </a:lnTo>
                  <a:lnTo>
                    <a:pt x="26644" y="217881"/>
                  </a:lnTo>
                  <a:lnTo>
                    <a:pt x="72047" y="142633"/>
                  </a:lnTo>
                  <a:lnTo>
                    <a:pt x="99634" y="105914"/>
                  </a:lnTo>
                  <a:lnTo>
                    <a:pt x="133473" y="76067"/>
                  </a:lnTo>
                  <a:lnTo>
                    <a:pt x="172459" y="53722"/>
                  </a:lnTo>
                  <a:lnTo>
                    <a:pt x="215487" y="39514"/>
                  </a:lnTo>
                  <a:lnTo>
                    <a:pt x="261454" y="34074"/>
                  </a:lnTo>
                  <a:lnTo>
                    <a:pt x="1101026" y="19037"/>
                  </a:lnTo>
                  <a:lnTo>
                    <a:pt x="1122273" y="19037"/>
                  </a:lnTo>
                  <a:lnTo>
                    <a:pt x="1113485" y="1955"/>
                  </a:lnTo>
                  <a:lnTo>
                    <a:pt x="1110221" y="0"/>
                  </a:lnTo>
                  <a:close/>
                </a:path>
                <a:path w="1228725" h="236854">
                  <a:moveTo>
                    <a:pt x="1122273" y="19037"/>
                  </a:moveTo>
                  <a:lnTo>
                    <a:pt x="1101026" y="19037"/>
                  </a:lnTo>
                  <a:lnTo>
                    <a:pt x="1203337" y="217881"/>
                  </a:lnTo>
                  <a:lnTo>
                    <a:pt x="1224582" y="217881"/>
                  </a:lnTo>
                  <a:lnTo>
                    <a:pt x="1122273" y="19037"/>
                  </a:lnTo>
                  <a:close/>
                </a:path>
              </a:pathLst>
            </a:custGeom>
            <a:solidFill>
              <a:srgbClr val="000113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6" name="object 16"/>
            <p:cNvSpPr/>
            <p:nvPr/>
          </p:nvSpPr>
          <p:spPr>
            <a:xfrm>
              <a:off x="3944188" y="3789451"/>
              <a:ext cx="111125" cy="1700530"/>
            </a:xfrm>
            <a:custGeom>
              <a:avLst/>
              <a:gdLst/>
              <a:ahLst/>
              <a:cxnLst/>
              <a:rect l="l" t="t" r="r" b="b"/>
              <a:pathLst>
                <a:path w="111125" h="1700529">
                  <a:moveTo>
                    <a:pt x="103974" y="0"/>
                  </a:moveTo>
                  <a:lnTo>
                    <a:pt x="0" y="77660"/>
                  </a:lnTo>
                  <a:lnTo>
                    <a:pt x="0" y="1700009"/>
                  </a:lnTo>
                  <a:lnTo>
                    <a:pt x="110769" y="1482166"/>
                  </a:lnTo>
                  <a:lnTo>
                    <a:pt x="103974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7" name="object 17"/>
            <p:cNvSpPr/>
            <p:nvPr/>
          </p:nvSpPr>
          <p:spPr>
            <a:xfrm>
              <a:off x="3934739" y="3779405"/>
              <a:ext cx="130175" cy="1719580"/>
            </a:xfrm>
            <a:custGeom>
              <a:avLst/>
              <a:gdLst/>
              <a:ahLst/>
              <a:cxnLst/>
              <a:rect l="l" t="t" r="r" b="b"/>
              <a:pathLst>
                <a:path w="130175" h="1719579">
                  <a:moveTo>
                    <a:pt x="114439" y="0"/>
                  </a:moveTo>
                  <a:lnTo>
                    <a:pt x="110617" y="317"/>
                  </a:lnTo>
                  <a:lnTo>
                    <a:pt x="1409" y="81927"/>
                  </a:lnTo>
                  <a:lnTo>
                    <a:pt x="0" y="84734"/>
                  </a:lnTo>
                  <a:lnTo>
                    <a:pt x="0" y="1714423"/>
                  </a:lnTo>
                  <a:lnTo>
                    <a:pt x="2997" y="1718221"/>
                  </a:lnTo>
                  <a:lnTo>
                    <a:pt x="7975" y="1719414"/>
                  </a:lnTo>
                  <a:lnTo>
                    <a:pt x="8724" y="1719503"/>
                  </a:lnTo>
                  <a:lnTo>
                    <a:pt x="12941" y="1719503"/>
                  </a:lnTo>
                  <a:lnTo>
                    <a:pt x="16230" y="1717548"/>
                  </a:lnTo>
                  <a:lnTo>
                    <a:pt x="40083" y="1670634"/>
                  </a:lnTo>
                  <a:lnTo>
                    <a:pt x="18897" y="1670634"/>
                  </a:lnTo>
                  <a:lnTo>
                    <a:pt x="18897" y="92443"/>
                  </a:lnTo>
                  <a:lnTo>
                    <a:pt x="104051" y="28829"/>
                  </a:lnTo>
                  <a:lnTo>
                    <a:pt x="122949" y="28829"/>
                  </a:lnTo>
                  <a:lnTo>
                    <a:pt x="122847" y="6438"/>
                  </a:lnTo>
                  <a:lnTo>
                    <a:pt x="120815" y="3187"/>
                  </a:lnTo>
                  <a:lnTo>
                    <a:pt x="114439" y="0"/>
                  </a:lnTo>
                  <a:close/>
                </a:path>
                <a:path w="130175" h="1719579">
                  <a:moveTo>
                    <a:pt x="122949" y="28829"/>
                  </a:moveTo>
                  <a:lnTo>
                    <a:pt x="104051" y="28829"/>
                  </a:lnTo>
                  <a:lnTo>
                    <a:pt x="110756" y="1489964"/>
                  </a:lnTo>
                  <a:lnTo>
                    <a:pt x="18897" y="1670634"/>
                  </a:lnTo>
                  <a:lnTo>
                    <a:pt x="40083" y="1670634"/>
                  </a:lnTo>
                  <a:lnTo>
                    <a:pt x="129311" y="1495145"/>
                  </a:lnTo>
                  <a:lnTo>
                    <a:pt x="129667" y="1493672"/>
                  </a:lnTo>
                  <a:lnTo>
                    <a:pt x="122949" y="28829"/>
                  </a:lnTo>
                  <a:close/>
                </a:path>
              </a:pathLst>
            </a:custGeom>
            <a:solidFill>
              <a:srgbClr val="000113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8" name="object 18"/>
            <p:cNvSpPr/>
            <p:nvPr/>
          </p:nvSpPr>
          <p:spPr>
            <a:xfrm>
              <a:off x="6228930" y="3789451"/>
              <a:ext cx="6350" cy="1482725"/>
            </a:xfrm>
            <a:custGeom>
              <a:avLst/>
              <a:gdLst/>
              <a:ahLst/>
              <a:cxnLst/>
              <a:rect l="l" t="t" r="r" b="b"/>
              <a:pathLst>
                <a:path w="6350" h="1482725">
                  <a:moveTo>
                    <a:pt x="6273" y="0"/>
                  </a:moveTo>
                  <a:lnTo>
                    <a:pt x="0" y="1482178"/>
                  </a:lnTo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9" name="object 19"/>
            <p:cNvSpPr/>
            <p:nvPr/>
          </p:nvSpPr>
          <p:spPr>
            <a:xfrm>
              <a:off x="6219444" y="3780002"/>
              <a:ext cx="25400" cy="1501140"/>
            </a:xfrm>
            <a:custGeom>
              <a:avLst/>
              <a:gdLst/>
              <a:ahLst/>
              <a:cxnLst/>
              <a:rect l="l" t="t" r="r" b="b"/>
              <a:pathLst>
                <a:path w="25400" h="1501139">
                  <a:moveTo>
                    <a:pt x="21005" y="25"/>
                  </a:moveTo>
                  <a:lnTo>
                    <a:pt x="10553" y="0"/>
                  </a:lnTo>
                  <a:lnTo>
                    <a:pt x="6324" y="4203"/>
                  </a:lnTo>
                  <a:lnTo>
                    <a:pt x="0" y="1496783"/>
                  </a:lnTo>
                  <a:lnTo>
                    <a:pt x="4216" y="1501038"/>
                  </a:lnTo>
                  <a:lnTo>
                    <a:pt x="9474" y="1501063"/>
                  </a:lnTo>
                  <a:lnTo>
                    <a:pt x="14668" y="1501063"/>
                  </a:lnTo>
                  <a:lnTo>
                    <a:pt x="18897" y="1496860"/>
                  </a:lnTo>
                  <a:lnTo>
                    <a:pt x="25222" y="4279"/>
                  </a:lnTo>
                  <a:lnTo>
                    <a:pt x="21005" y="25"/>
                  </a:lnTo>
                  <a:close/>
                </a:path>
              </a:pathLst>
            </a:custGeom>
            <a:solidFill>
              <a:srgbClr val="000113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20" name="object 20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030597" y="4561535"/>
              <a:ext cx="193205" cy="250159"/>
            </a:xfrm>
            <a:prstGeom prst="rect">
              <a:avLst/>
            </a:prstGeom>
          </p:spPr>
        </p:pic>
        <p:sp>
          <p:nvSpPr>
            <p:cNvPr id="21" name="object 21"/>
            <p:cNvSpPr/>
            <p:nvPr/>
          </p:nvSpPr>
          <p:spPr>
            <a:xfrm>
              <a:off x="5020271" y="4551083"/>
              <a:ext cx="215265" cy="271145"/>
            </a:xfrm>
            <a:custGeom>
              <a:avLst/>
              <a:gdLst/>
              <a:ahLst/>
              <a:cxnLst/>
              <a:rect l="l" t="t" r="r" b="b"/>
              <a:pathLst>
                <a:path w="215264" h="271145">
                  <a:moveTo>
                    <a:pt x="114693" y="0"/>
                  </a:moveTo>
                  <a:lnTo>
                    <a:pt x="108864" y="1549"/>
                  </a:lnTo>
                  <a:lnTo>
                    <a:pt x="106451" y="3606"/>
                  </a:lnTo>
                  <a:lnTo>
                    <a:pt x="63" y="241579"/>
                  </a:lnTo>
                  <a:lnTo>
                    <a:pt x="0" y="244335"/>
                  </a:lnTo>
                  <a:lnTo>
                    <a:pt x="1892" y="249313"/>
                  </a:lnTo>
                  <a:lnTo>
                    <a:pt x="38183" y="266130"/>
                  </a:lnTo>
                  <a:lnTo>
                    <a:pt x="66776" y="270700"/>
                  </a:lnTo>
                  <a:lnTo>
                    <a:pt x="75148" y="270316"/>
                  </a:lnTo>
                  <a:lnTo>
                    <a:pt x="116271" y="256380"/>
                  </a:lnTo>
                  <a:lnTo>
                    <a:pt x="123756" y="250583"/>
                  </a:lnTo>
                  <a:lnTo>
                    <a:pt x="64792" y="250583"/>
                  </a:lnTo>
                  <a:lnTo>
                    <a:pt x="50774" y="248799"/>
                  </a:lnTo>
                  <a:lnTo>
                    <a:pt x="37185" y="244246"/>
                  </a:lnTo>
                  <a:lnTo>
                    <a:pt x="23583" y="238175"/>
                  </a:lnTo>
                  <a:lnTo>
                    <a:pt x="118529" y="25806"/>
                  </a:lnTo>
                  <a:lnTo>
                    <a:pt x="152895" y="25806"/>
                  </a:lnTo>
                  <a:lnTo>
                    <a:pt x="117805" y="533"/>
                  </a:lnTo>
                  <a:lnTo>
                    <a:pt x="114693" y="0"/>
                  </a:lnTo>
                  <a:close/>
                </a:path>
                <a:path w="215264" h="271145">
                  <a:moveTo>
                    <a:pt x="152895" y="25806"/>
                  </a:moveTo>
                  <a:lnTo>
                    <a:pt x="118529" y="25806"/>
                  </a:lnTo>
                  <a:lnTo>
                    <a:pt x="191033" y="77977"/>
                  </a:lnTo>
                  <a:lnTo>
                    <a:pt x="133083" y="207606"/>
                  </a:lnTo>
                  <a:lnTo>
                    <a:pt x="105556" y="239398"/>
                  </a:lnTo>
                  <a:lnTo>
                    <a:pt x="64792" y="250583"/>
                  </a:lnTo>
                  <a:lnTo>
                    <a:pt x="123756" y="250583"/>
                  </a:lnTo>
                  <a:lnTo>
                    <a:pt x="130529" y="245338"/>
                  </a:lnTo>
                  <a:lnTo>
                    <a:pt x="142346" y="231715"/>
                  </a:lnTo>
                  <a:lnTo>
                    <a:pt x="151409" y="215811"/>
                  </a:lnTo>
                  <a:lnTo>
                    <a:pt x="214642" y="74358"/>
                  </a:lnTo>
                  <a:lnTo>
                    <a:pt x="213258" y="69240"/>
                  </a:lnTo>
                  <a:lnTo>
                    <a:pt x="152895" y="25806"/>
                  </a:lnTo>
                  <a:close/>
                </a:path>
              </a:pathLst>
            </a:custGeom>
            <a:solidFill>
              <a:srgbClr val="000113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22" name="object 22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913515" y="4565446"/>
              <a:ext cx="248030" cy="211158"/>
            </a:xfrm>
            <a:prstGeom prst="rect">
              <a:avLst/>
            </a:prstGeom>
          </p:spPr>
        </p:pic>
        <p:sp>
          <p:nvSpPr>
            <p:cNvPr id="23" name="object 23"/>
            <p:cNvSpPr/>
            <p:nvPr/>
          </p:nvSpPr>
          <p:spPr>
            <a:xfrm>
              <a:off x="4902225" y="4555020"/>
              <a:ext cx="270510" cy="232410"/>
            </a:xfrm>
            <a:custGeom>
              <a:avLst/>
              <a:gdLst/>
              <a:ahLst/>
              <a:cxnLst/>
              <a:rect l="l" t="t" r="r" b="b"/>
              <a:pathLst>
                <a:path w="270510" h="232410">
                  <a:moveTo>
                    <a:pt x="206971" y="0"/>
                  </a:moveTo>
                  <a:lnTo>
                    <a:pt x="203923" y="749"/>
                  </a:lnTo>
                  <a:lnTo>
                    <a:pt x="609" y="168452"/>
                  </a:lnTo>
                  <a:lnTo>
                    <a:pt x="0" y="174777"/>
                  </a:lnTo>
                  <a:lnTo>
                    <a:pt x="19392" y="198297"/>
                  </a:lnTo>
                  <a:lnTo>
                    <a:pt x="34538" y="212911"/>
                  </a:lnTo>
                  <a:lnTo>
                    <a:pt x="52019" y="223440"/>
                  </a:lnTo>
                  <a:lnTo>
                    <a:pt x="71081" y="229812"/>
                  </a:lnTo>
                  <a:lnTo>
                    <a:pt x="90970" y="231952"/>
                  </a:lnTo>
                  <a:lnTo>
                    <a:pt x="106508" y="230649"/>
                  </a:lnTo>
                  <a:lnTo>
                    <a:pt x="121739" y="226715"/>
                  </a:lnTo>
                  <a:lnTo>
                    <a:pt x="136307" y="220117"/>
                  </a:lnTo>
                  <a:lnTo>
                    <a:pt x="148784" y="211558"/>
                  </a:lnTo>
                  <a:lnTo>
                    <a:pt x="83958" y="211558"/>
                  </a:lnTo>
                  <a:lnTo>
                    <a:pt x="57259" y="203660"/>
                  </a:lnTo>
                  <a:lnTo>
                    <a:pt x="34874" y="185508"/>
                  </a:lnTo>
                  <a:lnTo>
                    <a:pt x="25400" y="174015"/>
                  </a:lnTo>
                  <a:lnTo>
                    <a:pt x="204876" y="26009"/>
                  </a:lnTo>
                  <a:lnTo>
                    <a:pt x="227587" y="26009"/>
                  </a:lnTo>
                  <a:lnTo>
                    <a:pt x="215455" y="3060"/>
                  </a:lnTo>
                  <a:lnTo>
                    <a:pt x="212928" y="1168"/>
                  </a:lnTo>
                  <a:lnTo>
                    <a:pt x="206971" y="0"/>
                  </a:lnTo>
                  <a:close/>
                </a:path>
                <a:path w="270510" h="232410">
                  <a:moveTo>
                    <a:pt x="227587" y="26009"/>
                  </a:moveTo>
                  <a:lnTo>
                    <a:pt x="204876" y="26009"/>
                  </a:lnTo>
                  <a:lnTo>
                    <a:pt x="246621" y="104978"/>
                  </a:lnTo>
                  <a:lnTo>
                    <a:pt x="137071" y="195326"/>
                  </a:lnTo>
                  <a:lnTo>
                    <a:pt x="111664" y="208885"/>
                  </a:lnTo>
                  <a:lnTo>
                    <a:pt x="83958" y="211558"/>
                  </a:lnTo>
                  <a:lnTo>
                    <a:pt x="148784" y="211558"/>
                  </a:lnTo>
                  <a:lnTo>
                    <a:pt x="149860" y="210820"/>
                  </a:lnTo>
                  <a:lnTo>
                    <a:pt x="269379" y="112229"/>
                  </a:lnTo>
                  <a:lnTo>
                    <a:pt x="270421" y="107035"/>
                  </a:lnTo>
                  <a:lnTo>
                    <a:pt x="227587" y="26009"/>
                  </a:lnTo>
                  <a:close/>
                </a:path>
              </a:pathLst>
            </a:custGeom>
            <a:solidFill>
              <a:srgbClr val="000113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4" name="object 24"/>
            <p:cNvSpPr/>
            <p:nvPr/>
          </p:nvSpPr>
          <p:spPr>
            <a:xfrm>
              <a:off x="4695393" y="4330090"/>
              <a:ext cx="2171065" cy="1165225"/>
            </a:xfrm>
            <a:custGeom>
              <a:avLst/>
              <a:gdLst/>
              <a:ahLst/>
              <a:cxnLst/>
              <a:rect l="l" t="t" r="r" b="b"/>
              <a:pathLst>
                <a:path w="2171065" h="1165225">
                  <a:moveTo>
                    <a:pt x="401205" y="0"/>
                  </a:moveTo>
                  <a:lnTo>
                    <a:pt x="0" y="153314"/>
                  </a:lnTo>
                  <a:lnTo>
                    <a:pt x="9651" y="178562"/>
                  </a:lnTo>
                  <a:lnTo>
                    <a:pt x="28681" y="208636"/>
                  </a:lnTo>
                  <a:lnTo>
                    <a:pt x="56791" y="228390"/>
                  </a:lnTo>
                  <a:lnTo>
                    <a:pt x="90258" y="236162"/>
                  </a:lnTo>
                  <a:lnTo>
                    <a:pt x="125361" y="230289"/>
                  </a:lnTo>
                  <a:lnTo>
                    <a:pt x="323976" y="154393"/>
                  </a:lnTo>
                  <a:lnTo>
                    <a:pt x="433793" y="441782"/>
                  </a:lnTo>
                  <a:lnTo>
                    <a:pt x="454608" y="485543"/>
                  </a:lnTo>
                  <a:lnTo>
                    <a:pt x="481774" y="525139"/>
                  </a:lnTo>
                  <a:lnTo>
                    <a:pt x="514678" y="559920"/>
                  </a:lnTo>
                  <a:lnTo>
                    <a:pt x="552708" y="589238"/>
                  </a:lnTo>
                  <a:lnTo>
                    <a:pt x="595248" y="612444"/>
                  </a:lnTo>
                  <a:lnTo>
                    <a:pt x="1574025" y="1164691"/>
                  </a:lnTo>
                  <a:lnTo>
                    <a:pt x="2170569" y="880148"/>
                  </a:lnTo>
                  <a:lnTo>
                    <a:pt x="948842" y="437845"/>
                  </a:lnTo>
                  <a:lnTo>
                    <a:pt x="704481" y="65747"/>
                  </a:lnTo>
                  <a:lnTo>
                    <a:pt x="401205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5" name="object 25"/>
            <p:cNvSpPr/>
            <p:nvPr/>
          </p:nvSpPr>
          <p:spPr>
            <a:xfrm>
              <a:off x="5824994" y="4898605"/>
              <a:ext cx="1041400" cy="1019810"/>
            </a:xfrm>
            <a:custGeom>
              <a:avLst/>
              <a:gdLst/>
              <a:ahLst/>
              <a:cxnLst/>
              <a:rect l="l" t="t" r="r" b="b"/>
              <a:pathLst>
                <a:path w="1041400" h="1019810">
                  <a:moveTo>
                    <a:pt x="192900" y="0"/>
                  </a:moveTo>
                  <a:lnTo>
                    <a:pt x="0" y="338150"/>
                  </a:lnTo>
                  <a:lnTo>
                    <a:pt x="1040980" y="1019403"/>
                  </a:lnTo>
                  <a:lnTo>
                    <a:pt x="1040980" y="311645"/>
                  </a:lnTo>
                  <a:lnTo>
                    <a:pt x="192900" y="0"/>
                  </a:lnTo>
                  <a:close/>
                </a:path>
              </a:pathLst>
            </a:custGeom>
            <a:solidFill>
              <a:srgbClr val="42BB93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6" name="object 26"/>
            <p:cNvSpPr/>
            <p:nvPr/>
          </p:nvSpPr>
          <p:spPr>
            <a:xfrm>
              <a:off x="4684052" y="4319879"/>
              <a:ext cx="2193290" cy="1185545"/>
            </a:xfrm>
            <a:custGeom>
              <a:avLst/>
              <a:gdLst/>
              <a:ahLst/>
              <a:cxnLst/>
              <a:rect l="l" t="t" r="r" b="b"/>
              <a:pathLst>
                <a:path w="2193290" h="1185545">
                  <a:moveTo>
                    <a:pt x="412775" y="0"/>
                  </a:moveTo>
                  <a:lnTo>
                    <a:pt x="410806" y="152"/>
                  </a:lnTo>
                  <a:lnTo>
                    <a:pt x="2590" y="156133"/>
                  </a:lnTo>
                  <a:lnTo>
                    <a:pt x="0" y="161924"/>
                  </a:lnTo>
                  <a:lnTo>
                    <a:pt x="11607" y="192366"/>
                  </a:lnTo>
                  <a:lnTo>
                    <a:pt x="32277" y="225318"/>
                  </a:lnTo>
                  <a:lnTo>
                    <a:pt x="64033" y="247764"/>
                  </a:lnTo>
                  <a:lnTo>
                    <a:pt x="101942" y="256468"/>
                  </a:lnTo>
                  <a:lnTo>
                    <a:pt x="121290" y="255092"/>
                  </a:lnTo>
                  <a:lnTo>
                    <a:pt x="140271" y="249885"/>
                  </a:lnTo>
                  <a:lnTo>
                    <a:pt x="329526" y="177571"/>
                  </a:lnTo>
                  <a:lnTo>
                    <a:pt x="435749" y="455574"/>
                  </a:lnTo>
                  <a:lnTo>
                    <a:pt x="457270" y="500955"/>
                  </a:lnTo>
                  <a:lnTo>
                    <a:pt x="485186" y="541800"/>
                  </a:lnTo>
                  <a:lnTo>
                    <a:pt x="518932" y="577537"/>
                  </a:lnTo>
                  <a:lnTo>
                    <a:pt x="557946" y="607592"/>
                  </a:lnTo>
                  <a:lnTo>
                    <a:pt x="601662" y="631393"/>
                  </a:lnTo>
                  <a:lnTo>
                    <a:pt x="1581988" y="1184529"/>
                  </a:lnTo>
                  <a:lnTo>
                    <a:pt x="1583690" y="1184935"/>
                  </a:lnTo>
                  <a:lnTo>
                    <a:pt x="1585353" y="1184935"/>
                  </a:lnTo>
                  <a:lnTo>
                    <a:pt x="1588858" y="1184935"/>
                  </a:lnTo>
                  <a:lnTo>
                    <a:pt x="1592262" y="1183106"/>
                  </a:lnTo>
                  <a:lnTo>
                    <a:pt x="1596834" y="1175004"/>
                  </a:lnTo>
                  <a:lnTo>
                    <a:pt x="1595132" y="1168882"/>
                  </a:lnTo>
                  <a:lnTo>
                    <a:pt x="610692" y="613486"/>
                  </a:lnTo>
                  <a:lnTo>
                    <a:pt x="569359" y="590998"/>
                  </a:lnTo>
                  <a:lnTo>
                    <a:pt x="532585" y="562729"/>
                  </a:lnTo>
                  <a:lnTo>
                    <a:pt x="500860" y="529194"/>
                  </a:lnTo>
                  <a:lnTo>
                    <a:pt x="474675" y="490911"/>
                  </a:lnTo>
                  <a:lnTo>
                    <a:pt x="454520" y="448398"/>
                  </a:lnTo>
                  <a:lnTo>
                    <a:pt x="342722" y="155841"/>
                  </a:lnTo>
                  <a:lnTo>
                    <a:pt x="336892" y="153288"/>
                  </a:lnTo>
                  <a:lnTo>
                    <a:pt x="133108" y="231127"/>
                  </a:lnTo>
                  <a:lnTo>
                    <a:pt x="87145" y="234427"/>
                  </a:lnTo>
                  <a:lnTo>
                    <a:pt x="46864" y="211512"/>
                  </a:lnTo>
                  <a:lnTo>
                    <a:pt x="24307" y="169316"/>
                  </a:lnTo>
                  <a:lnTo>
                    <a:pt x="413346" y="20650"/>
                  </a:lnTo>
                  <a:lnTo>
                    <a:pt x="709676" y="84912"/>
                  </a:lnTo>
                  <a:lnTo>
                    <a:pt x="952969" y="455371"/>
                  </a:lnTo>
                  <a:lnTo>
                    <a:pt x="954722" y="456755"/>
                  </a:lnTo>
                  <a:lnTo>
                    <a:pt x="2183714" y="901712"/>
                  </a:lnTo>
                  <a:lnTo>
                    <a:pt x="2189454" y="898982"/>
                  </a:lnTo>
                  <a:lnTo>
                    <a:pt x="2193226" y="888555"/>
                  </a:lnTo>
                  <a:lnTo>
                    <a:pt x="2190534" y="882802"/>
                  </a:lnTo>
                  <a:lnTo>
                    <a:pt x="966736" y="439750"/>
                  </a:lnTo>
                  <a:lnTo>
                    <a:pt x="722769" y="68262"/>
                  </a:lnTo>
                  <a:lnTo>
                    <a:pt x="720509" y="66713"/>
                  </a:lnTo>
                  <a:lnTo>
                    <a:pt x="412775" y="0"/>
                  </a:lnTo>
                  <a:close/>
                </a:path>
              </a:pathLst>
            </a:custGeom>
            <a:solidFill>
              <a:srgbClr val="000113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7" name="object 27"/>
            <p:cNvSpPr/>
            <p:nvPr/>
          </p:nvSpPr>
          <p:spPr>
            <a:xfrm>
              <a:off x="4834521" y="4540554"/>
              <a:ext cx="255904" cy="167640"/>
            </a:xfrm>
            <a:custGeom>
              <a:avLst/>
              <a:gdLst/>
              <a:ahLst/>
              <a:cxnLst/>
              <a:rect l="l" t="t" r="r" b="b"/>
              <a:pathLst>
                <a:path w="255904" h="167639">
                  <a:moveTo>
                    <a:pt x="238188" y="0"/>
                  </a:moveTo>
                  <a:lnTo>
                    <a:pt x="0" y="91020"/>
                  </a:lnTo>
                  <a:lnTo>
                    <a:pt x="8889" y="114312"/>
                  </a:lnTo>
                  <a:lnTo>
                    <a:pt x="26439" y="142036"/>
                  </a:lnTo>
                  <a:lnTo>
                    <a:pt x="52358" y="160250"/>
                  </a:lnTo>
                  <a:lnTo>
                    <a:pt x="83217" y="167417"/>
                  </a:lnTo>
                  <a:lnTo>
                    <a:pt x="115582" y="162001"/>
                  </a:lnTo>
                  <a:lnTo>
                    <a:pt x="255866" y="108394"/>
                  </a:lnTo>
                  <a:lnTo>
                    <a:pt x="23818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8" name="object 28"/>
            <p:cNvSpPr/>
            <p:nvPr/>
          </p:nvSpPr>
          <p:spPr>
            <a:xfrm>
              <a:off x="4613833" y="4266310"/>
              <a:ext cx="995044" cy="454025"/>
            </a:xfrm>
            <a:custGeom>
              <a:avLst/>
              <a:gdLst/>
              <a:ahLst/>
              <a:cxnLst/>
              <a:rect l="l" t="t" r="r" b="b"/>
              <a:pathLst>
                <a:path w="995045" h="454025">
                  <a:moveTo>
                    <a:pt x="994727" y="88023"/>
                  </a:moveTo>
                  <a:lnTo>
                    <a:pt x="988060" y="55562"/>
                  </a:lnTo>
                  <a:lnTo>
                    <a:pt x="973620" y="25717"/>
                  </a:lnTo>
                  <a:lnTo>
                    <a:pt x="951928" y="0"/>
                  </a:lnTo>
                  <a:lnTo>
                    <a:pt x="465315" y="190220"/>
                  </a:lnTo>
                  <a:lnTo>
                    <a:pt x="465315" y="376174"/>
                  </a:lnTo>
                  <a:lnTo>
                    <a:pt x="332676" y="426872"/>
                  </a:lnTo>
                  <a:lnTo>
                    <a:pt x="304279" y="431609"/>
                  </a:lnTo>
                  <a:lnTo>
                    <a:pt x="277164" y="425310"/>
                  </a:lnTo>
                  <a:lnTo>
                    <a:pt x="258559" y="412267"/>
                  </a:lnTo>
                  <a:lnTo>
                    <a:pt x="458457" y="334124"/>
                  </a:lnTo>
                  <a:lnTo>
                    <a:pt x="465315" y="376174"/>
                  </a:lnTo>
                  <a:lnTo>
                    <a:pt x="465315" y="190220"/>
                  </a:lnTo>
                  <a:lnTo>
                    <a:pt x="111493" y="328523"/>
                  </a:lnTo>
                  <a:lnTo>
                    <a:pt x="0" y="442722"/>
                  </a:lnTo>
                  <a:lnTo>
                    <a:pt x="152069" y="453885"/>
                  </a:lnTo>
                  <a:lnTo>
                    <a:pt x="237985" y="420306"/>
                  </a:lnTo>
                  <a:lnTo>
                    <a:pt x="254812" y="435762"/>
                  </a:lnTo>
                  <a:lnTo>
                    <a:pt x="279552" y="447611"/>
                  </a:lnTo>
                  <a:lnTo>
                    <a:pt x="306870" y="451726"/>
                  </a:lnTo>
                  <a:lnTo>
                    <a:pt x="315125" y="451358"/>
                  </a:lnTo>
                  <a:lnTo>
                    <a:pt x="376542" y="431609"/>
                  </a:lnTo>
                  <a:lnTo>
                    <a:pt x="484568" y="390309"/>
                  </a:lnTo>
                  <a:lnTo>
                    <a:pt x="487210" y="385724"/>
                  </a:lnTo>
                  <a:lnTo>
                    <a:pt x="477570" y="326656"/>
                  </a:lnTo>
                  <a:lnTo>
                    <a:pt x="992505" y="125361"/>
                  </a:lnTo>
                  <a:lnTo>
                    <a:pt x="993152" y="121640"/>
                  </a:lnTo>
                  <a:lnTo>
                    <a:pt x="994727" y="88023"/>
                  </a:lnTo>
                  <a:close/>
                </a:path>
              </a:pathLst>
            </a:custGeom>
            <a:solidFill>
              <a:srgbClr val="000113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29" name="object 29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5511431" y="4276267"/>
              <a:ext cx="64122" cy="137960"/>
            </a:xfrm>
            <a:prstGeom prst="rect">
              <a:avLst/>
            </a:prstGeom>
          </p:spPr>
        </p:pic>
        <p:sp>
          <p:nvSpPr>
            <p:cNvPr id="30" name="object 30"/>
            <p:cNvSpPr/>
            <p:nvPr/>
          </p:nvSpPr>
          <p:spPr>
            <a:xfrm>
              <a:off x="4613833" y="4658944"/>
              <a:ext cx="70485" cy="55244"/>
            </a:xfrm>
            <a:custGeom>
              <a:avLst/>
              <a:gdLst/>
              <a:ahLst/>
              <a:cxnLst/>
              <a:rect l="l" t="t" r="r" b="b"/>
              <a:pathLst>
                <a:path w="70485" h="55245">
                  <a:moveTo>
                    <a:pt x="48895" y="0"/>
                  </a:moveTo>
                  <a:lnTo>
                    <a:pt x="0" y="50076"/>
                  </a:lnTo>
                  <a:lnTo>
                    <a:pt x="69989" y="55219"/>
                  </a:lnTo>
                  <a:lnTo>
                    <a:pt x="48895" y="0"/>
                  </a:lnTo>
                  <a:close/>
                </a:path>
              </a:pathLst>
            </a:custGeom>
            <a:solidFill>
              <a:srgbClr val="000113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1" name="object 31"/>
            <p:cNvSpPr/>
            <p:nvPr/>
          </p:nvSpPr>
          <p:spPr>
            <a:xfrm>
              <a:off x="4911745" y="4477042"/>
              <a:ext cx="340360" cy="250825"/>
            </a:xfrm>
            <a:custGeom>
              <a:avLst/>
              <a:gdLst/>
              <a:ahLst/>
              <a:cxnLst/>
              <a:rect l="l" t="t" r="r" b="b"/>
              <a:pathLst>
                <a:path w="340360" h="250825">
                  <a:moveTo>
                    <a:pt x="8272" y="0"/>
                  </a:moveTo>
                  <a:lnTo>
                    <a:pt x="7637" y="1765"/>
                  </a:lnTo>
                  <a:lnTo>
                    <a:pt x="0" y="44790"/>
                  </a:lnTo>
                  <a:lnTo>
                    <a:pt x="7105" y="86707"/>
                  </a:lnTo>
                  <a:lnTo>
                    <a:pt x="27691" y="123907"/>
                  </a:lnTo>
                  <a:lnTo>
                    <a:pt x="60495" y="152781"/>
                  </a:lnTo>
                  <a:lnTo>
                    <a:pt x="201846" y="250825"/>
                  </a:lnTo>
                  <a:lnTo>
                    <a:pt x="340301" y="148424"/>
                  </a:lnTo>
                  <a:lnTo>
                    <a:pt x="8272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2" name="object 32"/>
            <p:cNvSpPr/>
            <p:nvPr/>
          </p:nvSpPr>
          <p:spPr>
            <a:xfrm>
              <a:off x="4210850" y="3986428"/>
              <a:ext cx="1052830" cy="751840"/>
            </a:xfrm>
            <a:custGeom>
              <a:avLst/>
              <a:gdLst/>
              <a:ahLst/>
              <a:cxnLst/>
              <a:rect l="l" t="t" r="r" b="b"/>
              <a:pathLst>
                <a:path w="1052829" h="751839">
                  <a:moveTo>
                    <a:pt x="742264" y="248208"/>
                  </a:moveTo>
                  <a:lnTo>
                    <a:pt x="739686" y="242404"/>
                  </a:lnTo>
                  <a:lnTo>
                    <a:pt x="734504" y="240411"/>
                  </a:lnTo>
                  <a:lnTo>
                    <a:pt x="693686" y="230378"/>
                  </a:lnTo>
                  <a:lnTo>
                    <a:pt x="653262" y="230517"/>
                  </a:lnTo>
                  <a:lnTo>
                    <a:pt x="610768" y="238074"/>
                  </a:lnTo>
                  <a:lnTo>
                    <a:pt x="563778" y="250291"/>
                  </a:lnTo>
                  <a:lnTo>
                    <a:pt x="540918" y="256451"/>
                  </a:lnTo>
                  <a:lnTo>
                    <a:pt x="516432" y="262775"/>
                  </a:lnTo>
                  <a:lnTo>
                    <a:pt x="475411" y="270357"/>
                  </a:lnTo>
                  <a:lnTo>
                    <a:pt x="425221" y="275564"/>
                  </a:lnTo>
                  <a:lnTo>
                    <a:pt x="370281" y="278041"/>
                  </a:lnTo>
                  <a:lnTo>
                    <a:pt x="315023" y="277495"/>
                  </a:lnTo>
                  <a:lnTo>
                    <a:pt x="290982" y="276161"/>
                  </a:lnTo>
                  <a:lnTo>
                    <a:pt x="269468" y="274243"/>
                  </a:lnTo>
                  <a:lnTo>
                    <a:pt x="250405" y="271818"/>
                  </a:lnTo>
                  <a:lnTo>
                    <a:pt x="233705" y="268973"/>
                  </a:lnTo>
                  <a:lnTo>
                    <a:pt x="241071" y="265506"/>
                  </a:lnTo>
                  <a:lnTo>
                    <a:pt x="246938" y="261759"/>
                  </a:lnTo>
                  <a:lnTo>
                    <a:pt x="248653" y="259918"/>
                  </a:lnTo>
                  <a:lnTo>
                    <a:pt x="250710" y="257708"/>
                  </a:lnTo>
                  <a:lnTo>
                    <a:pt x="255282" y="250888"/>
                  </a:lnTo>
                  <a:lnTo>
                    <a:pt x="256921" y="244005"/>
                  </a:lnTo>
                  <a:lnTo>
                    <a:pt x="256870" y="242404"/>
                  </a:lnTo>
                  <a:lnTo>
                    <a:pt x="255943" y="236042"/>
                  </a:lnTo>
                  <a:lnTo>
                    <a:pt x="252006" y="228803"/>
                  </a:lnTo>
                  <a:lnTo>
                    <a:pt x="248031" y="225729"/>
                  </a:lnTo>
                  <a:lnTo>
                    <a:pt x="236893" y="217106"/>
                  </a:lnTo>
                  <a:lnTo>
                    <a:pt x="236893" y="243090"/>
                  </a:lnTo>
                  <a:lnTo>
                    <a:pt x="236029" y="244005"/>
                  </a:lnTo>
                  <a:lnTo>
                    <a:pt x="230632" y="248221"/>
                  </a:lnTo>
                  <a:lnTo>
                    <a:pt x="222694" y="252272"/>
                  </a:lnTo>
                  <a:lnTo>
                    <a:pt x="212483" y="256171"/>
                  </a:lnTo>
                  <a:lnTo>
                    <a:pt x="200367" y="259918"/>
                  </a:lnTo>
                  <a:lnTo>
                    <a:pt x="190119" y="255409"/>
                  </a:lnTo>
                  <a:lnTo>
                    <a:pt x="182549" y="250799"/>
                  </a:lnTo>
                  <a:lnTo>
                    <a:pt x="177495" y="246189"/>
                  </a:lnTo>
                  <a:lnTo>
                    <a:pt x="174828" y="241693"/>
                  </a:lnTo>
                  <a:lnTo>
                    <a:pt x="172872" y="236080"/>
                  </a:lnTo>
                  <a:lnTo>
                    <a:pt x="172974" y="232168"/>
                  </a:lnTo>
                  <a:lnTo>
                    <a:pt x="210959" y="228295"/>
                  </a:lnTo>
                  <a:lnTo>
                    <a:pt x="236893" y="243090"/>
                  </a:lnTo>
                  <a:lnTo>
                    <a:pt x="236893" y="217106"/>
                  </a:lnTo>
                  <a:lnTo>
                    <a:pt x="236207" y="216573"/>
                  </a:lnTo>
                  <a:lnTo>
                    <a:pt x="213385" y="208267"/>
                  </a:lnTo>
                  <a:lnTo>
                    <a:pt x="188785" y="205727"/>
                  </a:lnTo>
                  <a:lnTo>
                    <a:pt x="167703" y="210820"/>
                  </a:lnTo>
                  <a:lnTo>
                    <a:pt x="162039" y="214807"/>
                  </a:lnTo>
                  <a:lnTo>
                    <a:pt x="156337" y="221996"/>
                  </a:lnTo>
                  <a:lnTo>
                    <a:pt x="153365" y="232968"/>
                  </a:lnTo>
                  <a:lnTo>
                    <a:pt x="155867" y="248297"/>
                  </a:lnTo>
                  <a:lnTo>
                    <a:pt x="158292" y="255257"/>
                  </a:lnTo>
                  <a:lnTo>
                    <a:pt x="163220" y="261493"/>
                  </a:lnTo>
                  <a:lnTo>
                    <a:pt x="170649" y="267030"/>
                  </a:lnTo>
                  <a:lnTo>
                    <a:pt x="142836" y="272211"/>
                  </a:lnTo>
                  <a:lnTo>
                    <a:pt x="114160" y="276631"/>
                  </a:lnTo>
                  <a:lnTo>
                    <a:pt x="86321" y="280174"/>
                  </a:lnTo>
                  <a:lnTo>
                    <a:pt x="61099" y="282765"/>
                  </a:lnTo>
                  <a:lnTo>
                    <a:pt x="55575" y="283260"/>
                  </a:lnTo>
                  <a:lnTo>
                    <a:pt x="51498" y="288124"/>
                  </a:lnTo>
                  <a:lnTo>
                    <a:pt x="52451" y="298881"/>
                  </a:lnTo>
                  <a:lnTo>
                    <a:pt x="56832" y="302806"/>
                  </a:lnTo>
                  <a:lnTo>
                    <a:pt x="62572" y="302793"/>
                  </a:lnTo>
                  <a:lnTo>
                    <a:pt x="81470" y="300901"/>
                  </a:lnTo>
                  <a:lnTo>
                    <a:pt x="115354" y="296735"/>
                  </a:lnTo>
                  <a:lnTo>
                    <a:pt x="157086" y="290118"/>
                  </a:lnTo>
                  <a:lnTo>
                    <a:pt x="198932" y="280949"/>
                  </a:lnTo>
                  <a:lnTo>
                    <a:pt x="221145" y="287058"/>
                  </a:lnTo>
                  <a:lnTo>
                    <a:pt x="247777" y="291884"/>
                  </a:lnTo>
                  <a:lnTo>
                    <a:pt x="278803" y="295376"/>
                  </a:lnTo>
                  <a:lnTo>
                    <a:pt x="314210" y="297561"/>
                  </a:lnTo>
                  <a:lnTo>
                    <a:pt x="370852" y="298107"/>
                  </a:lnTo>
                  <a:lnTo>
                    <a:pt x="427266" y="295503"/>
                  </a:lnTo>
                  <a:lnTo>
                    <a:pt x="478917" y="290118"/>
                  </a:lnTo>
                  <a:lnTo>
                    <a:pt x="521271" y="282257"/>
                  </a:lnTo>
                  <a:lnTo>
                    <a:pt x="614387" y="257835"/>
                  </a:lnTo>
                  <a:lnTo>
                    <a:pt x="654100" y="250583"/>
                  </a:lnTo>
                  <a:lnTo>
                    <a:pt x="691603" y="250444"/>
                  </a:lnTo>
                  <a:lnTo>
                    <a:pt x="727316" y="259168"/>
                  </a:lnTo>
                  <a:lnTo>
                    <a:pt x="732485" y="261137"/>
                  </a:lnTo>
                  <a:lnTo>
                    <a:pt x="738289" y="258572"/>
                  </a:lnTo>
                  <a:lnTo>
                    <a:pt x="741489" y="250253"/>
                  </a:lnTo>
                  <a:lnTo>
                    <a:pt x="742264" y="248208"/>
                  </a:lnTo>
                  <a:close/>
                </a:path>
                <a:path w="1052829" h="751839">
                  <a:moveTo>
                    <a:pt x="783564" y="112915"/>
                  </a:moveTo>
                  <a:lnTo>
                    <a:pt x="780694" y="108165"/>
                  </a:lnTo>
                  <a:lnTo>
                    <a:pt x="777951" y="103619"/>
                  </a:lnTo>
                  <a:lnTo>
                    <a:pt x="771817" y="102108"/>
                  </a:lnTo>
                  <a:lnTo>
                    <a:pt x="767092" y="104787"/>
                  </a:lnTo>
                  <a:lnTo>
                    <a:pt x="763003" y="106286"/>
                  </a:lnTo>
                  <a:lnTo>
                    <a:pt x="750239" y="108165"/>
                  </a:lnTo>
                  <a:lnTo>
                    <a:pt x="727595" y="106832"/>
                  </a:lnTo>
                  <a:lnTo>
                    <a:pt x="724484" y="106070"/>
                  </a:lnTo>
                  <a:lnTo>
                    <a:pt x="693915" y="98640"/>
                  </a:lnTo>
                  <a:lnTo>
                    <a:pt x="688060" y="96735"/>
                  </a:lnTo>
                  <a:lnTo>
                    <a:pt x="682409" y="94526"/>
                  </a:lnTo>
                  <a:lnTo>
                    <a:pt x="676998" y="92075"/>
                  </a:lnTo>
                  <a:lnTo>
                    <a:pt x="684618" y="83794"/>
                  </a:lnTo>
                  <a:lnTo>
                    <a:pt x="685825" y="82156"/>
                  </a:lnTo>
                  <a:lnTo>
                    <a:pt x="690676" y="75577"/>
                  </a:lnTo>
                  <a:lnTo>
                    <a:pt x="695236" y="67576"/>
                  </a:lnTo>
                  <a:lnTo>
                    <a:pt x="698334" y="59905"/>
                  </a:lnTo>
                  <a:lnTo>
                    <a:pt x="700354" y="49771"/>
                  </a:lnTo>
                  <a:lnTo>
                    <a:pt x="700265" y="45212"/>
                  </a:lnTo>
                  <a:lnTo>
                    <a:pt x="681824" y="15379"/>
                  </a:lnTo>
                  <a:lnTo>
                    <a:pt x="681824" y="41148"/>
                  </a:lnTo>
                  <a:lnTo>
                    <a:pt x="680885" y="48539"/>
                  </a:lnTo>
                  <a:lnTo>
                    <a:pt x="658380" y="82156"/>
                  </a:lnTo>
                  <a:lnTo>
                    <a:pt x="641718" y="70358"/>
                  </a:lnTo>
                  <a:lnTo>
                    <a:pt x="629018" y="58407"/>
                  </a:lnTo>
                  <a:lnTo>
                    <a:pt x="620966" y="47485"/>
                  </a:lnTo>
                  <a:lnTo>
                    <a:pt x="618375" y="39090"/>
                  </a:lnTo>
                  <a:lnTo>
                    <a:pt x="618375" y="34772"/>
                  </a:lnTo>
                  <a:lnTo>
                    <a:pt x="653478" y="28702"/>
                  </a:lnTo>
                  <a:lnTo>
                    <a:pt x="664108" y="28702"/>
                  </a:lnTo>
                  <a:lnTo>
                    <a:pt x="672261" y="31102"/>
                  </a:lnTo>
                  <a:lnTo>
                    <a:pt x="681824" y="41148"/>
                  </a:lnTo>
                  <a:lnTo>
                    <a:pt x="681824" y="15379"/>
                  </a:lnTo>
                  <a:lnTo>
                    <a:pt x="679183" y="13538"/>
                  </a:lnTo>
                  <a:lnTo>
                    <a:pt x="663143" y="9220"/>
                  </a:lnTo>
                  <a:lnTo>
                    <a:pt x="643597" y="9118"/>
                  </a:lnTo>
                  <a:lnTo>
                    <a:pt x="621004" y="13309"/>
                  </a:lnTo>
                  <a:lnTo>
                    <a:pt x="608965" y="18643"/>
                  </a:lnTo>
                  <a:lnTo>
                    <a:pt x="602119" y="25615"/>
                  </a:lnTo>
                  <a:lnTo>
                    <a:pt x="598995" y="32651"/>
                  </a:lnTo>
                  <a:lnTo>
                    <a:pt x="598233" y="37960"/>
                  </a:lnTo>
                  <a:lnTo>
                    <a:pt x="598322" y="38735"/>
                  </a:lnTo>
                  <a:lnTo>
                    <a:pt x="601218" y="52552"/>
                  </a:lnTo>
                  <a:lnTo>
                    <a:pt x="610158" y="67195"/>
                  </a:lnTo>
                  <a:lnTo>
                    <a:pt x="623836" y="81470"/>
                  </a:lnTo>
                  <a:lnTo>
                    <a:pt x="640981" y="94703"/>
                  </a:lnTo>
                  <a:lnTo>
                    <a:pt x="626224" y="102679"/>
                  </a:lnTo>
                  <a:lnTo>
                    <a:pt x="609168" y="109905"/>
                  </a:lnTo>
                  <a:lnTo>
                    <a:pt x="589838" y="116179"/>
                  </a:lnTo>
                  <a:lnTo>
                    <a:pt x="568223" y="121272"/>
                  </a:lnTo>
                  <a:lnTo>
                    <a:pt x="523875" y="126453"/>
                  </a:lnTo>
                  <a:lnTo>
                    <a:pt x="481888" y="125145"/>
                  </a:lnTo>
                  <a:lnTo>
                    <a:pt x="461581" y="121742"/>
                  </a:lnTo>
                  <a:lnTo>
                    <a:pt x="443064" y="118656"/>
                  </a:lnTo>
                  <a:lnTo>
                    <a:pt x="408216" y="108254"/>
                  </a:lnTo>
                  <a:lnTo>
                    <a:pt x="419442" y="99275"/>
                  </a:lnTo>
                  <a:lnTo>
                    <a:pt x="422402" y="96913"/>
                  </a:lnTo>
                  <a:lnTo>
                    <a:pt x="434301" y="85305"/>
                  </a:lnTo>
                  <a:lnTo>
                    <a:pt x="443572" y="73609"/>
                  </a:lnTo>
                  <a:lnTo>
                    <a:pt x="449910" y="62039"/>
                  </a:lnTo>
                  <a:lnTo>
                    <a:pt x="453212" y="49847"/>
                  </a:lnTo>
                  <a:lnTo>
                    <a:pt x="452767" y="38455"/>
                  </a:lnTo>
                  <a:lnTo>
                    <a:pt x="448602" y="28155"/>
                  </a:lnTo>
                  <a:lnTo>
                    <a:pt x="441032" y="19469"/>
                  </a:lnTo>
                  <a:lnTo>
                    <a:pt x="440791" y="19189"/>
                  </a:lnTo>
                  <a:lnTo>
                    <a:pt x="435952" y="16294"/>
                  </a:lnTo>
                  <a:lnTo>
                    <a:pt x="435952" y="43345"/>
                  </a:lnTo>
                  <a:lnTo>
                    <a:pt x="431380" y="54317"/>
                  </a:lnTo>
                  <a:lnTo>
                    <a:pt x="425107" y="65087"/>
                  </a:lnTo>
                  <a:lnTo>
                    <a:pt x="415226" y="76403"/>
                  </a:lnTo>
                  <a:lnTo>
                    <a:pt x="402170" y="87922"/>
                  </a:lnTo>
                  <a:lnTo>
                    <a:pt x="386372" y="99275"/>
                  </a:lnTo>
                  <a:lnTo>
                    <a:pt x="371678" y="91935"/>
                  </a:lnTo>
                  <a:lnTo>
                    <a:pt x="337947" y="68986"/>
                  </a:lnTo>
                  <a:lnTo>
                    <a:pt x="323164" y="51193"/>
                  </a:lnTo>
                  <a:lnTo>
                    <a:pt x="323253" y="49771"/>
                  </a:lnTo>
                  <a:lnTo>
                    <a:pt x="355561" y="23990"/>
                  </a:lnTo>
                  <a:lnTo>
                    <a:pt x="383730" y="19469"/>
                  </a:lnTo>
                  <a:lnTo>
                    <a:pt x="395211" y="20281"/>
                  </a:lnTo>
                  <a:lnTo>
                    <a:pt x="431850" y="37960"/>
                  </a:lnTo>
                  <a:lnTo>
                    <a:pt x="435952" y="43345"/>
                  </a:lnTo>
                  <a:lnTo>
                    <a:pt x="435952" y="16294"/>
                  </a:lnTo>
                  <a:lnTo>
                    <a:pt x="418439" y="5803"/>
                  </a:lnTo>
                  <a:lnTo>
                    <a:pt x="394385" y="0"/>
                  </a:lnTo>
                  <a:lnTo>
                    <a:pt x="370649" y="215"/>
                  </a:lnTo>
                  <a:lnTo>
                    <a:pt x="332371" y="12217"/>
                  </a:lnTo>
                  <a:lnTo>
                    <a:pt x="303707" y="45212"/>
                  </a:lnTo>
                  <a:lnTo>
                    <a:pt x="303364" y="52552"/>
                  </a:lnTo>
                  <a:lnTo>
                    <a:pt x="305638" y="60363"/>
                  </a:lnTo>
                  <a:lnTo>
                    <a:pt x="338315" y="94869"/>
                  </a:lnTo>
                  <a:lnTo>
                    <a:pt x="365709" y="111480"/>
                  </a:lnTo>
                  <a:lnTo>
                    <a:pt x="334213" y="125984"/>
                  </a:lnTo>
                  <a:lnTo>
                    <a:pt x="299961" y="137058"/>
                  </a:lnTo>
                  <a:lnTo>
                    <a:pt x="264464" y="143471"/>
                  </a:lnTo>
                  <a:lnTo>
                    <a:pt x="229235" y="143967"/>
                  </a:lnTo>
                  <a:lnTo>
                    <a:pt x="194170" y="139357"/>
                  </a:lnTo>
                  <a:lnTo>
                    <a:pt x="168617" y="132867"/>
                  </a:lnTo>
                  <a:lnTo>
                    <a:pt x="151066" y="125272"/>
                  </a:lnTo>
                  <a:lnTo>
                    <a:pt x="145465" y="121246"/>
                  </a:lnTo>
                  <a:lnTo>
                    <a:pt x="140042" y="117348"/>
                  </a:lnTo>
                  <a:lnTo>
                    <a:pt x="169735" y="109842"/>
                  </a:lnTo>
                  <a:lnTo>
                    <a:pt x="193230" y="100037"/>
                  </a:lnTo>
                  <a:lnTo>
                    <a:pt x="194945" y="98653"/>
                  </a:lnTo>
                  <a:lnTo>
                    <a:pt x="208749" y="87630"/>
                  </a:lnTo>
                  <a:lnTo>
                    <a:pt x="214553" y="72326"/>
                  </a:lnTo>
                  <a:lnTo>
                    <a:pt x="211391" y="60553"/>
                  </a:lnTo>
                  <a:lnTo>
                    <a:pt x="211226" y="60363"/>
                  </a:lnTo>
                  <a:lnTo>
                    <a:pt x="202171" y="50774"/>
                  </a:lnTo>
                  <a:lnTo>
                    <a:pt x="194475" y="46990"/>
                  </a:lnTo>
                  <a:lnTo>
                    <a:pt x="194475" y="71945"/>
                  </a:lnTo>
                  <a:lnTo>
                    <a:pt x="192900" y="74637"/>
                  </a:lnTo>
                  <a:lnTo>
                    <a:pt x="184975" y="81178"/>
                  </a:lnTo>
                  <a:lnTo>
                    <a:pt x="165823" y="89789"/>
                  </a:lnTo>
                  <a:lnTo>
                    <a:pt x="130606" y="98653"/>
                  </a:lnTo>
                  <a:lnTo>
                    <a:pt x="130479" y="96735"/>
                  </a:lnTo>
                  <a:lnTo>
                    <a:pt x="155232" y="63093"/>
                  </a:lnTo>
                  <a:lnTo>
                    <a:pt x="167043" y="60363"/>
                  </a:lnTo>
                  <a:lnTo>
                    <a:pt x="167551" y="60363"/>
                  </a:lnTo>
                  <a:lnTo>
                    <a:pt x="194475" y="71945"/>
                  </a:lnTo>
                  <a:lnTo>
                    <a:pt x="194475" y="46990"/>
                  </a:lnTo>
                  <a:lnTo>
                    <a:pt x="187985" y="43789"/>
                  </a:lnTo>
                  <a:lnTo>
                    <a:pt x="169938" y="40386"/>
                  </a:lnTo>
                  <a:lnTo>
                    <a:pt x="149910" y="43561"/>
                  </a:lnTo>
                  <a:lnTo>
                    <a:pt x="118745" y="68986"/>
                  </a:lnTo>
                  <a:lnTo>
                    <a:pt x="110210" y="96913"/>
                  </a:lnTo>
                  <a:lnTo>
                    <a:pt x="110744" y="101904"/>
                  </a:lnTo>
                  <a:lnTo>
                    <a:pt x="90335" y="104457"/>
                  </a:lnTo>
                  <a:lnTo>
                    <a:pt x="66865" y="106641"/>
                  </a:lnTo>
                  <a:lnTo>
                    <a:pt x="40119" y="108407"/>
                  </a:lnTo>
                  <a:lnTo>
                    <a:pt x="4356" y="109804"/>
                  </a:lnTo>
                  <a:lnTo>
                    <a:pt x="0" y="114427"/>
                  </a:lnTo>
                  <a:lnTo>
                    <a:pt x="317" y="125399"/>
                  </a:lnTo>
                  <a:lnTo>
                    <a:pt x="4787" y="129705"/>
                  </a:lnTo>
                  <a:lnTo>
                    <a:pt x="10490" y="129705"/>
                  </a:lnTo>
                  <a:lnTo>
                    <a:pt x="37414" y="128638"/>
                  </a:lnTo>
                  <a:lnTo>
                    <a:pt x="64655" y="126949"/>
                  </a:lnTo>
                  <a:lnTo>
                    <a:pt x="91554" y="124523"/>
                  </a:lnTo>
                  <a:lnTo>
                    <a:pt x="117424" y="121246"/>
                  </a:lnTo>
                  <a:lnTo>
                    <a:pt x="118198" y="122504"/>
                  </a:lnTo>
                  <a:lnTo>
                    <a:pt x="158750" y="150749"/>
                  </a:lnTo>
                  <a:lnTo>
                    <a:pt x="227545" y="163969"/>
                  </a:lnTo>
                  <a:lnTo>
                    <a:pt x="237718" y="164604"/>
                  </a:lnTo>
                  <a:lnTo>
                    <a:pt x="242900" y="164604"/>
                  </a:lnTo>
                  <a:lnTo>
                    <a:pt x="280377" y="161366"/>
                  </a:lnTo>
                  <a:lnTo>
                    <a:pt x="318198" y="152374"/>
                  </a:lnTo>
                  <a:lnTo>
                    <a:pt x="340677" y="143967"/>
                  </a:lnTo>
                  <a:lnTo>
                    <a:pt x="354558" y="138785"/>
                  </a:lnTo>
                  <a:lnTo>
                    <a:pt x="387718" y="121742"/>
                  </a:lnTo>
                  <a:lnTo>
                    <a:pt x="427647" y="135318"/>
                  </a:lnTo>
                  <a:lnTo>
                    <a:pt x="472528" y="144132"/>
                  </a:lnTo>
                  <a:lnTo>
                    <a:pt x="521093" y="146558"/>
                  </a:lnTo>
                  <a:lnTo>
                    <a:pt x="572058" y="140982"/>
                  </a:lnTo>
                  <a:lnTo>
                    <a:pt x="621944" y="126453"/>
                  </a:lnTo>
                  <a:lnTo>
                    <a:pt x="660107" y="106070"/>
                  </a:lnTo>
                  <a:lnTo>
                    <a:pt x="666953" y="109474"/>
                  </a:lnTo>
                  <a:lnTo>
                    <a:pt x="727710" y="127127"/>
                  </a:lnTo>
                  <a:lnTo>
                    <a:pt x="755103" y="127990"/>
                  </a:lnTo>
                  <a:lnTo>
                    <a:pt x="771309" y="124739"/>
                  </a:lnTo>
                  <a:lnTo>
                    <a:pt x="777735" y="121818"/>
                  </a:lnTo>
                  <a:lnTo>
                    <a:pt x="782294" y="118872"/>
                  </a:lnTo>
                  <a:lnTo>
                    <a:pt x="783564" y="112915"/>
                  </a:lnTo>
                  <a:close/>
                </a:path>
                <a:path w="1052829" h="751839">
                  <a:moveTo>
                    <a:pt x="1052639" y="638073"/>
                  </a:moveTo>
                  <a:lnTo>
                    <a:pt x="1050353" y="632129"/>
                  </a:lnTo>
                  <a:lnTo>
                    <a:pt x="710742" y="480314"/>
                  </a:lnTo>
                  <a:lnTo>
                    <a:pt x="707847" y="480275"/>
                  </a:lnTo>
                  <a:lnTo>
                    <a:pt x="702703" y="482434"/>
                  </a:lnTo>
                  <a:lnTo>
                    <a:pt x="700709" y="484530"/>
                  </a:lnTo>
                  <a:lnTo>
                    <a:pt x="699096" y="488937"/>
                  </a:lnTo>
                  <a:lnTo>
                    <a:pt x="690905" y="535305"/>
                  </a:lnTo>
                  <a:lnTo>
                    <a:pt x="698576" y="580555"/>
                  </a:lnTo>
                  <a:lnTo>
                    <a:pt x="720648" y="620674"/>
                  </a:lnTo>
                  <a:lnTo>
                    <a:pt x="755675" y="651637"/>
                  </a:lnTo>
                  <a:lnTo>
                    <a:pt x="898766" y="750887"/>
                  </a:lnTo>
                  <a:lnTo>
                    <a:pt x="900772" y="751471"/>
                  </a:lnTo>
                  <a:lnTo>
                    <a:pt x="902741" y="751471"/>
                  </a:lnTo>
                  <a:lnTo>
                    <a:pt x="905916" y="751471"/>
                  </a:lnTo>
                  <a:lnTo>
                    <a:pt x="909053" y="749960"/>
                  </a:lnTo>
                  <a:lnTo>
                    <a:pt x="914158" y="742594"/>
                  </a:lnTo>
                  <a:lnTo>
                    <a:pt x="913028" y="736346"/>
                  </a:lnTo>
                  <a:lnTo>
                    <a:pt x="766635" y="634822"/>
                  </a:lnTo>
                  <a:lnTo>
                    <a:pt x="737870" y="609942"/>
                  </a:lnTo>
                  <a:lnTo>
                    <a:pt x="719048" y="577964"/>
                  </a:lnTo>
                  <a:lnTo>
                    <a:pt x="711174" y="541794"/>
                  </a:lnTo>
                  <a:lnTo>
                    <a:pt x="715238" y="504304"/>
                  </a:lnTo>
                  <a:lnTo>
                    <a:pt x="1042200" y="650494"/>
                  </a:lnTo>
                  <a:lnTo>
                    <a:pt x="1048118" y="648182"/>
                  </a:lnTo>
                  <a:lnTo>
                    <a:pt x="1052639" y="638073"/>
                  </a:lnTo>
                  <a:close/>
                </a:path>
              </a:pathLst>
            </a:custGeom>
            <a:solidFill>
              <a:srgbClr val="000113"/>
            </a:solidFill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33" name="object 33"/>
          <p:cNvGrpSpPr/>
          <p:nvPr/>
        </p:nvGrpSpPr>
        <p:grpSpPr>
          <a:xfrm>
            <a:off x="0" y="6615010"/>
            <a:ext cx="10692130" cy="588645"/>
            <a:chOff x="0" y="6615010"/>
            <a:chExt cx="10692130" cy="588645"/>
          </a:xfrm>
        </p:grpSpPr>
        <p:sp>
          <p:nvSpPr>
            <p:cNvPr id="34" name="object 34"/>
            <p:cNvSpPr/>
            <p:nvPr/>
          </p:nvSpPr>
          <p:spPr>
            <a:xfrm>
              <a:off x="0" y="6615010"/>
              <a:ext cx="1058545" cy="588645"/>
            </a:xfrm>
            <a:custGeom>
              <a:avLst/>
              <a:gdLst/>
              <a:ahLst/>
              <a:cxnLst/>
              <a:rect l="l" t="t" r="r" b="b"/>
              <a:pathLst>
                <a:path w="1058545" h="588645">
                  <a:moveTo>
                    <a:pt x="1058392" y="0"/>
                  </a:moveTo>
                  <a:lnTo>
                    <a:pt x="0" y="0"/>
                  </a:lnTo>
                  <a:lnTo>
                    <a:pt x="0" y="588048"/>
                  </a:lnTo>
                  <a:lnTo>
                    <a:pt x="1058392" y="588048"/>
                  </a:lnTo>
                  <a:lnTo>
                    <a:pt x="1058392" y="0"/>
                  </a:lnTo>
                  <a:close/>
                </a:path>
              </a:pathLst>
            </a:custGeom>
            <a:solidFill>
              <a:srgbClr val="61578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5" name="object 35"/>
            <p:cNvSpPr/>
            <p:nvPr/>
          </p:nvSpPr>
          <p:spPr>
            <a:xfrm>
              <a:off x="1058405" y="6615010"/>
              <a:ext cx="9634220" cy="588645"/>
            </a:xfrm>
            <a:custGeom>
              <a:avLst/>
              <a:gdLst/>
              <a:ahLst/>
              <a:cxnLst/>
              <a:rect l="l" t="t" r="r" b="b"/>
              <a:pathLst>
                <a:path w="9634220" h="588645">
                  <a:moveTo>
                    <a:pt x="9633598" y="543052"/>
                  </a:moveTo>
                  <a:lnTo>
                    <a:pt x="0" y="543052"/>
                  </a:lnTo>
                  <a:lnTo>
                    <a:pt x="0" y="588048"/>
                  </a:lnTo>
                  <a:lnTo>
                    <a:pt x="9633598" y="588048"/>
                  </a:lnTo>
                  <a:lnTo>
                    <a:pt x="9633598" y="543052"/>
                  </a:lnTo>
                  <a:close/>
                </a:path>
                <a:path w="9634220" h="588645">
                  <a:moveTo>
                    <a:pt x="9633598" y="0"/>
                  </a:moveTo>
                  <a:lnTo>
                    <a:pt x="0" y="0"/>
                  </a:lnTo>
                  <a:lnTo>
                    <a:pt x="0" y="44996"/>
                  </a:lnTo>
                  <a:lnTo>
                    <a:pt x="9633598" y="44996"/>
                  </a:lnTo>
                  <a:lnTo>
                    <a:pt x="9633598" y="0"/>
                  </a:lnTo>
                  <a:close/>
                </a:path>
              </a:pathLst>
            </a:custGeom>
            <a:solidFill>
              <a:srgbClr val="42BB93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36" name="object 36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8745143" y="6722391"/>
              <a:ext cx="758761" cy="317573"/>
            </a:xfrm>
            <a:prstGeom prst="rect">
              <a:avLst/>
            </a:prstGeom>
          </p:spPr>
        </p:pic>
        <p:pic>
          <p:nvPicPr>
            <p:cNvPr id="37" name="object 37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7775447" y="6725246"/>
              <a:ext cx="732920" cy="384340"/>
            </a:xfrm>
            <a:prstGeom prst="rect">
              <a:avLst/>
            </a:prstGeom>
          </p:spPr>
        </p:pic>
        <p:pic>
          <p:nvPicPr>
            <p:cNvPr id="38" name="object 38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9597593" y="6674802"/>
              <a:ext cx="575487" cy="505028"/>
            </a:xfrm>
            <a:prstGeom prst="rect">
              <a:avLst/>
            </a:prstGeom>
          </p:spPr>
        </p:pic>
      </p:grpSp>
      <p:sp>
        <p:nvSpPr>
          <p:cNvPr id="39" name="object 39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4445" rIns="0" bIns="0" rtlCol="0" vert="horz">
            <a:spAutoFit/>
          </a:bodyPr>
          <a:lstStyle/>
          <a:p>
            <a:pPr marL="50165">
              <a:lnSpc>
                <a:spcPct val="100000"/>
              </a:lnSpc>
              <a:spcBef>
                <a:spcPts val="35"/>
              </a:spcBef>
            </a:pPr>
            <a:fld id="{81D60167-4931-47E6-BA6A-407CBD079E47}" type="slidenum">
              <a:rPr dirty="0" spc="-80"/>
              <a:t>32</a:t>
            </a:fld>
          </a:p>
        </p:txBody>
      </p:sp>
      <p:sp>
        <p:nvSpPr>
          <p:cNvPr id="40" name="object 40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2349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85"/>
              </a:spcBef>
            </a:pPr>
            <a:r>
              <a:rPr dirty="0" spc="140"/>
              <a:t>М</a:t>
            </a:r>
            <a:r>
              <a:rPr dirty="0" spc="90"/>
              <a:t>о</a:t>
            </a:r>
            <a:r>
              <a:rPr dirty="0" spc="15"/>
              <a:t>д</a:t>
            </a:r>
            <a:r>
              <a:rPr dirty="0" spc="-30"/>
              <a:t>у</a:t>
            </a:r>
            <a:r>
              <a:rPr dirty="0" spc="15"/>
              <a:t>ль</a:t>
            </a:r>
            <a:r>
              <a:rPr dirty="0" spc="-135"/>
              <a:t> </a:t>
            </a:r>
            <a:r>
              <a:rPr dirty="0" spc="-100"/>
              <a:t>5</a:t>
            </a:r>
          </a:p>
        </p:txBody>
      </p:sp>
      <p:sp>
        <p:nvSpPr>
          <p:cNvPr id="41" name="object 41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571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45"/>
              </a:spcBef>
            </a:pPr>
            <a:r>
              <a:rPr dirty="0" spc="40"/>
              <a:t>Національний</a:t>
            </a:r>
            <a:r>
              <a:rPr dirty="0" spc="-45"/>
              <a:t> </a:t>
            </a:r>
            <a:r>
              <a:rPr dirty="0" spc="10"/>
              <a:t>проєкт:</a:t>
            </a:r>
            <a:r>
              <a:rPr dirty="0" spc="-45"/>
              <a:t> </a:t>
            </a:r>
            <a:r>
              <a:rPr dirty="0" spc="60"/>
              <a:t>пишемо</a:t>
            </a:r>
            <a:r>
              <a:rPr dirty="0" spc="-40"/>
              <a:t> </a:t>
            </a:r>
            <a:r>
              <a:rPr dirty="0" spc="65"/>
              <a:t>есе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2024-05-17T11:31:45Z</dcterms:created>
  <dcterms:modified xsi:type="dcterms:W3CDTF">2024-05-17T11:31:45Z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2024-02-28T00:00:00Z</vt:filetime>
  </property>
  <property fmtid="{D5CDD505-2E9C-101B-9397-08002B2CF9AE}" pid="3" name="Creator">
    <vt:lpwstr>Adobe InDesign 18.5 (Windows)</vt:lpwstr>
  </property>
  <property fmtid="{D5CDD505-2E9C-101B-9397-08002B2CF9AE}" pid="4" name="LastSaved">
    <vt:filetime>2024-05-17T00:00:00Z</vt:filetime>
  </property>
</Properties>
</file>