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0542" y="2291010"/>
            <a:ext cx="8512314" cy="138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58595B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9099" y="4162628"/>
            <a:ext cx="5866130" cy="252729"/>
          </a:xfrm>
          <a:custGeom>
            <a:avLst/>
            <a:gdLst/>
            <a:ahLst/>
            <a:cxnLst/>
            <a:rect l="l" t="t" r="r" b="b"/>
            <a:pathLst>
              <a:path w="5866130" h="252729">
                <a:moveTo>
                  <a:pt x="5865787" y="0"/>
                </a:moveTo>
                <a:lnTo>
                  <a:pt x="0" y="0"/>
                </a:lnTo>
                <a:lnTo>
                  <a:pt x="0" y="252145"/>
                </a:lnTo>
                <a:lnTo>
                  <a:pt x="5865787" y="252145"/>
                </a:lnTo>
                <a:lnTo>
                  <a:pt x="5865787" y="0"/>
                </a:lnTo>
                <a:close/>
              </a:path>
            </a:pathLst>
          </a:custGeom>
          <a:solidFill>
            <a:srgbClr val="61578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999" y="12"/>
            <a:ext cx="5466003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316" y="647705"/>
            <a:ext cx="9604766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9025" y="1773905"/>
            <a:ext cx="9155348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509233" y="6757185"/>
            <a:ext cx="1033779" cy="29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409299" y="6774457"/>
            <a:ext cx="3834129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26637" y="6746391"/>
            <a:ext cx="405130" cy="33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image" Target="../media/image6.jpg"/><Relationship Id="rId6" Type="http://schemas.openxmlformats.org/officeDocument/2006/relationships/image" Target="../media/image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7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Relationship Id="rId4" Type="http://schemas.openxmlformats.org/officeDocument/2006/relationships/image" Target="../media/image29.jpg"/><Relationship Id="rId5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6.jpg"/><Relationship Id="rId8" Type="http://schemas.openxmlformats.org/officeDocument/2006/relationships/image" Target="../media/image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6.jpg"/><Relationship Id="rId6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6.jpg"/><Relationship Id="rId1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6.jpg"/><Relationship Id="rId6" Type="http://schemas.openxmlformats.org/officeDocument/2006/relationships/image" Target="../media/image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Relationship Id="rId4" Type="http://schemas.openxmlformats.org/officeDocument/2006/relationships/image" Target="../media/image6.jpg"/><Relationship Id="rId5" Type="http://schemas.openxmlformats.org/officeDocument/2006/relationships/image" Target="../media/image4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405" y="3671774"/>
            <a:ext cx="183642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155">
                <a:solidFill>
                  <a:srgbClr val="615780"/>
                </a:solidFill>
                <a:latin typeface="Microsoft Sans Serif"/>
                <a:cs typeface="Microsoft Sans Serif"/>
              </a:rPr>
              <a:t>МОДУЛЬ</a:t>
            </a:r>
            <a:r>
              <a:rPr dirty="0" sz="2500" spc="-65">
                <a:solidFill>
                  <a:srgbClr val="615780"/>
                </a:solidFill>
                <a:latin typeface="Microsoft Sans Serif"/>
                <a:cs typeface="Microsoft Sans Serif"/>
              </a:rPr>
              <a:t> </a:t>
            </a:r>
            <a:r>
              <a:rPr dirty="0" sz="2500" spc="280">
                <a:solidFill>
                  <a:srgbClr val="615780"/>
                </a:solidFill>
                <a:latin typeface="Microsoft Sans Serif"/>
                <a:cs typeface="Microsoft Sans Serif"/>
              </a:rPr>
              <a:t>4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404" y="4722879"/>
            <a:ext cx="4108450" cy="1371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400"/>
              </a:spcBef>
            </a:pPr>
            <a:r>
              <a:rPr dirty="0" sz="4500" spc="375">
                <a:solidFill>
                  <a:srgbClr val="231F20"/>
                </a:solidFill>
                <a:latin typeface="Microsoft Sans Serif"/>
                <a:cs typeface="Microsoft Sans Serif"/>
              </a:rPr>
              <a:t>Поєднуємо </a:t>
            </a:r>
            <a:r>
              <a:rPr dirty="0" sz="4500" spc="3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34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45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60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45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4500" spc="204">
                <a:solidFill>
                  <a:srgbClr val="231F20"/>
                </a:solidFill>
                <a:latin typeface="Microsoft Sans Serif"/>
                <a:cs typeface="Microsoft Sans Serif"/>
              </a:rPr>
              <a:t>тезу</a:t>
            </a:r>
            <a:endParaRPr sz="4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004" y="0"/>
            <a:ext cx="9690698" cy="5680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43351"/>
            <a:ext cx="461010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У</a:t>
            </a:r>
            <a:r>
              <a:rPr dirty="0" spc="-10"/>
              <a:t> </a:t>
            </a:r>
            <a:r>
              <a:rPr dirty="0" spc="250"/>
              <a:t>твоєму</a:t>
            </a:r>
            <a:r>
              <a:rPr dirty="0" spc="-10"/>
              <a:t> </a:t>
            </a:r>
            <a:r>
              <a:rPr dirty="0" spc="265"/>
              <a:t>нотатнику</a:t>
            </a:r>
          </a:p>
        </p:txBody>
      </p:sp>
      <p:sp>
        <p:nvSpPr>
          <p:cNvPr id="3" name="object 3"/>
          <p:cNvSpPr/>
          <p:nvPr/>
        </p:nvSpPr>
        <p:spPr>
          <a:xfrm>
            <a:off x="1672295" y="436423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2295" y="482783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72295" y="564703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19300" y="1854551"/>
            <a:ext cx="6480810" cy="4431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992755">
              <a:lnSpc>
                <a:spcPct val="100000"/>
              </a:lnSpc>
              <a:spcBef>
                <a:spcPts val="100"/>
              </a:spcBef>
            </a:pP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Письмо</a:t>
            </a:r>
            <a:r>
              <a:rPr dirty="0" sz="24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400" spc="-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швидкість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algn="ctr" marR="3001645">
              <a:lnSpc>
                <a:spcPct val="100000"/>
              </a:lnSpc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8</a:t>
            </a:r>
            <a:r>
              <a:rPr dirty="0" sz="20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хвилин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Microsoft Sans Serif"/>
              <a:cs typeface="Microsoft Sans Serif"/>
            </a:endParaRPr>
          </a:p>
          <a:p>
            <a:pPr marL="18415">
              <a:lnSpc>
                <a:spcPct val="100000"/>
              </a:lnSpc>
            </a:pPr>
            <a:r>
              <a:rPr dirty="0" sz="2800" spc="250" b="1">
                <a:solidFill>
                  <a:srgbClr val="231F20"/>
                </a:solidFill>
                <a:latin typeface="Arial"/>
                <a:cs typeface="Arial"/>
              </a:rPr>
              <a:t>Що</a:t>
            </a:r>
            <a:r>
              <a:rPr dirty="0" sz="28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85" b="1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dirty="0" sz="2800" spc="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85" b="1">
                <a:solidFill>
                  <a:srgbClr val="231F20"/>
                </a:solidFill>
                <a:latin typeface="Arial"/>
                <a:cs typeface="Arial"/>
              </a:rPr>
              <a:t>думаєш</a:t>
            </a:r>
            <a:r>
              <a:rPr dirty="0" sz="28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185" b="1">
                <a:solidFill>
                  <a:srgbClr val="231F20"/>
                </a:solidFill>
                <a:latin typeface="Arial"/>
                <a:cs typeface="Arial"/>
              </a:rPr>
              <a:t>тепер?</a:t>
            </a:r>
            <a:endParaRPr sz="2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2510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стосується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інших?</a:t>
            </a:r>
            <a:endParaRPr sz="2000">
              <a:latin typeface="Microsoft Sans Serif"/>
              <a:cs typeface="Microsoft Sans Serif"/>
            </a:endParaRPr>
          </a:p>
          <a:p>
            <a:pPr marL="378460" marR="1293495" indent="-635">
              <a:lnSpc>
                <a:spcPct val="116700"/>
              </a:lnSpc>
              <a:spcBef>
                <a:spcPts val="850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Назви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45">
                <a:solidFill>
                  <a:srgbClr val="231F20"/>
                </a:solidFill>
                <a:latin typeface="Microsoft Sans Serif"/>
                <a:cs typeface="Microsoft Sans Serif"/>
              </a:rPr>
              <a:t>причини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наслідки,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якими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ці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люди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стикнутися.</a:t>
            </a:r>
            <a:endParaRPr sz="2000">
              <a:latin typeface="Microsoft Sans Serif"/>
              <a:cs typeface="Microsoft Sans Serif"/>
            </a:endParaRPr>
          </a:p>
          <a:p>
            <a:pPr marL="378460" marR="258445" indent="-635">
              <a:lnSpc>
                <a:spcPct val="116700"/>
              </a:lnSpc>
              <a:spcBef>
                <a:spcPts val="850"/>
              </a:spcBef>
            </a:pP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Додай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двох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більше</a:t>
            </a:r>
            <a:r>
              <a:rPr dirty="0" sz="2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текстів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підкріплення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своєї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думки.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1994" y="2583248"/>
            <a:ext cx="710565" cy="705485"/>
            <a:chOff x="1631994" y="2583248"/>
            <a:chExt cx="710565" cy="705485"/>
          </a:xfrm>
        </p:grpSpPr>
        <p:sp>
          <p:nvSpPr>
            <p:cNvPr id="8" name="object 8"/>
            <p:cNvSpPr/>
            <p:nvPr/>
          </p:nvSpPr>
          <p:spPr>
            <a:xfrm>
              <a:off x="1631994" y="2593926"/>
              <a:ext cx="694055" cy="694690"/>
            </a:xfrm>
            <a:custGeom>
              <a:avLst/>
              <a:gdLst/>
              <a:ahLst/>
              <a:cxnLst/>
              <a:rect l="l" t="t" r="r" b="b"/>
              <a:pathLst>
                <a:path w="694055" h="694689">
                  <a:moveTo>
                    <a:pt x="346748" y="0"/>
                  </a:moveTo>
                  <a:lnTo>
                    <a:pt x="299696" y="3169"/>
                  </a:lnTo>
                  <a:lnTo>
                    <a:pt x="254568" y="12401"/>
                  </a:lnTo>
                  <a:lnTo>
                    <a:pt x="211778" y="27282"/>
                  </a:lnTo>
                  <a:lnTo>
                    <a:pt x="171737" y="47399"/>
                  </a:lnTo>
                  <a:lnTo>
                    <a:pt x="134860" y="72337"/>
                  </a:lnTo>
                  <a:lnTo>
                    <a:pt x="101560" y="101684"/>
                  </a:lnTo>
                  <a:lnTo>
                    <a:pt x="72249" y="135025"/>
                  </a:lnTo>
                  <a:lnTo>
                    <a:pt x="47341" y="171946"/>
                  </a:lnTo>
                  <a:lnTo>
                    <a:pt x="27249" y="212035"/>
                  </a:lnTo>
                  <a:lnTo>
                    <a:pt x="12386" y="254877"/>
                  </a:lnTo>
                  <a:lnTo>
                    <a:pt x="3165" y="300059"/>
                  </a:lnTo>
                  <a:lnTo>
                    <a:pt x="0" y="347167"/>
                  </a:lnTo>
                  <a:lnTo>
                    <a:pt x="3165" y="394274"/>
                  </a:lnTo>
                  <a:lnTo>
                    <a:pt x="12386" y="439455"/>
                  </a:lnTo>
                  <a:lnTo>
                    <a:pt x="27249" y="482296"/>
                  </a:lnTo>
                  <a:lnTo>
                    <a:pt x="47341" y="522384"/>
                  </a:lnTo>
                  <a:lnTo>
                    <a:pt x="72249" y="559304"/>
                  </a:lnTo>
                  <a:lnTo>
                    <a:pt x="101560" y="592643"/>
                  </a:lnTo>
                  <a:lnTo>
                    <a:pt x="134860" y="621988"/>
                  </a:lnTo>
                  <a:lnTo>
                    <a:pt x="171737" y="646925"/>
                  </a:lnTo>
                  <a:lnTo>
                    <a:pt x="211778" y="667041"/>
                  </a:lnTo>
                  <a:lnTo>
                    <a:pt x="254568" y="681921"/>
                  </a:lnTo>
                  <a:lnTo>
                    <a:pt x="299696" y="691152"/>
                  </a:lnTo>
                  <a:lnTo>
                    <a:pt x="346748" y="694321"/>
                  </a:lnTo>
                  <a:lnTo>
                    <a:pt x="393799" y="691152"/>
                  </a:lnTo>
                  <a:lnTo>
                    <a:pt x="438927" y="681921"/>
                  </a:lnTo>
                  <a:lnTo>
                    <a:pt x="481717" y="667041"/>
                  </a:lnTo>
                  <a:lnTo>
                    <a:pt x="521758" y="646925"/>
                  </a:lnTo>
                  <a:lnTo>
                    <a:pt x="558635" y="621988"/>
                  </a:lnTo>
                  <a:lnTo>
                    <a:pt x="591935" y="592643"/>
                  </a:lnTo>
                  <a:lnTo>
                    <a:pt x="621246" y="559304"/>
                  </a:lnTo>
                  <a:lnTo>
                    <a:pt x="646154" y="522384"/>
                  </a:lnTo>
                  <a:lnTo>
                    <a:pt x="666246" y="482296"/>
                  </a:lnTo>
                  <a:lnTo>
                    <a:pt x="681109" y="439455"/>
                  </a:lnTo>
                  <a:lnTo>
                    <a:pt x="690330" y="394274"/>
                  </a:lnTo>
                  <a:lnTo>
                    <a:pt x="693496" y="347167"/>
                  </a:lnTo>
                  <a:lnTo>
                    <a:pt x="690330" y="300059"/>
                  </a:lnTo>
                  <a:lnTo>
                    <a:pt x="681109" y="254877"/>
                  </a:lnTo>
                  <a:lnTo>
                    <a:pt x="666246" y="212035"/>
                  </a:lnTo>
                  <a:lnTo>
                    <a:pt x="646154" y="171946"/>
                  </a:lnTo>
                  <a:lnTo>
                    <a:pt x="621246" y="135025"/>
                  </a:lnTo>
                  <a:lnTo>
                    <a:pt x="591935" y="101684"/>
                  </a:lnTo>
                  <a:lnTo>
                    <a:pt x="558635" y="72337"/>
                  </a:lnTo>
                  <a:lnTo>
                    <a:pt x="521758" y="47399"/>
                  </a:lnTo>
                  <a:lnTo>
                    <a:pt x="481717" y="27282"/>
                  </a:lnTo>
                  <a:lnTo>
                    <a:pt x="438927" y="12401"/>
                  </a:lnTo>
                  <a:lnTo>
                    <a:pt x="393799" y="3169"/>
                  </a:lnTo>
                  <a:lnTo>
                    <a:pt x="34674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55832" y="2593926"/>
              <a:ext cx="669925" cy="673735"/>
            </a:xfrm>
            <a:custGeom>
              <a:avLst/>
              <a:gdLst/>
              <a:ahLst/>
              <a:cxnLst/>
              <a:rect l="l" t="t" r="r" b="b"/>
              <a:pathLst>
                <a:path w="669925" h="673735">
                  <a:moveTo>
                    <a:pt x="322910" y="0"/>
                  </a:moveTo>
                  <a:lnTo>
                    <a:pt x="274215" y="3399"/>
                  </a:lnTo>
                  <a:lnTo>
                    <a:pt x="227602" y="13288"/>
                  </a:lnTo>
                  <a:lnTo>
                    <a:pt x="183528" y="29206"/>
                  </a:lnTo>
                  <a:lnTo>
                    <a:pt x="142450" y="50691"/>
                  </a:lnTo>
                  <a:lnTo>
                    <a:pt x="104825" y="77279"/>
                  </a:lnTo>
                  <a:lnTo>
                    <a:pt x="74611" y="110821"/>
                  </a:lnTo>
                  <a:lnTo>
                    <a:pt x="48912" y="148104"/>
                  </a:lnTo>
                  <a:lnTo>
                    <a:pt x="28167" y="188691"/>
                  </a:lnTo>
                  <a:lnTo>
                    <a:pt x="12809" y="232150"/>
                  </a:lnTo>
                  <a:lnTo>
                    <a:pt x="3274" y="278046"/>
                  </a:lnTo>
                  <a:lnTo>
                    <a:pt x="0" y="325945"/>
                  </a:lnTo>
                  <a:lnTo>
                    <a:pt x="3165" y="373053"/>
                  </a:lnTo>
                  <a:lnTo>
                    <a:pt x="12386" y="418235"/>
                  </a:lnTo>
                  <a:lnTo>
                    <a:pt x="27249" y="461077"/>
                  </a:lnTo>
                  <a:lnTo>
                    <a:pt x="47341" y="501165"/>
                  </a:lnTo>
                  <a:lnTo>
                    <a:pt x="72249" y="538087"/>
                  </a:lnTo>
                  <a:lnTo>
                    <a:pt x="101560" y="571428"/>
                  </a:lnTo>
                  <a:lnTo>
                    <a:pt x="134860" y="600775"/>
                  </a:lnTo>
                  <a:lnTo>
                    <a:pt x="171737" y="625713"/>
                  </a:lnTo>
                  <a:lnTo>
                    <a:pt x="211778" y="645830"/>
                  </a:lnTo>
                  <a:lnTo>
                    <a:pt x="254568" y="660711"/>
                  </a:lnTo>
                  <a:lnTo>
                    <a:pt x="299696" y="669943"/>
                  </a:lnTo>
                  <a:lnTo>
                    <a:pt x="346748" y="673112"/>
                  </a:lnTo>
                  <a:lnTo>
                    <a:pt x="395442" y="669713"/>
                  </a:lnTo>
                  <a:lnTo>
                    <a:pt x="442056" y="659823"/>
                  </a:lnTo>
                  <a:lnTo>
                    <a:pt x="486130" y="643905"/>
                  </a:lnTo>
                  <a:lnTo>
                    <a:pt x="527207" y="622421"/>
                  </a:lnTo>
                  <a:lnTo>
                    <a:pt x="564832" y="595833"/>
                  </a:lnTo>
                  <a:lnTo>
                    <a:pt x="595047" y="562285"/>
                  </a:lnTo>
                  <a:lnTo>
                    <a:pt x="620745" y="525000"/>
                  </a:lnTo>
                  <a:lnTo>
                    <a:pt x="641491" y="484411"/>
                  </a:lnTo>
                  <a:lnTo>
                    <a:pt x="656849" y="440953"/>
                  </a:lnTo>
                  <a:lnTo>
                    <a:pt x="666383" y="395060"/>
                  </a:lnTo>
                  <a:lnTo>
                    <a:pt x="669658" y="347167"/>
                  </a:lnTo>
                  <a:lnTo>
                    <a:pt x="666492" y="300059"/>
                  </a:lnTo>
                  <a:lnTo>
                    <a:pt x="657272" y="254877"/>
                  </a:lnTo>
                  <a:lnTo>
                    <a:pt x="642409" y="212035"/>
                  </a:lnTo>
                  <a:lnTo>
                    <a:pt x="622316" y="171946"/>
                  </a:lnTo>
                  <a:lnTo>
                    <a:pt x="597408" y="135025"/>
                  </a:lnTo>
                  <a:lnTo>
                    <a:pt x="568097" y="101684"/>
                  </a:lnTo>
                  <a:lnTo>
                    <a:pt x="534797" y="72337"/>
                  </a:lnTo>
                  <a:lnTo>
                    <a:pt x="497920" y="47399"/>
                  </a:lnTo>
                  <a:lnTo>
                    <a:pt x="457880" y="27282"/>
                  </a:lnTo>
                  <a:lnTo>
                    <a:pt x="415089" y="12401"/>
                  </a:lnTo>
                  <a:lnTo>
                    <a:pt x="369961" y="3169"/>
                  </a:lnTo>
                  <a:lnTo>
                    <a:pt x="322910" y="0"/>
                  </a:lnTo>
                  <a:close/>
                </a:path>
              </a:pathLst>
            </a:custGeom>
            <a:solidFill>
              <a:srgbClr val="A7D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707705" y="2636037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77889" y="284175"/>
                  </a:moveTo>
                  <a:lnTo>
                    <a:pt x="72326" y="278612"/>
                  </a:lnTo>
                  <a:lnTo>
                    <a:pt x="12407" y="278612"/>
                  </a:lnTo>
                  <a:lnTo>
                    <a:pt x="5549" y="278612"/>
                  </a:lnTo>
                  <a:lnTo>
                    <a:pt x="0" y="284175"/>
                  </a:lnTo>
                  <a:lnTo>
                    <a:pt x="0" y="297878"/>
                  </a:lnTo>
                  <a:lnTo>
                    <a:pt x="5549" y="303441"/>
                  </a:lnTo>
                  <a:lnTo>
                    <a:pt x="72326" y="303441"/>
                  </a:lnTo>
                  <a:lnTo>
                    <a:pt x="77889" y="297878"/>
                  </a:lnTo>
                  <a:lnTo>
                    <a:pt x="77889" y="284175"/>
                  </a:lnTo>
                  <a:close/>
                </a:path>
                <a:path w="582294" h="582294">
                  <a:moveTo>
                    <a:pt x="86893" y="416801"/>
                  </a:moveTo>
                  <a:lnTo>
                    <a:pt x="83464" y="410857"/>
                  </a:lnTo>
                  <a:lnTo>
                    <a:pt x="80035" y="404914"/>
                  </a:lnTo>
                  <a:lnTo>
                    <a:pt x="72440" y="402882"/>
                  </a:lnTo>
                  <a:lnTo>
                    <a:pt x="37592" y="423011"/>
                  </a:lnTo>
                  <a:lnTo>
                    <a:pt x="35560" y="430606"/>
                  </a:lnTo>
                  <a:lnTo>
                    <a:pt x="41287" y="440524"/>
                  </a:lnTo>
                  <a:lnTo>
                    <a:pt x="45453" y="442747"/>
                  </a:lnTo>
                  <a:lnTo>
                    <a:pt x="51854" y="442747"/>
                  </a:lnTo>
                  <a:lnTo>
                    <a:pt x="53987" y="442214"/>
                  </a:lnTo>
                  <a:lnTo>
                    <a:pt x="84861" y="424383"/>
                  </a:lnTo>
                  <a:lnTo>
                    <a:pt x="86893" y="416801"/>
                  </a:lnTo>
                  <a:close/>
                </a:path>
                <a:path w="582294" h="582294">
                  <a:moveTo>
                    <a:pt x="86893" y="165265"/>
                  </a:moveTo>
                  <a:lnTo>
                    <a:pt x="84861" y="157670"/>
                  </a:lnTo>
                  <a:lnTo>
                    <a:pt x="49999" y="137541"/>
                  </a:lnTo>
                  <a:lnTo>
                    <a:pt x="42418" y="139573"/>
                  </a:lnTo>
                  <a:lnTo>
                    <a:pt x="35560" y="151447"/>
                  </a:lnTo>
                  <a:lnTo>
                    <a:pt x="37592" y="159042"/>
                  </a:lnTo>
                  <a:lnTo>
                    <a:pt x="68465" y="176872"/>
                  </a:lnTo>
                  <a:lnTo>
                    <a:pt x="70599" y="177406"/>
                  </a:lnTo>
                  <a:lnTo>
                    <a:pt x="76987" y="177406"/>
                  </a:lnTo>
                  <a:lnTo>
                    <a:pt x="81165" y="175183"/>
                  </a:lnTo>
                  <a:lnTo>
                    <a:pt x="83464" y="171196"/>
                  </a:lnTo>
                  <a:lnTo>
                    <a:pt x="86893" y="165265"/>
                  </a:lnTo>
                  <a:close/>
                </a:path>
                <a:path w="582294" h="582294">
                  <a:moveTo>
                    <a:pt x="179171" y="509600"/>
                  </a:moveTo>
                  <a:lnTo>
                    <a:pt x="177139" y="502005"/>
                  </a:lnTo>
                  <a:lnTo>
                    <a:pt x="165265" y="495147"/>
                  </a:lnTo>
                  <a:lnTo>
                    <a:pt x="157670" y="497192"/>
                  </a:lnTo>
                  <a:lnTo>
                    <a:pt x="154241" y="503123"/>
                  </a:lnTo>
                  <a:lnTo>
                    <a:pt x="137541" y="532041"/>
                  </a:lnTo>
                  <a:lnTo>
                    <a:pt x="139585" y="539635"/>
                  </a:lnTo>
                  <a:lnTo>
                    <a:pt x="147472" y="544182"/>
                  </a:lnTo>
                  <a:lnTo>
                    <a:pt x="149606" y="544728"/>
                  </a:lnTo>
                  <a:lnTo>
                    <a:pt x="156006" y="544728"/>
                  </a:lnTo>
                  <a:lnTo>
                    <a:pt x="160172" y="542493"/>
                  </a:lnTo>
                  <a:lnTo>
                    <a:pt x="179171" y="509600"/>
                  </a:lnTo>
                  <a:close/>
                </a:path>
                <a:path w="582294" h="582294">
                  <a:moveTo>
                    <a:pt x="179171" y="72440"/>
                  </a:moveTo>
                  <a:lnTo>
                    <a:pt x="159042" y="37592"/>
                  </a:lnTo>
                  <a:lnTo>
                    <a:pt x="151460" y="35547"/>
                  </a:lnTo>
                  <a:lnTo>
                    <a:pt x="139585" y="42405"/>
                  </a:lnTo>
                  <a:lnTo>
                    <a:pt x="137541" y="49999"/>
                  </a:lnTo>
                  <a:lnTo>
                    <a:pt x="154241" y="78917"/>
                  </a:lnTo>
                  <a:lnTo>
                    <a:pt x="156540" y="82905"/>
                  </a:lnTo>
                  <a:lnTo>
                    <a:pt x="160718" y="85128"/>
                  </a:lnTo>
                  <a:lnTo>
                    <a:pt x="167106" y="85128"/>
                  </a:lnTo>
                  <a:lnTo>
                    <a:pt x="169240" y="84594"/>
                  </a:lnTo>
                  <a:lnTo>
                    <a:pt x="177139" y="80035"/>
                  </a:lnTo>
                  <a:lnTo>
                    <a:pt x="179171" y="72440"/>
                  </a:lnTo>
                  <a:close/>
                </a:path>
                <a:path w="582294" h="582294">
                  <a:moveTo>
                    <a:pt x="303441" y="509714"/>
                  </a:moveTo>
                  <a:lnTo>
                    <a:pt x="297878" y="504164"/>
                  </a:lnTo>
                  <a:lnTo>
                    <a:pt x="284175" y="504164"/>
                  </a:lnTo>
                  <a:lnTo>
                    <a:pt x="278612" y="509714"/>
                  </a:lnTo>
                  <a:lnTo>
                    <a:pt x="278612" y="516572"/>
                  </a:lnTo>
                  <a:lnTo>
                    <a:pt x="278612" y="576491"/>
                  </a:lnTo>
                  <a:lnTo>
                    <a:pt x="284175" y="582053"/>
                  </a:lnTo>
                  <a:lnTo>
                    <a:pt x="297878" y="582053"/>
                  </a:lnTo>
                  <a:lnTo>
                    <a:pt x="303441" y="576491"/>
                  </a:lnTo>
                  <a:lnTo>
                    <a:pt x="303441" y="509714"/>
                  </a:lnTo>
                  <a:close/>
                </a:path>
                <a:path w="582294" h="582294">
                  <a:moveTo>
                    <a:pt x="303441" y="5549"/>
                  </a:moveTo>
                  <a:lnTo>
                    <a:pt x="297878" y="0"/>
                  </a:lnTo>
                  <a:lnTo>
                    <a:pt x="284175" y="0"/>
                  </a:lnTo>
                  <a:lnTo>
                    <a:pt x="278612" y="5549"/>
                  </a:lnTo>
                  <a:lnTo>
                    <a:pt x="278612" y="72339"/>
                  </a:lnTo>
                  <a:lnTo>
                    <a:pt x="284175" y="77889"/>
                  </a:lnTo>
                  <a:lnTo>
                    <a:pt x="297878" y="77889"/>
                  </a:lnTo>
                  <a:lnTo>
                    <a:pt x="303441" y="72339"/>
                  </a:lnTo>
                  <a:lnTo>
                    <a:pt x="303441" y="65481"/>
                  </a:lnTo>
                  <a:lnTo>
                    <a:pt x="303441" y="5549"/>
                  </a:lnTo>
                  <a:close/>
                </a:path>
                <a:path w="582294" h="582294">
                  <a:moveTo>
                    <a:pt x="444512" y="532053"/>
                  </a:moveTo>
                  <a:lnTo>
                    <a:pt x="424383" y="497192"/>
                  </a:lnTo>
                  <a:lnTo>
                    <a:pt x="416788" y="495160"/>
                  </a:lnTo>
                  <a:lnTo>
                    <a:pt x="410857" y="498589"/>
                  </a:lnTo>
                  <a:lnTo>
                    <a:pt x="404926" y="502018"/>
                  </a:lnTo>
                  <a:lnTo>
                    <a:pt x="402882" y="509612"/>
                  </a:lnTo>
                  <a:lnTo>
                    <a:pt x="421881" y="542505"/>
                  </a:lnTo>
                  <a:lnTo>
                    <a:pt x="426046" y="544728"/>
                  </a:lnTo>
                  <a:lnTo>
                    <a:pt x="432447" y="544728"/>
                  </a:lnTo>
                  <a:lnTo>
                    <a:pt x="434581" y="544195"/>
                  </a:lnTo>
                  <a:lnTo>
                    <a:pt x="442468" y="539635"/>
                  </a:lnTo>
                  <a:lnTo>
                    <a:pt x="444512" y="532053"/>
                  </a:lnTo>
                  <a:close/>
                </a:path>
                <a:path w="582294" h="582294">
                  <a:moveTo>
                    <a:pt x="444512" y="49999"/>
                  </a:moveTo>
                  <a:lnTo>
                    <a:pt x="442480" y="42418"/>
                  </a:lnTo>
                  <a:lnTo>
                    <a:pt x="430606" y="35560"/>
                  </a:lnTo>
                  <a:lnTo>
                    <a:pt x="423011" y="37592"/>
                  </a:lnTo>
                  <a:lnTo>
                    <a:pt x="402894" y="72440"/>
                  </a:lnTo>
                  <a:lnTo>
                    <a:pt x="404926" y="80035"/>
                  </a:lnTo>
                  <a:lnTo>
                    <a:pt x="412813" y="84594"/>
                  </a:lnTo>
                  <a:lnTo>
                    <a:pt x="414947" y="85128"/>
                  </a:lnTo>
                  <a:lnTo>
                    <a:pt x="417055" y="85128"/>
                  </a:lnTo>
                  <a:lnTo>
                    <a:pt x="421347" y="85128"/>
                  </a:lnTo>
                  <a:lnTo>
                    <a:pt x="425513" y="82905"/>
                  </a:lnTo>
                  <a:lnTo>
                    <a:pt x="444512" y="49999"/>
                  </a:lnTo>
                  <a:close/>
                </a:path>
                <a:path w="582294" h="582294">
                  <a:moveTo>
                    <a:pt x="546493" y="430593"/>
                  </a:moveTo>
                  <a:lnTo>
                    <a:pt x="544461" y="423011"/>
                  </a:lnTo>
                  <a:lnTo>
                    <a:pt x="515543" y="406311"/>
                  </a:lnTo>
                  <a:lnTo>
                    <a:pt x="509600" y="402882"/>
                  </a:lnTo>
                  <a:lnTo>
                    <a:pt x="502018" y="404914"/>
                  </a:lnTo>
                  <a:lnTo>
                    <a:pt x="495160" y="416788"/>
                  </a:lnTo>
                  <a:lnTo>
                    <a:pt x="497192" y="424383"/>
                  </a:lnTo>
                  <a:lnTo>
                    <a:pt x="528066" y="442201"/>
                  </a:lnTo>
                  <a:lnTo>
                    <a:pt x="530199" y="442747"/>
                  </a:lnTo>
                  <a:lnTo>
                    <a:pt x="536600" y="442747"/>
                  </a:lnTo>
                  <a:lnTo>
                    <a:pt x="540766" y="440512"/>
                  </a:lnTo>
                  <a:lnTo>
                    <a:pt x="546493" y="430593"/>
                  </a:lnTo>
                  <a:close/>
                </a:path>
                <a:path w="582294" h="582294">
                  <a:moveTo>
                    <a:pt x="546493" y="151447"/>
                  </a:moveTo>
                  <a:lnTo>
                    <a:pt x="539635" y="139573"/>
                  </a:lnTo>
                  <a:lnTo>
                    <a:pt x="532041" y="137541"/>
                  </a:lnTo>
                  <a:lnTo>
                    <a:pt x="526110" y="140970"/>
                  </a:lnTo>
                  <a:lnTo>
                    <a:pt x="497192" y="157670"/>
                  </a:lnTo>
                  <a:lnTo>
                    <a:pt x="495160" y="165252"/>
                  </a:lnTo>
                  <a:lnTo>
                    <a:pt x="500888" y="175171"/>
                  </a:lnTo>
                  <a:lnTo>
                    <a:pt x="505053" y="177406"/>
                  </a:lnTo>
                  <a:lnTo>
                    <a:pt x="511454" y="177406"/>
                  </a:lnTo>
                  <a:lnTo>
                    <a:pt x="513588" y="176860"/>
                  </a:lnTo>
                  <a:lnTo>
                    <a:pt x="544461" y="159042"/>
                  </a:lnTo>
                  <a:lnTo>
                    <a:pt x="546493" y="151447"/>
                  </a:lnTo>
                  <a:close/>
                </a:path>
                <a:path w="582294" h="582294">
                  <a:moveTo>
                    <a:pt x="582053" y="284162"/>
                  </a:moveTo>
                  <a:lnTo>
                    <a:pt x="576491" y="278612"/>
                  </a:lnTo>
                  <a:lnTo>
                    <a:pt x="509714" y="278612"/>
                  </a:lnTo>
                  <a:lnTo>
                    <a:pt x="504164" y="284162"/>
                  </a:lnTo>
                  <a:lnTo>
                    <a:pt x="504164" y="297878"/>
                  </a:lnTo>
                  <a:lnTo>
                    <a:pt x="509714" y="303428"/>
                  </a:lnTo>
                  <a:lnTo>
                    <a:pt x="576491" y="303428"/>
                  </a:lnTo>
                  <a:lnTo>
                    <a:pt x="582053" y="297878"/>
                  </a:lnTo>
                  <a:lnTo>
                    <a:pt x="582053" y="291020"/>
                  </a:lnTo>
                  <a:lnTo>
                    <a:pt x="582053" y="284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14" y="2887088"/>
              <a:ext cx="80860" cy="794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54924" y="2583255"/>
              <a:ext cx="687705" cy="688340"/>
            </a:xfrm>
            <a:custGeom>
              <a:avLst/>
              <a:gdLst/>
              <a:ahLst/>
              <a:cxnLst/>
              <a:rect l="l" t="t" r="r" b="b"/>
              <a:pathLst>
                <a:path w="687705" h="688339">
                  <a:moveTo>
                    <a:pt x="572655" y="94157"/>
                  </a:moveTo>
                  <a:lnTo>
                    <a:pt x="525386" y="51549"/>
                  </a:lnTo>
                  <a:lnTo>
                    <a:pt x="480339" y="27940"/>
                  </a:lnTo>
                  <a:lnTo>
                    <a:pt x="432409" y="11303"/>
                  </a:lnTo>
                  <a:lnTo>
                    <a:pt x="382358" y="1905"/>
                  </a:lnTo>
                  <a:lnTo>
                    <a:pt x="330898" y="0"/>
                  </a:lnTo>
                  <a:lnTo>
                    <a:pt x="279450" y="5765"/>
                  </a:lnTo>
                  <a:lnTo>
                    <a:pt x="229958" y="19024"/>
                  </a:lnTo>
                  <a:lnTo>
                    <a:pt x="183146" y="39433"/>
                  </a:lnTo>
                  <a:lnTo>
                    <a:pt x="139750" y="66700"/>
                  </a:lnTo>
                  <a:lnTo>
                    <a:pt x="100495" y="100495"/>
                  </a:lnTo>
                  <a:lnTo>
                    <a:pt x="66700" y="139750"/>
                  </a:lnTo>
                  <a:lnTo>
                    <a:pt x="39446" y="183146"/>
                  </a:lnTo>
                  <a:lnTo>
                    <a:pt x="19024" y="229946"/>
                  </a:lnTo>
                  <a:lnTo>
                    <a:pt x="5778" y="279438"/>
                  </a:lnTo>
                  <a:lnTo>
                    <a:pt x="0" y="330898"/>
                  </a:lnTo>
                  <a:lnTo>
                    <a:pt x="1917" y="382346"/>
                  </a:lnTo>
                  <a:lnTo>
                    <a:pt x="11315" y="432409"/>
                  </a:lnTo>
                  <a:lnTo>
                    <a:pt x="27940" y="480326"/>
                  </a:lnTo>
                  <a:lnTo>
                    <a:pt x="51549" y="525386"/>
                  </a:lnTo>
                  <a:lnTo>
                    <a:pt x="81876" y="566826"/>
                  </a:lnTo>
                  <a:lnTo>
                    <a:pt x="87820" y="571182"/>
                  </a:lnTo>
                  <a:lnTo>
                    <a:pt x="94183" y="571182"/>
                  </a:lnTo>
                  <a:lnTo>
                    <a:pt x="97040" y="570204"/>
                  </a:lnTo>
                  <a:lnTo>
                    <a:pt x="104597" y="563765"/>
                  </a:lnTo>
                  <a:lnTo>
                    <a:pt x="105206" y="555929"/>
                  </a:lnTo>
                  <a:lnTo>
                    <a:pt x="100761" y="550710"/>
                  </a:lnTo>
                  <a:lnTo>
                    <a:pt x="72631" y="512267"/>
                  </a:lnTo>
                  <a:lnTo>
                    <a:pt x="50723" y="470471"/>
                  </a:lnTo>
                  <a:lnTo>
                    <a:pt x="35293" y="425996"/>
                  </a:lnTo>
                  <a:lnTo>
                    <a:pt x="26581" y="379552"/>
                  </a:lnTo>
                  <a:lnTo>
                    <a:pt x="24803" y="331812"/>
                  </a:lnTo>
                  <a:lnTo>
                    <a:pt x="30162" y="284073"/>
                  </a:lnTo>
                  <a:lnTo>
                    <a:pt x="42456" y="238163"/>
                  </a:lnTo>
                  <a:lnTo>
                    <a:pt x="61404" y="194741"/>
                  </a:lnTo>
                  <a:lnTo>
                    <a:pt x="86690" y="154470"/>
                  </a:lnTo>
                  <a:lnTo>
                    <a:pt x="118046" y="118046"/>
                  </a:lnTo>
                  <a:lnTo>
                    <a:pt x="154470" y="86690"/>
                  </a:lnTo>
                  <a:lnTo>
                    <a:pt x="194729" y="61391"/>
                  </a:lnTo>
                  <a:lnTo>
                    <a:pt x="238163" y="42456"/>
                  </a:lnTo>
                  <a:lnTo>
                    <a:pt x="284073" y="30162"/>
                  </a:lnTo>
                  <a:lnTo>
                    <a:pt x="331812" y="24803"/>
                  </a:lnTo>
                  <a:lnTo>
                    <a:pt x="379564" y="26568"/>
                  </a:lnTo>
                  <a:lnTo>
                    <a:pt x="426008" y="35293"/>
                  </a:lnTo>
                  <a:lnTo>
                    <a:pt x="470471" y="50723"/>
                  </a:lnTo>
                  <a:lnTo>
                    <a:pt x="512267" y="72631"/>
                  </a:lnTo>
                  <a:lnTo>
                    <a:pt x="550710" y="100761"/>
                  </a:lnTo>
                  <a:lnTo>
                    <a:pt x="555929" y="105219"/>
                  </a:lnTo>
                  <a:lnTo>
                    <a:pt x="563765" y="104597"/>
                  </a:lnTo>
                  <a:lnTo>
                    <a:pt x="572655" y="94157"/>
                  </a:lnTo>
                  <a:close/>
                </a:path>
                <a:path w="687705" h="688339">
                  <a:moveTo>
                    <a:pt x="687628" y="356717"/>
                  </a:moveTo>
                  <a:lnTo>
                    <a:pt x="685711" y="305269"/>
                  </a:lnTo>
                  <a:lnTo>
                    <a:pt x="676313" y="255206"/>
                  </a:lnTo>
                  <a:lnTo>
                    <a:pt x="659676" y="207289"/>
                  </a:lnTo>
                  <a:lnTo>
                    <a:pt x="636066" y="162229"/>
                  </a:lnTo>
                  <a:lnTo>
                    <a:pt x="605739" y="120789"/>
                  </a:lnTo>
                  <a:lnTo>
                    <a:pt x="593458" y="114947"/>
                  </a:lnTo>
                  <a:lnTo>
                    <a:pt x="583018" y="123850"/>
                  </a:lnTo>
                  <a:lnTo>
                    <a:pt x="582409" y="131686"/>
                  </a:lnTo>
                  <a:lnTo>
                    <a:pt x="586854" y="136906"/>
                  </a:lnTo>
                  <a:lnTo>
                    <a:pt x="614984" y="175348"/>
                  </a:lnTo>
                  <a:lnTo>
                    <a:pt x="636892" y="217144"/>
                  </a:lnTo>
                  <a:lnTo>
                    <a:pt x="652322" y="261620"/>
                  </a:lnTo>
                  <a:lnTo>
                    <a:pt x="661047" y="308063"/>
                  </a:lnTo>
                  <a:lnTo>
                    <a:pt x="662813" y="355803"/>
                  </a:lnTo>
                  <a:lnTo>
                    <a:pt x="657453" y="403529"/>
                  </a:lnTo>
                  <a:lnTo>
                    <a:pt x="645160" y="449453"/>
                  </a:lnTo>
                  <a:lnTo>
                    <a:pt x="626224" y="492874"/>
                  </a:lnTo>
                  <a:lnTo>
                    <a:pt x="600925" y="533133"/>
                  </a:lnTo>
                  <a:lnTo>
                    <a:pt x="569569" y="569569"/>
                  </a:lnTo>
                  <a:lnTo>
                    <a:pt x="533146" y="600925"/>
                  </a:lnTo>
                  <a:lnTo>
                    <a:pt x="492887" y="626211"/>
                  </a:lnTo>
                  <a:lnTo>
                    <a:pt x="449465" y="645160"/>
                  </a:lnTo>
                  <a:lnTo>
                    <a:pt x="403542" y="657453"/>
                  </a:lnTo>
                  <a:lnTo>
                    <a:pt x="355803" y="662813"/>
                  </a:lnTo>
                  <a:lnTo>
                    <a:pt x="308063" y="661035"/>
                  </a:lnTo>
                  <a:lnTo>
                    <a:pt x="261620" y="652322"/>
                  </a:lnTo>
                  <a:lnTo>
                    <a:pt x="217157" y="636892"/>
                  </a:lnTo>
                  <a:lnTo>
                    <a:pt x="175348" y="614984"/>
                  </a:lnTo>
                  <a:lnTo>
                    <a:pt x="136906" y="586854"/>
                  </a:lnTo>
                  <a:lnTo>
                    <a:pt x="131699" y="582396"/>
                  </a:lnTo>
                  <a:lnTo>
                    <a:pt x="123850" y="583018"/>
                  </a:lnTo>
                  <a:lnTo>
                    <a:pt x="114960" y="593445"/>
                  </a:lnTo>
                  <a:lnTo>
                    <a:pt x="115582" y="601281"/>
                  </a:lnTo>
                  <a:lnTo>
                    <a:pt x="120789" y="605739"/>
                  </a:lnTo>
                  <a:lnTo>
                    <a:pt x="160083" y="634707"/>
                  </a:lnTo>
                  <a:lnTo>
                    <a:pt x="202666" y="657631"/>
                  </a:lnTo>
                  <a:lnTo>
                    <a:pt x="247904" y="674281"/>
                  </a:lnTo>
                  <a:lnTo>
                    <a:pt x="295173" y="684428"/>
                  </a:lnTo>
                  <a:lnTo>
                    <a:pt x="343839" y="687857"/>
                  </a:lnTo>
                  <a:lnTo>
                    <a:pt x="356730" y="687616"/>
                  </a:lnTo>
                  <a:lnTo>
                    <a:pt x="408178" y="681837"/>
                  </a:lnTo>
                  <a:lnTo>
                    <a:pt x="457669" y="668591"/>
                  </a:lnTo>
                  <a:lnTo>
                    <a:pt x="504469" y="648182"/>
                  </a:lnTo>
                  <a:lnTo>
                    <a:pt x="547865" y="620915"/>
                  </a:lnTo>
                  <a:lnTo>
                    <a:pt x="587121" y="587121"/>
                  </a:lnTo>
                  <a:lnTo>
                    <a:pt x="620915" y="547852"/>
                  </a:lnTo>
                  <a:lnTo>
                    <a:pt x="648182" y="504456"/>
                  </a:lnTo>
                  <a:lnTo>
                    <a:pt x="668591" y="457657"/>
                  </a:lnTo>
                  <a:lnTo>
                    <a:pt x="681850" y="408165"/>
                  </a:lnTo>
                  <a:lnTo>
                    <a:pt x="687628" y="356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84616" y="291293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39">
                  <a:moveTo>
                    <a:pt x="21907" y="0"/>
                  </a:moveTo>
                  <a:lnTo>
                    <a:pt x="6337" y="0"/>
                  </a:lnTo>
                  <a:lnTo>
                    <a:pt x="0" y="6223"/>
                  </a:lnTo>
                  <a:lnTo>
                    <a:pt x="0" y="21526"/>
                  </a:lnTo>
                  <a:lnTo>
                    <a:pt x="6337" y="27749"/>
                  </a:lnTo>
                  <a:lnTo>
                    <a:pt x="14122" y="27749"/>
                  </a:lnTo>
                  <a:lnTo>
                    <a:pt x="21907" y="27749"/>
                  </a:lnTo>
                  <a:lnTo>
                    <a:pt x="28244" y="21526"/>
                  </a:lnTo>
                  <a:lnTo>
                    <a:pt x="28244" y="6223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84705" y="2691332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80" h="247650">
                  <a:moveTo>
                    <a:pt x="26250" y="5702"/>
                  </a:moveTo>
                  <a:lnTo>
                    <a:pt x="20739" y="101"/>
                  </a:lnTo>
                  <a:lnTo>
                    <a:pt x="7023" y="0"/>
                  </a:lnTo>
                  <a:lnTo>
                    <a:pt x="1435" y="5511"/>
                  </a:lnTo>
                  <a:lnTo>
                    <a:pt x="0" y="200621"/>
                  </a:lnTo>
                  <a:lnTo>
                    <a:pt x="24828" y="200799"/>
                  </a:lnTo>
                  <a:lnTo>
                    <a:pt x="26250" y="5702"/>
                  </a:lnTo>
                  <a:close/>
                </a:path>
                <a:path w="208280" h="247650">
                  <a:moveTo>
                    <a:pt x="207962" y="227812"/>
                  </a:moveTo>
                  <a:lnTo>
                    <a:pt x="202450" y="222224"/>
                  </a:lnTo>
                  <a:lnTo>
                    <a:pt x="41249" y="220789"/>
                  </a:lnTo>
                  <a:lnTo>
                    <a:pt x="41071" y="245618"/>
                  </a:lnTo>
                  <a:lnTo>
                    <a:pt x="202272" y="247040"/>
                  </a:lnTo>
                  <a:lnTo>
                    <a:pt x="207873" y="241528"/>
                  </a:lnTo>
                  <a:lnTo>
                    <a:pt x="207962" y="22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2046" y="1212258"/>
            <a:ext cx="3059952" cy="265335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7" name="object 1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491" y="1859009"/>
            <a:ext cx="167703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30" b="1">
                <a:solidFill>
                  <a:srgbClr val="231F20"/>
                </a:solidFill>
                <a:latin typeface="Arial"/>
                <a:cs typeface="Arial"/>
              </a:rPr>
              <a:t>Т</a:t>
            </a:r>
            <a:r>
              <a:rPr dirty="0" sz="4500" spc="300" b="1">
                <a:solidFill>
                  <a:srgbClr val="231F20"/>
                </a:solidFill>
                <a:latin typeface="Arial"/>
                <a:cs typeface="Arial"/>
              </a:rPr>
              <a:t>ези: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700" y="2817075"/>
            <a:ext cx="695896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240">
                <a:solidFill>
                  <a:srgbClr val="231F20"/>
                </a:solidFill>
                <a:latin typeface="Microsoft Sans Serif"/>
                <a:cs typeface="Microsoft Sans Serif"/>
              </a:rPr>
              <a:t>подумай,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15">
                <a:solidFill>
                  <a:srgbClr val="231F20"/>
                </a:solidFill>
                <a:latin typeface="Microsoft Sans Serif"/>
                <a:cs typeface="Microsoft Sans Serif"/>
              </a:rPr>
              <a:t>напиши,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10">
                <a:solidFill>
                  <a:srgbClr val="231F20"/>
                </a:solidFill>
                <a:latin typeface="Microsoft Sans Serif"/>
                <a:cs typeface="Microsoft Sans Serif"/>
              </a:rPr>
              <a:t>перечитай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766" y="4266164"/>
            <a:ext cx="2115360" cy="16107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1430" marR="5080">
              <a:lnSpc>
                <a:spcPct val="107100"/>
              </a:lnSpc>
              <a:spcBef>
                <a:spcPts val="100"/>
              </a:spcBef>
            </a:pPr>
            <a:r>
              <a:rPr dirty="0" spc="170"/>
              <a:t>Пам’ятай,</a:t>
            </a:r>
            <a:r>
              <a:rPr dirty="0" spc="5"/>
              <a:t> </a:t>
            </a:r>
            <a:r>
              <a:rPr dirty="0" spc="360"/>
              <a:t>що</a:t>
            </a:r>
            <a:r>
              <a:rPr dirty="0" spc="5"/>
              <a:t> </a:t>
            </a:r>
            <a:r>
              <a:rPr dirty="0" spc="380"/>
              <a:t>ми</a:t>
            </a:r>
            <a:r>
              <a:rPr dirty="0" spc="5"/>
              <a:t> </a:t>
            </a:r>
            <a:r>
              <a:rPr dirty="0" spc="250"/>
              <a:t>маємо</a:t>
            </a:r>
            <a:r>
              <a:rPr dirty="0" spc="10"/>
              <a:t> </a:t>
            </a:r>
            <a:r>
              <a:rPr dirty="0" spc="310" b="1">
                <a:latin typeface="Arial"/>
                <a:cs typeface="Arial"/>
              </a:rPr>
              <a:t>перечитувати</a:t>
            </a:r>
            <a:r>
              <a:rPr dirty="0" spc="70" b="1">
                <a:latin typeface="Arial"/>
                <a:cs typeface="Arial"/>
              </a:rPr>
              <a:t> </a:t>
            </a:r>
            <a:r>
              <a:rPr dirty="0" spc="395" b="1">
                <a:latin typeface="Arial"/>
                <a:cs typeface="Arial"/>
              </a:rPr>
              <a:t>й </a:t>
            </a:r>
            <a:r>
              <a:rPr dirty="0" spc="-960" b="1">
                <a:latin typeface="Arial"/>
                <a:cs typeface="Arial"/>
              </a:rPr>
              <a:t> </a:t>
            </a:r>
            <a:r>
              <a:rPr dirty="0" spc="270" b="1">
                <a:latin typeface="Arial"/>
                <a:cs typeface="Arial"/>
              </a:rPr>
              <a:t>змінювати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250"/>
              <a:t>свої</a:t>
            </a:r>
            <a:r>
              <a:rPr dirty="0" spc="15"/>
              <a:t> </a:t>
            </a:r>
            <a:r>
              <a:rPr dirty="0" spc="215"/>
              <a:t>тези</a:t>
            </a:r>
            <a:r>
              <a:rPr dirty="0" spc="15"/>
              <a:t> </a:t>
            </a:r>
            <a:r>
              <a:rPr dirty="0" spc="295"/>
              <a:t>відповідно</a:t>
            </a:r>
            <a:r>
              <a:rPr dirty="0" spc="15"/>
              <a:t> </a:t>
            </a:r>
            <a:r>
              <a:rPr dirty="0" spc="290"/>
              <a:t>до</a:t>
            </a:r>
            <a:r>
              <a:rPr dirty="0" spc="15"/>
              <a:t> </a:t>
            </a:r>
            <a:r>
              <a:rPr dirty="0" spc="135"/>
              <a:t>того, </a:t>
            </a:r>
            <a:r>
              <a:rPr dirty="0" spc="140"/>
              <a:t> </a:t>
            </a:r>
            <a:r>
              <a:rPr dirty="0" spc="290"/>
              <a:t>як</a:t>
            </a:r>
            <a:r>
              <a:rPr dirty="0" spc="5"/>
              <a:t> </a:t>
            </a:r>
            <a:r>
              <a:rPr dirty="0" spc="275"/>
              <a:t>більше</a:t>
            </a:r>
            <a:r>
              <a:rPr dirty="0" spc="10"/>
              <a:t> </a:t>
            </a:r>
            <a:r>
              <a:rPr dirty="0" spc="240"/>
              <a:t>дізнаємося</a:t>
            </a:r>
            <a:r>
              <a:rPr dirty="0" spc="10"/>
              <a:t> </a:t>
            </a:r>
            <a:r>
              <a:rPr dirty="0" spc="390"/>
              <a:t>про</a:t>
            </a:r>
            <a:r>
              <a:rPr dirty="0" spc="10"/>
              <a:t> </a:t>
            </a:r>
            <a:r>
              <a:rPr dirty="0" spc="105"/>
              <a:t>тему.</a:t>
            </a:r>
          </a:p>
        </p:txBody>
      </p:sp>
      <p:sp>
        <p:nvSpPr>
          <p:cNvPr id="3" name="object 3"/>
          <p:cNvSpPr/>
          <p:nvPr/>
        </p:nvSpPr>
        <p:spPr>
          <a:xfrm>
            <a:off x="1558295" y="281528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71254" y="2768342"/>
            <a:ext cx="6650355" cy="354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Якою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твоя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цього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питання?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ґрунтується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вона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більш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ніж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одній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думці?</a:t>
            </a:r>
            <a:endParaRPr sz="2000">
              <a:latin typeface="Microsoft Sans Serif"/>
              <a:cs typeface="Microsoft Sans Serif"/>
            </a:endParaRPr>
          </a:p>
          <a:p>
            <a:pPr marL="12700" marR="126111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знаєш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допоможе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тобі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вести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дискусію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45">
                <a:solidFill>
                  <a:srgbClr val="231F20"/>
                </a:solidFill>
                <a:latin typeface="Microsoft Sans Serif"/>
                <a:cs typeface="Microsoft Sans Serif"/>
              </a:rPr>
              <a:t>цю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тезу?</a:t>
            </a:r>
            <a:endParaRPr sz="2000">
              <a:latin typeface="Microsoft Sans Serif"/>
              <a:cs typeface="Microsoft Sans Serif"/>
            </a:endParaRPr>
          </a:p>
          <a:p>
            <a:pPr marL="12700" marR="1261110" indent="-635">
              <a:lnSpc>
                <a:spcPct val="116700"/>
              </a:lnSpc>
              <a:spcBef>
                <a:spcPts val="1700"/>
              </a:spcBef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знаєш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інформацію,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яка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допоможе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тобі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обстояти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твою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тезу?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Microsoft Sans Serif"/>
              <a:cs typeface="Microsoft Sans Serif"/>
            </a:endParaRPr>
          </a:p>
          <a:p>
            <a:pPr marL="311785">
              <a:lnSpc>
                <a:spcPct val="100000"/>
              </a:lnSpc>
            </a:pPr>
            <a:r>
              <a:rPr dirty="0" sz="2800" spc="275" b="1">
                <a:solidFill>
                  <a:srgbClr val="231F20"/>
                </a:solidFill>
                <a:latin typeface="Arial"/>
                <a:cs typeface="Arial"/>
              </a:rPr>
              <a:t>Запиши</a:t>
            </a:r>
            <a:r>
              <a:rPr dirty="0" sz="28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150" b="1">
                <a:solidFill>
                  <a:srgbClr val="231F20"/>
                </a:solidFill>
                <a:latin typeface="Arial"/>
                <a:cs typeface="Arial"/>
              </a:rPr>
              <a:t>свою</a:t>
            </a:r>
            <a:r>
              <a:rPr dirty="0" sz="28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54" b="1">
                <a:solidFill>
                  <a:srgbClr val="231F20"/>
                </a:solidFill>
                <a:latin typeface="Arial"/>
                <a:cs typeface="Arial"/>
              </a:rPr>
              <a:t>тезу</a:t>
            </a:r>
            <a:r>
              <a:rPr dirty="0" sz="2800" spc="5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35" b="1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28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45" b="1">
                <a:solidFill>
                  <a:srgbClr val="231F20"/>
                </a:solidFill>
                <a:latin typeface="Arial"/>
                <a:cs typeface="Arial"/>
              </a:rPr>
              <a:t>нотатнику.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8295" y="338688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58295" y="395848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58295" y="488568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074976"/>
            <a:ext cx="672274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265"/>
              <a:t>Запитання</a:t>
            </a:r>
            <a:r>
              <a:rPr dirty="0" spc="-20"/>
              <a:t> </a:t>
            </a:r>
            <a:r>
              <a:rPr dirty="0" spc="254"/>
              <a:t>для</a:t>
            </a:r>
            <a:r>
              <a:rPr dirty="0" spc="-15"/>
              <a:t> </a:t>
            </a:r>
            <a:r>
              <a:rPr dirty="0" spc="325"/>
              <a:t>обговорення </a:t>
            </a:r>
            <a:r>
              <a:rPr dirty="0" spc="-915"/>
              <a:t> </a:t>
            </a:r>
            <a:r>
              <a:rPr dirty="0" spc="290"/>
              <a:t>в</a:t>
            </a:r>
            <a:r>
              <a:rPr dirty="0" spc="5"/>
              <a:t> </a:t>
            </a:r>
            <a:r>
              <a:rPr dirty="0" spc="250"/>
              <a:t>малих</a:t>
            </a:r>
            <a:r>
              <a:rPr dirty="0" spc="10"/>
              <a:t> </a:t>
            </a:r>
            <a:r>
              <a:rPr dirty="0" spc="210"/>
              <a:t>групах: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281664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2769706"/>
            <a:ext cx="4746625" cy="2400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Якою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твоя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твоя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70">
                <a:solidFill>
                  <a:srgbClr val="231F20"/>
                </a:solidFill>
                <a:latin typeface="Microsoft Sans Serif"/>
                <a:cs typeface="Microsoft Sans Serif"/>
              </a:rPr>
              <a:t>теза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дискусійною?</a:t>
            </a:r>
            <a:endParaRPr sz="2000">
              <a:latin typeface="Microsoft Sans Serif"/>
              <a:cs typeface="Microsoft Sans Serif"/>
            </a:endParaRPr>
          </a:p>
          <a:p>
            <a:pPr marL="12700" marR="1953895">
              <a:lnSpc>
                <a:spcPct val="116700"/>
              </a:lnSpc>
            </a:pP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 spc="-3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можна</a:t>
            </a:r>
            <a:r>
              <a:rPr dirty="0" sz="2000" spc="-3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обстоювати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65">
                <a:solidFill>
                  <a:srgbClr val="231F20"/>
                </a:solidFill>
                <a:latin typeface="Microsoft Sans Serif"/>
                <a:cs typeface="Microsoft Sans Serif"/>
              </a:rPr>
              <a:t>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обґрунтовувати?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саме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можеш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її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обгрунтувати?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349624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488704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158" y="2972302"/>
            <a:ext cx="3059837" cy="22833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515" y="1301009"/>
            <a:ext cx="3787140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350" b="1">
                <a:solidFill>
                  <a:srgbClr val="42BB93"/>
                </a:solidFill>
                <a:latin typeface="Arial"/>
                <a:cs typeface="Arial"/>
              </a:rPr>
              <a:t>Вирішуємо,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76972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70"/>
              </a:spcBef>
            </a:pPr>
            <a:r>
              <a:rPr dirty="0" sz="3500" spc="290"/>
              <a:t>як</a:t>
            </a:r>
            <a:r>
              <a:rPr dirty="0" sz="3500" spc="-35"/>
              <a:t> </a:t>
            </a:r>
            <a:r>
              <a:rPr dirty="0" sz="3500" spc="254"/>
              <a:t>будемо</a:t>
            </a:r>
            <a:endParaRPr sz="3500"/>
          </a:p>
          <a:p>
            <a:pPr algn="ctr">
              <a:lnSpc>
                <a:spcPct val="100000"/>
              </a:lnSpc>
              <a:spcBef>
                <a:spcPts val="3175"/>
              </a:spcBef>
            </a:pPr>
            <a:r>
              <a:rPr dirty="0" sz="4500" spc="300" b="1">
                <a:solidFill>
                  <a:srgbClr val="42BB93"/>
                </a:solidFill>
                <a:latin typeface="Arial"/>
                <a:cs typeface="Arial"/>
              </a:rPr>
              <a:t>пов’язувати</a:t>
            </a:r>
            <a:r>
              <a:rPr dirty="0" sz="4500" spc="80" b="1">
                <a:solidFill>
                  <a:srgbClr val="42BB93"/>
                </a:solidFill>
                <a:latin typeface="Arial"/>
                <a:cs typeface="Arial"/>
              </a:rPr>
              <a:t> </a:t>
            </a:r>
            <a:r>
              <a:rPr dirty="0" sz="4500" spc="459" b="1">
                <a:solidFill>
                  <a:srgbClr val="42BB93"/>
                </a:solidFill>
                <a:latin typeface="Arial"/>
                <a:cs typeface="Arial"/>
              </a:rPr>
              <a:t>докази</a:t>
            </a:r>
            <a:r>
              <a:rPr dirty="0" sz="4500" spc="80" b="1">
                <a:solidFill>
                  <a:srgbClr val="42BB93"/>
                </a:solidFill>
                <a:latin typeface="Arial"/>
                <a:cs typeface="Arial"/>
              </a:rPr>
              <a:t> </a:t>
            </a:r>
            <a:r>
              <a:rPr dirty="0" sz="4500" spc="385" b="1">
                <a:solidFill>
                  <a:srgbClr val="42BB93"/>
                </a:solidFill>
                <a:latin typeface="Arial"/>
                <a:cs typeface="Arial"/>
              </a:rPr>
              <a:t>з</a:t>
            </a:r>
            <a:r>
              <a:rPr dirty="0" sz="4500" spc="80" b="1">
                <a:solidFill>
                  <a:srgbClr val="42BB93"/>
                </a:solidFill>
                <a:latin typeface="Arial"/>
                <a:cs typeface="Arial"/>
              </a:rPr>
              <a:t> </a:t>
            </a:r>
            <a:r>
              <a:rPr dirty="0" sz="4500" spc="315" b="1">
                <a:solidFill>
                  <a:srgbClr val="42BB93"/>
                </a:solidFill>
                <a:latin typeface="Arial"/>
                <a:cs typeface="Arial"/>
              </a:rPr>
              <a:t>тезою,</a:t>
            </a:r>
            <a:endParaRPr sz="4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40"/>
              </a:spcBef>
            </a:pPr>
            <a:r>
              <a:rPr dirty="0" sz="3500" spc="190"/>
              <a:t>і</a:t>
            </a:r>
            <a:endParaRPr sz="3500"/>
          </a:p>
          <a:p>
            <a:pPr algn="ctr">
              <a:lnSpc>
                <a:spcPct val="100000"/>
              </a:lnSpc>
              <a:spcBef>
                <a:spcPts val="2115"/>
              </a:spcBef>
            </a:pPr>
            <a:r>
              <a:rPr dirty="0" sz="4500" spc="470" b="1">
                <a:solidFill>
                  <a:srgbClr val="42BB93"/>
                </a:solidFill>
                <a:latin typeface="Arial"/>
                <a:cs typeface="Arial"/>
              </a:rPr>
              <a:t>пишемо</a:t>
            </a:r>
            <a:r>
              <a:rPr dirty="0" sz="4500" spc="50" b="1">
                <a:solidFill>
                  <a:srgbClr val="42BB93"/>
                </a:solidFill>
                <a:latin typeface="Arial"/>
                <a:cs typeface="Arial"/>
              </a:rPr>
              <a:t> </a:t>
            </a:r>
            <a:r>
              <a:rPr dirty="0" sz="4500" spc="390" b="1">
                <a:solidFill>
                  <a:srgbClr val="42BB93"/>
                </a:solidFill>
                <a:latin typeface="Arial"/>
                <a:cs typeface="Arial"/>
              </a:rPr>
              <a:t>коментарі.</a:t>
            </a:r>
            <a:endParaRPr sz="4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05251"/>
            <a:ext cx="527812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305"/>
              <a:t>Обираємо</a:t>
            </a:r>
            <a:r>
              <a:rPr dirty="0" spc="-45"/>
              <a:t> </a:t>
            </a:r>
            <a:r>
              <a:rPr dirty="0" spc="245"/>
              <a:t>план-схему </a:t>
            </a:r>
            <a:r>
              <a:rPr dirty="0" spc="-915"/>
              <a:t> </a:t>
            </a:r>
            <a:r>
              <a:rPr dirty="0" spc="254"/>
              <a:t>формального</a:t>
            </a:r>
            <a:r>
              <a:rPr dirty="0"/>
              <a:t> </a:t>
            </a:r>
            <a:r>
              <a:rPr dirty="0" spc="240"/>
              <a:t>есе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9299" y="2943373"/>
            <a:ext cx="5658485" cy="2303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630555" indent="-360045">
              <a:lnSpc>
                <a:spcPct val="116700"/>
              </a:lnSpc>
              <a:spcBef>
                <a:spcPts val="100"/>
              </a:spcBef>
              <a:buClr>
                <a:srgbClr val="615780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Запиши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твою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тезу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зверху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сторінки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нотатника.</a:t>
            </a:r>
            <a:endParaRPr sz="2000">
              <a:latin typeface="Microsoft Sans Serif"/>
              <a:cs typeface="Microsoft Sans Serif"/>
            </a:endParaRPr>
          </a:p>
          <a:p>
            <a:pPr marL="372110" indent="-360045">
              <a:lnSpc>
                <a:spcPct val="100000"/>
              </a:lnSpc>
              <a:spcBef>
                <a:spcPts val="1530"/>
              </a:spcBef>
              <a:buClr>
                <a:srgbClr val="615780"/>
              </a:buClr>
              <a:buFont typeface="Arial"/>
              <a:buAutoNum type="arabicPeriod"/>
              <a:tabLst>
                <a:tab pos="372745" algn="l"/>
              </a:tabLst>
            </a:pP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Подивися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документ</a:t>
            </a:r>
            <a:endParaRPr sz="2000">
              <a:latin typeface="Microsoft Sans Serif"/>
              <a:cs typeface="Microsoft Sans Serif"/>
            </a:endParaRPr>
          </a:p>
          <a:p>
            <a:pPr marL="372110" marR="5080">
              <a:lnSpc>
                <a:spcPct val="116700"/>
              </a:lnSpc>
            </a:pPr>
            <a:r>
              <a:rPr dirty="0" sz="2000" spc="114">
                <a:solidFill>
                  <a:srgbClr val="231F20"/>
                </a:solidFill>
                <a:latin typeface="Microsoft Sans Serif"/>
                <a:cs typeface="Microsoft Sans Serif"/>
              </a:rPr>
              <a:t>«Структурні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схеми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есе».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Яку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структуру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обереш,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400"/>
              </a:spcBef>
            </a:pP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щоб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показати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мету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кожного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абзацу?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9599" y="3958860"/>
            <a:ext cx="3099568" cy="22576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423608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05"/>
              <a:t>Обираємо</a:t>
            </a:r>
            <a:r>
              <a:rPr dirty="0" spc="-50"/>
              <a:t> </a:t>
            </a:r>
            <a:r>
              <a:rPr dirty="0" spc="260"/>
              <a:t>докази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187166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1773905"/>
            <a:ext cx="5064125" cy="419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400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Обери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0">
                <a:solidFill>
                  <a:srgbClr val="231F20"/>
                </a:solidFill>
                <a:latin typeface="Microsoft Sans Serif"/>
                <a:cs typeface="Microsoft Sans Serif"/>
              </a:rPr>
              <a:t>доказ,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використаєш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саме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цьому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абзаці.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Удало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обраний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доказ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допоможе:</a:t>
            </a:r>
            <a:endParaRPr sz="2000">
              <a:latin typeface="Microsoft Sans Serif"/>
              <a:cs typeface="Microsoft Sans Serif"/>
            </a:endParaRPr>
          </a:p>
          <a:p>
            <a:pPr marL="372745" marR="652780" indent="-36004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написати,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дискусійне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важливе;</a:t>
            </a:r>
            <a:endParaRPr sz="2000">
              <a:latin typeface="Microsoft Sans Serif"/>
              <a:cs typeface="Microsoft Sans Serif"/>
            </a:endParaRPr>
          </a:p>
          <a:p>
            <a:pPr marL="372745" indent="-360045">
              <a:lnSpc>
                <a:spcPct val="100000"/>
              </a:lnSpc>
              <a:spcBef>
                <a:spcPts val="969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змінити</a:t>
            </a:r>
            <a:r>
              <a:rPr dirty="0" sz="20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чиюсь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думку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питання;</a:t>
            </a:r>
            <a:endParaRPr sz="2000">
              <a:latin typeface="Microsoft Sans Serif"/>
              <a:cs typeface="Microsoft Sans Serif"/>
            </a:endParaRPr>
          </a:p>
          <a:p>
            <a:pPr marL="372745" marR="765810" indent="-36004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пояснити,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уплив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має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питання;</a:t>
            </a:r>
            <a:endParaRPr sz="2000">
              <a:latin typeface="Microsoft Sans Serif"/>
              <a:cs typeface="Microsoft Sans Serif"/>
            </a:endParaRPr>
          </a:p>
          <a:p>
            <a:pPr marL="372745" marR="127000" indent="-36004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окреслити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необхідні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дії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65">
                <a:solidFill>
                  <a:srgbClr val="231F20"/>
                </a:solidFill>
                <a:latin typeface="Microsoft Sans Serif"/>
                <a:cs typeface="Microsoft Sans Serif"/>
              </a:rPr>
              <a:t>та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заходи,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яких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треба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вжити.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290686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5221" y="2880017"/>
            <a:ext cx="2983160" cy="221260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4"/>
            <a:ext cx="631507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0"/>
              <a:t>Поєднуємо</a:t>
            </a:r>
            <a:r>
              <a:rPr dirty="0" spc="-15"/>
              <a:t> </a:t>
            </a:r>
            <a:r>
              <a:rPr dirty="0" spc="265"/>
              <a:t>докази</a:t>
            </a:r>
            <a:r>
              <a:rPr dirty="0" spc="-10"/>
              <a:t> </a:t>
            </a:r>
            <a:r>
              <a:rPr dirty="0" spc="150"/>
              <a:t>з</a:t>
            </a:r>
            <a:r>
              <a:rPr dirty="0" spc="-10"/>
              <a:t> </a:t>
            </a:r>
            <a:r>
              <a:rPr dirty="0" spc="229"/>
              <a:t>тезою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187166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22375" marR="324485" indent="-635">
              <a:lnSpc>
                <a:spcPct val="116700"/>
              </a:lnSpc>
              <a:spcBef>
                <a:spcPts val="100"/>
              </a:spcBef>
            </a:pPr>
            <a:r>
              <a:rPr dirty="0" spc="165"/>
              <a:t>Подумай</a:t>
            </a:r>
            <a:r>
              <a:rPr dirty="0" spc="5"/>
              <a:t> </a:t>
            </a:r>
            <a:r>
              <a:rPr dirty="0" spc="225"/>
              <a:t>про</a:t>
            </a:r>
            <a:r>
              <a:rPr dirty="0" spc="10"/>
              <a:t> </a:t>
            </a:r>
            <a:r>
              <a:rPr dirty="0" spc="170"/>
              <a:t>дискусійне</a:t>
            </a:r>
            <a:r>
              <a:rPr dirty="0" spc="10"/>
              <a:t> </a:t>
            </a:r>
            <a:r>
              <a:rPr dirty="0" spc="180"/>
              <a:t>питання</a:t>
            </a:r>
            <a:r>
              <a:rPr dirty="0" spc="5"/>
              <a:t> </a:t>
            </a:r>
            <a:r>
              <a:rPr dirty="0" spc="105"/>
              <a:t>і</a:t>
            </a:r>
            <a:r>
              <a:rPr dirty="0" spc="10"/>
              <a:t> </a:t>
            </a:r>
            <a:r>
              <a:rPr dirty="0" spc="35"/>
              <a:t>тезу,</a:t>
            </a:r>
            <a:r>
              <a:rPr dirty="0" spc="10"/>
              <a:t> </a:t>
            </a:r>
            <a:r>
              <a:rPr dirty="0" spc="135"/>
              <a:t>яку</a:t>
            </a:r>
            <a:r>
              <a:rPr dirty="0" spc="10"/>
              <a:t> </a:t>
            </a:r>
            <a:r>
              <a:rPr dirty="0" spc="165"/>
              <a:t>ти</a:t>
            </a:r>
            <a:r>
              <a:rPr dirty="0" spc="5"/>
              <a:t> </a:t>
            </a:r>
            <a:r>
              <a:rPr dirty="0" spc="170"/>
              <a:t>написав</a:t>
            </a:r>
            <a:r>
              <a:rPr dirty="0" spc="10"/>
              <a:t> </a:t>
            </a:r>
            <a:r>
              <a:rPr dirty="0" spc="145"/>
              <a:t>/ </a:t>
            </a:r>
            <a:r>
              <a:rPr dirty="0" spc="-515"/>
              <a:t> </a:t>
            </a:r>
            <a:r>
              <a:rPr dirty="0" spc="125"/>
              <a:t>написала.</a:t>
            </a:r>
            <a:r>
              <a:rPr dirty="0"/>
              <a:t> </a:t>
            </a:r>
            <a:r>
              <a:rPr dirty="0" spc="130"/>
              <a:t>Тепер</a:t>
            </a:r>
            <a:r>
              <a:rPr dirty="0" spc="5"/>
              <a:t> </a:t>
            </a:r>
            <a:r>
              <a:rPr dirty="0" spc="114"/>
              <a:t>тобі</a:t>
            </a:r>
            <a:r>
              <a:rPr dirty="0" spc="5"/>
              <a:t> </a:t>
            </a:r>
            <a:r>
              <a:rPr dirty="0" spc="140"/>
              <a:t>треба</a:t>
            </a:r>
            <a:r>
              <a:rPr dirty="0" spc="5"/>
              <a:t> </a:t>
            </a:r>
            <a:r>
              <a:rPr dirty="0" spc="165"/>
              <a:t>як</a:t>
            </a:r>
            <a:r>
              <a:rPr dirty="0" spc="5"/>
              <a:t> </a:t>
            </a:r>
            <a:r>
              <a:rPr dirty="0" spc="145"/>
              <a:t>захистити</a:t>
            </a:r>
            <a:r>
              <a:rPr dirty="0" spc="5"/>
              <a:t> </a:t>
            </a:r>
            <a:r>
              <a:rPr dirty="0" spc="30"/>
              <a:t>її,</a:t>
            </a:r>
          </a:p>
          <a:p>
            <a:pPr marL="1222375">
              <a:lnSpc>
                <a:spcPct val="100000"/>
              </a:lnSpc>
              <a:spcBef>
                <a:spcPts val="400"/>
              </a:spcBef>
            </a:pPr>
            <a:r>
              <a:rPr dirty="0" spc="110"/>
              <a:t>так</a:t>
            </a:r>
            <a:r>
              <a:rPr dirty="0" spc="-5"/>
              <a:t> </a:t>
            </a:r>
            <a:r>
              <a:rPr dirty="0" spc="105"/>
              <a:t>і</a:t>
            </a:r>
            <a:r>
              <a:rPr dirty="0"/>
              <a:t> </a:t>
            </a:r>
            <a:r>
              <a:rPr dirty="0" spc="160"/>
              <a:t>поставити</a:t>
            </a:r>
            <a:r>
              <a:rPr dirty="0"/>
              <a:t> </a:t>
            </a:r>
            <a:r>
              <a:rPr dirty="0" spc="170"/>
              <a:t>під</a:t>
            </a:r>
            <a:r>
              <a:rPr dirty="0"/>
              <a:t> </a:t>
            </a:r>
            <a:r>
              <a:rPr dirty="0" spc="160"/>
              <a:t>сумнів</a:t>
            </a:r>
            <a:r>
              <a:rPr dirty="0"/>
              <a:t> </a:t>
            </a:r>
            <a:r>
              <a:rPr dirty="0" spc="140"/>
              <a:t>у</a:t>
            </a:r>
            <a:r>
              <a:rPr dirty="0"/>
              <a:t> </a:t>
            </a:r>
            <a:r>
              <a:rPr dirty="0" spc="145"/>
              <a:t>твоєму</a:t>
            </a:r>
            <a:r>
              <a:rPr dirty="0"/>
              <a:t> </a:t>
            </a:r>
            <a:r>
              <a:rPr dirty="0" spc="85"/>
              <a:t>абзаці.</a:t>
            </a:r>
          </a:p>
          <a:p>
            <a:pPr marL="1209675">
              <a:lnSpc>
                <a:spcPct val="100000"/>
              </a:lnSpc>
            </a:pPr>
            <a:endParaRPr sz="2250"/>
          </a:p>
          <a:p>
            <a:pPr marL="1222375" marR="1116965" indent="-635">
              <a:lnSpc>
                <a:spcPct val="116700"/>
              </a:lnSpc>
            </a:pPr>
            <a:r>
              <a:rPr dirty="0" spc="220"/>
              <a:t>Напиши</a:t>
            </a:r>
            <a:r>
              <a:rPr dirty="0"/>
              <a:t> </a:t>
            </a:r>
            <a:r>
              <a:rPr dirty="0" spc="125"/>
              <a:t>коментар,</a:t>
            </a:r>
            <a:r>
              <a:rPr dirty="0" spc="5"/>
              <a:t> </a:t>
            </a:r>
            <a:r>
              <a:rPr dirty="0" spc="215"/>
              <a:t>який</a:t>
            </a:r>
            <a:r>
              <a:rPr dirty="0" spc="5"/>
              <a:t> </a:t>
            </a:r>
            <a:r>
              <a:rPr dirty="0" spc="220"/>
              <a:t>би</a:t>
            </a:r>
            <a:r>
              <a:rPr dirty="0" spc="5"/>
              <a:t> </a:t>
            </a:r>
            <a:r>
              <a:rPr dirty="0" spc="170"/>
              <a:t>пояснював</a:t>
            </a:r>
            <a:r>
              <a:rPr dirty="0" spc="5"/>
              <a:t> </a:t>
            </a:r>
            <a:r>
              <a:rPr dirty="0" spc="150"/>
              <a:t>важливість </a:t>
            </a:r>
            <a:r>
              <a:rPr dirty="0" spc="-515"/>
              <a:t> </a:t>
            </a:r>
            <a:r>
              <a:rPr dirty="0" spc="130"/>
              <a:t>доказу</a:t>
            </a:r>
            <a:r>
              <a:rPr dirty="0"/>
              <a:t> </a:t>
            </a:r>
            <a:r>
              <a:rPr dirty="0" spc="265"/>
              <a:t>й</a:t>
            </a:r>
            <a:r>
              <a:rPr dirty="0" spc="5"/>
              <a:t> </a:t>
            </a:r>
            <a:r>
              <a:rPr dirty="0" spc="20"/>
              <a:t>те,</a:t>
            </a:r>
            <a:r>
              <a:rPr dirty="0" spc="5"/>
              <a:t> </a:t>
            </a:r>
            <a:r>
              <a:rPr dirty="0" spc="165"/>
              <a:t>як</a:t>
            </a:r>
            <a:r>
              <a:rPr dirty="0"/>
              <a:t> </a:t>
            </a:r>
            <a:r>
              <a:rPr dirty="0" spc="175"/>
              <a:t>він</a:t>
            </a:r>
            <a:r>
              <a:rPr dirty="0" spc="5"/>
              <a:t> </a:t>
            </a:r>
            <a:r>
              <a:rPr dirty="0" spc="165"/>
              <a:t>пов’язаний</a:t>
            </a:r>
            <a:r>
              <a:rPr dirty="0"/>
              <a:t> </a:t>
            </a:r>
            <a:r>
              <a:rPr dirty="0" spc="85"/>
              <a:t>із</a:t>
            </a:r>
            <a:r>
              <a:rPr dirty="0" spc="5"/>
              <a:t> </a:t>
            </a:r>
            <a:r>
              <a:rPr dirty="0" spc="160"/>
              <a:t>твоєю</a:t>
            </a:r>
            <a:r>
              <a:rPr dirty="0" spc="5"/>
              <a:t> </a:t>
            </a:r>
            <a:r>
              <a:rPr dirty="0" spc="90"/>
              <a:t>тезою:</a:t>
            </a:r>
          </a:p>
          <a:p>
            <a:pPr marL="1582420" indent="-360045">
              <a:lnSpc>
                <a:spcPct val="100000"/>
              </a:lnSpc>
              <a:spcBef>
                <a:spcPts val="970"/>
              </a:spcBef>
              <a:buClr>
                <a:srgbClr val="615780"/>
              </a:buClr>
              <a:buFont typeface="Wingdings"/>
              <a:buChar char=""/>
              <a:tabLst>
                <a:tab pos="1582420" algn="l"/>
                <a:tab pos="1583055" algn="l"/>
              </a:tabLst>
            </a:pPr>
            <a:r>
              <a:rPr dirty="0" spc="210"/>
              <a:t>чи</a:t>
            </a:r>
            <a:r>
              <a:rPr dirty="0" spc="-5"/>
              <a:t> </a:t>
            </a:r>
            <a:r>
              <a:rPr dirty="0" spc="170"/>
              <a:t>підтримує</a:t>
            </a:r>
            <a:r>
              <a:rPr dirty="0"/>
              <a:t> </a:t>
            </a:r>
            <a:r>
              <a:rPr dirty="0" spc="175"/>
              <a:t>він</a:t>
            </a:r>
            <a:r>
              <a:rPr dirty="0"/>
              <a:t> </a:t>
            </a:r>
            <a:r>
              <a:rPr dirty="0" spc="165"/>
              <a:t>твою</a:t>
            </a:r>
            <a:r>
              <a:rPr dirty="0"/>
              <a:t> </a:t>
            </a:r>
            <a:r>
              <a:rPr dirty="0" spc="90"/>
              <a:t>тезу?</a:t>
            </a:r>
            <a:r>
              <a:rPr dirty="0"/>
              <a:t> </a:t>
            </a:r>
            <a:r>
              <a:rPr dirty="0" spc="105"/>
              <a:t>Як</a:t>
            </a:r>
            <a:r>
              <a:rPr dirty="0"/>
              <a:t> </a:t>
            </a:r>
            <a:r>
              <a:rPr dirty="0" spc="90"/>
              <a:t>саме?</a:t>
            </a:r>
          </a:p>
          <a:p>
            <a:pPr marL="1582420" indent="-360045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Wingdings"/>
              <a:buChar char=""/>
              <a:tabLst>
                <a:tab pos="1582420" algn="l"/>
                <a:tab pos="1583055" algn="l"/>
              </a:tabLst>
            </a:pPr>
            <a:r>
              <a:rPr dirty="0" spc="210"/>
              <a:t>чи</a:t>
            </a:r>
            <a:r>
              <a:rPr dirty="0" spc="10"/>
              <a:t> </a:t>
            </a:r>
            <a:r>
              <a:rPr dirty="0" spc="120"/>
              <a:t>ставить</a:t>
            </a:r>
            <a:r>
              <a:rPr dirty="0" spc="10"/>
              <a:t> </a:t>
            </a:r>
            <a:r>
              <a:rPr dirty="0" spc="170"/>
              <a:t>під</a:t>
            </a:r>
            <a:r>
              <a:rPr dirty="0" spc="10"/>
              <a:t> </a:t>
            </a:r>
            <a:r>
              <a:rPr dirty="0" spc="120"/>
              <a:t>сумнів,</a:t>
            </a:r>
            <a:r>
              <a:rPr dirty="0" spc="10"/>
              <a:t> </a:t>
            </a:r>
            <a:r>
              <a:rPr dirty="0" spc="210"/>
              <a:t>чи</a:t>
            </a:r>
            <a:r>
              <a:rPr dirty="0" spc="15"/>
              <a:t> </a:t>
            </a:r>
            <a:r>
              <a:rPr dirty="0" spc="105"/>
              <a:t>«сперечається»</a:t>
            </a:r>
            <a:r>
              <a:rPr dirty="0" spc="10"/>
              <a:t> </a:t>
            </a:r>
            <a:r>
              <a:rPr dirty="0" spc="85"/>
              <a:t>з</a:t>
            </a:r>
            <a:r>
              <a:rPr dirty="0" spc="10"/>
              <a:t> </a:t>
            </a:r>
            <a:r>
              <a:rPr dirty="0" spc="160"/>
              <a:t>твоєю</a:t>
            </a:r>
            <a:r>
              <a:rPr dirty="0" spc="10"/>
              <a:t> </a:t>
            </a:r>
            <a:r>
              <a:rPr dirty="0" spc="95"/>
              <a:t>тезою?</a:t>
            </a:r>
          </a:p>
          <a:p>
            <a:pPr marL="1209675">
              <a:lnSpc>
                <a:spcPct val="100000"/>
              </a:lnSpc>
              <a:spcBef>
                <a:spcPts val="5"/>
              </a:spcBef>
            </a:pPr>
            <a:endParaRPr sz="2250"/>
          </a:p>
          <a:p>
            <a:pPr marL="1222375" marR="981710" indent="-635">
              <a:lnSpc>
                <a:spcPct val="116700"/>
              </a:lnSpc>
            </a:pPr>
            <a:r>
              <a:rPr dirty="0" spc="190"/>
              <a:t>Запиши</a:t>
            </a:r>
            <a:r>
              <a:rPr dirty="0" spc="-5"/>
              <a:t> </a:t>
            </a:r>
            <a:r>
              <a:rPr dirty="0" spc="145"/>
              <a:t>свої</a:t>
            </a:r>
            <a:r>
              <a:rPr dirty="0" spc="-5"/>
              <a:t> </a:t>
            </a:r>
            <a:r>
              <a:rPr dirty="0" spc="135"/>
              <a:t>думки,</a:t>
            </a:r>
            <a:r>
              <a:rPr dirty="0" spc="-5"/>
              <a:t> </a:t>
            </a:r>
            <a:r>
              <a:rPr dirty="0" spc="185"/>
              <a:t>використовуючи</a:t>
            </a:r>
            <a:r>
              <a:rPr dirty="0" spc="-5"/>
              <a:t> </a:t>
            </a:r>
            <a:r>
              <a:rPr dirty="0" spc="200"/>
              <a:t>опорні</a:t>
            </a:r>
            <a:r>
              <a:rPr dirty="0" spc="-5"/>
              <a:t> </a:t>
            </a:r>
            <a:r>
              <a:rPr dirty="0" spc="85"/>
              <a:t>фрази, </a:t>
            </a:r>
            <a:r>
              <a:rPr dirty="0" spc="-515"/>
              <a:t> </a:t>
            </a:r>
            <a:r>
              <a:rPr dirty="0" spc="145"/>
              <a:t>які</a:t>
            </a:r>
            <a:r>
              <a:rPr dirty="0"/>
              <a:t> </a:t>
            </a:r>
            <a:r>
              <a:rPr dirty="0" spc="160"/>
              <a:t>поєднують</a:t>
            </a:r>
            <a:r>
              <a:rPr dirty="0" spc="5"/>
              <a:t> </a:t>
            </a:r>
            <a:r>
              <a:rPr dirty="0" spc="150"/>
              <a:t>докази</a:t>
            </a:r>
            <a:r>
              <a:rPr dirty="0" spc="5"/>
              <a:t> </a:t>
            </a:r>
            <a:r>
              <a:rPr dirty="0" spc="85"/>
              <a:t>з</a:t>
            </a:r>
            <a:r>
              <a:rPr dirty="0" spc="5"/>
              <a:t> </a:t>
            </a:r>
            <a:r>
              <a:rPr dirty="0" spc="85"/>
              <a:t>тезою.</a:t>
            </a:r>
          </a:p>
        </p:txBody>
      </p:sp>
      <p:sp>
        <p:nvSpPr>
          <p:cNvPr id="5" name="object 5"/>
          <p:cNvSpPr/>
          <p:nvPr/>
        </p:nvSpPr>
        <p:spPr>
          <a:xfrm>
            <a:off x="1666295" y="326246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515285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13076"/>
            <a:ext cx="631507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90"/>
              <a:t>Поєднуємо</a:t>
            </a:r>
            <a:r>
              <a:rPr dirty="0" spc="-15"/>
              <a:t> </a:t>
            </a:r>
            <a:r>
              <a:rPr dirty="0" spc="265"/>
              <a:t>докази</a:t>
            </a:r>
            <a:r>
              <a:rPr dirty="0" spc="-10"/>
              <a:t> </a:t>
            </a:r>
            <a:r>
              <a:rPr dirty="0" spc="150"/>
              <a:t>з</a:t>
            </a:r>
            <a:r>
              <a:rPr dirty="0" spc="-10"/>
              <a:t> </a:t>
            </a:r>
            <a:r>
              <a:rPr dirty="0" spc="229"/>
              <a:t>тезою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2910062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19299" y="2153921"/>
            <a:ext cx="5069840" cy="404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229" b="1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dirty="0" sz="28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45" b="1">
                <a:solidFill>
                  <a:srgbClr val="231F20"/>
                </a:solidFill>
                <a:latin typeface="Arial"/>
                <a:cs typeface="Arial"/>
              </a:rPr>
              <a:t>говориш</a:t>
            </a:r>
            <a:endParaRPr sz="28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2225"/>
              </a:spcBef>
            </a:pP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Обери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один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абзац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нотатника: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чого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потрібен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цей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абзац?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65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який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доказ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обрав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обрала?</a:t>
            </a:r>
            <a:endParaRPr sz="2000">
              <a:latin typeface="Microsoft Sans Serif"/>
              <a:cs typeface="Microsoft Sans Serif"/>
            </a:endParaRPr>
          </a:p>
          <a:p>
            <a:pPr marL="732155" indent="-360680">
              <a:lnSpc>
                <a:spcPct val="100000"/>
              </a:lnSpc>
              <a:spcBef>
                <a:spcPts val="969"/>
              </a:spcBef>
              <a:buClr>
                <a:srgbClr val="615780"/>
              </a:buClr>
              <a:buFont typeface="Wingdings"/>
              <a:buChar char=""/>
              <a:tabLst>
                <a:tab pos="732155" algn="l"/>
                <a:tab pos="732790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чому?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800" spc="229" b="1">
                <a:solidFill>
                  <a:srgbClr val="231F20"/>
                </a:solidFill>
                <a:latin typeface="Arial"/>
                <a:cs typeface="Arial"/>
              </a:rPr>
              <a:t>Ти</a:t>
            </a:r>
            <a:r>
              <a:rPr dirty="0" sz="28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800" spc="235" b="1">
                <a:solidFill>
                  <a:srgbClr val="231F20"/>
                </a:solidFill>
                <a:latin typeface="Arial"/>
                <a:cs typeface="Arial"/>
              </a:rPr>
              <a:t>слухаєш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1825"/>
              </a:spcBef>
            </a:pPr>
            <a:r>
              <a:rPr dirty="0" sz="2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твоя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група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каже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докази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відповідають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призначенню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абзацу?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158" y="2972302"/>
            <a:ext cx="3059837" cy="228335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2BB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534" y="2627188"/>
            <a:ext cx="506349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610"/>
              <a:t>Пишемо</a:t>
            </a:r>
            <a:r>
              <a:rPr dirty="0" sz="6000" spc="-45"/>
              <a:t> </a:t>
            </a:r>
            <a:r>
              <a:rPr dirty="0" sz="6000" spc="409"/>
              <a:t>есе</a:t>
            </a:r>
            <a:endParaRPr sz="6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1997" y="3968616"/>
            <a:ext cx="1953964" cy="13895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/>
            <p:cNvSpPr/>
            <p:nvPr/>
          </p:nvSpPr>
          <p:spPr>
            <a:xfrm>
              <a:off x="1115999" y="6637502"/>
              <a:ext cx="9576435" cy="543560"/>
            </a:xfrm>
            <a:custGeom>
              <a:avLst/>
              <a:gdLst/>
              <a:ahLst/>
              <a:cxnLst/>
              <a:rect l="l" t="t" r="r" b="b"/>
              <a:pathLst>
                <a:path w="9576435" h="543559">
                  <a:moveTo>
                    <a:pt x="9576003" y="0"/>
                  </a:moveTo>
                  <a:lnTo>
                    <a:pt x="0" y="0"/>
                  </a:lnTo>
                  <a:lnTo>
                    <a:pt x="0" y="543052"/>
                  </a:lnTo>
                  <a:lnTo>
                    <a:pt x="9576003" y="543052"/>
                  </a:lnTo>
                  <a:lnTo>
                    <a:pt x="9576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447" y="6725246"/>
              <a:ext cx="751243" cy="3843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214" y="1637009"/>
            <a:ext cx="3999865" cy="13843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 indent="212090">
              <a:lnSpc>
                <a:spcPts val="5300"/>
              </a:lnSpc>
              <a:spcBef>
                <a:spcPts val="300"/>
              </a:spcBef>
            </a:pPr>
            <a:r>
              <a:rPr dirty="0" sz="4500" spc="350"/>
              <a:t>Розпочнімо </a:t>
            </a:r>
            <a:r>
              <a:rPr dirty="0" sz="4500" spc="355"/>
              <a:t> </a:t>
            </a:r>
            <a:r>
              <a:rPr dirty="0" sz="4500" spc="390"/>
              <a:t>об</a:t>
            </a:r>
            <a:r>
              <a:rPr dirty="0" sz="4500" spc="365"/>
              <a:t>г</a:t>
            </a:r>
            <a:r>
              <a:rPr dirty="0" sz="4500" spc="434"/>
              <a:t>оворення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1058405" y="3492004"/>
            <a:ext cx="9634220" cy="3711575"/>
            <a:chOff x="1058405" y="3492004"/>
            <a:chExt cx="9634220" cy="3711575"/>
          </a:xfrm>
        </p:grpSpPr>
        <p:sp>
          <p:nvSpPr>
            <p:cNvPr id="4" name="object 4"/>
            <p:cNvSpPr/>
            <p:nvPr/>
          </p:nvSpPr>
          <p:spPr>
            <a:xfrm>
              <a:off x="5173802" y="4400575"/>
              <a:ext cx="517525" cy="420370"/>
            </a:xfrm>
            <a:custGeom>
              <a:avLst/>
              <a:gdLst/>
              <a:ahLst/>
              <a:cxnLst/>
              <a:rect l="l" t="t" r="r" b="b"/>
              <a:pathLst>
                <a:path w="517525" h="420370">
                  <a:moveTo>
                    <a:pt x="387718" y="210312"/>
                  </a:moveTo>
                  <a:lnTo>
                    <a:pt x="382752" y="206552"/>
                  </a:lnTo>
                  <a:lnTo>
                    <a:pt x="376809" y="202044"/>
                  </a:lnTo>
                  <a:lnTo>
                    <a:pt x="372148" y="206552"/>
                  </a:lnTo>
                  <a:lnTo>
                    <a:pt x="369874" y="205232"/>
                  </a:lnTo>
                  <a:lnTo>
                    <a:pt x="355282" y="196735"/>
                  </a:lnTo>
                  <a:lnTo>
                    <a:pt x="353174" y="195211"/>
                  </a:lnTo>
                  <a:lnTo>
                    <a:pt x="351142" y="193471"/>
                  </a:lnTo>
                  <a:lnTo>
                    <a:pt x="353961" y="187032"/>
                  </a:lnTo>
                  <a:lnTo>
                    <a:pt x="355460" y="182511"/>
                  </a:lnTo>
                  <a:lnTo>
                    <a:pt x="356095" y="180568"/>
                  </a:lnTo>
                  <a:lnTo>
                    <a:pt x="357568" y="174193"/>
                  </a:lnTo>
                  <a:lnTo>
                    <a:pt x="358267" y="168706"/>
                  </a:lnTo>
                  <a:lnTo>
                    <a:pt x="358228" y="158584"/>
                  </a:lnTo>
                  <a:lnTo>
                    <a:pt x="345363" y="138239"/>
                  </a:lnTo>
                  <a:lnTo>
                    <a:pt x="345363" y="158127"/>
                  </a:lnTo>
                  <a:lnTo>
                    <a:pt x="344322" y="171907"/>
                  </a:lnTo>
                  <a:lnTo>
                    <a:pt x="343115" y="177228"/>
                  </a:lnTo>
                  <a:lnTo>
                    <a:pt x="341071" y="182511"/>
                  </a:lnTo>
                  <a:lnTo>
                    <a:pt x="336499" y="175602"/>
                  </a:lnTo>
                  <a:lnTo>
                    <a:pt x="332968" y="168706"/>
                  </a:lnTo>
                  <a:lnTo>
                    <a:pt x="330695" y="162267"/>
                  </a:lnTo>
                  <a:lnTo>
                    <a:pt x="329895" y="156743"/>
                  </a:lnTo>
                  <a:lnTo>
                    <a:pt x="329895" y="154660"/>
                  </a:lnTo>
                  <a:lnTo>
                    <a:pt x="330339" y="153352"/>
                  </a:lnTo>
                  <a:lnTo>
                    <a:pt x="332968" y="151828"/>
                  </a:lnTo>
                  <a:lnTo>
                    <a:pt x="335851" y="150418"/>
                  </a:lnTo>
                  <a:lnTo>
                    <a:pt x="339166" y="150418"/>
                  </a:lnTo>
                  <a:lnTo>
                    <a:pt x="339966" y="150596"/>
                  </a:lnTo>
                  <a:lnTo>
                    <a:pt x="343154" y="152590"/>
                  </a:lnTo>
                  <a:lnTo>
                    <a:pt x="345363" y="158127"/>
                  </a:lnTo>
                  <a:lnTo>
                    <a:pt x="345363" y="138239"/>
                  </a:lnTo>
                  <a:lnTo>
                    <a:pt x="343903" y="137553"/>
                  </a:lnTo>
                  <a:lnTo>
                    <a:pt x="338645" y="136702"/>
                  </a:lnTo>
                  <a:lnTo>
                    <a:pt x="332117" y="137604"/>
                  </a:lnTo>
                  <a:lnTo>
                    <a:pt x="324332" y="140995"/>
                  </a:lnTo>
                  <a:lnTo>
                    <a:pt x="319100" y="144018"/>
                  </a:lnTo>
                  <a:lnTo>
                    <a:pt x="316204" y="149606"/>
                  </a:lnTo>
                  <a:lnTo>
                    <a:pt x="316191" y="156743"/>
                  </a:lnTo>
                  <a:lnTo>
                    <a:pt x="317525" y="165938"/>
                  </a:lnTo>
                  <a:lnTo>
                    <a:pt x="321246" y="175958"/>
                  </a:lnTo>
                  <a:lnTo>
                    <a:pt x="326898" y="186080"/>
                  </a:lnTo>
                  <a:lnTo>
                    <a:pt x="334048" y="195605"/>
                  </a:lnTo>
                  <a:lnTo>
                    <a:pt x="329463" y="201320"/>
                  </a:lnTo>
                  <a:lnTo>
                    <a:pt x="323977" y="206552"/>
                  </a:lnTo>
                  <a:lnTo>
                    <a:pt x="317766" y="211061"/>
                  </a:lnTo>
                  <a:lnTo>
                    <a:pt x="310654" y="214782"/>
                  </a:lnTo>
                  <a:lnTo>
                    <a:pt x="295643" y="218668"/>
                  </a:lnTo>
                  <a:lnTo>
                    <a:pt x="281787" y="217843"/>
                  </a:lnTo>
                  <a:lnTo>
                    <a:pt x="269506" y="213779"/>
                  </a:lnTo>
                  <a:lnTo>
                    <a:pt x="259168" y="207949"/>
                  </a:lnTo>
                  <a:lnTo>
                    <a:pt x="260388" y="206032"/>
                  </a:lnTo>
                  <a:lnTo>
                    <a:pt x="263804" y="199313"/>
                  </a:lnTo>
                  <a:lnTo>
                    <a:pt x="268884" y="189331"/>
                  </a:lnTo>
                  <a:lnTo>
                    <a:pt x="273138" y="173748"/>
                  </a:lnTo>
                  <a:lnTo>
                    <a:pt x="273088" y="159778"/>
                  </a:lnTo>
                  <a:lnTo>
                    <a:pt x="268617" y="148234"/>
                  </a:lnTo>
                  <a:lnTo>
                    <a:pt x="268173" y="147713"/>
                  </a:lnTo>
                  <a:lnTo>
                    <a:pt x="262382" y="140893"/>
                  </a:lnTo>
                  <a:lnTo>
                    <a:pt x="259765" y="139153"/>
                  </a:lnTo>
                  <a:lnTo>
                    <a:pt x="259765" y="163703"/>
                  </a:lnTo>
                  <a:lnTo>
                    <a:pt x="259118" y="173685"/>
                  </a:lnTo>
                  <a:lnTo>
                    <a:pt x="259054" y="174193"/>
                  </a:lnTo>
                  <a:lnTo>
                    <a:pt x="255346" y="186080"/>
                  </a:lnTo>
                  <a:lnTo>
                    <a:pt x="248742" y="198805"/>
                  </a:lnTo>
                  <a:lnTo>
                    <a:pt x="248424" y="199313"/>
                  </a:lnTo>
                  <a:lnTo>
                    <a:pt x="240106" y="190296"/>
                  </a:lnTo>
                  <a:lnTo>
                    <a:pt x="233934" y="181457"/>
                  </a:lnTo>
                  <a:lnTo>
                    <a:pt x="230162" y="173748"/>
                  </a:lnTo>
                  <a:lnTo>
                    <a:pt x="229158" y="168706"/>
                  </a:lnTo>
                  <a:lnTo>
                    <a:pt x="229260" y="164426"/>
                  </a:lnTo>
                  <a:lnTo>
                    <a:pt x="229628" y="158762"/>
                  </a:lnTo>
                  <a:lnTo>
                    <a:pt x="235686" y="149974"/>
                  </a:lnTo>
                  <a:lnTo>
                    <a:pt x="243738" y="147828"/>
                  </a:lnTo>
                  <a:lnTo>
                    <a:pt x="244614" y="147713"/>
                  </a:lnTo>
                  <a:lnTo>
                    <a:pt x="250659" y="147713"/>
                  </a:lnTo>
                  <a:lnTo>
                    <a:pt x="254647" y="151942"/>
                  </a:lnTo>
                  <a:lnTo>
                    <a:pt x="257200" y="155803"/>
                  </a:lnTo>
                  <a:lnTo>
                    <a:pt x="259765" y="163703"/>
                  </a:lnTo>
                  <a:lnTo>
                    <a:pt x="259765" y="139153"/>
                  </a:lnTo>
                  <a:lnTo>
                    <a:pt x="255244" y="136131"/>
                  </a:lnTo>
                  <a:lnTo>
                    <a:pt x="247459" y="134073"/>
                  </a:lnTo>
                  <a:lnTo>
                    <a:pt x="239293" y="134823"/>
                  </a:lnTo>
                  <a:lnTo>
                    <a:pt x="230251" y="139179"/>
                  </a:lnTo>
                  <a:lnTo>
                    <a:pt x="222859" y="146558"/>
                  </a:lnTo>
                  <a:lnTo>
                    <a:pt x="217690" y="156159"/>
                  </a:lnTo>
                  <a:lnTo>
                    <a:pt x="215404" y="166966"/>
                  </a:lnTo>
                  <a:lnTo>
                    <a:pt x="215468" y="168008"/>
                  </a:lnTo>
                  <a:lnTo>
                    <a:pt x="216814" y="176961"/>
                  </a:lnTo>
                  <a:lnTo>
                    <a:pt x="221881" y="188061"/>
                  </a:lnTo>
                  <a:lnTo>
                    <a:pt x="229933" y="199542"/>
                  </a:lnTo>
                  <a:lnTo>
                    <a:pt x="240296" y="210451"/>
                  </a:lnTo>
                  <a:lnTo>
                    <a:pt x="230682" y="220408"/>
                  </a:lnTo>
                  <a:lnTo>
                    <a:pt x="220002" y="228384"/>
                  </a:lnTo>
                  <a:lnTo>
                    <a:pt x="208876" y="233324"/>
                  </a:lnTo>
                  <a:lnTo>
                    <a:pt x="197751" y="234276"/>
                  </a:lnTo>
                  <a:lnTo>
                    <a:pt x="187210" y="232067"/>
                  </a:lnTo>
                  <a:lnTo>
                    <a:pt x="178676" y="228371"/>
                  </a:lnTo>
                  <a:lnTo>
                    <a:pt x="172199" y="223189"/>
                  </a:lnTo>
                  <a:lnTo>
                    <a:pt x="170929" y="221297"/>
                  </a:lnTo>
                  <a:lnTo>
                    <a:pt x="167690" y="216471"/>
                  </a:lnTo>
                  <a:lnTo>
                    <a:pt x="181063" y="208153"/>
                  </a:lnTo>
                  <a:lnTo>
                    <a:pt x="185801" y="202742"/>
                  </a:lnTo>
                  <a:lnTo>
                    <a:pt x="188556" y="199618"/>
                  </a:lnTo>
                  <a:lnTo>
                    <a:pt x="191833" y="192011"/>
                  </a:lnTo>
                  <a:lnTo>
                    <a:pt x="192455" y="187286"/>
                  </a:lnTo>
                  <a:lnTo>
                    <a:pt x="192468" y="186029"/>
                  </a:lnTo>
                  <a:lnTo>
                    <a:pt x="191071" y="178523"/>
                  </a:lnTo>
                  <a:lnTo>
                    <a:pt x="190957" y="178320"/>
                  </a:lnTo>
                  <a:lnTo>
                    <a:pt x="187020" y="171792"/>
                  </a:lnTo>
                  <a:lnTo>
                    <a:pt x="180962" y="166966"/>
                  </a:lnTo>
                  <a:lnTo>
                    <a:pt x="178854" y="166331"/>
                  </a:lnTo>
                  <a:lnTo>
                    <a:pt x="178854" y="181851"/>
                  </a:lnTo>
                  <a:lnTo>
                    <a:pt x="178854" y="190842"/>
                  </a:lnTo>
                  <a:lnTo>
                    <a:pt x="175234" y="197142"/>
                  </a:lnTo>
                  <a:lnTo>
                    <a:pt x="164566" y="202742"/>
                  </a:lnTo>
                  <a:lnTo>
                    <a:pt x="164680" y="195605"/>
                  </a:lnTo>
                  <a:lnTo>
                    <a:pt x="165074" y="187286"/>
                  </a:lnTo>
                  <a:lnTo>
                    <a:pt x="170357" y="178981"/>
                  </a:lnTo>
                  <a:lnTo>
                    <a:pt x="172123" y="178320"/>
                  </a:lnTo>
                  <a:lnTo>
                    <a:pt x="175361" y="178638"/>
                  </a:lnTo>
                  <a:lnTo>
                    <a:pt x="178854" y="181851"/>
                  </a:lnTo>
                  <a:lnTo>
                    <a:pt x="178854" y="166331"/>
                  </a:lnTo>
                  <a:lnTo>
                    <a:pt x="173456" y="164693"/>
                  </a:lnTo>
                  <a:lnTo>
                    <a:pt x="170827" y="164426"/>
                  </a:lnTo>
                  <a:lnTo>
                    <a:pt x="166852" y="164884"/>
                  </a:lnTo>
                  <a:lnTo>
                    <a:pt x="150723" y="201168"/>
                  </a:lnTo>
                  <a:lnTo>
                    <a:pt x="150850" y="204635"/>
                  </a:lnTo>
                  <a:lnTo>
                    <a:pt x="151269" y="208051"/>
                  </a:lnTo>
                  <a:lnTo>
                    <a:pt x="144792" y="209829"/>
                  </a:lnTo>
                  <a:lnTo>
                    <a:pt x="137452" y="211391"/>
                  </a:lnTo>
                  <a:lnTo>
                    <a:pt x="129222" y="212737"/>
                  </a:lnTo>
                  <a:lnTo>
                    <a:pt x="120053" y="213817"/>
                  </a:lnTo>
                  <a:lnTo>
                    <a:pt x="121373" y="227457"/>
                  </a:lnTo>
                  <a:lnTo>
                    <a:pt x="131051" y="226314"/>
                  </a:lnTo>
                  <a:lnTo>
                    <a:pt x="139827" y="224891"/>
                  </a:lnTo>
                  <a:lnTo>
                    <a:pt x="147802" y="223189"/>
                  </a:lnTo>
                  <a:lnTo>
                    <a:pt x="154800" y="221297"/>
                  </a:lnTo>
                  <a:lnTo>
                    <a:pt x="161036" y="231279"/>
                  </a:lnTo>
                  <a:lnTo>
                    <a:pt x="196011" y="247865"/>
                  </a:lnTo>
                  <a:lnTo>
                    <a:pt x="199199" y="248170"/>
                  </a:lnTo>
                  <a:lnTo>
                    <a:pt x="200787" y="248170"/>
                  </a:lnTo>
                  <a:lnTo>
                    <a:pt x="214464" y="245884"/>
                  </a:lnTo>
                  <a:lnTo>
                    <a:pt x="227698" y="239649"/>
                  </a:lnTo>
                  <a:lnTo>
                    <a:pt x="234835" y="234276"/>
                  </a:lnTo>
                  <a:lnTo>
                    <a:pt x="240042" y="230378"/>
                  </a:lnTo>
                  <a:lnTo>
                    <a:pt x="251015" y="218973"/>
                  </a:lnTo>
                  <a:lnTo>
                    <a:pt x="267169" y="227647"/>
                  </a:lnTo>
                  <a:lnTo>
                    <a:pt x="283654" y="231978"/>
                  </a:lnTo>
                  <a:lnTo>
                    <a:pt x="300101" y="231902"/>
                  </a:lnTo>
                  <a:lnTo>
                    <a:pt x="316103" y="227355"/>
                  </a:lnTo>
                  <a:lnTo>
                    <a:pt x="324459" y="223024"/>
                  </a:lnTo>
                  <a:lnTo>
                    <a:pt x="330187" y="218973"/>
                  </a:lnTo>
                  <a:lnTo>
                    <a:pt x="330631" y="218668"/>
                  </a:lnTo>
                  <a:lnTo>
                    <a:pt x="331876" y="217792"/>
                  </a:lnTo>
                  <a:lnTo>
                    <a:pt x="338353" y="211810"/>
                  </a:lnTo>
                  <a:lnTo>
                    <a:pt x="343916" y="205232"/>
                  </a:lnTo>
                  <a:lnTo>
                    <a:pt x="346087" y="206971"/>
                  </a:lnTo>
                  <a:lnTo>
                    <a:pt x="348297" y="208521"/>
                  </a:lnTo>
                  <a:lnTo>
                    <a:pt x="350532" y="209829"/>
                  </a:lnTo>
                  <a:lnTo>
                    <a:pt x="367360" y="216446"/>
                  </a:lnTo>
                  <a:lnTo>
                    <a:pt x="378815" y="216052"/>
                  </a:lnTo>
                  <a:lnTo>
                    <a:pt x="385419" y="212661"/>
                  </a:lnTo>
                  <a:lnTo>
                    <a:pt x="387718" y="210312"/>
                  </a:lnTo>
                  <a:close/>
                </a:path>
                <a:path w="517525" h="420370">
                  <a:moveTo>
                    <a:pt x="517296" y="189458"/>
                  </a:moveTo>
                  <a:lnTo>
                    <a:pt x="512025" y="151333"/>
                  </a:lnTo>
                  <a:lnTo>
                    <a:pt x="503593" y="131470"/>
                  </a:lnTo>
                  <a:lnTo>
                    <a:pt x="503593" y="189458"/>
                  </a:lnTo>
                  <a:lnTo>
                    <a:pt x="497535" y="228371"/>
                  </a:lnTo>
                  <a:lnTo>
                    <a:pt x="479907" y="264845"/>
                  </a:lnTo>
                  <a:lnTo>
                    <a:pt x="451497" y="297688"/>
                  </a:lnTo>
                  <a:lnTo>
                    <a:pt x="413105" y="325716"/>
                  </a:lnTo>
                  <a:lnTo>
                    <a:pt x="409994" y="327545"/>
                  </a:lnTo>
                  <a:lnTo>
                    <a:pt x="408825" y="331470"/>
                  </a:lnTo>
                  <a:lnTo>
                    <a:pt x="443395" y="400608"/>
                  </a:lnTo>
                  <a:lnTo>
                    <a:pt x="367804" y="371678"/>
                  </a:lnTo>
                  <a:lnTo>
                    <a:pt x="350875" y="365201"/>
                  </a:lnTo>
                  <a:lnTo>
                    <a:pt x="331698" y="357860"/>
                  </a:lnTo>
                  <a:lnTo>
                    <a:pt x="330873" y="357708"/>
                  </a:lnTo>
                  <a:lnTo>
                    <a:pt x="329565" y="357708"/>
                  </a:lnTo>
                  <a:lnTo>
                    <a:pt x="329082" y="357759"/>
                  </a:lnTo>
                  <a:lnTo>
                    <a:pt x="328612" y="357860"/>
                  </a:lnTo>
                  <a:lnTo>
                    <a:pt x="311404" y="361073"/>
                  </a:lnTo>
                  <a:lnTo>
                    <a:pt x="293966" y="363359"/>
                  </a:lnTo>
                  <a:lnTo>
                    <a:pt x="276364" y="364744"/>
                  </a:lnTo>
                  <a:lnTo>
                    <a:pt x="258648" y="365201"/>
                  </a:lnTo>
                  <a:lnTo>
                    <a:pt x="202552" y="360553"/>
                  </a:lnTo>
                  <a:lnTo>
                    <a:pt x="151015" y="347319"/>
                  </a:lnTo>
                  <a:lnTo>
                    <a:pt x="105537" y="326542"/>
                  </a:lnTo>
                  <a:lnTo>
                    <a:pt x="67576" y="299313"/>
                  </a:lnTo>
                  <a:lnTo>
                    <a:pt x="38633" y="266674"/>
                  </a:lnTo>
                  <a:lnTo>
                    <a:pt x="20180" y="229704"/>
                  </a:lnTo>
                  <a:lnTo>
                    <a:pt x="13703" y="189458"/>
                  </a:lnTo>
                  <a:lnTo>
                    <a:pt x="20180" y="149212"/>
                  </a:lnTo>
                  <a:lnTo>
                    <a:pt x="38633" y="112242"/>
                  </a:lnTo>
                  <a:lnTo>
                    <a:pt x="67576" y="79603"/>
                  </a:lnTo>
                  <a:lnTo>
                    <a:pt x="105537" y="52362"/>
                  </a:lnTo>
                  <a:lnTo>
                    <a:pt x="151015" y="31597"/>
                  </a:lnTo>
                  <a:lnTo>
                    <a:pt x="202552" y="18351"/>
                  </a:lnTo>
                  <a:lnTo>
                    <a:pt x="258648" y="13703"/>
                  </a:lnTo>
                  <a:lnTo>
                    <a:pt x="314744" y="18351"/>
                  </a:lnTo>
                  <a:lnTo>
                    <a:pt x="366268" y="31597"/>
                  </a:lnTo>
                  <a:lnTo>
                    <a:pt x="411759" y="52362"/>
                  </a:lnTo>
                  <a:lnTo>
                    <a:pt x="449707" y="79603"/>
                  </a:lnTo>
                  <a:lnTo>
                    <a:pt x="478650" y="112242"/>
                  </a:lnTo>
                  <a:lnTo>
                    <a:pt x="497116" y="149212"/>
                  </a:lnTo>
                  <a:lnTo>
                    <a:pt x="503593" y="189458"/>
                  </a:lnTo>
                  <a:lnTo>
                    <a:pt x="503593" y="131470"/>
                  </a:lnTo>
                  <a:lnTo>
                    <a:pt x="473062" y="83604"/>
                  </a:lnTo>
                  <a:lnTo>
                    <a:pt x="441452" y="55562"/>
                  </a:lnTo>
                  <a:lnTo>
                    <a:pt x="403161" y="32397"/>
                  </a:lnTo>
                  <a:lnTo>
                    <a:pt x="359232" y="14909"/>
                  </a:lnTo>
                  <a:lnTo>
                    <a:pt x="353923" y="13703"/>
                  </a:lnTo>
                  <a:lnTo>
                    <a:pt x="310705" y="3860"/>
                  </a:lnTo>
                  <a:lnTo>
                    <a:pt x="258648" y="0"/>
                  </a:lnTo>
                  <a:lnTo>
                    <a:pt x="206578" y="3860"/>
                  </a:lnTo>
                  <a:lnTo>
                    <a:pt x="158064" y="14909"/>
                  </a:lnTo>
                  <a:lnTo>
                    <a:pt x="114134" y="32397"/>
                  </a:lnTo>
                  <a:lnTo>
                    <a:pt x="75844" y="55562"/>
                  </a:lnTo>
                  <a:lnTo>
                    <a:pt x="44234" y="83604"/>
                  </a:lnTo>
                  <a:lnTo>
                    <a:pt x="20358" y="115785"/>
                  </a:lnTo>
                  <a:lnTo>
                    <a:pt x="5257" y="151333"/>
                  </a:lnTo>
                  <a:lnTo>
                    <a:pt x="0" y="189458"/>
                  </a:lnTo>
                  <a:lnTo>
                    <a:pt x="5257" y="227596"/>
                  </a:lnTo>
                  <a:lnTo>
                    <a:pt x="20358" y="263131"/>
                  </a:lnTo>
                  <a:lnTo>
                    <a:pt x="44234" y="295313"/>
                  </a:lnTo>
                  <a:lnTo>
                    <a:pt x="75844" y="323354"/>
                  </a:lnTo>
                  <a:lnTo>
                    <a:pt x="114134" y="346506"/>
                  </a:lnTo>
                  <a:lnTo>
                    <a:pt x="158064" y="363994"/>
                  </a:lnTo>
                  <a:lnTo>
                    <a:pt x="206578" y="375056"/>
                  </a:lnTo>
                  <a:lnTo>
                    <a:pt x="258648" y="378904"/>
                  </a:lnTo>
                  <a:lnTo>
                    <a:pt x="276567" y="378460"/>
                  </a:lnTo>
                  <a:lnTo>
                    <a:pt x="294386" y="377101"/>
                  </a:lnTo>
                  <a:lnTo>
                    <a:pt x="312039" y="374840"/>
                  </a:lnTo>
                  <a:lnTo>
                    <a:pt x="329476" y="371678"/>
                  </a:lnTo>
                  <a:lnTo>
                    <a:pt x="455752" y="420001"/>
                  </a:lnTo>
                  <a:lnTo>
                    <a:pt x="456577" y="420154"/>
                  </a:lnTo>
                  <a:lnTo>
                    <a:pt x="459295" y="420154"/>
                  </a:lnTo>
                  <a:lnTo>
                    <a:pt x="461162" y="419366"/>
                  </a:lnTo>
                  <a:lnTo>
                    <a:pt x="464375" y="415810"/>
                  </a:lnTo>
                  <a:lnTo>
                    <a:pt x="464794" y="412762"/>
                  </a:lnTo>
                  <a:lnTo>
                    <a:pt x="458711" y="400608"/>
                  </a:lnTo>
                  <a:lnTo>
                    <a:pt x="425526" y="334238"/>
                  </a:lnTo>
                  <a:lnTo>
                    <a:pt x="464502" y="304292"/>
                  </a:lnTo>
                  <a:lnTo>
                    <a:pt x="493306" y="269392"/>
                  </a:lnTo>
                  <a:lnTo>
                    <a:pt x="511162" y="230720"/>
                  </a:lnTo>
                  <a:lnTo>
                    <a:pt x="517296" y="18945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4003" y="3492004"/>
              <a:ext cx="2090238" cy="19168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0" y="6637508"/>
            <a:ext cx="1058545" cy="543560"/>
          </a:xfrm>
          <a:prstGeom prst="rect">
            <a:avLst/>
          </a:prstGeom>
          <a:solidFill>
            <a:srgbClr val="615780"/>
          </a:solidFill>
        </p:spPr>
        <p:txBody>
          <a:bodyPr wrap="square" lIns="0" tIns="1130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2000" spc="-65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9233" y="6767954"/>
            <a:ext cx="10337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40">
                <a:solidFill>
                  <a:srgbClr val="231F20"/>
                </a:solidFill>
                <a:latin typeface="Verdana"/>
                <a:cs typeface="Verdana"/>
              </a:rPr>
              <a:t>М</a:t>
            </a:r>
            <a:r>
              <a:rPr dirty="0" sz="1600" spc="90">
                <a:solidFill>
                  <a:srgbClr val="231F20"/>
                </a:solidFill>
                <a:latin typeface="Verdana"/>
                <a:cs typeface="Verdana"/>
              </a:rPr>
              <a:t>о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д</a:t>
            </a:r>
            <a:r>
              <a:rPr dirty="0" sz="1600" spc="-30">
                <a:solidFill>
                  <a:srgbClr val="231F20"/>
                </a:solidFill>
                <a:latin typeface="Verdana"/>
                <a:cs typeface="Verdana"/>
              </a:rPr>
              <a:t>у</a:t>
            </a:r>
            <a:r>
              <a:rPr dirty="0" sz="1600" spc="15">
                <a:solidFill>
                  <a:srgbClr val="231F20"/>
                </a:solidFill>
                <a:latin typeface="Verdana"/>
                <a:cs typeface="Verdana"/>
              </a:rPr>
              <a:t>ль</a:t>
            </a:r>
            <a:r>
              <a:rPr dirty="0" sz="1600" spc="-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1600" spc="50">
                <a:solidFill>
                  <a:srgbClr val="231F20"/>
                </a:solidFill>
                <a:latin typeface="Verdana"/>
                <a:cs typeface="Verdana"/>
              </a:rPr>
              <a:t>4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19456" y="4772480"/>
            <a:ext cx="8485505" cy="2800350"/>
            <a:chOff x="2219456" y="4772480"/>
            <a:chExt cx="8485505" cy="28003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32156" y="4785180"/>
              <a:ext cx="8460105" cy="2774950"/>
            </a:xfrm>
            <a:custGeom>
              <a:avLst/>
              <a:gdLst/>
              <a:ahLst/>
              <a:cxnLst/>
              <a:rect l="l" t="t" r="r" b="b"/>
              <a:pathLst>
                <a:path w="8460105" h="2774950">
                  <a:moveTo>
                    <a:pt x="0" y="2774825"/>
                  </a:moveTo>
                  <a:lnTo>
                    <a:pt x="53276" y="2763535"/>
                  </a:lnTo>
                  <a:lnTo>
                    <a:pt x="102017" y="2753417"/>
                  </a:lnTo>
                  <a:lnTo>
                    <a:pt x="150790" y="2743452"/>
                  </a:lnTo>
                  <a:lnTo>
                    <a:pt x="199588" y="2733611"/>
                  </a:lnTo>
                  <a:lnTo>
                    <a:pt x="248405" y="2723865"/>
                  </a:lnTo>
                  <a:lnTo>
                    <a:pt x="297235" y="2714185"/>
                  </a:lnTo>
                  <a:lnTo>
                    <a:pt x="346072" y="2704540"/>
                  </a:lnTo>
                  <a:lnTo>
                    <a:pt x="394910" y="2694902"/>
                  </a:lnTo>
                  <a:lnTo>
                    <a:pt x="443742" y="2685241"/>
                  </a:lnTo>
                  <a:lnTo>
                    <a:pt x="492563" y="2675528"/>
                  </a:lnTo>
                  <a:lnTo>
                    <a:pt x="541367" y="2665732"/>
                  </a:lnTo>
                  <a:lnTo>
                    <a:pt x="590146" y="2655826"/>
                  </a:lnTo>
                  <a:lnTo>
                    <a:pt x="638896" y="2645779"/>
                  </a:lnTo>
                  <a:lnTo>
                    <a:pt x="687610" y="2635561"/>
                  </a:lnTo>
                  <a:lnTo>
                    <a:pt x="736281" y="2625145"/>
                  </a:lnTo>
                  <a:lnTo>
                    <a:pt x="784904" y="2614499"/>
                  </a:lnTo>
                  <a:lnTo>
                    <a:pt x="833473" y="2603594"/>
                  </a:lnTo>
                  <a:lnTo>
                    <a:pt x="878864" y="2593060"/>
                  </a:lnTo>
                  <a:lnTo>
                    <a:pt x="924155" y="2582100"/>
                  </a:lnTo>
                  <a:lnTo>
                    <a:pt x="969328" y="2570665"/>
                  </a:lnTo>
                  <a:lnTo>
                    <a:pt x="1014363" y="2558706"/>
                  </a:lnTo>
                  <a:lnTo>
                    <a:pt x="1059242" y="2546174"/>
                  </a:lnTo>
                  <a:lnTo>
                    <a:pt x="1103945" y="2533021"/>
                  </a:lnTo>
                  <a:lnTo>
                    <a:pt x="1151077" y="2518159"/>
                  </a:lnTo>
                  <a:lnTo>
                    <a:pt x="1197848" y="2502080"/>
                  </a:lnTo>
                  <a:lnTo>
                    <a:pt x="1244136" y="2484692"/>
                  </a:lnTo>
                  <a:lnTo>
                    <a:pt x="1289816" y="2465907"/>
                  </a:lnTo>
                  <a:lnTo>
                    <a:pt x="1334765" y="2445634"/>
                  </a:lnTo>
                  <a:lnTo>
                    <a:pt x="1378859" y="2423784"/>
                  </a:lnTo>
                  <a:lnTo>
                    <a:pt x="1421976" y="2400267"/>
                  </a:lnTo>
                  <a:lnTo>
                    <a:pt x="1463992" y="2374994"/>
                  </a:lnTo>
                  <a:lnTo>
                    <a:pt x="1504783" y="2347875"/>
                  </a:lnTo>
                  <a:lnTo>
                    <a:pt x="1544226" y="2318820"/>
                  </a:lnTo>
                  <a:lnTo>
                    <a:pt x="1582198" y="2287739"/>
                  </a:lnTo>
                  <a:lnTo>
                    <a:pt x="1618575" y="2254543"/>
                  </a:lnTo>
                  <a:lnTo>
                    <a:pt x="1653233" y="2219142"/>
                  </a:lnTo>
                  <a:lnTo>
                    <a:pt x="1686049" y="2181446"/>
                  </a:lnTo>
                  <a:lnTo>
                    <a:pt x="1717121" y="2140595"/>
                  </a:lnTo>
                  <a:lnTo>
                    <a:pt x="1745250" y="2098075"/>
                  </a:lnTo>
                  <a:lnTo>
                    <a:pt x="1770937" y="2054166"/>
                  </a:lnTo>
                  <a:lnTo>
                    <a:pt x="1794684" y="2009152"/>
                  </a:lnTo>
                  <a:lnTo>
                    <a:pt x="1816990" y="1963314"/>
                  </a:lnTo>
                  <a:lnTo>
                    <a:pt x="1838359" y="1916936"/>
                  </a:lnTo>
                  <a:lnTo>
                    <a:pt x="1859289" y="1870299"/>
                  </a:lnTo>
                  <a:lnTo>
                    <a:pt x="1880284" y="1823685"/>
                  </a:lnTo>
                  <a:lnTo>
                    <a:pt x="1901843" y="1777377"/>
                  </a:lnTo>
                  <a:lnTo>
                    <a:pt x="1924468" y="1731657"/>
                  </a:lnTo>
                  <a:lnTo>
                    <a:pt x="1948660" y="1686807"/>
                  </a:lnTo>
                  <a:lnTo>
                    <a:pt x="1974747" y="1643253"/>
                  </a:lnTo>
                  <a:lnTo>
                    <a:pt x="2002625" y="1601308"/>
                  </a:lnTo>
                  <a:lnTo>
                    <a:pt x="2032223" y="1560960"/>
                  </a:lnTo>
                  <a:lnTo>
                    <a:pt x="2063465" y="1522197"/>
                  </a:lnTo>
                  <a:lnTo>
                    <a:pt x="2096280" y="1485009"/>
                  </a:lnTo>
                  <a:lnTo>
                    <a:pt x="2130594" y="1449382"/>
                  </a:lnTo>
                  <a:lnTo>
                    <a:pt x="2166333" y="1415305"/>
                  </a:lnTo>
                  <a:lnTo>
                    <a:pt x="2203424" y="1382766"/>
                  </a:lnTo>
                  <a:lnTo>
                    <a:pt x="2241795" y="1351753"/>
                  </a:lnTo>
                  <a:lnTo>
                    <a:pt x="2281371" y="1322254"/>
                  </a:lnTo>
                  <a:lnTo>
                    <a:pt x="2322080" y="1294258"/>
                  </a:lnTo>
                  <a:lnTo>
                    <a:pt x="2363848" y="1267753"/>
                  </a:lnTo>
                  <a:lnTo>
                    <a:pt x="2406603" y="1242726"/>
                  </a:lnTo>
                  <a:lnTo>
                    <a:pt x="2450270" y="1219167"/>
                  </a:lnTo>
                  <a:lnTo>
                    <a:pt x="2494777" y="1197062"/>
                  </a:lnTo>
                  <a:lnTo>
                    <a:pt x="2540050" y="1176401"/>
                  </a:lnTo>
                  <a:lnTo>
                    <a:pt x="2586016" y="1157172"/>
                  </a:lnTo>
                  <a:lnTo>
                    <a:pt x="2632602" y="1139362"/>
                  </a:lnTo>
                  <a:lnTo>
                    <a:pt x="2679735" y="1122959"/>
                  </a:lnTo>
                  <a:lnTo>
                    <a:pt x="2727341" y="1107953"/>
                  </a:lnTo>
                  <a:lnTo>
                    <a:pt x="2775348" y="1094330"/>
                  </a:lnTo>
                  <a:lnTo>
                    <a:pt x="2823681" y="1082080"/>
                  </a:lnTo>
                  <a:lnTo>
                    <a:pt x="2872268" y="1071191"/>
                  </a:lnTo>
                  <a:lnTo>
                    <a:pt x="2921035" y="1061649"/>
                  </a:lnTo>
                  <a:lnTo>
                    <a:pt x="2968833" y="1053558"/>
                  </a:lnTo>
                  <a:lnTo>
                    <a:pt x="3016806" y="1046585"/>
                  </a:lnTo>
                  <a:lnTo>
                    <a:pt x="3064927" y="1040703"/>
                  </a:lnTo>
                  <a:lnTo>
                    <a:pt x="3113168" y="1035884"/>
                  </a:lnTo>
                  <a:lnTo>
                    <a:pt x="3161504" y="1032099"/>
                  </a:lnTo>
                  <a:lnTo>
                    <a:pt x="3209906" y="1029322"/>
                  </a:lnTo>
                  <a:lnTo>
                    <a:pt x="3258347" y="1027524"/>
                  </a:lnTo>
                  <a:lnTo>
                    <a:pt x="3309220" y="1026633"/>
                  </a:lnTo>
                  <a:lnTo>
                    <a:pt x="3360058" y="1026703"/>
                  </a:lnTo>
                  <a:lnTo>
                    <a:pt x="3410862" y="1027688"/>
                  </a:lnTo>
                  <a:lnTo>
                    <a:pt x="3461632" y="1029542"/>
                  </a:lnTo>
                  <a:lnTo>
                    <a:pt x="3512367" y="1032216"/>
                  </a:lnTo>
                  <a:lnTo>
                    <a:pt x="3563068" y="1035664"/>
                  </a:lnTo>
                  <a:lnTo>
                    <a:pt x="3613735" y="1039841"/>
                  </a:lnTo>
                  <a:lnTo>
                    <a:pt x="3664368" y="1044698"/>
                  </a:lnTo>
                  <a:lnTo>
                    <a:pt x="3714966" y="1050189"/>
                  </a:lnTo>
                  <a:lnTo>
                    <a:pt x="3765531" y="1056267"/>
                  </a:lnTo>
                  <a:lnTo>
                    <a:pt x="3816061" y="1062885"/>
                  </a:lnTo>
                  <a:lnTo>
                    <a:pt x="3866557" y="1069997"/>
                  </a:lnTo>
                  <a:lnTo>
                    <a:pt x="3917018" y="1077556"/>
                  </a:lnTo>
                  <a:lnTo>
                    <a:pt x="3967446" y="1085515"/>
                  </a:lnTo>
                  <a:lnTo>
                    <a:pt x="4017840" y="1093827"/>
                  </a:lnTo>
                  <a:lnTo>
                    <a:pt x="4068199" y="1102445"/>
                  </a:lnTo>
                  <a:lnTo>
                    <a:pt x="4118525" y="1111322"/>
                  </a:lnTo>
                  <a:lnTo>
                    <a:pt x="4168817" y="1120413"/>
                  </a:lnTo>
                  <a:lnTo>
                    <a:pt x="4219074" y="1129669"/>
                  </a:lnTo>
                  <a:lnTo>
                    <a:pt x="4269298" y="1139045"/>
                  </a:lnTo>
                  <a:lnTo>
                    <a:pt x="4319487" y="1148492"/>
                  </a:lnTo>
                  <a:lnTo>
                    <a:pt x="4369643" y="1157965"/>
                  </a:lnTo>
                  <a:lnTo>
                    <a:pt x="4419765" y="1167417"/>
                  </a:lnTo>
                  <a:lnTo>
                    <a:pt x="4469853" y="1176801"/>
                  </a:lnTo>
                  <a:lnTo>
                    <a:pt x="4519907" y="1186070"/>
                  </a:lnTo>
                  <a:lnTo>
                    <a:pt x="4569927" y="1195177"/>
                  </a:lnTo>
                  <a:lnTo>
                    <a:pt x="4620247" y="1204212"/>
                  </a:lnTo>
                  <a:lnTo>
                    <a:pt x="4670626" y="1213171"/>
                  </a:lnTo>
                  <a:lnTo>
                    <a:pt x="4721062" y="1222025"/>
                  </a:lnTo>
                  <a:lnTo>
                    <a:pt x="4771553" y="1230745"/>
                  </a:lnTo>
                  <a:lnTo>
                    <a:pt x="4822097" y="1239302"/>
                  </a:lnTo>
                  <a:lnTo>
                    <a:pt x="4872693" y="1247667"/>
                  </a:lnTo>
                  <a:lnTo>
                    <a:pt x="4923340" y="1255811"/>
                  </a:lnTo>
                  <a:lnTo>
                    <a:pt x="4974034" y="1263706"/>
                  </a:lnTo>
                  <a:lnTo>
                    <a:pt x="5024776" y="1271321"/>
                  </a:lnTo>
                  <a:lnTo>
                    <a:pt x="5075562" y="1278629"/>
                  </a:lnTo>
                  <a:lnTo>
                    <a:pt x="5126392" y="1285600"/>
                  </a:lnTo>
                  <a:lnTo>
                    <a:pt x="5177264" y="1292206"/>
                  </a:lnTo>
                  <a:lnTo>
                    <a:pt x="5228176" y="1298417"/>
                  </a:lnTo>
                  <a:lnTo>
                    <a:pt x="5279126" y="1304204"/>
                  </a:lnTo>
                  <a:lnTo>
                    <a:pt x="5330113" y="1309539"/>
                  </a:lnTo>
                  <a:lnTo>
                    <a:pt x="5381135" y="1314393"/>
                  </a:lnTo>
                  <a:lnTo>
                    <a:pt x="5432190" y="1318736"/>
                  </a:lnTo>
                  <a:lnTo>
                    <a:pt x="5483277" y="1322540"/>
                  </a:lnTo>
                  <a:lnTo>
                    <a:pt x="5534394" y="1325775"/>
                  </a:lnTo>
                  <a:lnTo>
                    <a:pt x="5585539" y="1328413"/>
                  </a:lnTo>
                  <a:lnTo>
                    <a:pt x="5636711" y="1330425"/>
                  </a:lnTo>
                  <a:lnTo>
                    <a:pt x="5687908" y="1331781"/>
                  </a:lnTo>
                  <a:lnTo>
                    <a:pt x="5739128" y="1332454"/>
                  </a:lnTo>
                  <a:lnTo>
                    <a:pt x="5790370" y="1332413"/>
                  </a:lnTo>
                  <a:lnTo>
                    <a:pt x="5841632" y="1331630"/>
                  </a:lnTo>
                  <a:lnTo>
                    <a:pt x="5892911" y="1330077"/>
                  </a:lnTo>
                  <a:lnTo>
                    <a:pt x="5943207" y="1327557"/>
                  </a:lnTo>
                  <a:lnTo>
                    <a:pt x="5993489" y="1323800"/>
                  </a:lnTo>
                  <a:lnTo>
                    <a:pt x="6043697" y="1318774"/>
                  </a:lnTo>
                  <a:lnTo>
                    <a:pt x="6093768" y="1312448"/>
                  </a:lnTo>
                  <a:lnTo>
                    <a:pt x="6143642" y="1304791"/>
                  </a:lnTo>
                  <a:lnTo>
                    <a:pt x="6193257" y="1295770"/>
                  </a:lnTo>
                  <a:lnTo>
                    <a:pt x="6242551" y="1285354"/>
                  </a:lnTo>
                  <a:lnTo>
                    <a:pt x="6291464" y="1273513"/>
                  </a:lnTo>
                  <a:lnTo>
                    <a:pt x="6339933" y="1260213"/>
                  </a:lnTo>
                  <a:lnTo>
                    <a:pt x="6387898" y="1245423"/>
                  </a:lnTo>
                  <a:lnTo>
                    <a:pt x="6435297" y="1229113"/>
                  </a:lnTo>
                  <a:lnTo>
                    <a:pt x="6482068" y="1211250"/>
                  </a:lnTo>
                  <a:lnTo>
                    <a:pt x="6528150" y="1191803"/>
                  </a:lnTo>
                  <a:lnTo>
                    <a:pt x="6573481" y="1170740"/>
                  </a:lnTo>
                  <a:lnTo>
                    <a:pt x="6618001" y="1148031"/>
                  </a:lnTo>
                  <a:lnTo>
                    <a:pt x="6661648" y="1123642"/>
                  </a:lnTo>
                  <a:lnTo>
                    <a:pt x="6704360" y="1097543"/>
                  </a:lnTo>
                  <a:lnTo>
                    <a:pt x="6746075" y="1069702"/>
                  </a:lnTo>
                  <a:lnTo>
                    <a:pt x="6786734" y="1040087"/>
                  </a:lnTo>
                  <a:lnTo>
                    <a:pt x="6826273" y="1008668"/>
                  </a:lnTo>
                  <a:lnTo>
                    <a:pt x="6864632" y="975412"/>
                  </a:lnTo>
                  <a:lnTo>
                    <a:pt x="6901749" y="940288"/>
                  </a:lnTo>
                  <a:lnTo>
                    <a:pt x="6938960" y="903051"/>
                  </a:lnTo>
                  <a:lnTo>
                    <a:pt x="6975696" y="865640"/>
                  </a:lnTo>
                  <a:lnTo>
                    <a:pt x="7012155" y="828204"/>
                  </a:lnTo>
                  <a:lnTo>
                    <a:pt x="7048537" y="790890"/>
                  </a:lnTo>
                  <a:lnTo>
                    <a:pt x="7085039" y="753850"/>
                  </a:lnTo>
                  <a:lnTo>
                    <a:pt x="7121862" y="717230"/>
                  </a:lnTo>
                  <a:lnTo>
                    <a:pt x="7159204" y="681181"/>
                  </a:lnTo>
                  <a:lnTo>
                    <a:pt x="7197264" y="645850"/>
                  </a:lnTo>
                  <a:lnTo>
                    <a:pt x="7236240" y="611388"/>
                  </a:lnTo>
                  <a:lnTo>
                    <a:pt x="7276333" y="577943"/>
                  </a:lnTo>
                  <a:lnTo>
                    <a:pt x="7317741" y="545663"/>
                  </a:lnTo>
                  <a:lnTo>
                    <a:pt x="7360663" y="514698"/>
                  </a:lnTo>
                  <a:lnTo>
                    <a:pt x="7401011" y="487369"/>
                  </a:lnTo>
                  <a:lnTo>
                    <a:pt x="7441891" y="460799"/>
                  </a:lnTo>
                  <a:lnTo>
                    <a:pt x="7483267" y="434957"/>
                  </a:lnTo>
                  <a:lnTo>
                    <a:pt x="7525100" y="409813"/>
                  </a:lnTo>
                  <a:lnTo>
                    <a:pt x="7567354" y="385336"/>
                  </a:lnTo>
                  <a:lnTo>
                    <a:pt x="7609992" y="361495"/>
                  </a:lnTo>
                  <a:lnTo>
                    <a:pt x="7652976" y="338259"/>
                  </a:lnTo>
                  <a:lnTo>
                    <a:pt x="7696269" y="315598"/>
                  </a:lnTo>
                  <a:lnTo>
                    <a:pt x="7739835" y="293481"/>
                  </a:lnTo>
                  <a:lnTo>
                    <a:pt x="7783635" y="271877"/>
                  </a:lnTo>
                  <a:lnTo>
                    <a:pt x="7827632" y="250755"/>
                  </a:lnTo>
                  <a:lnTo>
                    <a:pt x="7871791" y="230084"/>
                  </a:lnTo>
                  <a:lnTo>
                    <a:pt x="7916072" y="209835"/>
                  </a:lnTo>
                  <a:lnTo>
                    <a:pt x="7962522" y="189126"/>
                  </a:lnTo>
                  <a:lnTo>
                    <a:pt x="8009178" y="168906"/>
                  </a:lnTo>
                  <a:lnTo>
                    <a:pt x="8056033" y="149166"/>
                  </a:lnTo>
                  <a:lnTo>
                    <a:pt x="8103079" y="129896"/>
                  </a:lnTo>
                  <a:lnTo>
                    <a:pt x="8150310" y="111089"/>
                  </a:lnTo>
                  <a:lnTo>
                    <a:pt x="8197718" y="92734"/>
                  </a:lnTo>
                  <a:lnTo>
                    <a:pt x="8245297" y="74823"/>
                  </a:lnTo>
                  <a:lnTo>
                    <a:pt x="8293038" y="57346"/>
                  </a:lnTo>
                  <a:lnTo>
                    <a:pt x="8340936" y="40294"/>
                  </a:lnTo>
                  <a:lnTo>
                    <a:pt x="8388982" y="23658"/>
                  </a:lnTo>
                  <a:lnTo>
                    <a:pt x="8437170" y="7428"/>
                  </a:lnTo>
                  <a:lnTo>
                    <a:pt x="8459846" y="0"/>
                  </a:lnTo>
                </a:path>
              </a:pathLst>
            </a:custGeom>
            <a:ln w="25400">
              <a:solidFill>
                <a:srgbClr val="42BB9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4"/>
            <a:ext cx="81483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5"/>
              <a:t>Як</a:t>
            </a:r>
            <a:r>
              <a:rPr dirty="0"/>
              <a:t> </a:t>
            </a:r>
            <a:r>
              <a:rPr dirty="0" spc="310"/>
              <a:t>можна</a:t>
            </a:r>
            <a:r>
              <a:rPr dirty="0"/>
              <a:t> </a:t>
            </a:r>
            <a:r>
              <a:rPr dirty="0" spc="295"/>
              <a:t>вдосконалити</a:t>
            </a:r>
            <a:r>
              <a:rPr dirty="0"/>
              <a:t> </a:t>
            </a:r>
            <a:r>
              <a:rPr dirty="0" spc="290"/>
              <a:t>твою</a:t>
            </a:r>
            <a:r>
              <a:rPr dirty="0" spc="5"/>
              <a:t> </a:t>
            </a:r>
            <a:r>
              <a:rPr dirty="0" spc="160"/>
              <a:t>тезу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243165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348166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6295" y="491266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19299" y="1571910"/>
            <a:ext cx="6982459" cy="477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04">
                <a:solidFill>
                  <a:srgbClr val="231F20"/>
                </a:solidFill>
                <a:latin typeface="Microsoft Sans Serif"/>
                <a:cs typeface="Microsoft Sans Serif"/>
              </a:rPr>
              <a:t>Спробуй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щось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20"/>
                </a:solidFill>
                <a:latin typeface="Microsoft Sans Serif"/>
                <a:cs typeface="Microsoft Sans Serif"/>
              </a:rPr>
              <a:t>із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цього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>
                <a:solidFill>
                  <a:srgbClr val="231F20"/>
                </a:solidFill>
                <a:latin typeface="Microsoft Sans Serif"/>
                <a:cs typeface="Microsoft Sans Serif"/>
              </a:rPr>
              <a:t>переліку: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372745">
              <a:lnSpc>
                <a:spcPct val="100000"/>
              </a:lnSpc>
            </a:pPr>
            <a:r>
              <a:rPr dirty="0" sz="2400" spc="260">
                <a:solidFill>
                  <a:srgbClr val="231F20"/>
                </a:solidFill>
                <a:latin typeface="Microsoft Sans Serif"/>
                <a:cs typeface="Microsoft Sans Serif"/>
              </a:rPr>
              <a:t>р</a:t>
            </a:r>
            <a:r>
              <a:rPr dirty="0" sz="2400" spc="245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270">
                <a:solidFill>
                  <a:srgbClr val="231F20"/>
                </a:solidFill>
                <a:latin typeface="Microsoft Sans Serif"/>
                <a:cs typeface="Microsoft Sans Serif"/>
              </a:rPr>
              <a:t>зшир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">
                <a:solidFill>
                  <a:srgbClr val="231F20"/>
                </a:solidFill>
                <a:latin typeface="Microsoft Sans Serif"/>
                <a:cs typeface="Microsoft Sans Serif"/>
              </a:rPr>
              <a:t>т</a:t>
            </a:r>
            <a:r>
              <a:rPr dirty="0" sz="2400" spc="140">
                <a:solidFill>
                  <a:srgbClr val="231F20"/>
                </a:solidFill>
                <a:latin typeface="Microsoft Sans Serif"/>
                <a:cs typeface="Microsoft Sans Serif"/>
              </a:rPr>
              <a:t>е</a:t>
            </a:r>
            <a:r>
              <a:rPr dirty="0" sz="2400" spc="13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55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400" spc="-125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д</a:t>
            </a:r>
            <a:r>
              <a:rPr dirty="0" sz="2400" spc="18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dirty="0" sz="2400" spc="225">
                <a:solidFill>
                  <a:srgbClr val="231F20"/>
                </a:solidFill>
                <a:latin typeface="Microsoft Sans Serif"/>
                <a:cs typeface="Microsoft Sans Serif"/>
              </a:rPr>
              <a:t>давши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35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dirty="0" sz="2400" spc="-875">
                <a:solidFill>
                  <a:srgbClr val="231F20"/>
                </a:solidFill>
                <a:latin typeface="Segoe UI Symbol"/>
                <a:cs typeface="Segoe UI Symbol"/>
              </a:rPr>
              <a:t>чер</a:t>
            </a:r>
            <a:r>
              <a:rPr dirty="0" sz="2400" spc="-905">
                <a:solidFill>
                  <a:srgbClr val="231F20"/>
                </a:solidFill>
                <a:latin typeface="Segoe UI Symbol"/>
                <a:cs typeface="Segoe UI Symbol"/>
              </a:rPr>
              <a:t>е</a:t>
            </a:r>
            <a:r>
              <a:rPr dirty="0" sz="2400" spc="-1125">
                <a:solidFill>
                  <a:srgbClr val="231F20"/>
                </a:solidFill>
                <a:latin typeface="Segoe UI Symbol"/>
                <a:cs typeface="Segoe UI Symbol"/>
              </a:rPr>
              <a:t>з</a:t>
            </a:r>
            <a:r>
              <a:rPr dirty="0" sz="2400" spc="-15">
                <a:solidFill>
                  <a:srgbClr val="231F20"/>
                </a:solidFill>
                <a:latin typeface="Segoe UI Symbol"/>
                <a:cs typeface="Segoe UI Symbol"/>
              </a:rPr>
              <a:t> </a:t>
            </a:r>
            <a:r>
              <a:rPr dirty="0" sz="2400" spc="-1280">
                <a:solidFill>
                  <a:srgbClr val="231F20"/>
                </a:solidFill>
                <a:latin typeface="Segoe UI Symbol"/>
                <a:cs typeface="Segoe UI Symbol"/>
              </a:rPr>
              <a:t>т</a:t>
            </a:r>
            <a:r>
              <a:rPr dirty="0" sz="2400" spc="-445">
                <a:solidFill>
                  <a:srgbClr val="231F20"/>
                </a:solidFill>
                <a:latin typeface="Segoe UI Symbol"/>
                <a:cs typeface="Segoe UI Symbol"/>
              </a:rPr>
              <a:t>е,</a:t>
            </a:r>
            <a:r>
              <a:rPr dirty="0" sz="2400" spc="-15">
                <a:solidFill>
                  <a:srgbClr val="231F20"/>
                </a:solidFill>
                <a:latin typeface="Segoe UI Symbol"/>
                <a:cs typeface="Segoe UI Symbol"/>
              </a:rPr>
              <a:t> </a:t>
            </a:r>
            <a:r>
              <a:rPr dirty="0" sz="2400" spc="-470">
                <a:solidFill>
                  <a:srgbClr val="231F20"/>
                </a:solidFill>
                <a:latin typeface="Segoe UI Symbol"/>
                <a:cs typeface="Segoe UI Symbol"/>
              </a:rPr>
              <a:t>що</a:t>
            </a:r>
            <a:r>
              <a:rPr dirty="0" sz="2400" spc="-145">
                <a:solidFill>
                  <a:srgbClr val="231F20"/>
                </a:solidFill>
                <a:latin typeface="Microsoft Sans Serif"/>
                <a:cs typeface="Microsoft Sans Serif"/>
              </a:rPr>
              <a:t>»,</a:t>
            </a:r>
            <a:endParaRPr sz="24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120"/>
              </a:spcBef>
            </a:pPr>
            <a:r>
              <a:rPr dirty="0" sz="2400" spc="-13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dirty="0" sz="2400" spc="-894">
                <a:solidFill>
                  <a:srgbClr val="231F20"/>
                </a:solidFill>
                <a:latin typeface="Segoe UI Symbol"/>
                <a:cs typeface="Segoe UI Symbol"/>
              </a:rPr>
              <a:t>задля</a:t>
            </a:r>
            <a:r>
              <a:rPr dirty="0" sz="2400" spc="-15">
                <a:solidFill>
                  <a:srgbClr val="231F20"/>
                </a:solidFill>
                <a:latin typeface="Segoe UI Symbol"/>
                <a:cs typeface="Segoe UI Symbol"/>
              </a:rPr>
              <a:t> </a:t>
            </a:r>
            <a:r>
              <a:rPr dirty="0" sz="2400" spc="-1280">
                <a:solidFill>
                  <a:srgbClr val="231F20"/>
                </a:solidFill>
                <a:latin typeface="Segoe UI Symbol"/>
                <a:cs typeface="Segoe UI Symbol"/>
              </a:rPr>
              <a:t>т</a:t>
            </a:r>
            <a:r>
              <a:rPr dirty="0" sz="2400" spc="-1040">
                <a:solidFill>
                  <a:srgbClr val="231F20"/>
                </a:solidFill>
                <a:latin typeface="Segoe UI Symbol"/>
                <a:cs typeface="Segoe UI Symbol"/>
              </a:rPr>
              <a:t>о</a:t>
            </a:r>
            <a:r>
              <a:rPr dirty="0" sz="2400" spc="-1100">
                <a:solidFill>
                  <a:srgbClr val="231F20"/>
                </a:solidFill>
                <a:latin typeface="Segoe UI Symbol"/>
                <a:cs typeface="Segoe UI Symbol"/>
              </a:rPr>
              <a:t>г</a:t>
            </a:r>
            <a:r>
              <a:rPr dirty="0" sz="2400" spc="-850">
                <a:solidFill>
                  <a:srgbClr val="231F20"/>
                </a:solidFill>
                <a:latin typeface="Segoe UI Symbol"/>
                <a:cs typeface="Segoe UI Symbol"/>
              </a:rPr>
              <a:t>о</a:t>
            </a:r>
            <a:r>
              <a:rPr dirty="0" sz="2400" spc="-13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або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135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dirty="0" sz="2400" spc="-580">
                <a:solidFill>
                  <a:srgbClr val="231F20"/>
                </a:solidFill>
                <a:latin typeface="Segoe UI Symbol"/>
                <a:cs typeface="Segoe UI Symbol"/>
              </a:rPr>
              <a:t>щоб</a:t>
            </a:r>
            <a:r>
              <a:rPr dirty="0" sz="2400" spc="-125">
                <a:solidFill>
                  <a:srgbClr val="231F20"/>
                </a:solidFill>
                <a:latin typeface="Microsoft Sans Serif"/>
                <a:cs typeface="Microsoft Sans Serif"/>
              </a:rPr>
              <a:t>»;</a:t>
            </a:r>
            <a:endParaRPr sz="2400">
              <a:latin typeface="Microsoft Sans Serif"/>
              <a:cs typeface="Microsoft Sans Serif"/>
            </a:endParaRPr>
          </a:p>
          <a:p>
            <a:pPr marL="372110" marR="5080">
              <a:lnSpc>
                <a:spcPct val="104200"/>
              </a:lnSpc>
              <a:spcBef>
                <a:spcPts val="2270"/>
              </a:spcBef>
            </a:pP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додай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речення,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яке </a:t>
            </a: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б </a:t>
            </a:r>
            <a:r>
              <a:rPr dirty="0" sz="2400" spc="180">
                <a:solidFill>
                  <a:srgbClr val="231F20"/>
                </a:solidFill>
                <a:latin typeface="Microsoft Sans Serif"/>
                <a:cs typeface="Microsoft Sans Serif"/>
              </a:rPr>
              <a:t>загострило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увагу </a:t>
            </a:r>
            <a:r>
              <a:rPr dirty="0" sz="2400" spc="1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50">
                <a:solidFill>
                  <a:srgbClr val="231F20"/>
                </a:solidFill>
                <a:latin typeface="Microsoft Sans Serif"/>
                <a:cs typeface="Microsoft Sans Serif"/>
              </a:rPr>
              <a:t>читача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читачки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конкретному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>
                <a:solidFill>
                  <a:srgbClr val="231F20"/>
                </a:solidFill>
                <a:latin typeface="Microsoft Sans Serif"/>
                <a:cs typeface="Microsoft Sans Serif"/>
              </a:rPr>
              <a:t>аспекті </a:t>
            </a:r>
            <a:r>
              <a:rPr dirty="0" sz="2400" spc="-6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4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дискусійного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питання;</a:t>
            </a:r>
            <a:endParaRPr sz="2400">
              <a:latin typeface="Microsoft Sans Serif"/>
              <a:cs typeface="Microsoft Sans Serif"/>
            </a:endParaRPr>
          </a:p>
          <a:p>
            <a:pPr marL="372110" marR="3160395">
              <a:lnSpc>
                <a:spcPct val="104200"/>
              </a:lnSpc>
              <a:spcBef>
                <a:spcPts val="2265"/>
              </a:spcBef>
            </a:pP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додай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речення,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яке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б </a:t>
            </a:r>
            <a:r>
              <a:rPr dirty="0" sz="2400" spc="-6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4">
                <a:solidFill>
                  <a:srgbClr val="231F20"/>
                </a:solidFill>
                <a:latin typeface="Microsoft Sans Serif"/>
                <a:cs typeface="Microsoft Sans Serif"/>
              </a:rPr>
              <a:t>пояснювало </a:t>
            </a: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90">
                <a:solidFill>
                  <a:srgbClr val="231F20"/>
                </a:solidFill>
                <a:latin typeface="Microsoft Sans Serif"/>
                <a:cs typeface="Microsoft Sans Serif"/>
              </a:rPr>
              <a:t>причини </a:t>
            </a:r>
            <a:r>
              <a:rPr dirty="0" sz="2400" spc="320">
                <a:solidFill>
                  <a:srgbClr val="231F20"/>
                </a:solidFill>
                <a:latin typeface="Microsoft Sans Serif"/>
                <a:cs typeface="Microsoft Sans Serif"/>
              </a:rPr>
              <a:t>й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наслідки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питання.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0966" y="4601497"/>
            <a:ext cx="2180344" cy="172711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992974" y="5238929"/>
            <a:ext cx="1013460" cy="1136650"/>
            <a:chOff x="8992974" y="5238929"/>
            <a:chExt cx="1013460" cy="1136650"/>
          </a:xfrm>
        </p:grpSpPr>
        <p:sp>
          <p:nvSpPr>
            <p:cNvPr id="9" name="object 9"/>
            <p:cNvSpPr/>
            <p:nvPr/>
          </p:nvSpPr>
          <p:spPr>
            <a:xfrm>
              <a:off x="9184475" y="5796559"/>
              <a:ext cx="821690" cy="481330"/>
            </a:xfrm>
            <a:custGeom>
              <a:avLst/>
              <a:gdLst/>
              <a:ahLst/>
              <a:cxnLst/>
              <a:rect l="l" t="t" r="r" b="b"/>
              <a:pathLst>
                <a:path w="821690" h="481329">
                  <a:moveTo>
                    <a:pt x="821436" y="267081"/>
                  </a:moveTo>
                  <a:lnTo>
                    <a:pt x="815771" y="217970"/>
                  </a:lnTo>
                  <a:lnTo>
                    <a:pt x="799668" y="172897"/>
                  </a:lnTo>
                  <a:lnTo>
                    <a:pt x="774382" y="133134"/>
                  </a:lnTo>
                  <a:lnTo>
                    <a:pt x="741210" y="99961"/>
                  </a:lnTo>
                  <a:lnTo>
                    <a:pt x="701446" y="74676"/>
                  </a:lnTo>
                  <a:lnTo>
                    <a:pt x="656361" y="58572"/>
                  </a:lnTo>
                  <a:lnTo>
                    <a:pt x="607250" y="52908"/>
                  </a:lnTo>
                  <a:lnTo>
                    <a:pt x="558139" y="58572"/>
                  </a:lnTo>
                  <a:lnTo>
                    <a:pt x="513054" y="74676"/>
                  </a:lnTo>
                  <a:lnTo>
                    <a:pt x="473290" y="99961"/>
                  </a:lnTo>
                  <a:lnTo>
                    <a:pt x="440131" y="133134"/>
                  </a:lnTo>
                  <a:lnTo>
                    <a:pt x="421652" y="162179"/>
                  </a:lnTo>
                  <a:lnTo>
                    <a:pt x="406590" y="119976"/>
                  </a:lnTo>
                  <a:lnTo>
                    <a:pt x="381304" y="80213"/>
                  </a:lnTo>
                  <a:lnTo>
                    <a:pt x="348132" y="47053"/>
                  </a:lnTo>
                  <a:lnTo>
                    <a:pt x="308356" y="21767"/>
                  </a:lnTo>
                  <a:lnTo>
                    <a:pt x="263283" y="5651"/>
                  </a:lnTo>
                  <a:lnTo>
                    <a:pt x="214172" y="0"/>
                  </a:lnTo>
                  <a:lnTo>
                    <a:pt x="165061" y="5651"/>
                  </a:lnTo>
                  <a:lnTo>
                    <a:pt x="119976" y="21767"/>
                  </a:lnTo>
                  <a:lnTo>
                    <a:pt x="80213" y="47053"/>
                  </a:lnTo>
                  <a:lnTo>
                    <a:pt x="47053" y="80213"/>
                  </a:lnTo>
                  <a:lnTo>
                    <a:pt x="21767" y="119976"/>
                  </a:lnTo>
                  <a:lnTo>
                    <a:pt x="5651" y="165061"/>
                  </a:lnTo>
                  <a:lnTo>
                    <a:pt x="0" y="214172"/>
                  </a:lnTo>
                  <a:lnTo>
                    <a:pt x="5651" y="263283"/>
                  </a:lnTo>
                  <a:lnTo>
                    <a:pt x="21767" y="308356"/>
                  </a:lnTo>
                  <a:lnTo>
                    <a:pt x="47053" y="348119"/>
                  </a:lnTo>
                  <a:lnTo>
                    <a:pt x="80213" y="381292"/>
                  </a:lnTo>
                  <a:lnTo>
                    <a:pt x="119976" y="406577"/>
                  </a:lnTo>
                  <a:lnTo>
                    <a:pt x="165061" y="422681"/>
                  </a:lnTo>
                  <a:lnTo>
                    <a:pt x="214172" y="428345"/>
                  </a:lnTo>
                  <a:lnTo>
                    <a:pt x="263283" y="422681"/>
                  </a:lnTo>
                  <a:lnTo>
                    <a:pt x="308356" y="406577"/>
                  </a:lnTo>
                  <a:lnTo>
                    <a:pt x="348132" y="381292"/>
                  </a:lnTo>
                  <a:lnTo>
                    <a:pt x="381304" y="348119"/>
                  </a:lnTo>
                  <a:lnTo>
                    <a:pt x="399757" y="319100"/>
                  </a:lnTo>
                  <a:lnTo>
                    <a:pt x="414845" y="361276"/>
                  </a:lnTo>
                  <a:lnTo>
                    <a:pt x="440131" y="401040"/>
                  </a:lnTo>
                  <a:lnTo>
                    <a:pt x="473290" y="434213"/>
                  </a:lnTo>
                  <a:lnTo>
                    <a:pt x="513054" y="459486"/>
                  </a:lnTo>
                  <a:lnTo>
                    <a:pt x="558139" y="475602"/>
                  </a:lnTo>
                  <a:lnTo>
                    <a:pt x="607250" y="481253"/>
                  </a:lnTo>
                  <a:lnTo>
                    <a:pt x="656361" y="475602"/>
                  </a:lnTo>
                  <a:lnTo>
                    <a:pt x="701446" y="459486"/>
                  </a:lnTo>
                  <a:lnTo>
                    <a:pt x="741210" y="434213"/>
                  </a:lnTo>
                  <a:lnTo>
                    <a:pt x="774382" y="401040"/>
                  </a:lnTo>
                  <a:lnTo>
                    <a:pt x="799668" y="361276"/>
                  </a:lnTo>
                  <a:lnTo>
                    <a:pt x="815771" y="316191"/>
                  </a:lnTo>
                  <a:lnTo>
                    <a:pt x="821436" y="267081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8158" y="5703313"/>
              <a:ext cx="245160" cy="2451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15589" y="5261425"/>
              <a:ext cx="593725" cy="816610"/>
            </a:xfrm>
            <a:custGeom>
              <a:avLst/>
              <a:gdLst/>
              <a:ahLst/>
              <a:cxnLst/>
              <a:rect l="l" t="t" r="r" b="b"/>
              <a:pathLst>
                <a:path w="593725" h="816610">
                  <a:moveTo>
                    <a:pt x="295509" y="0"/>
                  </a:moveTo>
                  <a:lnTo>
                    <a:pt x="251490" y="6339"/>
                  </a:lnTo>
                  <a:lnTo>
                    <a:pt x="209747" y="19317"/>
                  </a:lnTo>
                  <a:lnTo>
                    <a:pt x="170910" y="38416"/>
                  </a:lnTo>
                  <a:lnTo>
                    <a:pt x="135611" y="63116"/>
                  </a:lnTo>
                  <a:lnTo>
                    <a:pt x="104484" y="92901"/>
                  </a:lnTo>
                  <a:lnTo>
                    <a:pt x="78158" y="127252"/>
                  </a:lnTo>
                  <a:lnTo>
                    <a:pt x="57266" y="165650"/>
                  </a:lnTo>
                  <a:lnTo>
                    <a:pt x="42441" y="207578"/>
                  </a:lnTo>
                  <a:lnTo>
                    <a:pt x="34313" y="252518"/>
                  </a:lnTo>
                  <a:lnTo>
                    <a:pt x="1204" y="587798"/>
                  </a:lnTo>
                  <a:lnTo>
                    <a:pt x="0" y="625213"/>
                  </a:lnTo>
                  <a:lnTo>
                    <a:pt x="3654" y="661602"/>
                  </a:lnTo>
                  <a:lnTo>
                    <a:pt x="24344" y="729949"/>
                  </a:lnTo>
                  <a:lnTo>
                    <a:pt x="63446" y="755199"/>
                  </a:lnTo>
                  <a:lnTo>
                    <a:pt x="105127" y="776472"/>
                  </a:lnTo>
                  <a:lnTo>
                    <a:pt x="149123" y="793495"/>
                  </a:lnTo>
                  <a:lnTo>
                    <a:pt x="195168" y="805994"/>
                  </a:lnTo>
                  <a:lnTo>
                    <a:pt x="242999" y="813694"/>
                  </a:lnTo>
                  <a:lnTo>
                    <a:pt x="292352" y="816322"/>
                  </a:lnTo>
                  <a:lnTo>
                    <a:pt x="342622" y="813592"/>
                  </a:lnTo>
                  <a:lnTo>
                    <a:pt x="391307" y="805600"/>
                  </a:lnTo>
                  <a:lnTo>
                    <a:pt x="438130" y="792637"/>
                  </a:lnTo>
                  <a:lnTo>
                    <a:pt x="482813" y="774997"/>
                  </a:lnTo>
                  <a:lnTo>
                    <a:pt x="525079" y="752974"/>
                  </a:lnTo>
                  <a:lnTo>
                    <a:pt x="547893" y="700620"/>
                  </a:lnTo>
                  <a:lnTo>
                    <a:pt x="559763" y="642941"/>
                  </a:lnTo>
                  <a:lnTo>
                    <a:pt x="592872" y="307674"/>
                  </a:lnTo>
                  <a:lnTo>
                    <a:pt x="593689" y="262012"/>
                  </a:lnTo>
                  <a:lnTo>
                    <a:pt x="587349" y="217994"/>
                  </a:lnTo>
                  <a:lnTo>
                    <a:pt x="574371" y="176250"/>
                  </a:lnTo>
                  <a:lnTo>
                    <a:pt x="555273" y="137413"/>
                  </a:lnTo>
                  <a:lnTo>
                    <a:pt x="530572" y="102115"/>
                  </a:lnTo>
                  <a:lnTo>
                    <a:pt x="500787" y="70987"/>
                  </a:lnTo>
                  <a:lnTo>
                    <a:pt x="466436" y="44661"/>
                  </a:lnTo>
                  <a:lnTo>
                    <a:pt x="428038" y="23770"/>
                  </a:lnTo>
                  <a:lnTo>
                    <a:pt x="386110" y="8944"/>
                  </a:lnTo>
                  <a:lnTo>
                    <a:pt x="341171" y="817"/>
                  </a:lnTo>
                  <a:lnTo>
                    <a:pt x="295509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992974" y="5845051"/>
              <a:ext cx="711835" cy="528955"/>
            </a:xfrm>
            <a:custGeom>
              <a:avLst/>
              <a:gdLst/>
              <a:ahLst/>
              <a:cxnLst/>
              <a:rect l="l" t="t" r="r" b="b"/>
              <a:pathLst>
                <a:path w="711834" h="528954">
                  <a:moveTo>
                    <a:pt x="477905" y="0"/>
                  </a:moveTo>
                  <a:lnTo>
                    <a:pt x="432977" y="4662"/>
                  </a:lnTo>
                  <a:lnTo>
                    <a:pt x="391874" y="23386"/>
                  </a:lnTo>
                  <a:lnTo>
                    <a:pt x="358190" y="55194"/>
                  </a:lnTo>
                  <a:lnTo>
                    <a:pt x="0" y="528510"/>
                  </a:lnTo>
                  <a:lnTo>
                    <a:pt x="650100" y="528510"/>
                  </a:lnTo>
                  <a:lnTo>
                    <a:pt x="711212" y="88176"/>
                  </a:lnTo>
                  <a:lnTo>
                    <a:pt x="523062" y="10376"/>
                  </a:lnTo>
                  <a:lnTo>
                    <a:pt x="477905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14578" y="5333203"/>
              <a:ext cx="488950" cy="683260"/>
            </a:xfrm>
            <a:custGeom>
              <a:avLst/>
              <a:gdLst/>
              <a:ahLst/>
              <a:cxnLst/>
              <a:rect l="l" t="t" r="r" b="b"/>
              <a:pathLst>
                <a:path w="488950" h="683260">
                  <a:moveTo>
                    <a:pt x="276068" y="0"/>
                  </a:moveTo>
                  <a:lnTo>
                    <a:pt x="229520" y="1799"/>
                  </a:lnTo>
                  <a:lnTo>
                    <a:pt x="184711" y="15158"/>
                  </a:lnTo>
                  <a:lnTo>
                    <a:pt x="144215" y="39525"/>
                  </a:lnTo>
                  <a:lnTo>
                    <a:pt x="110603" y="74351"/>
                  </a:lnTo>
                  <a:lnTo>
                    <a:pt x="33832" y="178808"/>
                  </a:lnTo>
                  <a:lnTo>
                    <a:pt x="10788" y="220969"/>
                  </a:lnTo>
                  <a:lnTo>
                    <a:pt x="0" y="266144"/>
                  </a:lnTo>
                  <a:lnTo>
                    <a:pt x="1101" y="311944"/>
                  </a:lnTo>
                  <a:lnTo>
                    <a:pt x="13727" y="355985"/>
                  </a:lnTo>
                  <a:lnTo>
                    <a:pt x="37514" y="395879"/>
                  </a:lnTo>
                  <a:lnTo>
                    <a:pt x="72097" y="429240"/>
                  </a:lnTo>
                  <a:lnTo>
                    <a:pt x="135325" y="458856"/>
                  </a:lnTo>
                  <a:lnTo>
                    <a:pt x="168947" y="463773"/>
                  </a:lnTo>
                  <a:lnTo>
                    <a:pt x="202640" y="462298"/>
                  </a:lnTo>
                  <a:lnTo>
                    <a:pt x="179412" y="554843"/>
                  </a:lnTo>
                  <a:lnTo>
                    <a:pt x="177484" y="595997"/>
                  </a:lnTo>
                  <a:lnTo>
                    <a:pt x="191018" y="633397"/>
                  </a:lnTo>
                  <a:lnTo>
                    <a:pt x="217590" y="662994"/>
                  </a:lnTo>
                  <a:lnTo>
                    <a:pt x="254774" y="680738"/>
                  </a:lnTo>
                  <a:lnTo>
                    <a:pt x="298852" y="682802"/>
                  </a:lnTo>
                  <a:lnTo>
                    <a:pt x="338908" y="668306"/>
                  </a:lnTo>
                  <a:lnTo>
                    <a:pt x="370606" y="639849"/>
                  </a:lnTo>
                  <a:lnTo>
                    <a:pt x="389610" y="600029"/>
                  </a:lnTo>
                  <a:lnTo>
                    <a:pt x="445629" y="376916"/>
                  </a:lnTo>
                  <a:lnTo>
                    <a:pt x="466111" y="363350"/>
                  </a:lnTo>
                  <a:lnTo>
                    <a:pt x="480769" y="344126"/>
                  </a:lnTo>
                  <a:lnTo>
                    <a:pt x="488404" y="321018"/>
                  </a:lnTo>
                  <a:lnTo>
                    <a:pt x="487819" y="295801"/>
                  </a:lnTo>
                  <a:lnTo>
                    <a:pt x="479755" y="274028"/>
                  </a:lnTo>
                  <a:lnTo>
                    <a:pt x="465841" y="256464"/>
                  </a:lnTo>
                  <a:lnTo>
                    <a:pt x="447460" y="244018"/>
                  </a:lnTo>
                  <a:lnTo>
                    <a:pt x="425995" y="237597"/>
                  </a:lnTo>
                  <a:lnTo>
                    <a:pt x="435770" y="193156"/>
                  </a:lnTo>
                  <a:lnTo>
                    <a:pt x="434127" y="148250"/>
                  </a:lnTo>
                  <a:lnTo>
                    <a:pt x="421407" y="105133"/>
                  </a:lnTo>
                  <a:lnTo>
                    <a:pt x="397949" y="66058"/>
                  </a:lnTo>
                  <a:lnTo>
                    <a:pt x="364095" y="33279"/>
                  </a:lnTo>
                  <a:lnTo>
                    <a:pt x="321784" y="10309"/>
                  </a:lnTo>
                  <a:lnTo>
                    <a:pt x="27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309005" y="5326939"/>
              <a:ext cx="499745" cy="696595"/>
            </a:xfrm>
            <a:custGeom>
              <a:avLst/>
              <a:gdLst/>
              <a:ahLst/>
              <a:cxnLst/>
              <a:rect l="l" t="t" r="r" b="b"/>
              <a:pathLst>
                <a:path w="499745" h="696595">
                  <a:moveTo>
                    <a:pt x="212421" y="475152"/>
                  </a:moveTo>
                  <a:lnTo>
                    <a:pt x="200699" y="475152"/>
                  </a:lnTo>
                  <a:lnTo>
                    <a:pt x="179478" y="559721"/>
                  </a:lnTo>
                  <a:lnTo>
                    <a:pt x="176274" y="581100"/>
                  </a:lnTo>
                  <a:lnTo>
                    <a:pt x="177298" y="602377"/>
                  </a:lnTo>
                  <a:lnTo>
                    <a:pt x="191721" y="642576"/>
                  </a:lnTo>
                  <a:lnTo>
                    <a:pt x="220343" y="674283"/>
                  </a:lnTo>
                  <a:lnTo>
                    <a:pt x="258967" y="692512"/>
                  </a:lnTo>
                  <a:lnTo>
                    <a:pt x="287402" y="696043"/>
                  </a:lnTo>
                  <a:lnTo>
                    <a:pt x="325286" y="689683"/>
                  </a:lnTo>
                  <a:lnTo>
                    <a:pt x="336923" y="683419"/>
                  </a:lnTo>
                  <a:lnTo>
                    <a:pt x="303524" y="683419"/>
                  </a:lnTo>
                  <a:lnTo>
                    <a:pt x="261736" y="681489"/>
                  </a:lnTo>
                  <a:lnTo>
                    <a:pt x="227119" y="665156"/>
                  </a:lnTo>
                  <a:lnTo>
                    <a:pt x="201474" y="636747"/>
                  </a:lnTo>
                  <a:lnTo>
                    <a:pt x="188544" y="600718"/>
                  </a:lnTo>
                  <a:lnTo>
                    <a:pt x="187628" y="581652"/>
                  </a:lnTo>
                  <a:lnTo>
                    <a:pt x="190501" y="562490"/>
                  </a:lnTo>
                  <a:lnTo>
                    <a:pt x="212421" y="475152"/>
                  </a:lnTo>
                  <a:close/>
                </a:path>
                <a:path w="499745" h="696595">
                  <a:moveTo>
                    <a:pt x="327201" y="11363"/>
                  </a:moveTo>
                  <a:lnTo>
                    <a:pt x="273035" y="11363"/>
                  </a:lnTo>
                  <a:lnTo>
                    <a:pt x="306221" y="16009"/>
                  </a:lnTo>
                  <a:lnTo>
                    <a:pt x="337563" y="26988"/>
                  </a:lnTo>
                  <a:lnTo>
                    <a:pt x="398352" y="75183"/>
                  </a:lnTo>
                  <a:lnTo>
                    <a:pt x="421053" y="112718"/>
                  </a:lnTo>
                  <a:lnTo>
                    <a:pt x="433713" y="154501"/>
                  </a:lnTo>
                  <a:lnTo>
                    <a:pt x="435657" y="198315"/>
                  </a:lnTo>
                  <a:lnTo>
                    <a:pt x="426213" y="241942"/>
                  </a:lnTo>
                  <a:lnTo>
                    <a:pt x="425642" y="243555"/>
                  </a:lnTo>
                  <a:lnTo>
                    <a:pt x="425820" y="245345"/>
                  </a:lnTo>
                  <a:lnTo>
                    <a:pt x="427598" y="248279"/>
                  </a:lnTo>
                  <a:lnTo>
                    <a:pt x="429096" y="249257"/>
                  </a:lnTo>
                  <a:lnTo>
                    <a:pt x="430798" y="249498"/>
                  </a:lnTo>
                  <a:lnTo>
                    <a:pt x="450949" y="255571"/>
                  </a:lnTo>
                  <a:lnTo>
                    <a:pt x="467901" y="267232"/>
                  </a:lnTo>
                  <a:lnTo>
                    <a:pt x="480558" y="283443"/>
                  </a:lnTo>
                  <a:lnTo>
                    <a:pt x="487821" y="303168"/>
                  </a:lnTo>
                  <a:lnTo>
                    <a:pt x="488335" y="326036"/>
                  </a:lnTo>
                  <a:lnTo>
                    <a:pt x="481385" y="347353"/>
                  </a:lnTo>
                  <a:lnTo>
                    <a:pt x="467926" y="365281"/>
                  </a:lnTo>
                  <a:lnTo>
                    <a:pt x="448908" y="377984"/>
                  </a:lnTo>
                  <a:lnTo>
                    <a:pt x="447295" y="378683"/>
                  </a:lnTo>
                  <a:lnTo>
                    <a:pt x="446114" y="380092"/>
                  </a:lnTo>
                  <a:lnTo>
                    <a:pt x="389675" y="604908"/>
                  </a:lnTo>
                  <a:lnTo>
                    <a:pt x="371640" y="642646"/>
                  </a:lnTo>
                  <a:lnTo>
                    <a:pt x="341541" y="669644"/>
                  </a:lnTo>
                  <a:lnTo>
                    <a:pt x="303524" y="683419"/>
                  </a:lnTo>
                  <a:lnTo>
                    <a:pt x="336923" y="683419"/>
                  </a:lnTo>
                  <a:lnTo>
                    <a:pt x="358660" y="671719"/>
                  </a:lnTo>
                  <a:lnTo>
                    <a:pt x="384727" y="643826"/>
                  </a:lnTo>
                  <a:lnTo>
                    <a:pt x="400686" y="607676"/>
                  </a:lnTo>
                  <a:lnTo>
                    <a:pt x="456046" y="387192"/>
                  </a:lnTo>
                  <a:lnTo>
                    <a:pt x="477176" y="372109"/>
                  </a:lnTo>
                  <a:lnTo>
                    <a:pt x="492063" y="351385"/>
                  </a:lnTo>
                  <a:lnTo>
                    <a:pt x="499673" y="327007"/>
                  </a:lnTo>
                  <a:lnTo>
                    <a:pt x="498972" y="300959"/>
                  </a:lnTo>
                  <a:lnTo>
                    <a:pt x="491279" y="279359"/>
                  </a:lnTo>
                  <a:lnTo>
                    <a:pt x="478037" y="261257"/>
                  </a:lnTo>
                  <a:lnTo>
                    <a:pt x="460283" y="247629"/>
                  </a:lnTo>
                  <a:lnTo>
                    <a:pt x="439053" y="239452"/>
                  </a:lnTo>
                  <a:lnTo>
                    <a:pt x="447330" y="194096"/>
                  </a:lnTo>
                  <a:lnTo>
                    <a:pt x="444209" y="148798"/>
                  </a:lnTo>
                  <a:lnTo>
                    <a:pt x="430349" y="105731"/>
                  </a:lnTo>
                  <a:lnTo>
                    <a:pt x="406410" y="67068"/>
                  </a:lnTo>
                  <a:lnTo>
                    <a:pt x="373051" y="34982"/>
                  </a:lnTo>
                  <a:lnTo>
                    <a:pt x="342405" y="16697"/>
                  </a:lnTo>
                  <a:lnTo>
                    <a:pt x="327201" y="11363"/>
                  </a:lnTo>
                  <a:close/>
                </a:path>
                <a:path w="499745" h="696595">
                  <a:moveTo>
                    <a:pt x="273589" y="0"/>
                  </a:moveTo>
                  <a:lnTo>
                    <a:pt x="200488" y="11272"/>
                  </a:lnTo>
                  <a:lnTo>
                    <a:pt x="136642" y="49567"/>
                  </a:lnTo>
                  <a:lnTo>
                    <a:pt x="34837" y="181706"/>
                  </a:lnTo>
                  <a:lnTo>
                    <a:pt x="11104" y="225166"/>
                  </a:lnTo>
                  <a:lnTo>
                    <a:pt x="0" y="271776"/>
                  </a:lnTo>
                  <a:lnTo>
                    <a:pt x="1146" y="319053"/>
                  </a:lnTo>
                  <a:lnTo>
                    <a:pt x="14164" y="364516"/>
                  </a:lnTo>
                  <a:lnTo>
                    <a:pt x="38674" y="405684"/>
                  </a:lnTo>
                  <a:lnTo>
                    <a:pt x="74296" y="440074"/>
                  </a:lnTo>
                  <a:lnTo>
                    <a:pt x="134336" y="469305"/>
                  </a:lnTo>
                  <a:lnTo>
                    <a:pt x="167072" y="475241"/>
                  </a:lnTo>
                  <a:lnTo>
                    <a:pt x="212421" y="475152"/>
                  </a:lnTo>
                  <a:lnTo>
                    <a:pt x="214187" y="468116"/>
                  </a:lnTo>
                  <a:lnTo>
                    <a:pt x="213717" y="466173"/>
                  </a:lnTo>
                  <a:lnTo>
                    <a:pt x="212060" y="464333"/>
                  </a:lnTo>
                  <a:lnTo>
                    <a:pt x="173852" y="464333"/>
                  </a:lnTo>
                  <a:lnTo>
                    <a:pt x="141070" y="459328"/>
                  </a:lnTo>
                  <a:lnTo>
                    <a:pt x="81040" y="430918"/>
                  </a:lnTo>
                  <a:lnTo>
                    <a:pt x="47604" y="398641"/>
                  </a:lnTo>
                  <a:lnTo>
                    <a:pt x="24598" y="360006"/>
                  </a:lnTo>
                  <a:lnTo>
                    <a:pt x="12378" y="317340"/>
                  </a:lnTo>
                  <a:lnTo>
                    <a:pt x="11299" y="272971"/>
                  </a:lnTo>
                  <a:lnTo>
                    <a:pt x="21719" y="229227"/>
                  </a:lnTo>
                  <a:lnTo>
                    <a:pt x="43994" y="188437"/>
                  </a:lnTo>
                  <a:lnTo>
                    <a:pt x="120753" y="83992"/>
                  </a:lnTo>
                  <a:lnTo>
                    <a:pt x="172517" y="37076"/>
                  </a:lnTo>
                  <a:lnTo>
                    <a:pt x="238787" y="13240"/>
                  </a:lnTo>
                  <a:lnTo>
                    <a:pt x="273035" y="11363"/>
                  </a:lnTo>
                  <a:lnTo>
                    <a:pt x="327201" y="11363"/>
                  </a:lnTo>
                  <a:lnTo>
                    <a:pt x="308973" y="4969"/>
                  </a:lnTo>
                  <a:lnTo>
                    <a:pt x="273589" y="0"/>
                  </a:lnTo>
                  <a:close/>
                </a:path>
                <a:path w="499745" h="696595">
                  <a:moveTo>
                    <a:pt x="209323" y="462668"/>
                  </a:moveTo>
                  <a:lnTo>
                    <a:pt x="207443" y="462934"/>
                  </a:lnTo>
                  <a:lnTo>
                    <a:pt x="173852" y="464333"/>
                  </a:lnTo>
                  <a:lnTo>
                    <a:pt x="212060" y="464333"/>
                  </a:lnTo>
                  <a:lnTo>
                    <a:pt x="211190" y="463366"/>
                  </a:lnTo>
                  <a:lnTo>
                    <a:pt x="209323" y="46266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2525" y="5238929"/>
              <a:ext cx="66478" cy="807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503579" y="5743966"/>
              <a:ext cx="103505" cy="57150"/>
            </a:xfrm>
            <a:custGeom>
              <a:avLst/>
              <a:gdLst/>
              <a:ahLst/>
              <a:cxnLst/>
              <a:rect l="l" t="t" r="r" b="b"/>
              <a:pathLst>
                <a:path w="103504" h="57150">
                  <a:moveTo>
                    <a:pt x="95872" y="0"/>
                  </a:moveTo>
                  <a:lnTo>
                    <a:pt x="63660" y="21867"/>
                  </a:lnTo>
                  <a:lnTo>
                    <a:pt x="5283" y="45567"/>
                  </a:lnTo>
                  <a:lnTo>
                    <a:pt x="2171" y="45999"/>
                  </a:lnTo>
                  <a:lnTo>
                    <a:pt x="0" y="48882"/>
                  </a:lnTo>
                  <a:lnTo>
                    <a:pt x="838" y="54825"/>
                  </a:lnTo>
                  <a:lnTo>
                    <a:pt x="3263" y="56883"/>
                  </a:lnTo>
                  <a:lnTo>
                    <a:pt x="6057" y="56883"/>
                  </a:lnTo>
                  <a:lnTo>
                    <a:pt x="68476" y="32292"/>
                  </a:lnTo>
                  <a:lnTo>
                    <a:pt x="102857" y="8966"/>
                  </a:lnTo>
                  <a:lnTo>
                    <a:pt x="103301" y="5397"/>
                  </a:lnTo>
                  <a:lnTo>
                    <a:pt x="99440" y="444"/>
                  </a:lnTo>
                  <a:lnTo>
                    <a:pt x="9587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6297" y="5399257"/>
              <a:ext cx="73456" cy="14668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14853" y="5265318"/>
              <a:ext cx="494665" cy="460375"/>
            </a:xfrm>
            <a:custGeom>
              <a:avLst/>
              <a:gdLst/>
              <a:ahLst/>
              <a:cxnLst/>
              <a:rect l="l" t="t" r="r" b="b"/>
              <a:pathLst>
                <a:path w="494665" h="460375">
                  <a:moveTo>
                    <a:pt x="101066" y="369912"/>
                  </a:moveTo>
                  <a:lnTo>
                    <a:pt x="100965" y="366318"/>
                  </a:lnTo>
                  <a:lnTo>
                    <a:pt x="96405" y="362013"/>
                  </a:lnTo>
                  <a:lnTo>
                    <a:pt x="92811" y="362102"/>
                  </a:lnTo>
                  <a:lnTo>
                    <a:pt x="90652" y="364388"/>
                  </a:lnTo>
                  <a:lnTo>
                    <a:pt x="61722" y="384594"/>
                  </a:lnTo>
                  <a:lnTo>
                    <a:pt x="36029" y="388645"/>
                  </a:lnTo>
                  <a:lnTo>
                    <a:pt x="17348" y="384746"/>
                  </a:lnTo>
                  <a:lnTo>
                    <a:pt x="9423" y="381101"/>
                  </a:lnTo>
                  <a:lnTo>
                    <a:pt x="6743" y="379488"/>
                  </a:lnTo>
                  <a:lnTo>
                    <a:pt x="3251" y="380339"/>
                  </a:lnTo>
                  <a:lnTo>
                    <a:pt x="0" y="385686"/>
                  </a:lnTo>
                  <a:lnTo>
                    <a:pt x="838" y="389178"/>
                  </a:lnTo>
                  <a:lnTo>
                    <a:pt x="6350" y="392290"/>
                  </a:lnTo>
                  <a:lnTo>
                    <a:pt x="13906" y="395414"/>
                  </a:lnTo>
                  <a:lnTo>
                    <a:pt x="25361" y="398500"/>
                  </a:lnTo>
                  <a:lnTo>
                    <a:pt x="39878" y="399897"/>
                  </a:lnTo>
                  <a:lnTo>
                    <a:pt x="53492" y="398614"/>
                  </a:lnTo>
                  <a:lnTo>
                    <a:pt x="68173" y="394182"/>
                  </a:lnTo>
                  <a:lnTo>
                    <a:pt x="83464" y="385686"/>
                  </a:lnTo>
                  <a:lnTo>
                    <a:pt x="98907" y="372198"/>
                  </a:lnTo>
                  <a:lnTo>
                    <a:pt x="101066" y="369912"/>
                  </a:lnTo>
                  <a:close/>
                </a:path>
                <a:path w="494665" h="460375">
                  <a:moveTo>
                    <a:pt x="162712" y="254304"/>
                  </a:moveTo>
                  <a:lnTo>
                    <a:pt x="144132" y="215328"/>
                  </a:lnTo>
                  <a:lnTo>
                    <a:pt x="106083" y="195795"/>
                  </a:lnTo>
                  <a:lnTo>
                    <a:pt x="100444" y="195948"/>
                  </a:lnTo>
                  <a:lnTo>
                    <a:pt x="98132" y="196253"/>
                  </a:lnTo>
                  <a:lnTo>
                    <a:pt x="95059" y="196875"/>
                  </a:lnTo>
                  <a:lnTo>
                    <a:pt x="93065" y="199872"/>
                  </a:lnTo>
                  <a:lnTo>
                    <a:pt x="94310" y="206006"/>
                  </a:lnTo>
                  <a:lnTo>
                    <a:pt x="97256" y="208000"/>
                  </a:lnTo>
                  <a:lnTo>
                    <a:pt x="100355" y="207403"/>
                  </a:lnTo>
                  <a:lnTo>
                    <a:pt x="106807" y="207175"/>
                  </a:lnTo>
                  <a:lnTo>
                    <a:pt x="120675" y="210883"/>
                  </a:lnTo>
                  <a:lnTo>
                    <a:pt x="137033" y="224586"/>
                  </a:lnTo>
                  <a:lnTo>
                    <a:pt x="150926" y="254317"/>
                  </a:lnTo>
                  <a:lnTo>
                    <a:pt x="151625" y="256832"/>
                  </a:lnTo>
                  <a:lnTo>
                    <a:pt x="153911" y="258483"/>
                  </a:lnTo>
                  <a:lnTo>
                    <a:pt x="156400" y="258483"/>
                  </a:lnTo>
                  <a:lnTo>
                    <a:pt x="157416" y="258419"/>
                  </a:lnTo>
                  <a:lnTo>
                    <a:pt x="160947" y="257441"/>
                  </a:lnTo>
                  <a:lnTo>
                    <a:pt x="162712" y="254304"/>
                  </a:lnTo>
                  <a:close/>
                </a:path>
                <a:path w="494665" h="460375">
                  <a:moveTo>
                    <a:pt x="364248" y="435698"/>
                  </a:moveTo>
                  <a:lnTo>
                    <a:pt x="359803" y="431253"/>
                  </a:lnTo>
                  <a:lnTo>
                    <a:pt x="356209" y="431253"/>
                  </a:lnTo>
                  <a:lnTo>
                    <a:pt x="353999" y="433476"/>
                  </a:lnTo>
                  <a:lnTo>
                    <a:pt x="346036" y="440016"/>
                  </a:lnTo>
                  <a:lnTo>
                    <a:pt x="337083" y="444804"/>
                  </a:lnTo>
                  <a:lnTo>
                    <a:pt x="327367" y="447751"/>
                  </a:lnTo>
                  <a:lnTo>
                    <a:pt x="317119" y="448754"/>
                  </a:lnTo>
                  <a:lnTo>
                    <a:pt x="306857" y="447751"/>
                  </a:lnTo>
                  <a:lnTo>
                    <a:pt x="297141" y="444804"/>
                  </a:lnTo>
                  <a:lnTo>
                    <a:pt x="288201" y="440016"/>
                  </a:lnTo>
                  <a:lnTo>
                    <a:pt x="280238" y="433476"/>
                  </a:lnTo>
                  <a:lnTo>
                    <a:pt x="278015" y="431253"/>
                  </a:lnTo>
                  <a:lnTo>
                    <a:pt x="274421" y="431253"/>
                  </a:lnTo>
                  <a:lnTo>
                    <a:pt x="269989" y="435698"/>
                  </a:lnTo>
                  <a:lnTo>
                    <a:pt x="269989" y="439293"/>
                  </a:lnTo>
                  <a:lnTo>
                    <a:pt x="304622" y="458901"/>
                  </a:lnTo>
                  <a:lnTo>
                    <a:pt x="317119" y="460121"/>
                  </a:lnTo>
                  <a:lnTo>
                    <a:pt x="329603" y="458901"/>
                  </a:lnTo>
                  <a:lnTo>
                    <a:pt x="341439" y="455320"/>
                  </a:lnTo>
                  <a:lnTo>
                    <a:pt x="352336" y="449478"/>
                  </a:lnTo>
                  <a:lnTo>
                    <a:pt x="362026" y="441515"/>
                  </a:lnTo>
                  <a:lnTo>
                    <a:pt x="364248" y="439293"/>
                  </a:lnTo>
                  <a:lnTo>
                    <a:pt x="364248" y="435698"/>
                  </a:lnTo>
                  <a:close/>
                </a:path>
                <a:path w="494665" h="460375">
                  <a:moveTo>
                    <a:pt x="366179" y="357962"/>
                  </a:moveTo>
                  <a:lnTo>
                    <a:pt x="364566" y="355269"/>
                  </a:lnTo>
                  <a:lnTo>
                    <a:pt x="347268" y="341401"/>
                  </a:lnTo>
                  <a:lnTo>
                    <a:pt x="326072" y="339344"/>
                  </a:lnTo>
                  <a:lnTo>
                    <a:pt x="307797" y="342900"/>
                  </a:lnTo>
                  <a:lnTo>
                    <a:pt x="299224" y="345871"/>
                  </a:lnTo>
                  <a:lnTo>
                    <a:pt x="296329" y="347091"/>
                  </a:lnTo>
                  <a:lnTo>
                    <a:pt x="294970" y="350418"/>
                  </a:lnTo>
                  <a:lnTo>
                    <a:pt x="297395" y="356209"/>
                  </a:lnTo>
                  <a:lnTo>
                    <a:pt x="300736" y="357555"/>
                  </a:lnTo>
                  <a:lnTo>
                    <a:pt x="303618" y="356362"/>
                  </a:lnTo>
                  <a:lnTo>
                    <a:pt x="310045" y="354126"/>
                  </a:lnTo>
                  <a:lnTo>
                    <a:pt x="324713" y="350926"/>
                  </a:lnTo>
                  <a:lnTo>
                    <a:pt x="341642" y="351637"/>
                  </a:lnTo>
                  <a:lnTo>
                    <a:pt x="354825" y="361124"/>
                  </a:lnTo>
                  <a:lnTo>
                    <a:pt x="355892" y="362902"/>
                  </a:lnTo>
                  <a:lnTo>
                    <a:pt x="357771" y="363880"/>
                  </a:lnTo>
                  <a:lnTo>
                    <a:pt x="359702" y="363880"/>
                  </a:lnTo>
                  <a:lnTo>
                    <a:pt x="360692" y="363880"/>
                  </a:lnTo>
                  <a:lnTo>
                    <a:pt x="361708" y="363626"/>
                  </a:lnTo>
                  <a:lnTo>
                    <a:pt x="365315" y="361454"/>
                  </a:lnTo>
                  <a:lnTo>
                    <a:pt x="366179" y="357962"/>
                  </a:lnTo>
                  <a:close/>
                </a:path>
                <a:path w="494665" h="460375">
                  <a:moveTo>
                    <a:pt x="494245" y="260743"/>
                  </a:moveTo>
                  <a:lnTo>
                    <a:pt x="486905" y="213398"/>
                  </a:lnTo>
                  <a:lnTo>
                    <a:pt x="472186" y="168757"/>
                  </a:lnTo>
                  <a:lnTo>
                    <a:pt x="450710" y="127558"/>
                  </a:lnTo>
                  <a:lnTo>
                    <a:pt x="423113" y="90563"/>
                  </a:lnTo>
                  <a:lnTo>
                    <a:pt x="389978" y="58559"/>
                  </a:lnTo>
                  <a:lnTo>
                    <a:pt x="351929" y="32283"/>
                  </a:lnTo>
                  <a:lnTo>
                    <a:pt x="309600" y="12509"/>
                  </a:lnTo>
                  <a:lnTo>
                    <a:pt x="263588" y="0"/>
                  </a:lnTo>
                  <a:lnTo>
                    <a:pt x="245249" y="10121"/>
                  </a:lnTo>
                  <a:lnTo>
                    <a:pt x="212064" y="37096"/>
                  </a:lnTo>
                  <a:lnTo>
                    <a:pt x="173659" y="96405"/>
                  </a:lnTo>
                  <a:lnTo>
                    <a:pt x="161836" y="142240"/>
                  </a:lnTo>
                  <a:lnTo>
                    <a:pt x="161886" y="188988"/>
                  </a:lnTo>
                  <a:lnTo>
                    <a:pt x="173507" y="234213"/>
                  </a:lnTo>
                  <a:lnTo>
                    <a:pt x="196367" y="275463"/>
                  </a:lnTo>
                  <a:lnTo>
                    <a:pt x="230174" y="310299"/>
                  </a:lnTo>
                  <a:lnTo>
                    <a:pt x="246913" y="323469"/>
                  </a:lnTo>
                  <a:lnTo>
                    <a:pt x="301536" y="312420"/>
                  </a:lnTo>
                  <a:lnTo>
                    <a:pt x="330581" y="312521"/>
                  </a:lnTo>
                  <a:lnTo>
                    <a:pt x="356450" y="323608"/>
                  </a:lnTo>
                  <a:lnTo>
                    <a:pt x="376351" y="343776"/>
                  </a:lnTo>
                  <a:lnTo>
                    <a:pt x="387540" y="371132"/>
                  </a:lnTo>
                  <a:lnTo>
                    <a:pt x="388912" y="383844"/>
                  </a:lnTo>
                  <a:lnTo>
                    <a:pt x="388188" y="396265"/>
                  </a:lnTo>
                  <a:lnTo>
                    <a:pt x="385483" y="408178"/>
                  </a:lnTo>
                  <a:lnTo>
                    <a:pt x="380974" y="419379"/>
                  </a:lnTo>
                  <a:lnTo>
                    <a:pt x="405866" y="427113"/>
                  </a:lnTo>
                  <a:lnTo>
                    <a:pt x="431317" y="431038"/>
                  </a:lnTo>
                  <a:lnTo>
                    <a:pt x="456907" y="431228"/>
                  </a:lnTo>
                  <a:lnTo>
                    <a:pt x="482219" y="427697"/>
                  </a:lnTo>
                  <a:lnTo>
                    <a:pt x="493610" y="309994"/>
                  </a:lnTo>
                  <a:lnTo>
                    <a:pt x="494245" y="260743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716403" y="5691995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27749" y="0"/>
                  </a:moveTo>
                  <a:lnTo>
                    <a:pt x="16946" y="2180"/>
                  </a:lnTo>
                  <a:lnTo>
                    <a:pt x="8126" y="8126"/>
                  </a:lnTo>
                  <a:lnTo>
                    <a:pt x="2180" y="16946"/>
                  </a:lnTo>
                  <a:lnTo>
                    <a:pt x="0" y="27749"/>
                  </a:lnTo>
                  <a:lnTo>
                    <a:pt x="2180" y="38552"/>
                  </a:lnTo>
                  <a:lnTo>
                    <a:pt x="8126" y="47372"/>
                  </a:lnTo>
                  <a:lnTo>
                    <a:pt x="16946" y="53318"/>
                  </a:lnTo>
                  <a:lnTo>
                    <a:pt x="27749" y="55499"/>
                  </a:lnTo>
                  <a:lnTo>
                    <a:pt x="38552" y="53318"/>
                  </a:lnTo>
                  <a:lnTo>
                    <a:pt x="47372" y="47372"/>
                  </a:lnTo>
                  <a:lnTo>
                    <a:pt x="53318" y="38552"/>
                  </a:lnTo>
                  <a:lnTo>
                    <a:pt x="55499" y="27749"/>
                  </a:lnTo>
                  <a:lnTo>
                    <a:pt x="53318" y="16946"/>
                  </a:lnTo>
                  <a:lnTo>
                    <a:pt x="47372" y="8126"/>
                  </a:lnTo>
                  <a:lnTo>
                    <a:pt x="38552" y="2180"/>
                  </a:lnTo>
                  <a:lnTo>
                    <a:pt x="27749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00058" y="5463387"/>
              <a:ext cx="133985" cy="81915"/>
            </a:xfrm>
            <a:custGeom>
              <a:avLst/>
              <a:gdLst/>
              <a:ahLst/>
              <a:cxnLst/>
              <a:rect l="l" t="t" r="r" b="b"/>
              <a:pathLst>
                <a:path w="133984" h="81914">
                  <a:moveTo>
                    <a:pt x="52895" y="34201"/>
                  </a:moveTo>
                  <a:lnTo>
                    <a:pt x="22517" y="1117"/>
                  </a:lnTo>
                  <a:lnTo>
                    <a:pt x="5130" y="0"/>
                  </a:lnTo>
                  <a:lnTo>
                    <a:pt x="2044" y="571"/>
                  </a:lnTo>
                  <a:lnTo>
                    <a:pt x="0" y="3517"/>
                  </a:lnTo>
                  <a:lnTo>
                    <a:pt x="1117" y="9702"/>
                  </a:lnTo>
                  <a:lnTo>
                    <a:pt x="4064" y="11772"/>
                  </a:lnTo>
                  <a:lnTo>
                    <a:pt x="7162" y="11188"/>
                  </a:lnTo>
                  <a:lnTo>
                    <a:pt x="22009" y="13055"/>
                  </a:lnTo>
                  <a:lnTo>
                    <a:pt x="32524" y="21297"/>
                  </a:lnTo>
                  <a:lnTo>
                    <a:pt x="38862" y="30518"/>
                  </a:lnTo>
                  <a:lnTo>
                    <a:pt x="41160" y="35356"/>
                  </a:lnTo>
                  <a:lnTo>
                    <a:pt x="42037" y="37604"/>
                  </a:lnTo>
                  <a:lnTo>
                    <a:pt x="44196" y="38989"/>
                  </a:lnTo>
                  <a:lnTo>
                    <a:pt x="46469" y="38989"/>
                  </a:lnTo>
                  <a:lnTo>
                    <a:pt x="47155" y="38989"/>
                  </a:lnTo>
                  <a:lnTo>
                    <a:pt x="47840" y="38862"/>
                  </a:lnTo>
                  <a:lnTo>
                    <a:pt x="51435" y="37477"/>
                  </a:lnTo>
                  <a:lnTo>
                    <a:pt x="52895" y="34201"/>
                  </a:lnTo>
                  <a:close/>
                </a:path>
                <a:path w="133984" h="81914">
                  <a:moveTo>
                    <a:pt x="133527" y="77038"/>
                  </a:moveTo>
                  <a:lnTo>
                    <a:pt x="103149" y="43954"/>
                  </a:lnTo>
                  <a:lnTo>
                    <a:pt x="85763" y="42837"/>
                  </a:lnTo>
                  <a:lnTo>
                    <a:pt x="82677" y="43408"/>
                  </a:lnTo>
                  <a:lnTo>
                    <a:pt x="80632" y="46355"/>
                  </a:lnTo>
                  <a:lnTo>
                    <a:pt x="81749" y="52539"/>
                  </a:lnTo>
                  <a:lnTo>
                    <a:pt x="84670" y="54597"/>
                  </a:lnTo>
                  <a:lnTo>
                    <a:pt x="87795" y="54025"/>
                  </a:lnTo>
                  <a:lnTo>
                    <a:pt x="102641" y="55880"/>
                  </a:lnTo>
                  <a:lnTo>
                    <a:pt x="113157" y="64122"/>
                  </a:lnTo>
                  <a:lnTo>
                    <a:pt x="119494" y="73342"/>
                  </a:lnTo>
                  <a:lnTo>
                    <a:pt x="121805" y="78193"/>
                  </a:lnTo>
                  <a:lnTo>
                    <a:pt x="122669" y="80441"/>
                  </a:lnTo>
                  <a:lnTo>
                    <a:pt x="124828" y="81826"/>
                  </a:lnTo>
                  <a:lnTo>
                    <a:pt x="127101" y="81826"/>
                  </a:lnTo>
                  <a:lnTo>
                    <a:pt x="127787" y="81826"/>
                  </a:lnTo>
                  <a:lnTo>
                    <a:pt x="128473" y="81699"/>
                  </a:lnTo>
                  <a:lnTo>
                    <a:pt x="132067" y="80314"/>
                  </a:lnTo>
                  <a:lnTo>
                    <a:pt x="133527" y="77038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262587" y="5908922"/>
              <a:ext cx="647700" cy="464820"/>
            </a:xfrm>
            <a:custGeom>
              <a:avLst/>
              <a:gdLst/>
              <a:ahLst/>
              <a:cxnLst/>
              <a:rect l="l" t="t" r="r" b="b"/>
              <a:pathLst>
                <a:path w="647700" h="464820">
                  <a:moveTo>
                    <a:pt x="399110" y="0"/>
                  </a:moveTo>
                  <a:lnTo>
                    <a:pt x="359373" y="5326"/>
                  </a:lnTo>
                  <a:lnTo>
                    <a:pt x="322587" y="19802"/>
                  </a:lnTo>
                  <a:lnTo>
                    <a:pt x="290291" y="42598"/>
                  </a:lnTo>
                  <a:lnTo>
                    <a:pt x="264020" y="72885"/>
                  </a:lnTo>
                  <a:lnTo>
                    <a:pt x="0" y="464642"/>
                  </a:lnTo>
                  <a:lnTo>
                    <a:pt x="647573" y="464642"/>
                  </a:lnTo>
                  <a:lnTo>
                    <a:pt x="561162" y="124536"/>
                  </a:lnTo>
                  <a:lnTo>
                    <a:pt x="544419" y="83101"/>
                  </a:lnTo>
                  <a:lnTo>
                    <a:pt x="517976" y="48496"/>
                  </a:lnTo>
                  <a:lnTo>
                    <a:pt x="483699" y="22154"/>
                  </a:lnTo>
                  <a:lnTo>
                    <a:pt x="443455" y="5510"/>
                  </a:lnTo>
                  <a:lnTo>
                    <a:pt x="399110" y="0"/>
                  </a:lnTo>
                  <a:close/>
                </a:path>
              </a:pathLst>
            </a:custGeom>
            <a:solidFill>
              <a:srgbClr val="6258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301452" y="6064712"/>
              <a:ext cx="187325" cy="311150"/>
            </a:xfrm>
            <a:custGeom>
              <a:avLst/>
              <a:gdLst/>
              <a:ahLst/>
              <a:cxnLst/>
              <a:rect l="l" t="t" r="r" b="b"/>
              <a:pathLst>
                <a:path w="187325" h="311150">
                  <a:moveTo>
                    <a:pt x="180492" y="0"/>
                  </a:moveTo>
                  <a:lnTo>
                    <a:pt x="177025" y="914"/>
                  </a:lnTo>
                  <a:lnTo>
                    <a:pt x="0" y="304926"/>
                  </a:lnTo>
                  <a:lnTo>
                    <a:pt x="927" y="308406"/>
                  </a:lnTo>
                  <a:lnTo>
                    <a:pt x="4533" y="310514"/>
                  </a:lnTo>
                  <a:lnTo>
                    <a:pt x="6489" y="310756"/>
                  </a:lnTo>
                  <a:lnTo>
                    <a:pt x="8445" y="310756"/>
                  </a:lnTo>
                  <a:lnTo>
                    <a:pt x="10350" y="309752"/>
                  </a:lnTo>
                  <a:lnTo>
                    <a:pt x="186842" y="6629"/>
                  </a:lnTo>
                  <a:lnTo>
                    <a:pt x="185927" y="3149"/>
                  </a:lnTo>
                  <a:lnTo>
                    <a:pt x="180492" y="0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4" name="object 24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4"/>
            <a:ext cx="593852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85"/>
              <a:t>Напиши</a:t>
            </a:r>
            <a:r>
              <a:rPr dirty="0" spc="-10"/>
              <a:t> </a:t>
            </a:r>
            <a:r>
              <a:rPr dirty="0" spc="370"/>
              <a:t>першу</a:t>
            </a:r>
            <a:r>
              <a:rPr dirty="0" spc="-10"/>
              <a:t> </a:t>
            </a:r>
            <a:r>
              <a:rPr dirty="0" spc="270"/>
              <a:t>чернетку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4247481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491648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19300" y="1714546"/>
            <a:ext cx="7620000" cy="4257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95">
                <a:solidFill>
                  <a:srgbClr val="231F20"/>
                </a:solidFill>
                <a:latin typeface="Microsoft Sans Serif"/>
                <a:cs typeface="Microsoft Sans Serif"/>
              </a:rPr>
              <a:t>Тобі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знадобиться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«Поєднуємо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solidFill>
                  <a:srgbClr val="231F20"/>
                </a:solidFill>
                <a:latin typeface="Microsoft Sans Serif"/>
                <a:cs typeface="Microsoft Sans Serif"/>
              </a:rPr>
              <a:t>тезою».</a:t>
            </a:r>
            <a:endParaRPr sz="2400">
              <a:latin typeface="Microsoft Sans Serif"/>
              <a:cs typeface="Microsoft Sans Serif"/>
            </a:endParaRPr>
          </a:p>
          <a:p>
            <a:pPr marL="12700" marR="1036319">
              <a:lnSpc>
                <a:spcPct val="104200"/>
              </a:lnSpc>
              <a:spcBef>
                <a:spcPts val="2265"/>
              </a:spcBef>
            </a:pP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Скористайся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план-схемою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формального </a:t>
            </a:r>
            <a:r>
              <a:rPr dirty="0" sz="2400" spc="-6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чернетки.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400">
              <a:latin typeface="Microsoft Sans Serif"/>
              <a:cs typeface="Microsoft Sans Serif"/>
            </a:endParaRPr>
          </a:p>
          <a:p>
            <a:pPr marL="372745">
              <a:lnSpc>
                <a:spcPct val="100000"/>
              </a:lnSpc>
            </a:pP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обмежуйся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5">
                <a:solidFill>
                  <a:srgbClr val="231F20"/>
                </a:solidFill>
                <a:latin typeface="Microsoft Sans Serif"/>
                <a:cs typeface="Microsoft Sans Serif"/>
              </a:rPr>
              <a:t>твердженнями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5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проти.</a:t>
            </a:r>
            <a:endParaRPr sz="2400">
              <a:latin typeface="Microsoft Sans Serif"/>
              <a:cs typeface="Microsoft Sans Serif"/>
            </a:endParaRPr>
          </a:p>
          <a:p>
            <a:pPr marL="372110" marR="5080">
              <a:lnSpc>
                <a:spcPct val="104200"/>
              </a:lnSpc>
              <a:spcBef>
                <a:spcPts val="2270"/>
              </a:spcBef>
            </a:pP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Спрямовуй </a:t>
            </a:r>
            <a:r>
              <a:rPr dirty="0" sz="2400" spc="225">
                <a:solidFill>
                  <a:srgbClr val="231F20"/>
                </a:solidFill>
                <a:latin typeface="Microsoft Sans Serif"/>
                <a:cs typeface="Microsoft Sans Serif"/>
              </a:rPr>
              <a:t>думки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2400" spc="190">
                <a:solidFill>
                  <a:srgbClr val="231F20"/>
                </a:solidFill>
                <a:latin typeface="Microsoft Sans Serif"/>
                <a:cs typeface="Microsoft Sans Serif"/>
              </a:rPr>
              <a:t>бік </a:t>
            </a:r>
            <a:r>
              <a:rPr dirty="0" sz="2400" spc="285">
                <a:solidFill>
                  <a:srgbClr val="231F20"/>
                </a:solidFill>
                <a:latin typeface="Microsoft Sans Serif"/>
                <a:cs typeface="Microsoft Sans Serif"/>
              </a:rPr>
              <a:t>причин </a:t>
            </a:r>
            <a:r>
              <a:rPr dirty="0" sz="2400" spc="130">
                <a:solidFill>
                  <a:srgbClr val="231F20"/>
                </a:solidFill>
                <a:latin typeface="Microsoft Sans Serif"/>
                <a:cs typeface="Microsoft Sans Serif"/>
              </a:rPr>
              <a:t>і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наслідків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4">
                <a:solidFill>
                  <a:srgbClr val="231F20"/>
                </a:solidFill>
                <a:latin typeface="Microsoft Sans Serif"/>
                <a:cs typeface="Microsoft Sans Serif"/>
              </a:rPr>
              <a:t>дискусійного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та/або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0">
                <a:solidFill>
                  <a:srgbClr val="231F20"/>
                </a:solidFill>
                <a:latin typeface="Microsoft Sans Serif"/>
                <a:cs typeface="Microsoft Sans Serif"/>
              </a:rPr>
              <a:t>пропозицій,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які </a:t>
            </a:r>
            <a:r>
              <a:rPr dirty="0" sz="2400" spc="-6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0">
                <a:solidFill>
                  <a:srgbClr val="231F20"/>
                </a:solidFill>
                <a:latin typeface="Microsoft Sans Serif"/>
                <a:cs typeface="Microsoft Sans Serif"/>
              </a:rPr>
              <a:t>записано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твоєму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планувальнику.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7" name="object 7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3800" y="1355009"/>
            <a:ext cx="618490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335" b="1">
                <a:solidFill>
                  <a:srgbClr val="231F20"/>
                </a:solidFill>
                <a:latin typeface="Arial"/>
                <a:cs typeface="Arial"/>
              </a:rPr>
              <a:t>Зворотний</a:t>
            </a:r>
            <a:r>
              <a:rPr dirty="0" sz="45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4500" spc="275" b="1">
                <a:solidFill>
                  <a:srgbClr val="231F20"/>
                </a:solidFill>
                <a:latin typeface="Arial"/>
                <a:cs typeface="Arial"/>
              </a:rPr>
              <a:t>зв’язок:</a:t>
            </a:r>
            <a:endParaRPr sz="4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4451" y="2274975"/>
            <a:ext cx="706374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74470" marR="5080" indent="-1462405">
              <a:lnSpc>
                <a:spcPct val="107100"/>
              </a:lnSpc>
              <a:spcBef>
                <a:spcPts val="100"/>
              </a:spcBef>
            </a:pPr>
            <a:r>
              <a:rPr dirty="0" sz="3500" spc="285">
                <a:solidFill>
                  <a:srgbClr val="231F20"/>
                </a:solidFill>
                <a:latin typeface="Microsoft Sans Serif"/>
                <a:cs typeface="Microsoft Sans Serif"/>
              </a:rPr>
              <a:t>шукаємо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35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65">
                <a:solidFill>
                  <a:srgbClr val="231F20"/>
                </a:solidFill>
                <a:latin typeface="Microsoft Sans Serif"/>
                <a:cs typeface="Microsoft Sans Serif"/>
              </a:rPr>
              <a:t>ефективного </a:t>
            </a:r>
            <a:r>
              <a:rPr dirty="0" sz="3500" spc="-9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4">
                <a:solidFill>
                  <a:srgbClr val="231F20"/>
                </a:solidFill>
                <a:latin typeface="Microsoft Sans Serif"/>
                <a:cs typeface="Microsoft Sans Serif"/>
              </a:rPr>
              <a:t>формального</a:t>
            </a:r>
            <a:r>
              <a:rPr dirty="0" sz="35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0">
                <a:solidFill>
                  <a:srgbClr val="231F20"/>
                </a:solidFill>
                <a:latin typeface="Microsoft Sans Serif"/>
                <a:cs typeface="Microsoft Sans Serif"/>
              </a:rPr>
              <a:t>есе</a:t>
            </a:r>
            <a:endParaRPr sz="35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751" y="3960259"/>
            <a:ext cx="1953220" cy="193494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6" name="object 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93075"/>
            <a:ext cx="735520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5"/>
              <a:t>Як</a:t>
            </a:r>
            <a:r>
              <a:rPr dirty="0"/>
              <a:t> </a:t>
            </a:r>
            <a:r>
              <a:rPr dirty="0" spc="240"/>
              <a:t>надавати</a:t>
            </a:r>
            <a:r>
              <a:rPr dirty="0"/>
              <a:t> </a:t>
            </a:r>
            <a:r>
              <a:rPr dirty="0" spc="325"/>
              <a:t>зворотний</a:t>
            </a:r>
            <a:r>
              <a:rPr dirty="0" spc="5"/>
              <a:t> </a:t>
            </a:r>
            <a:r>
              <a:rPr dirty="0" spc="204"/>
              <a:t>зв’язок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3055665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6295" y="3724648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66295" y="4393656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66295" y="544366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19299" y="1814911"/>
            <a:ext cx="8504555" cy="4303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43455">
              <a:lnSpc>
                <a:spcPts val="3000"/>
              </a:lnSpc>
              <a:spcBef>
                <a:spcPts val="10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Прочитай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написане.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Прочитай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9">
                <a:solidFill>
                  <a:srgbClr val="231F20"/>
                </a:solidFill>
                <a:latin typeface="Microsoft Sans Serif"/>
                <a:cs typeface="Microsoft Sans Serif"/>
              </a:rPr>
              <a:t>ще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231F20"/>
                </a:solidFill>
                <a:latin typeface="Microsoft Sans Serif"/>
                <a:cs typeface="Microsoft Sans Serif"/>
              </a:rPr>
              <a:t>раз. </a:t>
            </a:r>
            <a:r>
              <a:rPr dirty="0" sz="2400" spc="-6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Коли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читатимеш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54">
                <a:solidFill>
                  <a:srgbClr val="231F20"/>
                </a:solidFill>
                <a:latin typeface="Microsoft Sans Serif"/>
                <a:cs typeface="Microsoft Sans Serif"/>
              </a:rPr>
              <a:t>другий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80">
                <a:solidFill>
                  <a:srgbClr val="231F20"/>
                </a:solidFill>
                <a:latin typeface="Microsoft Sans Serif"/>
                <a:cs typeface="Microsoft Sans Serif"/>
              </a:rPr>
              <a:t>раз: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650">
              <a:latin typeface="Microsoft Sans Serif"/>
              <a:cs typeface="Microsoft Sans Serif"/>
            </a:endParaRPr>
          </a:p>
          <a:p>
            <a:pPr marL="372745">
              <a:lnSpc>
                <a:spcPct val="100000"/>
              </a:lnSpc>
            </a:pP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виділи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10">
                <a:solidFill>
                  <a:srgbClr val="231F20"/>
                </a:solidFill>
                <a:latin typeface="Microsoft Sans Serif"/>
                <a:cs typeface="Microsoft Sans Serif"/>
              </a:rPr>
              <a:t>тезу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40">
                <a:solidFill>
                  <a:srgbClr val="231F20"/>
                </a:solidFill>
                <a:latin typeface="Microsoft Sans Serif"/>
                <a:cs typeface="Microsoft Sans Serif"/>
              </a:rPr>
              <a:t>одним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>
                <a:solidFill>
                  <a:srgbClr val="231F20"/>
                </a:solidFill>
                <a:latin typeface="Microsoft Sans Serif"/>
                <a:cs typeface="Microsoft Sans Serif"/>
              </a:rPr>
              <a:t>кольором;</a:t>
            </a:r>
            <a:endParaRPr sz="2400">
              <a:latin typeface="Microsoft Sans Serif"/>
              <a:cs typeface="Microsoft Sans Serif"/>
            </a:endParaRPr>
          </a:p>
          <a:p>
            <a:pPr marL="372745">
              <a:lnSpc>
                <a:spcPct val="100000"/>
              </a:lnSpc>
              <a:spcBef>
                <a:spcPts val="2385"/>
              </a:spcBef>
            </a:pP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виділи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45">
                <a:solidFill>
                  <a:srgbClr val="231F20"/>
                </a:solidFill>
                <a:latin typeface="Microsoft Sans Serif"/>
                <a:cs typeface="Microsoft Sans Serif"/>
              </a:rPr>
              <a:t>будь-які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0">
                <a:solidFill>
                  <a:srgbClr val="231F20"/>
                </a:solidFill>
                <a:latin typeface="Microsoft Sans Serif"/>
                <a:cs typeface="Microsoft Sans Serif"/>
              </a:rPr>
              <a:t>докази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джерел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54">
                <a:solidFill>
                  <a:srgbClr val="231F20"/>
                </a:solidFill>
                <a:latin typeface="Microsoft Sans Serif"/>
                <a:cs typeface="Microsoft Sans Serif"/>
              </a:rPr>
              <a:t>іншим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0">
                <a:solidFill>
                  <a:srgbClr val="231F20"/>
                </a:solidFill>
                <a:latin typeface="Microsoft Sans Serif"/>
                <a:cs typeface="Microsoft Sans Serif"/>
              </a:rPr>
              <a:t>кольором;</a:t>
            </a:r>
            <a:endParaRPr sz="2400">
              <a:latin typeface="Microsoft Sans Serif"/>
              <a:cs typeface="Microsoft Sans Serif"/>
            </a:endParaRPr>
          </a:p>
          <a:p>
            <a:pPr marL="372110" marR="1952625">
              <a:lnSpc>
                <a:spcPct val="104200"/>
              </a:lnSpc>
              <a:spcBef>
                <a:spcPts val="227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підкресли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05">
                <a:solidFill>
                  <a:srgbClr val="231F20"/>
                </a:solidFill>
                <a:latin typeface="Microsoft Sans Serif"/>
                <a:cs typeface="Microsoft Sans Serif"/>
              </a:rPr>
              <a:t>слова,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сигналізують</a:t>
            </a:r>
            <a:r>
              <a:rPr dirty="0" sz="24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70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2400" spc="-6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00">
                <a:solidFill>
                  <a:srgbClr val="231F20"/>
                </a:solidFill>
                <a:latin typeface="Microsoft Sans Serif"/>
                <a:cs typeface="Microsoft Sans Serif"/>
              </a:rPr>
              <a:t>думок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35">
                <a:solidFill>
                  <a:srgbClr val="231F20"/>
                </a:solidFill>
                <a:latin typeface="Microsoft Sans Serif"/>
                <a:cs typeface="Microsoft Sans Serif"/>
              </a:rPr>
              <a:t>інших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людей;</a:t>
            </a:r>
            <a:endParaRPr sz="2400">
              <a:latin typeface="Microsoft Sans Serif"/>
              <a:cs typeface="Microsoft Sans Serif"/>
            </a:endParaRPr>
          </a:p>
          <a:p>
            <a:pPr marL="372110" marR="549275">
              <a:lnSpc>
                <a:spcPct val="104200"/>
              </a:lnSpc>
              <a:spcBef>
                <a:spcPts val="2265"/>
              </a:spcBef>
            </a:pP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подумай,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65">
                <a:solidFill>
                  <a:srgbClr val="231F20"/>
                </a:solidFill>
                <a:latin typeface="Microsoft Sans Serif"/>
                <a:cs typeface="Microsoft Sans Serif"/>
              </a:rPr>
              <a:t>яку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план-схему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використано</a:t>
            </a:r>
            <a:r>
              <a:rPr dirty="0" sz="24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90">
                <a:solidFill>
                  <a:srgbClr val="231F20"/>
                </a:solidFill>
                <a:latin typeface="Microsoft Sans Serif"/>
                <a:cs typeface="Microsoft Sans Serif"/>
              </a:rPr>
              <a:t>есе. </a:t>
            </a:r>
            <a:r>
              <a:rPr dirty="0" sz="2400" spc="-6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2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4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85">
                <a:solidFill>
                  <a:srgbClr val="231F20"/>
                </a:solidFill>
                <a:latin typeface="Microsoft Sans Serif"/>
                <a:cs typeface="Microsoft Sans Serif"/>
              </a:rPr>
              <a:t>допомагає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95">
                <a:solidFill>
                  <a:srgbClr val="231F20"/>
                </a:solidFill>
                <a:latin typeface="Microsoft Sans Serif"/>
                <a:cs typeface="Microsoft Sans Serif"/>
              </a:rPr>
              <a:t>вона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235">
                <a:solidFill>
                  <a:srgbClr val="231F20"/>
                </a:solidFill>
                <a:latin typeface="Microsoft Sans Serif"/>
                <a:cs typeface="Microsoft Sans Serif"/>
              </a:rPr>
              <a:t>розкрити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зміст</a:t>
            </a:r>
            <a:r>
              <a:rPr dirty="0" sz="24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30">
                <a:solidFill>
                  <a:srgbClr val="231F20"/>
                </a:solidFill>
                <a:latin typeface="Microsoft Sans Serif"/>
                <a:cs typeface="Microsoft Sans Serif"/>
              </a:rPr>
              <a:t>тези?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9" name="object 9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1219390"/>
            <a:ext cx="6439535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Час</a:t>
            </a:r>
            <a:r>
              <a:rPr dirty="0" spc="-10"/>
              <a:t> </a:t>
            </a:r>
            <a:r>
              <a:rPr dirty="0" spc="305"/>
              <a:t>писати</a:t>
            </a:r>
            <a:r>
              <a:rPr dirty="0" spc="-5"/>
              <a:t> </a:t>
            </a:r>
            <a:r>
              <a:rPr dirty="0" spc="310"/>
              <a:t>другу</a:t>
            </a:r>
            <a:r>
              <a:rPr dirty="0" spc="-5"/>
              <a:t> </a:t>
            </a:r>
            <a:r>
              <a:rPr dirty="0" spc="210"/>
              <a:t>чернетку.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2599589"/>
            <a:ext cx="6508750" cy="320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9215">
              <a:lnSpc>
                <a:spcPct val="105600"/>
              </a:lnSpc>
              <a:spcBef>
                <a:spcPts val="95"/>
              </a:spcBef>
            </a:pPr>
            <a:r>
              <a:rPr dirty="0" sz="3000" spc="160">
                <a:solidFill>
                  <a:srgbClr val="231F20"/>
                </a:solidFill>
                <a:latin typeface="Microsoft Sans Serif"/>
                <a:cs typeface="Microsoft Sans Serif"/>
              </a:rPr>
              <a:t>Як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зворотний </a:t>
            </a:r>
            <a:r>
              <a:rPr dirty="0" sz="3000" spc="175">
                <a:solidFill>
                  <a:srgbClr val="231F20"/>
                </a:solidFill>
                <a:latin typeface="Microsoft Sans Serif"/>
                <a:cs typeface="Microsoft Sans Serif"/>
              </a:rPr>
              <a:t>зв’язок </a:t>
            </a:r>
            <a:r>
              <a:rPr dirty="0" sz="3000" spc="1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однокласника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3000" spc="265">
                <a:solidFill>
                  <a:srgbClr val="231F20"/>
                </a:solidFill>
                <a:latin typeface="Microsoft Sans Serif"/>
                <a:cs typeface="Microsoft Sans Serif"/>
              </a:rPr>
              <a:t>однокласниці </a:t>
            </a:r>
            <a:r>
              <a:rPr dirty="0" sz="3000" spc="27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допоміг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0">
                <a:solidFill>
                  <a:srgbClr val="231F20"/>
                </a:solidFill>
                <a:latin typeface="Microsoft Sans Serif"/>
                <a:cs typeface="Microsoft Sans Serif"/>
              </a:rPr>
              <a:t>поглянути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3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6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написане </a:t>
            </a:r>
            <a:r>
              <a:rPr dirty="0" sz="3000" spc="-78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тобою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під</a:t>
            </a:r>
            <a:r>
              <a:rPr dirty="0" sz="3000" spc="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320">
                <a:solidFill>
                  <a:srgbClr val="231F20"/>
                </a:solidFill>
                <a:latin typeface="Microsoft Sans Serif"/>
                <a:cs typeface="Microsoft Sans Serif"/>
              </a:rPr>
              <a:t>іншим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70">
                <a:solidFill>
                  <a:srgbClr val="231F20"/>
                </a:solidFill>
                <a:latin typeface="Microsoft Sans Serif"/>
                <a:cs typeface="Microsoft Sans Serif"/>
              </a:rPr>
              <a:t>кутом?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470"/>
              </a:spcBef>
            </a:pP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Візьми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5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dirty="0" sz="3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54">
                <a:solidFill>
                  <a:srgbClr val="231F20"/>
                </a:solidFill>
                <a:latin typeface="Microsoft Sans Serif"/>
                <a:cs typeface="Microsoft Sans Serif"/>
              </a:rPr>
              <a:t>уваги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9">
                <a:solidFill>
                  <a:srgbClr val="231F20"/>
                </a:solidFill>
                <a:latin typeface="Microsoft Sans Serif"/>
                <a:cs typeface="Microsoft Sans Serif"/>
              </a:rPr>
              <a:t>коментарі</a:t>
            </a:r>
            <a:endParaRPr sz="3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7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написання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40">
                <a:solidFill>
                  <a:srgbClr val="231F20"/>
                </a:solidFill>
                <a:latin typeface="Microsoft Sans Serif"/>
                <a:cs typeface="Microsoft Sans Serif"/>
              </a:rPr>
              <a:t>другої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20">
                <a:solidFill>
                  <a:srgbClr val="231F20"/>
                </a:solidFill>
                <a:latin typeface="Microsoft Sans Serif"/>
                <a:cs typeface="Microsoft Sans Serif"/>
              </a:rPr>
              <a:t>чернетки.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08002" y="2214034"/>
            <a:ext cx="2984500" cy="2952750"/>
            <a:chOff x="7308002" y="2214034"/>
            <a:chExt cx="2984500" cy="2952750"/>
          </a:xfrm>
        </p:grpSpPr>
        <p:sp>
          <p:nvSpPr>
            <p:cNvPr id="5" name="object 5"/>
            <p:cNvSpPr/>
            <p:nvPr/>
          </p:nvSpPr>
          <p:spPr>
            <a:xfrm>
              <a:off x="8230194" y="2214034"/>
              <a:ext cx="1393825" cy="2933700"/>
            </a:xfrm>
            <a:custGeom>
              <a:avLst/>
              <a:gdLst/>
              <a:ahLst/>
              <a:cxnLst/>
              <a:rect l="l" t="t" r="r" b="b"/>
              <a:pathLst>
                <a:path w="1393825" h="2933700">
                  <a:moveTo>
                    <a:pt x="448983" y="0"/>
                  </a:moveTo>
                  <a:lnTo>
                    <a:pt x="427036" y="1424"/>
                  </a:lnTo>
                  <a:lnTo>
                    <a:pt x="406125" y="6613"/>
                  </a:lnTo>
                  <a:lnTo>
                    <a:pt x="386544" y="15398"/>
                  </a:lnTo>
                  <a:lnTo>
                    <a:pt x="368592" y="27609"/>
                  </a:lnTo>
                  <a:lnTo>
                    <a:pt x="352977" y="18236"/>
                  </a:lnTo>
                  <a:lnTo>
                    <a:pt x="336311" y="11344"/>
                  </a:lnTo>
                  <a:lnTo>
                    <a:pt x="318775" y="7000"/>
                  </a:lnTo>
                  <a:lnTo>
                    <a:pt x="300545" y="5270"/>
                  </a:lnTo>
                  <a:lnTo>
                    <a:pt x="138010" y="1790"/>
                  </a:lnTo>
                  <a:lnTo>
                    <a:pt x="113470" y="3737"/>
                  </a:lnTo>
                  <a:lnTo>
                    <a:pt x="68609" y="21403"/>
                  </a:lnTo>
                  <a:lnTo>
                    <a:pt x="33363" y="55597"/>
                  </a:lnTo>
                  <a:lnTo>
                    <a:pt x="14034" y="100140"/>
                  </a:lnTo>
                  <a:lnTo>
                    <a:pt x="0" y="658444"/>
                  </a:lnTo>
                  <a:lnTo>
                    <a:pt x="1720" y="705557"/>
                  </a:lnTo>
                  <a:lnTo>
                    <a:pt x="8714" y="751485"/>
                  </a:lnTo>
                  <a:lnTo>
                    <a:pt x="20744" y="795847"/>
                  </a:lnTo>
                  <a:lnTo>
                    <a:pt x="37574" y="838263"/>
                  </a:lnTo>
                  <a:lnTo>
                    <a:pt x="58967" y="878354"/>
                  </a:lnTo>
                  <a:lnTo>
                    <a:pt x="84688" y="915738"/>
                  </a:lnTo>
                  <a:lnTo>
                    <a:pt x="114499" y="950037"/>
                  </a:lnTo>
                  <a:lnTo>
                    <a:pt x="148164" y="980870"/>
                  </a:lnTo>
                  <a:lnTo>
                    <a:pt x="185446" y="1007857"/>
                  </a:lnTo>
                  <a:lnTo>
                    <a:pt x="226110" y="1030617"/>
                  </a:lnTo>
                  <a:lnTo>
                    <a:pt x="232079" y="2927743"/>
                  </a:lnTo>
                  <a:lnTo>
                    <a:pt x="237756" y="2933407"/>
                  </a:lnTo>
                  <a:lnTo>
                    <a:pt x="251815" y="2933382"/>
                  </a:lnTo>
                  <a:lnTo>
                    <a:pt x="257479" y="2927680"/>
                  </a:lnTo>
                  <a:lnTo>
                    <a:pt x="251472" y="1017574"/>
                  </a:lnTo>
                  <a:lnTo>
                    <a:pt x="248589" y="1013091"/>
                  </a:lnTo>
                  <a:lnTo>
                    <a:pt x="244093" y="1011021"/>
                  </a:lnTo>
                  <a:lnTo>
                    <a:pt x="200666" y="987434"/>
                  </a:lnTo>
                  <a:lnTo>
                    <a:pt x="161275" y="958763"/>
                  </a:lnTo>
                  <a:lnTo>
                    <a:pt x="126240" y="925525"/>
                  </a:lnTo>
                  <a:lnTo>
                    <a:pt x="95881" y="888232"/>
                  </a:lnTo>
                  <a:lnTo>
                    <a:pt x="70516" y="847401"/>
                  </a:lnTo>
                  <a:lnTo>
                    <a:pt x="50466" y="803545"/>
                  </a:lnTo>
                  <a:lnTo>
                    <a:pt x="36051" y="757180"/>
                  </a:lnTo>
                  <a:lnTo>
                    <a:pt x="27588" y="708819"/>
                  </a:lnTo>
                  <a:lnTo>
                    <a:pt x="25399" y="658977"/>
                  </a:lnTo>
                  <a:lnTo>
                    <a:pt x="36537" y="125298"/>
                  </a:lnTo>
                  <a:lnTo>
                    <a:pt x="44819" y="87048"/>
                  </a:lnTo>
                  <a:lnTo>
                    <a:pt x="67017" y="54990"/>
                  </a:lnTo>
                  <a:lnTo>
                    <a:pt x="99541" y="33908"/>
                  </a:lnTo>
                  <a:lnTo>
                    <a:pt x="137464" y="27190"/>
                  </a:lnTo>
                  <a:lnTo>
                    <a:pt x="299999" y="30670"/>
                  </a:lnTo>
                  <a:lnTo>
                    <a:pt x="347282" y="44063"/>
                  </a:lnTo>
                  <a:lnTo>
                    <a:pt x="365963" y="57988"/>
                  </a:lnTo>
                  <a:lnTo>
                    <a:pt x="373329" y="57734"/>
                  </a:lnTo>
                  <a:lnTo>
                    <a:pt x="410548" y="32107"/>
                  </a:lnTo>
                  <a:lnTo>
                    <a:pt x="448436" y="25399"/>
                  </a:lnTo>
                  <a:lnTo>
                    <a:pt x="610958" y="28879"/>
                  </a:lnTo>
                  <a:lnTo>
                    <a:pt x="652211" y="39028"/>
                  </a:lnTo>
                  <a:lnTo>
                    <a:pt x="685520" y="65874"/>
                  </a:lnTo>
                  <a:lnTo>
                    <a:pt x="687679" y="68567"/>
                  </a:lnTo>
                  <a:lnTo>
                    <a:pt x="690829" y="70256"/>
                  </a:lnTo>
                  <a:lnTo>
                    <a:pt x="697674" y="70878"/>
                  </a:lnTo>
                  <a:lnTo>
                    <a:pt x="701128" y="69799"/>
                  </a:lnTo>
                  <a:lnTo>
                    <a:pt x="703719" y="67525"/>
                  </a:lnTo>
                  <a:lnTo>
                    <a:pt x="718469" y="56975"/>
                  </a:lnTo>
                  <a:lnTo>
                    <a:pt x="734691" y="49366"/>
                  </a:lnTo>
                  <a:lnTo>
                    <a:pt x="751947" y="44846"/>
                  </a:lnTo>
                  <a:lnTo>
                    <a:pt x="769797" y="43560"/>
                  </a:lnTo>
                  <a:lnTo>
                    <a:pt x="932332" y="47040"/>
                  </a:lnTo>
                  <a:lnTo>
                    <a:pt x="988429" y="66406"/>
                  </a:lnTo>
                  <a:lnTo>
                    <a:pt x="1023658" y="114871"/>
                  </a:lnTo>
                  <a:lnTo>
                    <a:pt x="1025372" y="119926"/>
                  </a:lnTo>
                  <a:lnTo>
                    <a:pt x="1030071" y="123380"/>
                  </a:lnTo>
                  <a:lnTo>
                    <a:pt x="1165555" y="126250"/>
                  </a:lnTo>
                  <a:lnTo>
                    <a:pt x="1203774" y="134646"/>
                  </a:lnTo>
                  <a:lnTo>
                    <a:pt x="1235811" y="157111"/>
                  </a:lnTo>
                  <a:lnTo>
                    <a:pt x="1256899" y="190068"/>
                  </a:lnTo>
                  <a:lnTo>
                    <a:pt x="1263662" y="228625"/>
                  </a:lnTo>
                  <a:lnTo>
                    <a:pt x="1255001" y="665911"/>
                  </a:lnTo>
                  <a:lnTo>
                    <a:pt x="1250672" y="713938"/>
                  </a:lnTo>
                  <a:lnTo>
                    <a:pt x="1239809" y="760538"/>
                  </a:lnTo>
                  <a:lnTo>
                    <a:pt x="1222717" y="805052"/>
                  </a:lnTo>
                  <a:lnTo>
                    <a:pt x="1199703" y="846824"/>
                  </a:lnTo>
                  <a:lnTo>
                    <a:pt x="1171073" y="885194"/>
                  </a:lnTo>
                  <a:lnTo>
                    <a:pt x="1137132" y="919505"/>
                  </a:lnTo>
                  <a:lnTo>
                    <a:pt x="1133665" y="922553"/>
                  </a:lnTo>
                  <a:lnTo>
                    <a:pt x="1132128" y="927226"/>
                  </a:lnTo>
                  <a:lnTo>
                    <a:pt x="1143015" y="981877"/>
                  </a:lnTo>
                  <a:lnTo>
                    <a:pt x="1159582" y="1079229"/>
                  </a:lnTo>
                  <a:lnTo>
                    <a:pt x="1171577" y="1157285"/>
                  </a:lnTo>
                  <a:lnTo>
                    <a:pt x="1184194" y="1244590"/>
                  </a:lnTo>
                  <a:lnTo>
                    <a:pt x="1197315" y="1340053"/>
                  </a:lnTo>
                  <a:lnTo>
                    <a:pt x="1210822" y="1442582"/>
                  </a:lnTo>
                  <a:lnTo>
                    <a:pt x="1231548" y="1607236"/>
                  </a:lnTo>
                  <a:lnTo>
                    <a:pt x="1252478" y="1781647"/>
                  </a:lnTo>
                  <a:lnTo>
                    <a:pt x="1273212" y="1962130"/>
                  </a:lnTo>
                  <a:lnTo>
                    <a:pt x="1293353" y="2145001"/>
                  </a:lnTo>
                  <a:lnTo>
                    <a:pt x="1312500" y="2326575"/>
                  </a:lnTo>
                  <a:lnTo>
                    <a:pt x="1330255" y="2503167"/>
                  </a:lnTo>
                  <a:lnTo>
                    <a:pt x="1346220" y="2671092"/>
                  </a:lnTo>
                  <a:lnTo>
                    <a:pt x="1359994" y="2826664"/>
                  </a:lnTo>
                  <a:lnTo>
                    <a:pt x="1368285" y="2928353"/>
                  </a:lnTo>
                  <a:lnTo>
                    <a:pt x="1373847" y="2933407"/>
                  </a:lnTo>
                  <a:lnTo>
                    <a:pt x="1380413" y="2933407"/>
                  </a:lnTo>
                  <a:lnTo>
                    <a:pt x="1388414" y="2932823"/>
                  </a:lnTo>
                  <a:lnTo>
                    <a:pt x="1393634" y="2926702"/>
                  </a:lnTo>
                  <a:lnTo>
                    <a:pt x="1385376" y="2825381"/>
                  </a:lnTo>
                  <a:lnTo>
                    <a:pt x="1376528" y="2724009"/>
                  </a:lnTo>
                  <a:lnTo>
                    <a:pt x="1361380" y="2561095"/>
                  </a:lnTo>
                  <a:lnTo>
                    <a:pt x="1344328" y="2388353"/>
                  </a:lnTo>
                  <a:lnTo>
                    <a:pt x="1325761" y="2209382"/>
                  </a:lnTo>
                  <a:lnTo>
                    <a:pt x="1306069" y="2027783"/>
                  </a:lnTo>
                  <a:lnTo>
                    <a:pt x="1285642" y="1847155"/>
                  </a:lnTo>
                  <a:lnTo>
                    <a:pt x="1264869" y="1671100"/>
                  </a:lnTo>
                  <a:lnTo>
                    <a:pt x="1244142" y="1503217"/>
                  </a:lnTo>
                  <a:lnTo>
                    <a:pt x="1223848" y="1347107"/>
                  </a:lnTo>
                  <a:lnTo>
                    <a:pt x="1210754" y="1251351"/>
                  </a:lnTo>
                  <a:lnTo>
                    <a:pt x="1198141" y="1163495"/>
                  </a:lnTo>
                  <a:lnTo>
                    <a:pt x="1186125" y="1084604"/>
                  </a:lnTo>
                  <a:lnTo>
                    <a:pt x="1174823" y="1015745"/>
                  </a:lnTo>
                  <a:lnTo>
                    <a:pt x="1164349" y="957986"/>
                  </a:lnTo>
                  <a:lnTo>
                    <a:pt x="1159459" y="933602"/>
                  </a:lnTo>
                  <a:lnTo>
                    <a:pt x="1194299" y="897057"/>
                  </a:lnTo>
                  <a:lnTo>
                    <a:pt x="1223673" y="856441"/>
                  </a:lnTo>
                  <a:lnTo>
                    <a:pt x="1247276" y="812412"/>
                  </a:lnTo>
                  <a:lnTo>
                    <a:pt x="1264802" y="765627"/>
                  </a:lnTo>
                  <a:lnTo>
                    <a:pt x="1275945" y="716744"/>
                  </a:lnTo>
                  <a:lnTo>
                    <a:pt x="1280401" y="666419"/>
                  </a:lnTo>
                  <a:lnTo>
                    <a:pt x="1289062" y="229133"/>
                  </a:lnTo>
                  <a:lnTo>
                    <a:pt x="1287173" y="204385"/>
                  </a:lnTo>
                  <a:lnTo>
                    <a:pt x="1269499" y="159038"/>
                  </a:lnTo>
                  <a:lnTo>
                    <a:pt x="1235306" y="123369"/>
                  </a:lnTo>
                  <a:lnTo>
                    <a:pt x="1190747" y="103792"/>
                  </a:lnTo>
                  <a:lnTo>
                    <a:pt x="1044536" y="98285"/>
                  </a:lnTo>
                  <a:lnTo>
                    <a:pt x="1025959" y="67405"/>
                  </a:lnTo>
                  <a:lnTo>
                    <a:pt x="999923" y="43422"/>
                  </a:lnTo>
                  <a:lnTo>
                    <a:pt x="968279" y="27710"/>
                  </a:lnTo>
                  <a:lnTo>
                    <a:pt x="932878" y="21640"/>
                  </a:lnTo>
                  <a:lnTo>
                    <a:pt x="770343" y="18160"/>
                  </a:lnTo>
                  <a:lnTo>
                    <a:pt x="750977" y="19351"/>
                  </a:lnTo>
                  <a:lnTo>
                    <a:pt x="732018" y="23547"/>
                  </a:lnTo>
                  <a:lnTo>
                    <a:pt x="713883" y="30660"/>
                  </a:lnTo>
                  <a:lnTo>
                    <a:pt x="696988" y="40601"/>
                  </a:lnTo>
                  <a:lnTo>
                    <a:pt x="678643" y="25180"/>
                  </a:lnTo>
                  <a:lnTo>
                    <a:pt x="657899" y="13663"/>
                  </a:lnTo>
                  <a:lnTo>
                    <a:pt x="635329" y="6335"/>
                  </a:lnTo>
                  <a:lnTo>
                    <a:pt x="611504" y="3479"/>
                  </a:lnTo>
                  <a:lnTo>
                    <a:pt x="448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063225" y="2409761"/>
              <a:ext cx="25400" cy="394970"/>
            </a:xfrm>
            <a:custGeom>
              <a:avLst/>
              <a:gdLst/>
              <a:ahLst/>
              <a:cxnLst/>
              <a:rect l="l" t="t" r="r" b="b"/>
              <a:pathLst>
                <a:path w="25400" h="394969">
                  <a:moveTo>
                    <a:pt x="25400" y="0"/>
                  </a:moveTo>
                  <a:lnTo>
                    <a:pt x="0" y="0"/>
                  </a:lnTo>
                  <a:lnTo>
                    <a:pt x="0" y="394423"/>
                  </a:lnTo>
                  <a:lnTo>
                    <a:pt x="25400" y="394423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1F2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95029" y="2409767"/>
              <a:ext cx="2497455" cy="398780"/>
            </a:xfrm>
            <a:custGeom>
              <a:avLst/>
              <a:gdLst/>
              <a:ahLst/>
              <a:cxnLst/>
              <a:rect l="l" t="t" r="r" b="b"/>
              <a:pathLst>
                <a:path w="2497454" h="398780">
                  <a:moveTo>
                    <a:pt x="2389022" y="0"/>
                  </a:moveTo>
                  <a:lnTo>
                    <a:pt x="0" y="0"/>
                  </a:lnTo>
                  <a:lnTo>
                    <a:pt x="0" y="398157"/>
                  </a:lnTo>
                  <a:lnTo>
                    <a:pt x="2389022" y="398157"/>
                  </a:lnTo>
                  <a:lnTo>
                    <a:pt x="2431102" y="387727"/>
                  </a:lnTo>
                  <a:lnTo>
                    <a:pt x="2465468" y="359284"/>
                  </a:lnTo>
                  <a:lnTo>
                    <a:pt x="2488640" y="317099"/>
                  </a:lnTo>
                  <a:lnTo>
                    <a:pt x="2497137" y="265442"/>
                  </a:lnTo>
                  <a:lnTo>
                    <a:pt x="2497137" y="132727"/>
                  </a:lnTo>
                  <a:lnTo>
                    <a:pt x="2488640" y="81063"/>
                  </a:lnTo>
                  <a:lnTo>
                    <a:pt x="2465468" y="38874"/>
                  </a:lnTo>
                  <a:lnTo>
                    <a:pt x="2431102" y="10430"/>
                  </a:lnTo>
                  <a:lnTo>
                    <a:pt x="238902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103473" y="2422464"/>
              <a:ext cx="176530" cy="373380"/>
            </a:xfrm>
            <a:custGeom>
              <a:avLst/>
              <a:gdLst/>
              <a:ahLst/>
              <a:cxnLst/>
              <a:rect l="l" t="t" r="r" b="b"/>
              <a:pathLst>
                <a:path w="176529" h="373380">
                  <a:moveTo>
                    <a:pt x="80581" y="0"/>
                  </a:moveTo>
                  <a:lnTo>
                    <a:pt x="0" y="0"/>
                  </a:lnTo>
                  <a:lnTo>
                    <a:pt x="0" y="372770"/>
                  </a:lnTo>
                  <a:lnTo>
                    <a:pt x="80581" y="372770"/>
                  </a:lnTo>
                  <a:lnTo>
                    <a:pt x="117682" y="363322"/>
                  </a:lnTo>
                  <a:lnTo>
                    <a:pt x="148015" y="337573"/>
                  </a:lnTo>
                  <a:lnTo>
                    <a:pt x="168485" y="299416"/>
                  </a:lnTo>
                  <a:lnTo>
                    <a:pt x="175996" y="252742"/>
                  </a:lnTo>
                  <a:lnTo>
                    <a:pt x="175996" y="120027"/>
                  </a:lnTo>
                  <a:lnTo>
                    <a:pt x="168485" y="73353"/>
                  </a:lnTo>
                  <a:lnTo>
                    <a:pt x="148015" y="35196"/>
                  </a:lnTo>
                  <a:lnTo>
                    <a:pt x="117682" y="9447"/>
                  </a:lnTo>
                  <a:lnTo>
                    <a:pt x="805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07999" y="2409774"/>
              <a:ext cx="2984500" cy="398780"/>
            </a:xfrm>
            <a:custGeom>
              <a:avLst/>
              <a:gdLst/>
              <a:ahLst/>
              <a:cxnLst/>
              <a:rect l="l" t="t" r="r" b="b"/>
              <a:pathLst>
                <a:path w="2984500" h="398780">
                  <a:moveTo>
                    <a:pt x="487730" y="698"/>
                  </a:moveTo>
                  <a:lnTo>
                    <a:pt x="462330" y="11036"/>
                  </a:lnTo>
                  <a:lnTo>
                    <a:pt x="462330" y="38455"/>
                  </a:lnTo>
                  <a:lnTo>
                    <a:pt x="462330" y="359727"/>
                  </a:lnTo>
                  <a:lnTo>
                    <a:pt x="67411" y="199085"/>
                  </a:lnTo>
                  <a:lnTo>
                    <a:pt x="462330" y="38455"/>
                  </a:lnTo>
                  <a:lnTo>
                    <a:pt x="462330" y="11036"/>
                  </a:lnTo>
                  <a:lnTo>
                    <a:pt x="0" y="199085"/>
                  </a:lnTo>
                  <a:lnTo>
                    <a:pt x="487730" y="397471"/>
                  </a:lnTo>
                  <a:lnTo>
                    <a:pt x="487730" y="359727"/>
                  </a:lnTo>
                  <a:lnTo>
                    <a:pt x="487730" y="38455"/>
                  </a:lnTo>
                  <a:lnTo>
                    <a:pt x="487730" y="698"/>
                  </a:lnTo>
                  <a:close/>
                </a:path>
                <a:path w="2984500" h="398780">
                  <a:moveTo>
                    <a:pt x="2984169" y="132727"/>
                  </a:moveTo>
                  <a:lnTo>
                    <a:pt x="2975660" y="81064"/>
                  </a:lnTo>
                  <a:lnTo>
                    <a:pt x="2958769" y="50304"/>
                  </a:lnTo>
                  <a:lnTo>
                    <a:pt x="2958769" y="132727"/>
                  </a:lnTo>
                  <a:lnTo>
                    <a:pt x="2958769" y="265442"/>
                  </a:lnTo>
                  <a:lnTo>
                    <a:pt x="2952254" y="307187"/>
                  </a:lnTo>
                  <a:lnTo>
                    <a:pt x="2934512" y="341299"/>
                  </a:lnTo>
                  <a:lnTo>
                    <a:pt x="2908211" y="364324"/>
                  </a:lnTo>
                  <a:lnTo>
                    <a:pt x="2876054" y="372770"/>
                  </a:lnTo>
                  <a:lnTo>
                    <a:pt x="2808173" y="372770"/>
                  </a:lnTo>
                  <a:lnTo>
                    <a:pt x="2808173" y="25400"/>
                  </a:lnTo>
                  <a:lnTo>
                    <a:pt x="2876054" y="25400"/>
                  </a:lnTo>
                  <a:lnTo>
                    <a:pt x="2908211" y="33845"/>
                  </a:lnTo>
                  <a:lnTo>
                    <a:pt x="2934512" y="56870"/>
                  </a:lnTo>
                  <a:lnTo>
                    <a:pt x="2952254" y="90995"/>
                  </a:lnTo>
                  <a:lnTo>
                    <a:pt x="2958769" y="132727"/>
                  </a:lnTo>
                  <a:lnTo>
                    <a:pt x="2958769" y="50304"/>
                  </a:lnTo>
                  <a:lnTo>
                    <a:pt x="2952496" y="38874"/>
                  </a:lnTo>
                  <a:lnTo>
                    <a:pt x="2936214" y="25400"/>
                  </a:lnTo>
                  <a:lnTo>
                    <a:pt x="2918129" y="10426"/>
                  </a:lnTo>
                  <a:lnTo>
                    <a:pt x="2876054" y="0"/>
                  </a:lnTo>
                  <a:lnTo>
                    <a:pt x="2782773" y="0"/>
                  </a:lnTo>
                  <a:lnTo>
                    <a:pt x="2782773" y="398170"/>
                  </a:lnTo>
                  <a:lnTo>
                    <a:pt x="2876054" y="398170"/>
                  </a:lnTo>
                  <a:lnTo>
                    <a:pt x="2918129" y="387743"/>
                  </a:lnTo>
                  <a:lnTo>
                    <a:pt x="2936214" y="372770"/>
                  </a:lnTo>
                  <a:lnTo>
                    <a:pt x="2952496" y="359295"/>
                  </a:lnTo>
                  <a:lnTo>
                    <a:pt x="2975660" y="317106"/>
                  </a:lnTo>
                  <a:lnTo>
                    <a:pt x="2984169" y="265442"/>
                  </a:lnTo>
                  <a:lnTo>
                    <a:pt x="2984169" y="132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08005" y="2511736"/>
              <a:ext cx="238760" cy="194310"/>
            </a:xfrm>
            <a:custGeom>
              <a:avLst/>
              <a:gdLst/>
              <a:ahLst/>
              <a:cxnLst/>
              <a:rect l="l" t="t" r="r" b="b"/>
              <a:pathLst>
                <a:path w="238759" h="194310">
                  <a:moveTo>
                    <a:pt x="238759" y="0"/>
                  </a:moveTo>
                  <a:lnTo>
                    <a:pt x="0" y="97116"/>
                  </a:lnTo>
                  <a:lnTo>
                    <a:pt x="238759" y="194233"/>
                  </a:lnTo>
                  <a:lnTo>
                    <a:pt x="238759" y="0"/>
                  </a:lnTo>
                  <a:close/>
                </a:path>
              </a:pathLst>
            </a:custGeom>
            <a:solidFill>
              <a:srgbClr val="0003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0081" y="2780654"/>
              <a:ext cx="130759" cy="8995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54054" y="2237888"/>
              <a:ext cx="1171575" cy="1022350"/>
            </a:xfrm>
            <a:custGeom>
              <a:avLst/>
              <a:gdLst/>
              <a:ahLst/>
              <a:cxnLst/>
              <a:rect l="l" t="t" r="r" b="b"/>
              <a:pathLst>
                <a:path w="1171575" h="1022350">
                  <a:moveTo>
                    <a:pt x="111467" y="1778"/>
                  </a:moveTo>
                  <a:lnTo>
                    <a:pt x="73101" y="9619"/>
                  </a:lnTo>
                  <a:lnTo>
                    <a:pt x="41421" y="30991"/>
                  </a:lnTo>
                  <a:lnTo>
                    <a:pt x="19684" y="62664"/>
                  </a:lnTo>
                  <a:lnTo>
                    <a:pt x="11150" y="101409"/>
                  </a:lnTo>
                  <a:lnTo>
                    <a:pt x="0" y="635088"/>
                  </a:lnTo>
                  <a:lnTo>
                    <a:pt x="1843" y="681813"/>
                  </a:lnTo>
                  <a:lnTo>
                    <a:pt x="9138" y="726979"/>
                  </a:lnTo>
                  <a:lnTo>
                    <a:pt x="21555" y="770241"/>
                  </a:lnTo>
                  <a:lnTo>
                    <a:pt x="38767" y="811253"/>
                  </a:lnTo>
                  <a:lnTo>
                    <a:pt x="60446" y="849668"/>
                  </a:lnTo>
                  <a:lnTo>
                    <a:pt x="86265" y="885140"/>
                  </a:lnTo>
                  <a:lnTo>
                    <a:pt x="115896" y="917323"/>
                  </a:lnTo>
                  <a:lnTo>
                    <a:pt x="149012" y="945871"/>
                  </a:lnTo>
                  <a:lnTo>
                    <a:pt x="185284" y="970436"/>
                  </a:lnTo>
                  <a:lnTo>
                    <a:pt x="224385" y="990674"/>
                  </a:lnTo>
                  <a:lnTo>
                    <a:pt x="265987" y="1006237"/>
                  </a:lnTo>
                  <a:lnTo>
                    <a:pt x="309762" y="1016780"/>
                  </a:lnTo>
                  <a:lnTo>
                    <a:pt x="355384" y="1021956"/>
                  </a:lnTo>
                  <a:lnTo>
                    <a:pt x="355574" y="1013955"/>
                  </a:lnTo>
                  <a:lnTo>
                    <a:pt x="463626" y="1012353"/>
                  </a:lnTo>
                  <a:lnTo>
                    <a:pt x="552225" y="1010004"/>
                  </a:lnTo>
                  <a:lnTo>
                    <a:pt x="632308" y="1006931"/>
                  </a:lnTo>
                  <a:lnTo>
                    <a:pt x="703992" y="1003274"/>
                  </a:lnTo>
                  <a:lnTo>
                    <a:pt x="767394" y="999171"/>
                  </a:lnTo>
                  <a:lnTo>
                    <a:pt x="822631" y="994762"/>
                  </a:lnTo>
                  <a:lnTo>
                    <a:pt x="869819" y="990185"/>
                  </a:lnTo>
                  <a:lnTo>
                    <a:pt x="909076" y="985579"/>
                  </a:lnTo>
                  <a:lnTo>
                    <a:pt x="964263" y="976836"/>
                  </a:lnTo>
                  <a:lnTo>
                    <a:pt x="1042403" y="576592"/>
                  </a:lnTo>
                  <a:lnTo>
                    <a:pt x="1045209" y="562089"/>
                  </a:lnTo>
                  <a:lnTo>
                    <a:pt x="1098002" y="556933"/>
                  </a:lnTo>
                  <a:lnTo>
                    <a:pt x="1134902" y="534417"/>
                  </a:lnTo>
                  <a:lnTo>
                    <a:pt x="1156768" y="499883"/>
                  </a:lnTo>
                  <a:lnTo>
                    <a:pt x="1164462" y="458673"/>
                  </a:lnTo>
                  <a:lnTo>
                    <a:pt x="1171143" y="138950"/>
                  </a:lnTo>
                  <a:lnTo>
                    <a:pt x="1006589" y="135750"/>
                  </a:lnTo>
                  <a:lnTo>
                    <a:pt x="1006728" y="124675"/>
                  </a:lnTo>
                  <a:lnTo>
                    <a:pt x="999382" y="85270"/>
                  </a:lnTo>
                  <a:lnTo>
                    <a:pt x="978438" y="52738"/>
                  </a:lnTo>
                  <a:lnTo>
                    <a:pt x="974715" y="50088"/>
                  </a:lnTo>
                  <a:lnTo>
                    <a:pt x="670102" y="50088"/>
                  </a:lnTo>
                  <a:lnTo>
                    <a:pt x="662851" y="41059"/>
                  </a:lnTo>
                  <a:lnTo>
                    <a:pt x="657067" y="35267"/>
                  </a:lnTo>
                  <a:lnTo>
                    <a:pt x="345833" y="35267"/>
                  </a:lnTo>
                  <a:lnTo>
                    <a:pt x="338112" y="28752"/>
                  </a:lnTo>
                  <a:lnTo>
                    <a:pt x="324201" y="18884"/>
                  </a:lnTo>
                  <a:lnTo>
                    <a:pt x="309094" y="11626"/>
                  </a:lnTo>
                  <a:lnTo>
                    <a:pt x="293008" y="7064"/>
                  </a:lnTo>
                  <a:lnTo>
                    <a:pt x="276161" y="5283"/>
                  </a:lnTo>
                  <a:lnTo>
                    <a:pt x="111467" y="1778"/>
                  </a:lnTo>
                  <a:close/>
                </a:path>
                <a:path w="1171575" h="1022350">
                  <a:moveTo>
                    <a:pt x="743813" y="18160"/>
                  </a:moveTo>
                  <a:lnTo>
                    <a:pt x="693343" y="32085"/>
                  </a:lnTo>
                  <a:lnTo>
                    <a:pt x="670102" y="50088"/>
                  </a:lnTo>
                  <a:lnTo>
                    <a:pt x="974715" y="50088"/>
                  </a:lnTo>
                  <a:lnTo>
                    <a:pt x="947080" y="30419"/>
                  </a:lnTo>
                  <a:lnTo>
                    <a:pt x="908494" y="21653"/>
                  </a:lnTo>
                  <a:lnTo>
                    <a:pt x="743813" y="18160"/>
                  </a:lnTo>
                  <a:close/>
                </a:path>
                <a:path w="1171575" h="1022350">
                  <a:moveTo>
                    <a:pt x="422452" y="0"/>
                  </a:moveTo>
                  <a:lnTo>
                    <a:pt x="368192" y="16137"/>
                  </a:lnTo>
                  <a:lnTo>
                    <a:pt x="345833" y="35267"/>
                  </a:lnTo>
                  <a:lnTo>
                    <a:pt x="657067" y="35267"/>
                  </a:lnTo>
                  <a:lnTo>
                    <a:pt x="608763" y="6367"/>
                  </a:lnTo>
                  <a:lnTo>
                    <a:pt x="422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229600" y="2252433"/>
              <a:ext cx="1212215" cy="845185"/>
            </a:xfrm>
            <a:custGeom>
              <a:avLst/>
              <a:gdLst/>
              <a:ahLst/>
              <a:cxnLst/>
              <a:rect l="l" t="t" r="r" b="b"/>
              <a:pathLst>
                <a:path w="1212215" h="845185">
                  <a:moveTo>
                    <a:pt x="1212049" y="282841"/>
                  </a:moveTo>
                  <a:lnTo>
                    <a:pt x="1206373" y="277152"/>
                  </a:lnTo>
                  <a:lnTo>
                    <a:pt x="1192339" y="277152"/>
                  </a:lnTo>
                  <a:lnTo>
                    <a:pt x="1186649" y="282841"/>
                  </a:lnTo>
                  <a:lnTo>
                    <a:pt x="1186649" y="438315"/>
                  </a:lnTo>
                  <a:lnTo>
                    <a:pt x="1178496" y="478599"/>
                  </a:lnTo>
                  <a:lnTo>
                    <a:pt x="1156284" y="511530"/>
                  </a:lnTo>
                  <a:lnTo>
                    <a:pt x="1123353" y="533742"/>
                  </a:lnTo>
                  <a:lnTo>
                    <a:pt x="1083068" y="541896"/>
                  </a:lnTo>
                  <a:lnTo>
                    <a:pt x="1042797" y="533742"/>
                  </a:lnTo>
                  <a:lnTo>
                    <a:pt x="1009865" y="511530"/>
                  </a:lnTo>
                  <a:lnTo>
                    <a:pt x="987640" y="478599"/>
                  </a:lnTo>
                  <a:lnTo>
                    <a:pt x="979487" y="438315"/>
                  </a:lnTo>
                  <a:lnTo>
                    <a:pt x="979487" y="212534"/>
                  </a:lnTo>
                  <a:lnTo>
                    <a:pt x="988847" y="146773"/>
                  </a:lnTo>
                  <a:lnTo>
                    <a:pt x="1016254" y="86245"/>
                  </a:lnTo>
                  <a:lnTo>
                    <a:pt x="1020025" y="80327"/>
                  </a:lnTo>
                  <a:lnTo>
                    <a:pt x="1018273" y="72478"/>
                  </a:lnTo>
                  <a:lnTo>
                    <a:pt x="1006436" y="64947"/>
                  </a:lnTo>
                  <a:lnTo>
                    <a:pt x="998601" y="66700"/>
                  </a:lnTo>
                  <a:lnTo>
                    <a:pt x="994829" y="72605"/>
                  </a:lnTo>
                  <a:lnTo>
                    <a:pt x="977214" y="105168"/>
                  </a:lnTo>
                  <a:lnTo>
                    <a:pt x="964463" y="139674"/>
                  </a:lnTo>
                  <a:lnTo>
                    <a:pt x="956703" y="175628"/>
                  </a:lnTo>
                  <a:lnTo>
                    <a:pt x="954087" y="212534"/>
                  </a:lnTo>
                  <a:lnTo>
                    <a:pt x="954087" y="438315"/>
                  </a:lnTo>
                  <a:lnTo>
                    <a:pt x="954976" y="442772"/>
                  </a:lnTo>
                  <a:lnTo>
                    <a:pt x="954112" y="443649"/>
                  </a:lnTo>
                  <a:lnTo>
                    <a:pt x="954112" y="467410"/>
                  </a:lnTo>
                  <a:lnTo>
                    <a:pt x="944435" y="516737"/>
                  </a:lnTo>
                  <a:lnTo>
                    <a:pt x="918057" y="557072"/>
                  </a:lnTo>
                  <a:lnTo>
                    <a:pt x="878967" y="584288"/>
                  </a:lnTo>
                  <a:lnTo>
                    <a:pt x="831138" y="594271"/>
                  </a:lnTo>
                  <a:lnTo>
                    <a:pt x="783310" y="584288"/>
                  </a:lnTo>
                  <a:lnTo>
                    <a:pt x="744220" y="557072"/>
                  </a:lnTo>
                  <a:lnTo>
                    <a:pt x="717829" y="516737"/>
                  </a:lnTo>
                  <a:lnTo>
                    <a:pt x="708152" y="467410"/>
                  </a:lnTo>
                  <a:lnTo>
                    <a:pt x="708152" y="423570"/>
                  </a:lnTo>
                  <a:lnTo>
                    <a:pt x="720788" y="404609"/>
                  </a:lnTo>
                  <a:lnTo>
                    <a:pt x="734987" y="371995"/>
                  </a:lnTo>
                  <a:lnTo>
                    <a:pt x="739317" y="351205"/>
                  </a:lnTo>
                  <a:lnTo>
                    <a:pt x="738657" y="330466"/>
                  </a:lnTo>
                  <a:lnTo>
                    <a:pt x="733107" y="310464"/>
                  </a:lnTo>
                  <a:lnTo>
                    <a:pt x="722782" y="291909"/>
                  </a:lnTo>
                  <a:lnTo>
                    <a:pt x="708444" y="276250"/>
                  </a:lnTo>
                  <a:lnTo>
                    <a:pt x="708164" y="276072"/>
                  </a:lnTo>
                  <a:lnTo>
                    <a:pt x="708164" y="11226"/>
                  </a:lnTo>
                  <a:lnTo>
                    <a:pt x="702487" y="5537"/>
                  </a:lnTo>
                  <a:lnTo>
                    <a:pt x="688441" y="5537"/>
                  </a:lnTo>
                  <a:lnTo>
                    <a:pt x="682764" y="11226"/>
                  </a:lnTo>
                  <a:lnTo>
                    <a:pt x="682764" y="261556"/>
                  </a:lnTo>
                  <a:lnTo>
                    <a:pt x="671753" y="257479"/>
                  </a:lnTo>
                  <a:lnTo>
                    <a:pt x="650671" y="255003"/>
                  </a:lnTo>
                  <a:lnTo>
                    <a:pt x="381457" y="255003"/>
                  </a:lnTo>
                  <a:lnTo>
                    <a:pt x="381457" y="5689"/>
                  </a:lnTo>
                  <a:lnTo>
                    <a:pt x="375780" y="0"/>
                  </a:lnTo>
                  <a:lnTo>
                    <a:pt x="361734" y="0"/>
                  </a:lnTo>
                  <a:lnTo>
                    <a:pt x="356057" y="5689"/>
                  </a:lnTo>
                  <a:lnTo>
                    <a:pt x="356057" y="255003"/>
                  </a:lnTo>
                  <a:lnTo>
                    <a:pt x="97701" y="255003"/>
                  </a:lnTo>
                  <a:lnTo>
                    <a:pt x="92976" y="258254"/>
                  </a:lnTo>
                  <a:lnTo>
                    <a:pt x="0" y="502297"/>
                  </a:lnTo>
                  <a:lnTo>
                    <a:pt x="3289" y="509638"/>
                  </a:lnTo>
                  <a:lnTo>
                    <a:pt x="16370" y="514616"/>
                  </a:lnTo>
                  <a:lnTo>
                    <a:pt x="23723" y="511340"/>
                  </a:lnTo>
                  <a:lnTo>
                    <a:pt x="111721" y="280403"/>
                  </a:lnTo>
                  <a:lnTo>
                    <a:pt x="650671" y="280403"/>
                  </a:lnTo>
                  <a:lnTo>
                    <a:pt x="691934" y="295579"/>
                  </a:lnTo>
                  <a:lnTo>
                    <a:pt x="713511" y="334302"/>
                  </a:lnTo>
                  <a:lnTo>
                    <a:pt x="713981" y="349110"/>
                  </a:lnTo>
                  <a:lnTo>
                    <a:pt x="710907" y="363956"/>
                  </a:lnTo>
                  <a:lnTo>
                    <a:pt x="698500" y="392430"/>
                  </a:lnTo>
                  <a:lnTo>
                    <a:pt x="683374" y="415112"/>
                  </a:lnTo>
                  <a:lnTo>
                    <a:pt x="682752" y="415734"/>
                  </a:lnTo>
                  <a:lnTo>
                    <a:pt x="682752" y="416052"/>
                  </a:lnTo>
                  <a:lnTo>
                    <a:pt x="681393" y="418084"/>
                  </a:lnTo>
                  <a:lnTo>
                    <a:pt x="660057" y="440347"/>
                  </a:lnTo>
                  <a:lnTo>
                    <a:pt x="634949" y="458635"/>
                  </a:lnTo>
                  <a:lnTo>
                    <a:pt x="537578" y="517067"/>
                  </a:lnTo>
                  <a:lnTo>
                    <a:pt x="525284" y="506780"/>
                  </a:lnTo>
                  <a:lnTo>
                    <a:pt x="471284" y="477126"/>
                  </a:lnTo>
                  <a:lnTo>
                    <a:pt x="404964" y="455574"/>
                  </a:lnTo>
                  <a:lnTo>
                    <a:pt x="398157" y="454012"/>
                  </a:lnTo>
                  <a:lnTo>
                    <a:pt x="391312" y="458254"/>
                  </a:lnTo>
                  <a:lnTo>
                    <a:pt x="388150" y="471919"/>
                  </a:lnTo>
                  <a:lnTo>
                    <a:pt x="392404" y="478739"/>
                  </a:lnTo>
                  <a:lnTo>
                    <a:pt x="399237" y="480314"/>
                  </a:lnTo>
                  <a:lnTo>
                    <a:pt x="465467" y="502246"/>
                  </a:lnTo>
                  <a:lnTo>
                    <a:pt x="518325" y="532625"/>
                  </a:lnTo>
                  <a:lnTo>
                    <a:pt x="559295" y="569277"/>
                  </a:lnTo>
                  <a:lnTo>
                    <a:pt x="589864" y="610082"/>
                  </a:lnTo>
                  <a:lnTo>
                    <a:pt x="611505" y="652856"/>
                  </a:lnTo>
                  <a:lnTo>
                    <a:pt x="625703" y="695452"/>
                  </a:lnTo>
                  <a:lnTo>
                    <a:pt x="633933" y="735711"/>
                  </a:lnTo>
                  <a:lnTo>
                    <a:pt x="638390" y="800633"/>
                  </a:lnTo>
                  <a:lnTo>
                    <a:pt x="637590" y="820966"/>
                  </a:lnTo>
                  <a:lnTo>
                    <a:pt x="635889" y="837323"/>
                  </a:lnTo>
                  <a:lnTo>
                    <a:pt x="640842" y="843661"/>
                  </a:lnTo>
                  <a:lnTo>
                    <a:pt x="649351" y="844600"/>
                  </a:lnTo>
                  <a:lnTo>
                    <a:pt x="655675" y="844600"/>
                  </a:lnTo>
                  <a:lnTo>
                    <a:pt x="661162" y="839889"/>
                  </a:lnTo>
                  <a:lnTo>
                    <a:pt x="662533" y="826655"/>
                  </a:lnTo>
                  <a:lnTo>
                    <a:pt x="663282" y="809066"/>
                  </a:lnTo>
                  <a:lnTo>
                    <a:pt x="662952" y="782586"/>
                  </a:lnTo>
                  <a:lnTo>
                    <a:pt x="654037" y="710488"/>
                  </a:lnTo>
                  <a:lnTo>
                    <a:pt x="642950" y="668655"/>
                  </a:lnTo>
                  <a:lnTo>
                    <a:pt x="625779" y="625475"/>
                  </a:lnTo>
                  <a:lnTo>
                    <a:pt x="601281" y="582841"/>
                  </a:lnTo>
                  <a:lnTo>
                    <a:pt x="568198" y="542645"/>
                  </a:lnTo>
                  <a:lnTo>
                    <a:pt x="558203" y="534301"/>
                  </a:lnTo>
                  <a:lnTo>
                    <a:pt x="648030" y="480415"/>
                  </a:lnTo>
                  <a:lnTo>
                    <a:pt x="676770" y="459473"/>
                  </a:lnTo>
                  <a:lnTo>
                    <a:pt x="682752" y="453237"/>
                  </a:lnTo>
                  <a:lnTo>
                    <a:pt x="682752" y="467410"/>
                  </a:lnTo>
                  <a:lnTo>
                    <a:pt x="690333" y="515480"/>
                  </a:lnTo>
                  <a:lnTo>
                    <a:pt x="711428" y="557276"/>
                  </a:lnTo>
                  <a:lnTo>
                    <a:pt x="743572" y="590245"/>
                  </a:lnTo>
                  <a:lnTo>
                    <a:pt x="784288" y="611898"/>
                  </a:lnTo>
                  <a:lnTo>
                    <a:pt x="831138" y="619671"/>
                  </a:lnTo>
                  <a:lnTo>
                    <a:pt x="877989" y="611898"/>
                  </a:lnTo>
                  <a:lnTo>
                    <a:pt x="918705" y="590245"/>
                  </a:lnTo>
                  <a:lnTo>
                    <a:pt x="950849" y="557276"/>
                  </a:lnTo>
                  <a:lnTo>
                    <a:pt x="971943" y="515480"/>
                  </a:lnTo>
                  <a:lnTo>
                    <a:pt x="973924" y="502856"/>
                  </a:lnTo>
                  <a:lnTo>
                    <a:pt x="991908" y="529475"/>
                  </a:lnTo>
                  <a:lnTo>
                    <a:pt x="1032903" y="557149"/>
                  </a:lnTo>
                  <a:lnTo>
                    <a:pt x="1083068" y="567296"/>
                  </a:lnTo>
                  <a:lnTo>
                    <a:pt x="1133233" y="557149"/>
                  </a:lnTo>
                  <a:lnTo>
                    <a:pt x="1174242" y="529475"/>
                  </a:lnTo>
                  <a:lnTo>
                    <a:pt x="1201902" y="488480"/>
                  </a:lnTo>
                  <a:lnTo>
                    <a:pt x="1212049" y="438315"/>
                  </a:lnTo>
                  <a:lnTo>
                    <a:pt x="1212049" y="282841"/>
                  </a:lnTo>
                  <a:close/>
                </a:path>
              </a:pathLst>
            </a:custGeom>
            <a:solidFill>
              <a:srgbClr val="0001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43052" y="2387741"/>
              <a:ext cx="10795" cy="467995"/>
            </a:xfrm>
            <a:custGeom>
              <a:avLst/>
              <a:gdLst/>
              <a:ahLst/>
              <a:cxnLst/>
              <a:rect l="l" t="t" r="r" b="b"/>
              <a:pathLst>
                <a:path w="10795" h="467994">
                  <a:moveTo>
                    <a:pt x="10210" y="0"/>
                  </a:moveTo>
                  <a:lnTo>
                    <a:pt x="0" y="46789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30196" y="2375033"/>
              <a:ext cx="36195" cy="493395"/>
            </a:xfrm>
            <a:custGeom>
              <a:avLst/>
              <a:gdLst/>
              <a:ahLst/>
              <a:cxnLst/>
              <a:rect l="l" t="t" r="r" b="b"/>
              <a:pathLst>
                <a:path w="36195" h="493394">
                  <a:moveTo>
                    <a:pt x="23342" y="0"/>
                  </a:moveTo>
                  <a:lnTo>
                    <a:pt x="16319" y="279"/>
                  </a:lnTo>
                  <a:lnTo>
                    <a:pt x="10515" y="5422"/>
                  </a:lnTo>
                  <a:lnTo>
                    <a:pt x="0" y="487337"/>
                  </a:lnTo>
                  <a:lnTo>
                    <a:pt x="5562" y="493153"/>
                  </a:lnTo>
                  <a:lnTo>
                    <a:pt x="12852" y="493306"/>
                  </a:lnTo>
                  <a:lnTo>
                    <a:pt x="19748" y="493306"/>
                  </a:lnTo>
                  <a:lnTo>
                    <a:pt x="25399" y="487794"/>
                  </a:lnTo>
                  <a:lnTo>
                    <a:pt x="35915" y="5969"/>
                  </a:lnTo>
                  <a:lnTo>
                    <a:pt x="30365" y="152"/>
                  </a:lnTo>
                  <a:lnTo>
                    <a:pt x="23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4147" y="3524818"/>
              <a:ext cx="1324692" cy="164155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8" name="object 1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312" y="1571010"/>
            <a:ext cx="7503795" cy="1384300"/>
          </a:xfrm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806575" marR="5080" indent="-1794510">
              <a:lnSpc>
                <a:spcPts val="5300"/>
              </a:lnSpc>
              <a:spcBef>
                <a:spcPts val="300"/>
              </a:spcBef>
            </a:pPr>
            <a:r>
              <a:rPr dirty="0" sz="4500" spc="420">
                <a:solidFill>
                  <a:srgbClr val="58595B"/>
                </a:solidFill>
              </a:rPr>
              <a:t>Чи</a:t>
            </a:r>
            <a:r>
              <a:rPr dirty="0" sz="4500">
                <a:solidFill>
                  <a:srgbClr val="58595B"/>
                </a:solidFill>
              </a:rPr>
              <a:t> </a:t>
            </a:r>
            <a:r>
              <a:rPr dirty="0" sz="4500" spc="459">
                <a:solidFill>
                  <a:srgbClr val="58595B"/>
                </a:solidFill>
              </a:rPr>
              <a:t>гроші</a:t>
            </a:r>
            <a:r>
              <a:rPr dirty="0" sz="4500" spc="5">
                <a:solidFill>
                  <a:srgbClr val="58595B"/>
                </a:solidFill>
              </a:rPr>
              <a:t> </a:t>
            </a:r>
            <a:r>
              <a:rPr dirty="0" sz="4500" spc="335">
                <a:solidFill>
                  <a:srgbClr val="58595B"/>
                </a:solidFill>
              </a:rPr>
              <a:t>роблять</a:t>
            </a:r>
            <a:r>
              <a:rPr dirty="0" sz="4500">
                <a:solidFill>
                  <a:srgbClr val="58595B"/>
                </a:solidFill>
              </a:rPr>
              <a:t> </a:t>
            </a:r>
            <a:r>
              <a:rPr dirty="0" sz="4500" spc="434">
                <a:solidFill>
                  <a:srgbClr val="58595B"/>
                </a:solidFill>
              </a:rPr>
              <a:t>людей </a:t>
            </a:r>
            <a:r>
              <a:rPr dirty="0" sz="4500" spc="-1180">
                <a:solidFill>
                  <a:srgbClr val="58595B"/>
                </a:solidFill>
              </a:rPr>
              <a:t> </a:t>
            </a:r>
            <a:r>
              <a:rPr dirty="0" sz="4500" spc="395">
                <a:solidFill>
                  <a:srgbClr val="58595B"/>
                </a:solidFill>
              </a:rPr>
              <a:t>щасливими?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4106069" y="3616448"/>
            <a:ext cx="2480310" cy="2364105"/>
            <a:chOff x="4106069" y="3616448"/>
            <a:chExt cx="2480310" cy="2364105"/>
          </a:xfrm>
        </p:grpSpPr>
        <p:sp>
          <p:nvSpPr>
            <p:cNvPr id="4" name="object 4"/>
            <p:cNvSpPr/>
            <p:nvPr/>
          </p:nvSpPr>
          <p:spPr>
            <a:xfrm>
              <a:off x="5394340" y="3649905"/>
              <a:ext cx="543560" cy="659130"/>
            </a:xfrm>
            <a:custGeom>
              <a:avLst/>
              <a:gdLst/>
              <a:ahLst/>
              <a:cxnLst/>
              <a:rect l="l" t="t" r="r" b="b"/>
              <a:pathLst>
                <a:path w="543560" h="659129">
                  <a:moveTo>
                    <a:pt x="220052" y="0"/>
                  </a:moveTo>
                  <a:lnTo>
                    <a:pt x="0" y="522452"/>
                  </a:lnTo>
                  <a:lnTo>
                    <a:pt x="323418" y="658672"/>
                  </a:lnTo>
                  <a:lnTo>
                    <a:pt x="543471" y="136232"/>
                  </a:lnTo>
                  <a:lnTo>
                    <a:pt x="220052" y="0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76077" y="3631638"/>
              <a:ext cx="580390" cy="695325"/>
            </a:xfrm>
            <a:custGeom>
              <a:avLst/>
              <a:gdLst/>
              <a:ahLst/>
              <a:cxnLst/>
              <a:rect l="l" t="t" r="r" b="b"/>
              <a:pathLst>
                <a:path w="580389" h="695325">
                  <a:moveTo>
                    <a:pt x="230873" y="0"/>
                  </a:moveTo>
                  <a:lnTo>
                    <a:pt x="0" y="548157"/>
                  </a:lnTo>
                  <a:lnTo>
                    <a:pt x="349123" y="695210"/>
                  </a:lnTo>
                  <a:lnTo>
                    <a:pt x="364507" y="658685"/>
                  </a:lnTo>
                  <a:lnTo>
                    <a:pt x="334251" y="658685"/>
                  </a:lnTo>
                  <a:lnTo>
                    <a:pt x="36525" y="533285"/>
                  </a:lnTo>
                  <a:lnTo>
                    <a:pt x="245757" y="36537"/>
                  </a:lnTo>
                  <a:lnTo>
                    <a:pt x="317622" y="36537"/>
                  </a:lnTo>
                  <a:lnTo>
                    <a:pt x="230873" y="0"/>
                  </a:lnTo>
                  <a:close/>
                </a:path>
                <a:path w="580389" h="695325">
                  <a:moveTo>
                    <a:pt x="317622" y="36537"/>
                  </a:moveTo>
                  <a:lnTo>
                    <a:pt x="245757" y="36537"/>
                  </a:lnTo>
                  <a:lnTo>
                    <a:pt x="543471" y="161937"/>
                  </a:lnTo>
                  <a:lnTo>
                    <a:pt x="334251" y="658685"/>
                  </a:lnTo>
                  <a:lnTo>
                    <a:pt x="364507" y="658685"/>
                  </a:lnTo>
                  <a:lnTo>
                    <a:pt x="580009" y="147053"/>
                  </a:lnTo>
                  <a:lnTo>
                    <a:pt x="317622" y="36537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89734" y="3745299"/>
              <a:ext cx="353060" cy="467995"/>
            </a:xfrm>
            <a:custGeom>
              <a:avLst/>
              <a:gdLst/>
              <a:ahLst/>
              <a:cxnLst/>
              <a:rect l="l" t="t" r="r" b="b"/>
              <a:pathLst>
                <a:path w="353060" h="467995">
                  <a:moveTo>
                    <a:pt x="212051" y="0"/>
                  </a:moveTo>
                  <a:lnTo>
                    <a:pt x="194941" y="16160"/>
                  </a:lnTo>
                  <a:lnTo>
                    <a:pt x="174696" y="27470"/>
                  </a:lnTo>
                  <a:lnTo>
                    <a:pt x="152310" y="33522"/>
                  </a:lnTo>
                  <a:lnTo>
                    <a:pt x="128778" y="33909"/>
                  </a:lnTo>
                  <a:lnTo>
                    <a:pt x="0" y="339674"/>
                  </a:lnTo>
                  <a:lnTo>
                    <a:pt x="16160" y="356777"/>
                  </a:lnTo>
                  <a:lnTo>
                    <a:pt x="27470" y="377018"/>
                  </a:lnTo>
                  <a:lnTo>
                    <a:pt x="33522" y="399403"/>
                  </a:lnTo>
                  <a:lnTo>
                    <a:pt x="33909" y="422935"/>
                  </a:lnTo>
                  <a:lnTo>
                    <a:pt x="140639" y="467893"/>
                  </a:lnTo>
                  <a:lnTo>
                    <a:pt x="157749" y="451735"/>
                  </a:lnTo>
                  <a:lnTo>
                    <a:pt x="177993" y="440429"/>
                  </a:lnTo>
                  <a:lnTo>
                    <a:pt x="200375" y="434382"/>
                  </a:lnTo>
                  <a:lnTo>
                    <a:pt x="223901" y="433997"/>
                  </a:lnTo>
                  <a:lnTo>
                    <a:pt x="352691" y="128219"/>
                  </a:lnTo>
                  <a:lnTo>
                    <a:pt x="336531" y="111116"/>
                  </a:lnTo>
                  <a:lnTo>
                    <a:pt x="325221" y="90874"/>
                  </a:lnTo>
                  <a:lnTo>
                    <a:pt x="319169" y="68490"/>
                  </a:lnTo>
                  <a:lnTo>
                    <a:pt x="318782" y="44958"/>
                  </a:lnTo>
                  <a:lnTo>
                    <a:pt x="212051" y="0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8575" y="3911736"/>
              <a:ext cx="135012" cy="1350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93105" y="3827081"/>
              <a:ext cx="146050" cy="304800"/>
            </a:xfrm>
            <a:custGeom>
              <a:avLst/>
              <a:gdLst/>
              <a:ahLst/>
              <a:cxnLst/>
              <a:rect l="l" t="t" r="r" b="b"/>
              <a:pathLst>
                <a:path w="146050" h="304800">
                  <a:moveTo>
                    <a:pt x="30670" y="287375"/>
                  </a:moveTo>
                  <a:lnTo>
                    <a:pt x="27444" y="279463"/>
                  </a:lnTo>
                  <a:lnTo>
                    <a:pt x="13703" y="273672"/>
                  </a:lnTo>
                  <a:lnTo>
                    <a:pt x="5791" y="276898"/>
                  </a:lnTo>
                  <a:lnTo>
                    <a:pt x="2895" y="283768"/>
                  </a:lnTo>
                  <a:lnTo>
                    <a:pt x="0" y="290639"/>
                  </a:lnTo>
                  <a:lnTo>
                    <a:pt x="3225" y="298551"/>
                  </a:lnTo>
                  <a:lnTo>
                    <a:pt x="16967" y="304342"/>
                  </a:lnTo>
                  <a:lnTo>
                    <a:pt x="24879" y="301117"/>
                  </a:lnTo>
                  <a:lnTo>
                    <a:pt x="30670" y="287375"/>
                  </a:lnTo>
                  <a:close/>
                </a:path>
                <a:path w="146050" h="304800">
                  <a:moveTo>
                    <a:pt x="145935" y="13703"/>
                  </a:moveTo>
                  <a:lnTo>
                    <a:pt x="142709" y="5791"/>
                  </a:lnTo>
                  <a:lnTo>
                    <a:pt x="128968" y="0"/>
                  </a:lnTo>
                  <a:lnTo>
                    <a:pt x="121056" y="3225"/>
                  </a:lnTo>
                  <a:lnTo>
                    <a:pt x="118160" y="10096"/>
                  </a:lnTo>
                  <a:lnTo>
                    <a:pt x="115265" y="16967"/>
                  </a:lnTo>
                  <a:lnTo>
                    <a:pt x="118491" y="24879"/>
                  </a:lnTo>
                  <a:lnTo>
                    <a:pt x="132232" y="30670"/>
                  </a:lnTo>
                  <a:lnTo>
                    <a:pt x="140144" y="27444"/>
                  </a:lnTo>
                  <a:lnTo>
                    <a:pt x="145935" y="13703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74893" y="3730448"/>
              <a:ext cx="382905" cy="497840"/>
            </a:xfrm>
            <a:custGeom>
              <a:avLst/>
              <a:gdLst/>
              <a:ahLst/>
              <a:cxnLst/>
              <a:rect l="l" t="t" r="r" b="b"/>
              <a:pathLst>
                <a:path w="382904" h="497839">
                  <a:moveTo>
                    <a:pt x="138430" y="34658"/>
                  </a:moveTo>
                  <a:lnTo>
                    <a:pt x="132295" y="39014"/>
                  </a:lnTo>
                  <a:lnTo>
                    <a:pt x="130759" y="45529"/>
                  </a:lnTo>
                  <a:lnTo>
                    <a:pt x="130247" y="46189"/>
                  </a:lnTo>
                  <a:lnTo>
                    <a:pt x="3924" y="345668"/>
                  </a:lnTo>
                  <a:lnTo>
                    <a:pt x="3517" y="347687"/>
                  </a:lnTo>
                  <a:lnTo>
                    <a:pt x="0" y="353326"/>
                  </a:lnTo>
                  <a:lnTo>
                    <a:pt x="1181" y="360692"/>
                  </a:lnTo>
                  <a:lnTo>
                    <a:pt x="6286" y="364959"/>
                  </a:lnTo>
                  <a:lnTo>
                    <a:pt x="20172" y="379603"/>
                  </a:lnTo>
                  <a:lnTo>
                    <a:pt x="29878" y="396954"/>
                  </a:lnTo>
                  <a:lnTo>
                    <a:pt x="35052" y="416148"/>
                  </a:lnTo>
                  <a:lnTo>
                    <a:pt x="35238" y="428993"/>
                  </a:lnTo>
                  <a:lnTo>
                    <a:pt x="35297" y="436773"/>
                  </a:lnTo>
                  <a:lnTo>
                    <a:pt x="34658" y="442937"/>
                  </a:lnTo>
                  <a:lnTo>
                    <a:pt x="38963" y="449046"/>
                  </a:lnTo>
                  <a:lnTo>
                    <a:pt x="45427" y="450621"/>
                  </a:lnTo>
                  <a:lnTo>
                    <a:pt x="45961" y="451040"/>
                  </a:lnTo>
                  <a:lnTo>
                    <a:pt x="46532" y="451408"/>
                  </a:lnTo>
                  <a:lnTo>
                    <a:pt x="146634" y="493661"/>
                  </a:lnTo>
                  <a:lnTo>
                    <a:pt x="148513" y="494042"/>
                  </a:lnTo>
                  <a:lnTo>
                    <a:pt x="154165" y="497624"/>
                  </a:lnTo>
                  <a:lnTo>
                    <a:pt x="161607" y="496468"/>
                  </a:lnTo>
                  <a:lnTo>
                    <a:pt x="165912" y="491324"/>
                  </a:lnTo>
                  <a:lnTo>
                    <a:pt x="180537" y="477436"/>
                  </a:lnTo>
                  <a:lnTo>
                    <a:pt x="197872" y="467723"/>
                  </a:lnTo>
                  <a:lnTo>
                    <a:pt x="201800" y="466661"/>
                  </a:lnTo>
                  <a:lnTo>
                    <a:pt x="152057" y="466661"/>
                  </a:lnTo>
                  <a:lnTo>
                    <a:pt x="62649" y="428993"/>
                  </a:lnTo>
                  <a:lnTo>
                    <a:pt x="60813" y="407395"/>
                  </a:lnTo>
                  <a:lnTo>
                    <a:pt x="54749" y="386805"/>
                  </a:lnTo>
                  <a:lnTo>
                    <a:pt x="44704" y="367837"/>
                  </a:lnTo>
                  <a:lnTo>
                    <a:pt x="30924" y="351104"/>
                  </a:lnTo>
                  <a:lnTo>
                    <a:pt x="152412" y="62674"/>
                  </a:lnTo>
                  <a:lnTo>
                    <a:pt x="174016" y="60837"/>
                  </a:lnTo>
                  <a:lnTo>
                    <a:pt x="194606" y="54768"/>
                  </a:lnTo>
                  <a:lnTo>
                    <a:pt x="213575" y="44718"/>
                  </a:lnTo>
                  <a:lnTo>
                    <a:pt x="224977" y="35331"/>
                  </a:lnTo>
                  <a:lnTo>
                    <a:pt x="145097" y="35331"/>
                  </a:lnTo>
                  <a:lnTo>
                    <a:pt x="138430" y="34658"/>
                  </a:lnTo>
                  <a:close/>
                </a:path>
                <a:path w="382904" h="497839">
                  <a:moveTo>
                    <a:pt x="299850" y="30937"/>
                  </a:moveTo>
                  <a:lnTo>
                    <a:pt x="230314" y="30937"/>
                  </a:lnTo>
                  <a:lnTo>
                    <a:pt x="319722" y="68605"/>
                  </a:lnTo>
                  <a:lnTo>
                    <a:pt x="321564" y="90201"/>
                  </a:lnTo>
                  <a:lnTo>
                    <a:pt x="327631" y="110788"/>
                  </a:lnTo>
                  <a:lnTo>
                    <a:pt x="337674" y="129755"/>
                  </a:lnTo>
                  <a:lnTo>
                    <a:pt x="351447" y="146494"/>
                  </a:lnTo>
                  <a:lnTo>
                    <a:pt x="229958" y="434936"/>
                  </a:lnTo>
                  <a:lnTo>
                    <a:pt x="208355" y="436773"/>
                  </a:lnTo>
                  <a:lnTo>
                    <a:pt x="187764" y="442841"/>
                  </a:lnTo>
                  <a:lnTo>
                    <a:pt x="168795" y="452887"/>
                  </a:lnTo>
                  <a:lnTo>
                    <a:pt x="152057" y="466661"/>
                  </a:lnTo>
                  <a:lnTo>
                    <a:pt x="201800" y="466661"/>
                  </a:lnTo>
                  <a:lnTo>
                    <a:pt x="217054" y="462537"/>
                  </a:lnTo>
                  <a:lnTo>
                    <a:pt x="237223" y="462229"/>
                  </a:lnTo>
                  <a:lnTo>
                    <a:pt x="244254" y="462229"/>
                  </a:lnTo>
                  <a:lnTo>
                    <a:pt x="248805" y="459549"/>
                  </a:lnTo>
                  <a:lnTo>
                    <a:pt x="251117" y="454063"/>
                  </a:lnTo>
                  <a:lnTo>
                    <a:pt x="251345" y="453390"/>
                  </a:lnTo>
                  <a:lnTo>
                    <a:pt x="251523" y="452716"/>
                  </a:lnTo>
                  <a:lnTo>
                    <a:pt x="251637" y="452018"/>
                  </a:lnTo>
                  <a:lnTo>
                    <a:pt x="252109" y="451408"/>
                  </a:lnTo>
                  <a:lnTo>
                    <a:pt x="378447" y="151917"/>
                  </a:lnTo>
                  <a:lnTo>
                    <a:pt x="378777" y="150279"/>
                  </a:lnTo>
                  <a:lnTo>
                    <a:pt x="382905" y="144691"/>
                  </a:lnTo>
                  <a:lnTo>
                    <a:pt x="381736" y="136829"/>
                  </a:lnTo>
                  <a:lnTo>
                    <a:pt x="376097" y="132651"/>
                  </a:lnTo>
                  <a:lnTo>
                    <a:pt x="362204" y="118007"/>
                  </a:lnTo>
                  <a:lnTo>
                    <a:pt x="352494" y="100655"/>
                  </a:lnTo>
                  <a:lnTo>
                    <a:pt x="347319" y="81457"/>
                  </a:lnTo>
                  <a:lnTo>
                    <a:pt x="347133" y="68605"/>
                  </a:lnTo>
                  <a:lnTo>
                    <a:pt x="347073" y="60837"/>
                  </a:lnTo>
                  <a:lnTo>
                    <a:pt x="347713" y="54660"/>
                  </a:lnTo>
                  <a:lnTo>
                    <a:pt x="343408" y="48564"/>
                  </a:lnTo>
                  <a:lnTo>
                    <a:pt x="336943" y="46990"/>
                  </a:lnTo>
                  <a:lnTo>
                    <a:pt x="336410" y="46558"/>
                  </a:lnTo>
                  <a:lnTo>
                    <a:pt x="335838" y="46189"/>
                  </a:lnTo>
                  <a:lnTo>
                    <a:pt x="335254" y="45847"/>
                  </a:lnTo>
                  <a:lnTo>
                    <a:pt x="299850" y="30937"/>
                  </a:lnTo>
                  <a:close/>
                </a:path>
                <a:path w="382904" h="497839">
                  <a:moveTo>
                    <a:pt x="244254" y="462229"/>
                  </a:moveTo>
                  <a:lnTo>
                    <a:pt x="237223" y="462229"/>
                  </a:lnTo>
                  <a:lnTo>
                    <a:pt x="243154" y="462876"/>
                  </a:lnTo>
                  <a:lnTo>
                    <a:pt x="244254" y="462229"/>
                  </a:lnTo>
                  <a:close/>
                </a:path>
                <a:path w="382904" h="497839">
                  <a:moveTo>
                    <a:pt x="228092" y="0"/>
                  </a:moveTo>
                  <a:lnTo>
                    <a:pt x="220726" y="1193"/>
                  </a:lnTo>
                  <a:lnTo>
                    <a:pt x="216458" y="6299"/>
                  </a:lnTo>
                  <a:lnTo>
                    <a:pt x="201820" y="20192"/>
                  </a:lnTo>
                  <a:lnTo>
                    <a:pt x="184469" y="29897"/>
                  </a:lnTo>
                  <a:lnTo>
                    <a:pt x="165272" y="35061"/>
                  </a:lnTo>
                  <a:lnTo>
                    <a:pt x="145097" y="35331"/>
                  </a:lnTo>
                  <a:lnTo>
                    <a:pt x="224977" y="35331"/>
                  </a:lnTo>
                  <a:lnTo>
                    <a:pt x="230314" y="30937"/>
                  </a:lnTo>
                  <a:lnTo>
                    <a:pt x="299850" y="30937"/>
                  </a:lnTo>
                  <a:lnTo>
                    <a:pt x="235737" y="3937"/>
                  </a:lnTo>
                  <a:lnTo>
                    <a:pt x="235089" y="3746"/>
                  </a:lnTo>
                  <a:lnTo>
                    <a:pt x="234416" y="3606"/>
                  </a:lnTo>
                  <a:lnTo>
                    <a:pt x="233743" y="3530"/>
                  </a:lnTo>
                  <a:lnTo>
                    <a:pt x="228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5069" y="3898241"/>
              <a:ext cx="162016" cy="1619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88190" y="3822166"/>
              <a:ext cx="156210" cy="314325"/>
            </a:xfrm>
            <a:custGeom>
              <a:avLst/>
              <a:gdLst/>
              <a:ahLst/>
              <a:cxnLst/>
              <a:rect l="l" t="t" r="r" b="b"/>
              <a:pathLst>
                <a:path w="156210" h="314325">
                  <a:moveTo>
                    <a:pt x="40500" y="293903"/>
                  </a:moveTo>
                  <a:lnTo>
                    <a:pt x="39001" y="286283"/>
                  </a:lnTo>
                  <a:lnTo>
                    <a:pt x="34759" y="279781"/>
                  </a:lnTo>
                  <a:lnTo>
                    <a:pt x="28117" y="275259"/>
                  </a:lnTo>
                  <a:lnTo>
                    <a:pt x="27927" y="275221"/>
                  </a:lnTo>
                  <a:lnTo>
                    <a:pt x="27927" y="293103"/>
                  </a:lnTo>
                  <a:lnTo>
                    <a:pt x="25031" y="299974"/>
                  </a:lnTo>
                  <a:lnTo>
                    <a:pt x="21069" y="301586"/>
                  </a:lnTo>
                  <a:lnTo>
                    <a:pt x="14198" y="298691"/>
                  </a:lnTo>
                  <a:lnTo>
                    <a:pt x="12585" y="294728"/>
                  </a:lnTo>
                  <a:lnTo>
                    <a:pt x="15481" y="287858"/>
                  </a:lnTo>
                  <a:lnTo>
                    <a:pt x="19443" y="286245"/>
                  </a:lnTo>
                  <a:lnTo>
                    <a:pt x="26314" y="289140"/>
                  </a:lnTo>
                  <a:lnTo>
                    <a:pt x="27927" y="293103"/>
                  </a:lnTo>
                  <a:lnTo>
                    <a:pt x="27927" y="275221"/>
                  </a:lnTo>
                  <a:lnTo>
                    <a:pt x="20231" y="273659"/>
                  </a:lnTo>
                  <a:lnTo>
                    <a:pt x="12611" y="275170"/>
                  </a:lnTo>
                  <a:lnTo>
                    <a:pt x="6121" y="279412"/>
                  </a:lnTo>
                  <a:lnTo>
                    <a:pt x="1600" y="286054"/>
                  </a:lnTo>
                  <a:lnTo>
                    <a:pt x="0" y="293941"/>
                  </a:lnTo>
                  <a:lnTo>
                    <a:pt x="1498" y="301561"/>
                  </a:lnTo>
                  <a:lnTo>
                    <a:pt x="5753" y="308051"/>
                  </a:lnTo>
                  <a:lnTo>
                    <a:pt x="12395" y="312572"/>
                  </a:lnTo>
                  <a:lnTo>
                    <a:pt x="20269" y="314172"/>
                  </a:lnTo>
                  <a:lnTo>
                    <a:pt x="27876" y="312661"/>
                  </a:lnTo>
                  <a:lnTo>
                    <a:pt x="34378" y="308419"/>
                  </a:lnTo>
                  <a:lnTo>
                    <a:pt x="38912" y="301777"/>
                  </a:lnTo>
                  <a:lnTo>
                    <a:pt x="38950" y="301586"/>
                  </a:lnTo>
                  <a:lnTo>
                    <a:pt x="40500" y="293903"/>
                  </a:lnTo>
                  <a:close/>
                </a:path>
                <a:path w="156210" h="314325">
                  <a:moveTo>
                    <a:pt x="155765" y="20231"/>
                  </a:moveTo>
                  <a:lnTo>
                    <a:pt x="154266" y="12623"/>
                  </a:lnTo>
                  <a:lnTo>
                    <a:pt x="150025" y="6121"/>
                  </a:lnTo>
                  <a:lnTo>
                    <a:pt x="143383" y="1600"/>
                  </a:lnTo>
                  <a:lnTo>
                    <a:pt x="143192" y="1562"/>
                  </a:lnTo>
                  <a:lnTo>
                    <a:pt x="143192" y="19443"/>
                  </a:lnTo>
                  <a:lnTo>
                    <a:pt x="140296" y="26314"/>
                  </a:lnTo>
                  <a:lnTo>
                    <a:pt x="136334" y="27927"/>
                  </a:lnTo>
                  <a:lnTo>
                    <a:pt x="129463" y="25031"/>
                  </a:lnTo>
                  <a:lnTo>
                    <a:pt x="127850" y="21069"/>
                  </a:lnTo>
                  <a:lnTo>
                    <a:pt x="130746" y="14198"/>
                  </a:lnTo>
                  <a:lnTo>
                    <a:pt x="134708" y="12585"/>
                  </a:lnTo>
                  <a:lnTo>
                    <a:pt x="141579" y="15481"/>
                  </a:lnTo>
                  <a:lnTo>
                    <a:pt x="143192" y="19443"/>
                  </a:lnTo>
                  <a:lnTo>
                    <a:pt x="143192" y="1562"/>
                  </a:lnTo>
                  <a:lnTo>
                    <a:pt x="135496" y="0"/>
                  </a:lnTo>
                  <a:lnTo>
                    <a:pt x="127876" y="1498"/>
                  </a:lnTo>
                  <a:lnTo>
                    <a:pt x="121386" y="5753"/>
                  </a:lnTo>
                  <a:lnTo>
                    <a:pt x="116865" y="12395"/>
                  </a:lnTo>
                  <a:lnTo>
                    <a:pt x="115265" y="20269"/>
                  </a:lnTo>
                  <a:lnTo>
                    <a:pt x="116763" y="27889"/>
                  </a:lnTo>
                  <a:lnTo>
                    <a:pt x="121018" y="34391"/>
                  </a:lnTo>
                  <a:lnTo>
                    <a:pt x="127660" y="38912"/>
                  </a:lnTo>
                  <a:lnTo>
                    <a:pt x="135534" y="40500"/>
                  </a:lnTo>
                  <a:lnTo>
                    <a:pt x="143154" y="39001"/>
                  </a:lnTo>
                  <a:lnTo>
                    <a:pt x="149644" y="34759"/>
                  </a:lnTo>
                  <a:lnTo>
                    <a:pt x="154178" y="28117"/>
                  </a:lnTo>
                  <a:lnTo>
                    <a:pt x="154216" y="27927"/>
                  </a:lnTo>
                  <a:lnTo>
                    <a:pt x="155765" y="202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60312" y="3991621"/>
              <a:ext cx="915035" cy="1967864"/>
            </a:xfrm>
            <a:custGeom>
              <a:avLst/>
              <a:gdLst/>
              <a:ahLst/>
              <a:cxnLst/>
              <a:rect l="l" t="t" r="r" b="b"/>
              <a:pathLst>
                <a:path w="915034" h="1967864">
                  <a:moveTo>
                    <a:pt x="205892" y="0"/>
                  </a:moveTo>
                  <a:lnTo>
                    <a:pt x="0" y="71653"/>
                  </a:lnTo>
                  <a:lnTo>
                    <a:pt x="3416" y="650646"/>
                  </a:lnTo>
                  <a:lnTo>
                    <a:pt x="252526" y="1967852"/>
                  </a:lnTo>
                  <a:lnTo>
                    <a:pt x="914539" y="1967852"/>
                  </a:lnTo>
                  <a:lnTo>
                    <a:pt x="284772" y="511784"/>
                  </a:lnTo>
                  <a:lnTo>
                    <a:pt x="308051" y="428498"/>
                  </a:lnTo>
                  <a:lnTo>
                    <a:pt x="318580" y="377263"/>
                  </a:lnTo>
                  <a:lnTo>
                    <a:pt x="321874" y="325436"/>
                  </a:lnTo>
                  <a:lnTo>
                    <a:pt x="317988" y="273772"/>
                  </a:lnTo>
                  <a:lnTo>
                    <a:pt x="306978" y="223022"/>
                  </a:lnTo>
                  <a:lnTo>
                    <a:pt x="288899" y="173939"/>
                  </a:lnTo>
                  <a:lnTo>
                    <a:pt x="243814" y="73736"/>
                  </a:lnTo>
                  <a:lnTo>
                    <a:pt x="205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50557" y="3980848"/>
              <a:ext cx="935990" cy="1989455"/>
            </a:xfrm>
            <a:custGeom>
              <a:avLst/>
              <a:gdLst/>
              <a:ahLst/>
              <a:cxnLst/>
              <a:rect l="l" t="t" r="r" b="b"/>
              <a:pathLst>
                <a:path w="935990" h="1989454">
                  <a:moveTo>
                    <a:pt x="217042" y="0"/>
                  </a:moveTo>
                  <a:lnTo>
                    <a:pt x="2628" y="74612"/>
                  </a:lnTo>
                  <a:lnTo>
                    <a:pt x="0" y="78320"/>
                  </a:lnTo>
                  <a:lnTo>
                    <a:pt x="3441" y="661466"/>
                  </a:lnTo>
                  <a:lnTo>
                    <a:pt x="253720" y="1985708"/>
                  </a:lnTo>
                  <a:lnTo>
                    <a:pt x="258787" y="1989226"/>
                  </a:lnTo>
                  <a:lnTo>
                    <a:pt x="269366" y="1987194"/>
                  </a:lnTo>
                  <a:lnTo>
                    <a:pt x="272846" y="1982101"/>
                  </a:lnTo>
                  <a:lnTo>
                    <a:pt x="22898" y="660476"/>
                  </a:lnTo>
                  <a:lnTo>
                    <a:pt x="19532" y="89331"/>
                  </a:lnTo>
                  <a:lnTo>
                    <a:pt x="210858" y="22745"/>
                  </a:lnTo>
                  <a:lnTo>
                    <a:pt x="244690" y="88506"/>
                  </a:lnTo>
                  <a:lnTo>
                    <a:pt x="289775" y="188709"/>
                  </a:lnTo>
                  <a:lnTo>
                    <a:pt x="307356" y="236472"/>
                  </a:lnTo>
                  <a:lnTo>
                    <a:pt x="318070" y="285928"/>
                  </a:lnTo>
                  <a:lnTo>
                    <a:pt x="321861" y="336296"/>
                  </a:lnTo>
                  <a:lnTo>
                    <a:pt x="318668" y="386797"/>
                  </a:lnTo>
                  <a:lnTo>
                    <a:pt x="308432" y="436651"/>
                  </a:lnTo>
                  <a:lnTo>
                    <a:pt x="284543" y="522084"/>
                  </a:lnTo>
                  <a:lnTo>
                    <a:pt x="284708" y="524370"/>
                  </a:lnTo>
                  <a:lnTo>
                    <a:pt x="916952" y="1986165"/>
                  </a:lnTo>
                  <a:lnTo>
                    <a:pt x="920546" y="1988362"/>
                  </a:lnTo>
                  <a:lnTo>
                    <a:pt x="924305" y="1988362"/>
                  </a:lnTo>
                  <a:lnTo>
                    <a:pt x="925588" y="1988362"/>
                  </a:lnTo>
                  <a:lnTo>
                    <a:pt x="926909" y="1988096"/>
                  </a:lnTo>
                  <a:lnTo>
                    <a:pt x="933094" y="1985429"/>
                  </a:lnTo>
                  <a:lnTo>
                    <a:pt x="935367" y="1979688"/>
                  </a:lnTo>
                  <a:lnTo>
                    <a:pt x="304825" y="521855"/>
                  </a:lnTo>
                  <a:lnTo>
                    <a:pt x="327177" y="441896"/>
                  </a:lnTo>
                  <a:lnTo>
                    <a:pt x="337957" y="389382"/>
                  </a:lnTo>
                  <a:lnTo>
                    <a:pt x="341322" y="336186"/>
                  </a:lnTo>
                  <a:lnTo>
                    <a:pt x="337331" y="283130"/>
                  </a:lnTo>
                  <a:lnTo>
                    <a:pt x="326047" y="231034"/>
                  </a:lnTo>
                  <a:lnTo>
                    <a:pt x="307530" y="180720"/>
                  </a:lnTo>
                  <a:lnTo>
                    <a:pt x="262216" y="80060"/>
                  </a:lnTo>
                  <a:lnTo>
                    <a:pt x="222084" y="2006"/>
                  </a:lnTo>
                  <a:lnTo>
                    <a:pt x="217042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38477" y="3993954"/>
              <a:ext cx="330200" cy="400685"/>
            </a:xfrm>
            <a:custGeom>
              <a:avLst/>
              <a:gdLst/>
              <a:ahLst/>
              <a:cxnLst/>
              <a:rect l="l" t="t" r="r" b="b"/>
              <a:pathLst>
                <a:path w="330200" h="400685">
                  <a:moveTo>
                    <a:pt x="219608" y="0"/>
                  </a:moveTo>
                  <a:lnTo>
                    <a:pt x="28003" y="72136"/>
                  </a:lnTo>
                  <a:lnTo>
                    <a:pt x="25628" y="75501"/>
                  </a:lnTo>
                  <a:lnTo>
                    <a:pt x="25412" y="79375"/>
                  </a:lnTo>
                  <a:lnTo>
                    <a:pt x="25869" y="94208"/>
                  </a:lnTo>
                  <a:lnTo>
                    <a:pt x="29324" y="111504"/>
                  </a:lnTo>
                  <a:lnTo>
                    <a:pt x="36760" y="128579"/>
                  </a:lnTo>
                  <a:lnTo>
                    <a:pt x="49161" y="142748"/>
                  </a:lnTo>
                  <a:lnTo>
                    <a:pt x="2501" y="159689"/>
                  </a:lnTo>
                  <a:lnTo>
                    <a:pt x="0" y="163664"/>
                  </a:lnTo>
                  <a:lnTo>
                    <a:pt x="241" y="168008"/>
                  </a:lnTo>
                  <a:lnTo>
                    <a:pt x="1589" y="178863"/>
                  </a:lnTo>
                  <a:lnTo>
                    <a:pt x="7618" y="201115"/>
                  </a:lnTo>
                  <a:lnTo>
                    <a:pt x="21617" y="224956"/>
                  </a:lnTo>
                  <a:lnTo>
                    <a:pt x="46875" y="240576"/>
                  </a:lnTo>
                  <a:lnTo>
                    <a:pt x="48560" y="251084"/>
                  </a:lnTo>
                  <a:lnTo>
                    <a:pt x="66916" y="288798"/>
                  </a:lnTo>
                  <a:lnTo>
                    <a:pt x="98107" y="302425"/>
                  </a:lnTo>
                  <a:lnTo>
                    <a:pt x="99109" y="313877"/>
                  </a:lnTo>
                  <a:lnTo>
                    <a:pt x="102639" y="325770"/>
                  </a:lnTo>
                  <a:lnTo>
                    <a:pt x="109453" y="337011"/>
                  </a:lnTo>
                  <a:lnTo>
                    <a:pt x="120307" y="346506"/>
                  </a:lnTo>
                  <a:lnTo>
                    <a:pt x="139875" y="350931"/>
                  </a:lnTo>
                  <a:lnTo>
                    <a:pt x="168241" y="349700"/>
                  </a:lnTo>
                  <a:lnTo>
                    <a:pt x="198357" y="345260"/>
                  </a:lnTo>
                  <a:lnTo>
                    <a:pt x="223177" y="340055"/>
                  </a:lnTo>
                  <a:lnTo>
                    <a:pt x="217775" y="351519"/>
                  </a:lnTo>
                  <a:lnTo>
                    <a:pt x="211988" y="367260"/>
                  </a:lnTo>
                  <a:lnTo>
                    <a:pt x="208096" y="384469"/>
                  </a:lnTo>
                  <a:lnTo>
                    <a:pt x="208381" y="400342"/>
                  </a:lnTo>
                  <a:lnTo>
                    <a:pt x="228675" y="395397"/>
                  </a:lnTo>
                  <a:lnTo>
                    <a:pt x="271713" y="373861"/>
                  </a:lnTo>
                  <a:lnTo>
                    <a:pt x="313469" y="338082"/>
                  </a:lnTo>
                  <a:lnTo>
                    <a:pt x="329920" y="290410"/>
                  </a:lnTo>
                  <a:lnTo>
                    <a:pt x="316903" y="230845"/>
                  </a:lnTo>
                  <a:lnTo>
                    <a:pt x="293052" y="161928"/>
                  </a:lnTo>
                  <a:lnTo>
                    <a:pt x="269648" y="103912"/>
                  </a:lnTo>
                  <a:lnTo>
                    <a:pt x="257975" y="77050"/>
                  </a:lnTo>
                  <a:lnTo>
                    <a:pt x="224459" y="2108"/>
                  </a:lnTo>
                  <a:lnTo>
                    <a:pt x="2196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22226" y="3979671"/>
              <a:ext cx="322580" cy="320675"/>
            </a:xfrm>
            <a:custGeom>
              <a:avLst/>
              <a:gdLst/>
              <a:ahLst/>
              <a:cxnLst/>
              <a:rect l="l" t="t" r="r" b="b"/>
              <a:pathLst>
                <a:path w="322579" h="320675">
                  <a:moveTo>
                    <a:pt x="322008" y="166446"/>
                  </a:moveTo>
                  <a:lnTo>
                    <a:pt x="318655" y="156235"/>
                  </a:lnTo>
                  <a:lnTo>
                    <a:pt x="313156" y="153466"/>
                  </a:lnTo>
                  <a:lnTo>
                    <a:pt x="60388" y="236385"/>
                  </a:lnTo>
                  <a:lnTo>
                    <a:pt x="57391" y="235673"/>
                  </a:lnTo>
                  <a:lnTo>
                    <a:pt x="40944" y="226999"/>
                  </a:lnTo>
                  <a:lnTo>
                    <a:pt x="30099" y="212877"/>
                  </a:lnTo>
                  <a:lnTo>
                    <a:pt x="23710" y="197218"/>
                  </a:lnTo>
                  <a:lnTo>
                    <a:pt x="20624" y="183959"/>
                  </a:lnTo>
                  <a:lnTo>
                    <a:pt x="278714" y="95923"/>
                  </a:lnTo>
                  <a:lnTo>
                    <a:pt x="281228" y="96799"/>
                  </a:lnTo>
                  <a:lnTo>
                    <a:pt x="290931" y="92176"/>
                  </a:lnTo>
                  <a:lnTo>
                    <a:pt x="292989" y="86372"/>
                  </a:lnTo>
                  <a:lnTo>
                    <a:pt x="267919" y="33705"/>
                  </a:lnTo>
                  <a:lnTo>
                    <a:pt x="267919" y="79019"/>
                  </a:lnTo>
                  <a:lnTo>
                    <a:pt x="84239" y="141693"/>
                  </a:lnTo>
                  <a:lnTo>
                    <a:pt x="79019" y="140462"/>
                  </a:lnTo>
                  <a:lnTo>
                    <a:pt x="63246" y="132029"/>
                  </a:lnTo>
                  <a:lnTo>
                    <a:pt x="53987" y="118503"/>
                  </a:lnTo>
                  <a:lnTo>
                    <a:pt x="49530" y="103657"/>
                  </a:lnTo>
                  <a:lnTo>
                    <a:pt x="48158" y="91249"/>
                  </a:lnTo>
                  <a:lnTo>
                    <a:pt x="241223" y="22923"/>
                  </a:lnTo>
                  <a:lnTo>
                    <a:pt x="267919" y="79019"/>
                  </a:lnTo>
                  <a:lnTo>
                    <a:pt x="267919" y="33705"/>
                  </a:lnTo>
                  <a:lnTo>
                    <a:pt x="252895" y="2133"/>
                  </a:lnTo>
                  <a:lnTo>
                    <a:pt x="247700" y="0"/>
                  </a:lnTo>
                  <a:lnTo>
                    <a:pt x="31508" y="76492"/>
                  </a:lnTo>
                  <a:lnTo>
                    <a:pt x="28956" y="79870"/>
                  </a:lnTo>
                  <a:lnTo>
                    <a:pt x="28727" y="83781"/>
                  </a:lnTo>
                  <a:lnTo>
                    <a:pt x="29794" y="103619"/>
                  </a:lnTo>
                  <a:lnTo>
                    <a:pt x="36410" y="126403"/>
                  </a:lnTo>
                  <a:lnTo>
                    <a:pt x="50622" y="146786"/>
                  </a:lnTo>
                  <a:lnTo>
                    <a:pt x="57950" y="150660"/>
                  </a:lnTo>
                  <a:lnTo>
                    <a:pt x="2692" y="169506"/>
                  </a:lnTo>
                  <a:lnTo>
                    <a:pt x="0" y="173520"/>
                  </a:lnTo>
                  <a:lnTo>
                    <a:pt x="266" y="177888"/>
                  </a:lnTo>
                  <a:lnTo>
                    <a:pt x="1790" y="189395"/>
                  </a:lnTo>
                  <a:lnTo>
                    <a:pt x="8585" y="212979"/>
                  </a:lnTo>
                  <a:lnTo>
                    <a:pt x="24396" y="238201"/>
                  </a:lnTo>
                  <a:lnTo>
                    <a:pt x="52908" y="254609"/>
                  </a:lnTo>
                  <a:lnTo>
                    <a:pt x="53035" y="254635"/>
                  </a:lnTo>
                  <a:lnTo>
                    <a:pt x="55486" y="268643"/>
                  </a:lnTo>
                  <a:lnTo>
                    <a:pt x="75488" y="305879"/>
                  </a:lnTo>
                  <a:lnTo>
                    <a:pt x="113880" y="320509"/>
                  </a:lnTo>
                  <a:lnTo>
                    <a:pt x="122275" y="320217"/>
                  </a:lnTo>
                  <a:lnTo>
                    <a:pt x="126453" y="315683"/>
                  </a:lnTo>
                  <a:lnTo>
                    <a:pt x="126009" y="304952"/>
                  </a:lnTo>
                  <a:lnTo>
                    <a:pt x="121513" y="300799"/>
                  </a:lnTo>
                  <a:lnTo>
                    <a:pt x="116103" y="300990"/>
                  </a:lnTo>
                  <a:lnTo>
                    <a:pt x="108140" y="300672"/>
                  </a:lnTo>
                  <a:lnTo>
                    <a:pt x="76771" y="271983"/>
                  </a:lnTo>
                  <a:lnTo>
                    <a:pt x="72364" y="252945"/>
                  </a:lnTo>
                  <a:lnTo>
                    <a:pt x="319214" y="171945"/>
                  </a:lnTo>
                  <a:lnTo>
                    <a:pt x="322008" y="166446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3145" y="4221723"/>
              <a:ext cx="222978" cy="1809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22319" y="3802367"/>
              <a:ext cx="111760" cy="345440"/>
            </a:xfrm>
            <a:custGeom>
              <a:avLst/>
              <a:gdLst/>
              <a:ahLst/>
              <a:cxnLst/>
              <a:rect l="l" t="t" r="r" b="b"/>
              <a:pathLst>
                <a:path w="111760" h="345439">
                  <a:moveTo>
                    <a:pt x="111696" y="0"/>
                  </a:moveTo>
                  <a:lnTo>
                    <a:pt x="36474" y="21488"/>
                  </a:lnTo>
                  <a:lnTo>
                    <a:pt x="33911" y="41272"/>
                  </a:lnTo>
                  <a:lnTo>
                    <a:pt x="26685" y="59551"/>
                  </a:lnTo>
                  <a:lnTo>
                    <a:pt x="15236" y="75529"/>
                  </a:lnTo>
                  <a:lnTo>
                    <a:pt x="0" y="88404"/>
                  </a:lnTo>
                  <a:lnTo>
                    <a:pt x="79489" y="345389"/>
                  </a:lnTo>
                  <a:lnTo>
                    <a:pt x="111696" y="0"/>
                  </a:lnTo>
                  <a:close/>
                </a:path>
              </a:pathLst>
            </a:custGeom>
            <a:solidFill>
              <a:srgbClr val="AAC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43094" y="3631526"/>
              <a:ext cx="565150" cy="680085"/>
            </a:xfrm>
            <a:custGeom>
              <a:avLst/>
              <a:gdLst/>
              <a:ahLst/>
              <a:cxnLst/>
              <a:rect l="l" t="t" r="r" b="b"/>
              <a:pathLst>
                <a:path w="565150" h="680085">
                  <a:moveTo>
                    <a:pt x="565035" y="115379"/>
                  </a:moveTo>
                  <a:lnTo>
                    <a:pt x="215607" y="82816"/>
                  </a:lnTo>
                  <a:lnTo>
                    <a:pt x="363448" y="96583"/>
                  </a:lnTo>
                  <a:lnTo>
                    <a:pt x="336702" y="0"/>
                  </a:lnTo>
                  <a:lnTo>
                    <a:pt x="0" y="98983"/>
                  </a:lnTo>
                  <a:lnTo>
                    <a:pt x="162979" y="647230"/>
                  </a:lnTo>
                  <a:lnTo>
                    <a:pt x="512406" y="679843"/>
                  </a:lnTo>
                  <a:lnTo>
                    <a:pt x="565035" y="115379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914" y="3945639"/>
              <a:ext cx="134391" cy="1343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079200" y="3850881"/>
              <a:ext cx="55880" cy="324485"/>
            </a:xfrm>
            <a:custGeom>
              <a:avLst/>
              <a:gdLst/>
              <a:ahLst/>
              <a:cxnLst/>
              <a:rect l="l" t="t" r="r" b="b"/>
              <a:pathLst>
                <a:path w="55879" h="324485">
                  <a:moveTo>
                    <a:pt x="28257" y="303631"/>
                  </a:moveTo>
                  <a:lnTo>
                    <a:pt x="22796" y="297053"/>
                  </a:lnTo>
                  <a:lnTo>
                    <a:pt x="7962" y="295668"/>
                  </a:lnTo>
                  <a:lnTo>
                    <a:pt x="1371" y="301129"/>
                  </a:lnTo>
                  <a:lnTo>
                    <a:pt x="685" y="308546"/>
                  </a:lnTo>
                  <a:lnTo>
                    <a:pt x="0" y="315963"/>
                  </a:lnTo>
                  <a:lnTo>
                    <a:pt x="5448" y="322541"/>
                  </a:lnTo>
                  <a:lnTo>
                    <a:pt x="20294" y="323926"/>
                  </a:lnTo>
                  <a:lnTo>
                    <a:pt x="26873" y="318477"/>
                  </a:lnTo>
                  <a:lnTo>
                    <a:pt x="28257" y="303631"/>
                  </a:lnTo>
                  <a:close/>
                </a:path>
                <a:path w="55879" h="324485">
                  <a:moveTo>
                    <a:pt x="55829" y="7962"/>
                  </a:moveTo>
                  <a:lnTo>
                    <a:pt x="50368" y="1384"/>
                  </a:lnTo>
                  <a:lnTo>
                    <a:pt x="35534" y="0"/>
                  </a:lnTo>
                  <a:lnTo>
                    <a:pt x="28943" y="5461"/>
                  </a:lnTo>
                  <a:lnTo>
                    <a:pt x="28257" y="12877"/>
                  </a:lnTo>
                  <a:lnTo>
                    <a:pt x="27571" y="20294"/>
                  </a:lnTo>
                  <a:lnTo>
                    <a:pt x="33020" y="26873"/>
                  </a:lnTo>
                  <a:lnTo>
                    <a:pt x="47866" y="28257"/>
                  </a:lnTo>
                  <a:lnTo>
                    <a:pt x="54444" y="22809"/>
                  </a:lnTo>
                  <a:lnTo>
                    <a:pt x="55829" y="7962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28032" y="3616451"/>
              <a:ext cx="594360" cy="709295"/>
            </a:xfrm>
            <a:custGeom>
              <a:avLst/>
              <a:gdLst/>
              <a:ahLst/>
              <a:cxnLst/>
              <a:rect l="l" t="t" r="r" b="b"/>
              <a:pathLst>
                <a:path w="594360" h="709295">
                  <a:moveTo>
                    <a:pt x="530580" y="239420"/>
                  </a:moveTo>
                  <a:lnTo>
                    <a:pt x="527088" y="232257"/>
                  </a:lnTo>
                  <a:lnTo>
                    <a:pt x="520484" y="229984"/>
                  </a:lnTo>
                  <a:lnTo>
                    <a:pt x="502805" y="220205"/>
                  </a:lnTo>
                  <a:lnTo>
                    <a:pt x="501116" y="218617"/>
                  </a:lnTo>
                  <a:lnTo>
                    <a:pt x="501116" y="250596"/>
                  </a:lnTo>
                  <a:lnTo>
                    <a:pt x="472059" y="562229"/>
                  </a:lnTo>
                  <a:lnTo>
                    <a:pt x="452018" y="570484"/>
                  </a:lnTo>
                  <a:lnTo>
                    <a:pt x="434213" y="582472"/>
                  </a:lnTo>
                  <a:lnTo>
                    <a:pt x="419138" y="597750"/>
                  </a:lnTo>
                  <a:lnTo>
                    <a:pt x="407314" y="615924"/>
                  </a:lnTo>
                  <a:lnTo>
                    <a:pt x="310718" y="606907"/>
                  </a:lnTo>
                  <a:lnTo>
                    <a:pt x="302475" y="586867"/>
                  </a:lnTo>
                  <a:lnTo>
                    <a:pt x="290499" y="569061"/>
                  </a:lnTo>
                  <a:lnTo>
                    <a:pt x="275209" y="553999"/>
                  </a:lnTo>
                  <a:lnTo>
                    <a:pt x="257022" y="542175"/>
                  </a:lnTo>
                  <a:lnTo>
                    <a:pt x="286080" y="230555"/>
                  </a:lnTo>
                  <a:lnTo>
                    <a:pt x="306133" y="222313"/>
                  </a:lnTo>
                  <a:lnTo>
                    <a:pt x="323951" y="210337"/>
                  </a:lnTo>
                  <a:lnTo>
                    <a:pt x="339013" y="195046"/>
                  </a:lnTo>
                  <a:lnTo>
                    <a:pt x="350824" y="176860"/>
                  </a:lnTo>
                  <a:lnTo>
                    <a:pt x="447421" y="185864"/>
                  </a:lnTo>
                  <a:lnTo>
                    <a:pt x="455676" y="205917"/>
                  </a:lnTo>
                  <a:lnTo>
                    <a:pt x="467664" y="223723"/>
                  </a:lnTo>
                  <a:lnTo>
                    <a:pt x="482942" y="238785"/>
                  </a:lnTo>
                  <a:lnTo>
                    <a:pt x="501116" y="250596"/>
                  </a:lnTo>
                  <a:lnTo>
                    <a:pt x="501116" y="218617"/>
                  </a:lnTo>
                  <a:lnTo>
                    <a:pt x="488327" y="206578"/>
                  </a:lnTo>
                  <a:lnTo>
                    <a:pt x="477621" y="189826"/>
                  </a:lnTo>
                  <a:lnTo>
                    <a:pt x="473316" y="176860"/>
                  </a:lnTo>
                  <a:lnTo>
                    <a:pt x="471258" y="170662"/>
                  </a:lnTo>
                  <a:lnTo>
                    <a:pt x="469912" y="164147"/>
                  </a:lnTo>
                  <a:lnTo>
                    <a:pt x="464553" y="160070"/>
                  </a:lnTo>
                  <a:lnTo>
                    <a:pt x="463969" y="159626"/>
                  </a:lnTo>
                  <a:lnTo>
                    <a:pt x="457339" y="160070"/>
                  </a:lnTo>
                  <a:lnTo>
                    <a:pt x="456704" y="159829"/>
                  </a:lnTo>
                  <a:lnTo>
                    <a:pt x="455993" y="159626"/>
                  </a:lnTo>
                  <a:lnTo>
                    <a:pt x="455383" y="159486"/>
                  </a:lnTo>
                  <a:lnTo>
                    <a:pt x="350189" y="149682"/>
                  </a:lnTo>
                  <a:lnTo>
                    <a:pt x="347865" y="149466"/>
                  </a:lnTo>
                  <a:lnTo>
                    <a:pt x="347192" y="149479"/>
                  </a:lnTo>
                  <a:lnTo>
                    <a:pt x="346506" y="149555"/>
                  </a:lnTo>
                  <a:lnTo>
                    <a:pt x="345846" y="149682"/>
                  </a:lnTo>
                  <a:lnTo>
                    <a:pt x="339407" y="148018"/>
                  </a:lnTo>
                  <a:lnTo>
                    <a:pt x="332714" y="151371"/>
                  </a:lnTo>
                  <a:lnTo>
                    <a:pt x="330200" y="157530"/>
                  </a:lnTo>
                  <a:lnTo>
                    <a:pt x="320421" y="175183"/>
                  </a:lnTo>
                  <a:lnTo>
                    <a:pt x="306793" y="189661"/>
                  </a:lnTo>
                  <a:lnTo>
                    <a:pt x="290042" y="200367"/>
                  </a:lnTo>
                  <a:lnTo>
                    <a:pt x="270878" y="206692"/>
                  </a:lnTo>
                  <a:lnTo>
                    <a:pt x="264312" y="208038"/>
                  </a:lnTo>
                  <a:lnTo>
                    <a:pt x="259778" y="214045"/>
                  </a:lnTo>
                  <a:lnTo>
                    <a:pt x="260273" y="220726"/>
                  </a:lnTo>
                  <a:lnTo>
                    <a:pt x="260032" y="221335"/>
                  </a:lnTo>
                  <a:lnTo>
                    <a:pt x="259854" y="221945"/>
                  </a:lnTo>
                  <a:lnTo>
                    <a:pt x="259715" y="222580"/>
                  </a:lnTo>
                  <a:lnTo>
                    <a:pt x="229641" y="545122"/>
                  </a:lnTo>
                  <a:lnTo>
                    <a:pt x="229730" y="546493"/>
                  </a:lnTo>
                  <a:lnTo>
                    <a:pt x="229857" y="547166"/>
                  </a:lnTo>
                  <a:lnTo>
                    <a:pt x="228206" y="553605"/>
                  </a:lnTo>
                  <a:lnTo>
                    <a:pt x="231546" y="560285"/>
                  </a:lnTo>
                  <a:lnTo>
                    <a:pt x="237693" y="562813"/>
                  </a:lnTo>
                  <a:lnTo>
                    <a:pt x="255346" y="572604"/>
                  </a:lnTo>
                  <a:lnTo>
                    <a:pt x="269824" y="586219"/>
                  </a:lnTo>
                  <a:lnTo>
                    <a:pt x="280530" y="602970"/>
                  </a:lnTo>
                  <a:lnTo>
                    <a:pt x="286880" y="622122"/>
                  </a:lnTo>
                  <a:lnTo>
                    <a:pt x="288226" y="628637"/>
                  </a:lnTo>
                  <a:lnTo>
                    <a:pt x="294170" y="633158"/>
                  </a:lnTo>
                  <a:lnTo>
                    <a:pt x="300799" y="632726"/>
                  </a:lnTo>
                  <a:lnTo>
                    <a:pt x="301434" y="632955"/>
                  </a:lnTo>
                  <a:lnTo>
                    <a:pt x="302158" y="633158"/>
                  </a:lnTo>
                  <a:lnTo>
                    <a:pt x="302755" y="633285"/>
                  </a:lnTo>
                  <a:lnTo>
                    <a:pt x="410273" y="643305"/>
                  </a:lnTo>
                  <a:lnTo>
                    <a:pt x="410908" y="643293"/>
                  </a:lnTo>
                  <a:lnTo>
                    <a:pt x="411543" y="643216"/>
                  </a:lnTo>
                  <a:lnTo>
                    <a:pt x="412178" y="643102"/>
                  </a:lnTo>
                  <a:lnTo>
                    <a:pt x="418655" y="644817"/>
                  </a:lnTo>
                  <a:lnTo>
                    <a:pt x="422122" y="643102"/>
                  </a:lnTo>
                  <a:lnTo>
                    <a:pt x="425399" y="641477"/>
                  </a:lnTo>
                  <a:lnTo>
                    <a:pt x="427951" y="635279"/>
                  </a:lnTo>
                  <a:lnTo>
                    <a:pt x="429374" y="632726"/>
                  </a:lnTo>
                  <a:lnTo>
                    <a:pt x="468058" y="592442"/>
                  </a:lnTo>
                  <a:lnTo>
                    <a:pt x="493052" y="584911"/>
                  </a:lnTo>
                  <a:lnTo>
                    <a:pt x="497433" y="580034"/>
                  </a:lnTo>
                  <a:lnTo>
                    <a:pt x="497992" y="574090"/>
                  </a:lnTo>
                  <a:lnTo>
                    <a:pt x="497878" y="571995"/>
                  </a:lnTo>
                  <a:lnTo>
                    <a:pt x="498106" y="571411"/>
                  </a:lnTo>
                  <a:lnTo>
                    <a:pt x="498424" y="570191"/>
                  </a:lnTo>
                  <a:lnTo>
                    <a:pt x="528497" y="247650"/>
                  </a:lnTo>
                  <a:lnTo>
                    <a:pt x="528421" y="246532"/>
                  </a:lnTo>
                  <a:lnTo>
                    <a:pt x="528320" y="245973"/>
                  </a:lnTo>
                  <a:lnTo>
                    <a:pt x="530580" y="239420"/>
                  </a:lnTo>
                  <a:close/>
                </a:path>
                <a:path w="594360" h="709295">
                  <a:moveTo>
                    <a:pt x="594233" y="124282"/>
                  </a:moveTo>
                  <a:lnTo>
                    <a:pt x="588772" y="117716"/>
                  </a:lnTo>
                  <a:lnTo>
                    <a:pt x="565404" y="115544"/>
                  </a:lnTo>
                  <a:lnTo>
                    <a:pt x="565404" y="142646"/>
                  </a:lnTo>
                  <a:lnTo>
                    <a:pt x="515277" y="680212"/>
                  </a:lnTo>
                  <a:lnTo>
                    <a:pt x="192735" y="650138"/>
                  </a:lnTo>
                  <a:lnTo>
                    <a:pt x="197827" y="595591"/>
                  </a:lnTo>
                  <a:lnTo>
                    <a:pt x="211378" y="450278"/>
                  </a:lnTo>
                  <a:lnTo>
                    <a:pt x="241630" y="125768"/>
                  </a:lnTo>
                  <a:lnTo>
                    <a:pt x="242862" y="112560"/>
                  </a:lnTo>
                  <a:lnTo>
                    <a:pt x="565404" y="142646"/>
                  </a:lnTo>
                  <a:lnTo>
                    <a:pt x="565404" y="115544"/>
                  </a:lnTo>
                  <a:lnTo>
                    <a:pt x="533488" y="112560"/>
                  </a:lnTo>
                  <a:lnTo>
                    <a:pt x="390512" y="99225"/>
                  </a:lnTo>
                  <a:lnTo>
                    <a:pt x="389724" y="96532"/>
                  </a:lnTo>
                  <a:lnTo>
                    <a:pt x="370687" y="31813"/>
                  </a:lnTo>
                  <a:lnTo>
                    <a:pt x="362534" y="4089"/>
                  </a:lnTo>
                  <a:lnTo>
                    <a:pt x="361645" y="3606"/>
                  </a:lnTo>
                  <a:lnTo>
                    <a:pt x="361645" y="96532"/>
                  </a:lnTo>
                  <a:lnTo>
                    <a:pt x="224510" y="83743"/>
                  </a:lnTo>
                  <a:lnTo>
                    <a:pt x="217932" y="89204"/>
                  </a:lnTo>
                  <a:lnTo>
                    <a:pt x="217220" y="96837"/>
                  </a:lnTo>
                  <a:lnTo>
                    <a:pt x="214591" y="97612"/>
                  </a:lnTo>
                  <a:lnTo>
                    <a:pt x="214591" y="125768"/>
                  </a:lnTo>
                  <a:lnTo>
                    <a:pt x="184327" y="450278"/>
                  </a:lnTo>
                  <a:lnTo>
                    <a:pt x="115646" y="216890"/>
                  </a:lnTo>
                  <a:lnTo>
                    <a:pt x="131254" y="201790"/>
                  </a:lnTo>
                  <a:lnTo>
                    <a:pt x="143408" y="184048"/>
                  </a:lnTo>
                  <a:lnTo>
                    <a:pt x="151777" y="164236"/>
                  </a:lnTo>
                  <a:lnTo>
                    <a:pt x="156057" y="142938"/>
                  </a:lnTo>
                  <a:lnTo>
                    <a:pt x="214591" y="125768"/>
                  </a:lnTo>
                  <a:lnTo>
                    <a:pt x="214591" y="97612"/>
                  </a:lnTo>
                  <a:lnTo>
                    <a:pt x="143040" y="118643"/>
                  </a:lnTo>
                  <a:lnTo>
                    <a:pt x="142417" y="118910"/>
                  </a:lnTo>
                  <a:lnTo>
                    <a:pt x="141808" y="119214"/>
                  </a:lnTo>
                  <a:lnTo>
                    <a:pt x="141249" y="119583"/>
                  </a:lnTo>
                  <a:lnTo>
                    <a:pt x="134632" y="120421"/>
                  </a:lnTo>
                  <a:lnTo>
                    <a:pt x="129654" y="126009"/>
                  </a:lnTo>
                  <a:lnTo>
                    <a:pt x="129590" y="132664"/>
                  </a:lnTo>
                  <a:lnTo>
                    <a:pt x="127025" y="152679"/>
                  </a:lnTo>
                  <a:lnTo>
                    <a:pt x="119722" y="171170"/>
                  </a:lnTo>
                  <a:lnTo>
                    <a:pt x="108115" y="187325"/>
                  </a:lnTo>
                  <a:lnTo>
                    <a:pt x="92671" y="200304"/>
                  </a:lnTo>
                  <a:lnTo>
                    <a:pt x="87109" y="204012"/>
                  </a:lnTo>
                  <a:lnTo>
                    <a:pt x="85140" y="211251"/>
                  </a:lnTo>
                  <a:lnTo>
                    <a:pt x="88049" y="217258"/>
                  </a:lnTo>
                  <a:lnTo>
                    <a:pt x="88125" y="218554"/>
                  </a:lnTo>
                  <a:lnTo>
                    <a:pt x="88226" y="219189"/>
                  </a:lnTo>
                  <a:lnTo>
                    <a:pt x="172999" y="507568"/>
                  </a:lnTo>
                  <a:lnTo>
                    <a:pt x="175336" y="510463"/>
                  </a:lnTo>
                  <a:lnTo>
                    <a:pt x="178485" y="512165"/>
                  </a:lnTo>
                  <a:lnTo>
                    <a:pt x="170713" y="595591"/>
                  </a:lnTo>
                  <a:lnTo>
                    <a:pt x="31826" y="123202"/>
                  </a:lnTo>
                  <a:lnTo>
                    <a:pt x="342582" y="31813"/>
                  </a:lnTo>
                  <a:lnTo>
                    <a:pt x="361645" y="96532"/>
                  </a:lnTo>
                  <a:lnTo>
                    <a:pt x="361645" y="3606"/>
                  </a:lnTo>
                  <a:lnTo>
                    <a:pt x="355028" y="0"/>
                  </a:lnTo>
                  <a:lnTo>
                    <a:pt x="4102" y="103212"/>
                  </a:lnTo>
                  <a:lnTo>
                    <a:pt x="0" y="110705"/>
                  </a:lnTo>
                  <a:lnTo>
                    <a:pt x="162026" y="661746"/>
                  </a:lnTo>
                  <a:lnTo>
                    <a:pt x="162750" y="663968"/>
                  </a:lnTo>
                  <a:lnTo>
                    <a:pt x="164045" y="665962"/>
                  </a:lnTo>
                  <a:lnTo>
                    <a:pt x="165798" y="667512"/>
                  </a:lnTo>
                  <a:lnTo>
                    <a:pt x="167652" y="672084"/>
                  </a:lnTo>
                  <a:lnTo>
                    <a:pt x="171881" y="675259"/>
                  </a:lnTo>
                  <a:lnTo>
                    <a:pt x="176796" y="675767"/>
                  </a:lnTo>
                  <a:lnTo>
                    <a:pt x="533628" y="709041"/>
                  </a:lnTo>
                  <a:lnTo>
                    <a:pt x="540219" y="703580"/>
                  </a:lnTo>
                  <a:lnTo>
                    <a:pt x="542391" y="680212"/>
                  </a:lnTo>
                  <a:lnTo>
                    <a:pt x="594233" y="1242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6483" y="3932208"/>
              <a:ext cx="161264" cy="16126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73154" y="3844861"/>
              <a:ext cx="67945" cy="336550"/>
            </a:xfrm>
            <a:custGeom>
              <a:avLst/>
              <a:gdLst/>
              <a:ahLst/>
              <a:cxnLst/>
              <a:rect l="l" t="t" r="r" b="b"/>
              <a:pathLst>
                <a:path w="67945" h="336550">
                  <a:moveTo>
                    <a:pt x="40322" y="317690"/>
                  </a:moveTo>
                  <a:lnTo>
                    <a:pt x="27228" y="297218"/>
                  </a:lnTo>
                  <a:lnTo>
                    <a:pt x="27228" y="312724"/>
                  </a:lnTo>
                  <a:lnTo>
                    <a:pt x="26543" y="320154"/>
                  </a:lnTo>
                  <a:lnTo>
                    <a:pt x="23253" y="322872"/>
                  </a:lnTo>
                  <a:lnTo>
                    <a:pt x="15824" y="322186"/>
                  </a:lnTo>
                  <a:lnTo>
                    <a:pt x="13093" y="318897"/>
                  </a:lnTo>
                  <a:lnTo>
                    <a:pt x="13792" y="311467"/>
                  </a:lnTo>
                  <a:lnTo>
                    <a:pt x="17081" y="308749"/>
                  </a:lnTo>
                  <a:lnTo>
                    <a:pt x="24498" y="309435"/>
                  </a:lnTo>
                  <a:lnTo>
                    <a:pt x="27228" y="312724"/>
                  </a:lnTo>
                  <a:lnTo>
                    <a:pt x="27228" y="297218"/>
                  </a:lnTo>
                  <a:lnTo>
                    <a:pt x="22047" y="295656"/>
                  </a:lnTo>
                  <a:lnTo>
                    <a:pt x="14046" y="296506"/>
                  </a:lnTo>
                  <a:lnTo>
                    <a:pt x="7239" y="300228"/>
                  </a:lnTo>
                  <a:lnTo>
                    <a:pt x="2324" y="306235"/>
                  </a:lnTo>
                  <a:lnTo>
                    <a:pt x="0" y="313931"/>
                  </a:lnTo>
                  <a:lnTo>
                    <a:pt x="863" y="321932"/>
                  </a:lnTo>
                  <a:lnTo>
                    <a:pt x="4584" y="328739"/>
                  </a:lnTo>
                  <a:lnTo>
                    <a:pt x="10591" y="333667"/>
                  </a:lnTo>
                  <a:lnTo>
                    <a:pt x="18288" y="335965"/>
                  </a:lnTo>
                  <a:lnTo>
                    <a:pt x="26276" y="335127"/>
                  </a:lnTo>
                  <a:lnTo>
                    <a:pt x="33083" y="331406"/>
                  </a:lnTo>
                  <a:lnTo>
                    <a:pt x="38011" y="325399"/>
                  </a:lnTo>
                  <a:lnTo>
                    <a:pt x="38760" y="322872"/>
                  </a:lnTo>
                  <a:lnTo>
                    <a:pt x="40322" y="317690"/>
                  </a:lnTo>
                  <a:close/>
                </a:path>
                <a:path w="67945" h="336550">
                  <a:moveTo>
                    <a:pt x="67894" y="22034"/>
                  </a:moveTo>
                  <a:lnTo>
                    <a:pt x="67043" y="14033"/>
                  </a:lnTo>
                  <a:lnTo>
                    <a:pt x="66522" y="13093"/>
                  </a:lnTo>
                  <a:lnTo>
                    <a:pt x="63322" y="7226"/>
                  </a:lnTo>
                  <a:lnTo>
                    <a:pt x="57315" y="2311"/>
                  </a:lnTo>
                  <a:lnTo>
                    <a:pt x="54800" y="1562"/>
                  </a:lnTo>
                  <a:lnTo>
                    <a:pt x="54800" y="17068"/>
                  </a:lnTo>
                  <a:lnTo>
                    <a:pt x="54114" y="24498"/>
                  </a:lnTo>
                  <a:lnTo>
                    <a:pt x="50825" y="27216"/>
                  </a:lnTo>
                  <a:lnTo>
                    <a:pt x="43395" y="26530"/>
                  </a:lnTo>
                  <a:lnTo>
                    <a:pt x="40665" y="23241"/>
                  </a:lnTo>
                  <a:lnTo>
                    <a:pt x="41363" y="15811"/>
                  </a:lnTo>
                  <a:lnTo>
                    <a:pt x="44653" y="13093"/>
                  </a:lnTo>
                  <a:lnTo>
                    <a:pt x="52070" y="13779"/>
                  </a:lnTo>
                  <a:lnTo>
                    <a:pt x="54800" y="17068"/>
                  </a:lnTo>
                  <a:lnTo>
                    <a:pt x="54800" y="1562"/>
                  </a:lnTo>
                  <a:lnTo>
                    <a:pt x="49618" y="0"/>
                  </a:lnTo>
                  <a:lnTo>
                    <a:pt x="41617" y="850"/>
                  </a:lnTo>
                  <a:lnTo>
                    <a:pt x="34810" y="4572"/>
                  </a:lnTo>
                  <a:lnTo>
                    <a:pt x="29895" y="10566"/>
                  </a:lnTo>
                  <a:lnTo>
                    <a:pt x="27571" y="18275"/>
                  </a:lnTo>
                  <a:lnTo>
                    <a:pt x="28435" y="26263"/>
                  </a:lnTo>
                  <a:lnTo>
                    <a:pt x="32156" y="33083"/>
                  </a:lnTo>
                  <a:lnTo>
                    <a:pt x="38163" y="37998"/>
                  </a:lnTo>
                  <a:lnTo>
                    <a:pt x="45859" y="40309"/>
                  </a:lnTo>
                  <a:lnTo>
                    <a:pt x="53848" y="39458"/>
                  </a:lnTo>
                  <a:lnTo>
                    <a:pt x="60655" y="35737"/>
                  </a:lnTo>
                  <a:lnTo>
                    <a:pt x="65582" y="29730"/>
                  </a:lnTo>
                  <a:lnTo>
                    <a:pt x="66332" y="27216"/>
                  </a:lnTo>
                  <a:lnTo>
                    <a:pt x="67894" y="220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117140" y="3991621"/>
              <a:ext cx="915035" cy="1967864"/>
            </a:xfrm>
            <a:custGeom>
              <a:avLst/>
              <a:gdLst/>
              <a:ahLst/>
              <a:cxnLst/>
              <a:rect l="l" t="t" r="r" b="b"/>
              <a:pathLst>
                <a:path w="915035" h="1967864">
                  <a:moveTo>
                    <a:pt x="708647" y="0"/>
                  </a:moveTo>
                  <a:lnTo>
                    <a:pt x="670725" y="73736"/>
                  </a:lnTo>
                  <a:lnTo>
                    <a:pt x="625640" y="173939"/>
                  </a:lnTo>
                  <a:lnTo>
                    <a:pt x="607560" y="223022"/>
                  </a:lnTo>
                  <a:lnTo>
                    <a:pt x="596550" y="273772"/>
                  </a:lnTo>
                  <a:lnTo>
                    <a:pt x="592665" y="325436"/>
                  </a:lnTo>
                  <a:lnTo>
                    <a:pt x="595959" y="377263"/>
                  </a:lnTo>
                  <a:lnTo>
                    <a:pt x="606488" y="428498"/>
                  </a:lnTo>
                  <a:lnTo>
                    <a:pt x="629767" y="511784"/>
                  </a:lnTo>
                  <a:lnTo>
                    <a:pt x="0" y="1967852"/>
                  </a:lnTo>
                  <a:lnTo>
                    <a:pt x="662012" y="1967852"/>
                  </a:lnTo>
                  <a:lnTo>
                    <a:pt x="911123" y="650646"/>
                  </a:lnTo>
                  <a:lnTo>
                    <a:pt x="914539" y="71653"/>
                  </a:lnTo>
                  <a:lnTo>
                    <a:pt x="708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106069" y="3980860"/>
              <a:ext cx="935990" cy="1989455"/>
            </a:xfrm>
            <a:custGeom>
              <a:avLst/>
              <a:gdLst/>
              <a:ahLst/>
              <a:cxnLst/>
              <a:rect l="l" t="t" r="r" b="b"/>
              <a:pathLst>
                <a:path w="935989" h="1989454">
                  <a:moveTo>
                    <a:pt x="718350" y="0"/>
                  </a:moveTo>
                  <a:lnTo>
                    <a:pt x="672922" y="80505"/>
                  </a:lnTo>
                  <a:lnTo>
                    <a:pt x="627837" y="180708"/>
                  </a:lnTo>
                  <a:lnTo>
                    <a:pt x="609320" y="231021"/>
                  </a:lnTo>
                  <a:lnTo>
                    <a:pt x="598035" y="283117"/>
                  </a:lnTo>
                  <a:lnTo>
                    <a:pt x="594045" y="336173"/>
                  </a:lnTo>
                  <a:lnTo>
                    <a:pt x="597410" y="389369"/>
                  </a:lnTo>
                  <a:lnTo>
                    <a:pt x="608190" y="441883"/>
                  </a:lnTo>
                  <a:lnTo>
                    <a:pt x="630542" y="521843"/>
                  </a:lnTo>
                  <a:lnTo>
                    <a:pt x="0" y="1979676"/>
                  </a:lnTo>
                  <a:lnTo>
                    <a:pt x="2273" y="1985416"/>
                  </a:lnTo>
                  <a:lnTo>
                    <a:pt x="8458" y="1988083"/>
                  </a:lnTo>
                  <a:lnTo>
                    <a:pt x="9766" y="1988350"/>
                  </a:lnTo>
                  <a:lnTo>
                    <a:pt x="11061" y="1988350"/>
                  </a:lnTo>
                  <a:lnTo>
                    <a:pt x="14820" y="1988350"/>
                  </a:lnTo>
                  <a:lnTo>
                    <a:pt x="18402" y="1986153"/>
                  </a:lnTo>
                  <a:lnTo>
                    <a:pt x="650659" y="524357"/>
                  </a:lnTo>
                  <a:lnTo>
                    <a:pt x="650824" y="522071"/>
                  </a:lnTo>
                  <a:lnTo>
                    <a:pt x="626935" y="436638"/>
                  </a:lnTo>
                  <a:lnTo>
                    <a:pt x="616699" y="386784"/>
                  </a:lnTo>
                  <a:lnTo>
                    <a:pt x="613506" y="336283"/>
                  </a:lnTo>
                  <a:lnTo>
                    <a:pt x="617296" y="285915"/>
                  </a:lnTo>
                  <a:lnTo>
                    <a:pt x="628011" y="236459"/>
                  </a:lnTo>
                  <a:lnTo>
                    <a:pt x="645591" y="188696"/>
                  </a:lnTo>
                  <a:lnTo>
                    <a:pt x="690448" y="88950"/>
                  </a:lnTo>
                  <a:lnTo>
                    <a:pt x="724509" y="22733"/>
                  </a:lnTo>
                  <a:lnTo>
                    <a:pt x="915835" y="89319"/>
                  </a:lnTo>
                  <a:lnTo>
                    <a:pt x="912469" y="660463"/>
                  </a:lnTo>
                  <a:lnTo>
                    <a:pt x="662520" y="1982089"/>
                  </a:lnTo>
                  <a:lnTo>
                    <a:pt x="665987" y="1987181"/>
                  </a:lnTo>
                  <a:lnTo>
                    <a:pt x="676579" y="1989213"/>
                  </a:lnTo>
                  <a:lnTo>
                    <a:pt x="681647" y="1985695"/>
                  </a:lnTo>
                  <a:lnTo>
                    <a:pt x="931760" y="663219"/>
                  </a:lnTo>
                  <a:lnTo>
                    <a:pt x="935367" y="78308"/>
                  </a:lnTo>
                  <a:lnTo>
                    <a:pt x="932738" y="74599"/>
                  </a:lnTo>
                  <a:lnTo>
                    <a:pt x="718350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723597" y="3993954"/>
              <a:ext cx="330200" cy="400685"/>
            </a:xfrm>
            <a:custGeom>
              <a:avLst/>
              <a:gdLst/>
              <a:ahLst/>
              <a:cxnLst/>
              <a:rect l="l" t="t" r="r" b="b"/>
              <a:pathLst>
                <a:path w="330200" h="400685">
                  <a:moveTo>
                    <a:pt x="110312" y="0"/>
                  </a:moveTo>
                  <a:lnTo>
                    <a:pt x="71932" y="77050"/>
                  </a:lnTo>
                  <a:lnTo>
                    <a:pt x="36866" y="161928"/>
                  </a:lnTo>
                  <a:lnTo>
                    <a:pt x="13016" y="230845"/>
                  </a:lnTo>
                  <a:lnTo>
                    <a:pt x="0" y="290410"/>
                  </a:lnTo>
                  <a:lnTo>
                    <a:pt x="16450" y="338082"/>
                  </a:lnTo>
                  <a:lnTo>
                    <a:pt x="58205" y="373861"/>
                  </a:lnTo>
                  <a:lnTo>
                    <a:pt x="101239" y="395397"/>
                  </a:lnTo>
                  <a:lnTo>
                    <a:pt x="121526" y="400342"/>
                  </a:lnTo>
                  <a:lnTo>
                    <a:pt x="121818" y="384469"/>
                  </a:lnTo>
                  <a:lnTo>
                    <a:pt x="117930" y="367260"/>
                  </a:lnTo>
                  <a:lnTo>
                    <a:pt x="112144" y="351519"/>
                  </a:lnTo>
                  <a:lnTo>
                    <a:pt x="106743" y="340055"/>
                  </a:lnTo>
                  <a:lnTo>
                    <a:pt x="131557" y="345260"/>
                  </a:lnTo>
                  <a:lnTo>
                    <a:pt x="161674" y="349700"/>
                  </a:lnTo>
                  <a:lnTo>
                    <a:pt x="190043" y="350931"/>
                  </a:lnTo>
                  <a:lnTo>
                    <a:pt x="209613" y="346506"/>
                  </a:lnTo>
                  <a:lnTo>
                    <a:pt x="220467" y="337011"/>
                  </a:lnTo>
                  <a:lnTo>
                    <a:pt x="227280" y="325770"/>
                  </a:lnTo>
                  <a:lnTo>
                    <a:pt x="230810" y="313877"/>
                  </a:lnTo>
                  <a:lnTo>
                    <a:pt x="231813" y="302425"/>
                  </a:lnTo>
                  <a:lnTo>
                    <a:pt x="240660" y="301208"/>
                  </a:lnTo>
                  <a:lnTo>
                    <a:pt x="271989" y="276839"/>
                  </a:lnTo>
                  <a:lnTo>
                    <a:pt x="283044" y="240576"/>
                  </a:lnTo>
                  <a:lnTo>
                    <a:pt x="308303" y="224956"/>
                  </a:lnTo>
                  <a:lnTo>
                    <a:pt x="322300" y="201115"/>
                  </a:lnTo>
                  <a:lnTo>
                    <a:pt x="328325" y="178863"/>
                  </a:lnTo>
                  <a:lnTo>
                    <a:pt x="329666" y="168008"/>
                  </a:lnTo>
                  <a:lnTo>
                    <a:pt x="329920" y="163664"/>
                  </a:lnTo>
                  <a:lnTo>
                    <a:pt x="327418" y="159689"/>
                  </a:lnTo>
                  <a:lnTo>
                    <a:pt x="280758" y="142748"/>
                  </a:lnTo>
                  <a:lnTo>
                    <a:pt x="293160" y="128579"/>
                  </a:lnTo>
                  <a:lnTo>
                    <a:pt x="300596" y="111504"/>
                  </a:lnTo>
                  <a:lnTo>
                    <a:pt x="304051" y="94208"/>
                  </a:lnTo>
                  <a:lnTo>
                    <a:pt x="304507" y="79375"/>
                  </a:lnTo>
                  <a:lnTo>
                    <a:pt x="304292" y="75501"/>
                  </a:lnTo>
                  <a:lnTo>
                    <a:pt x="301917" y="72136"/>
                  </a:lnTo>
                  <a:lnTo>
                    <a:pt x="1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747742" y="3979671"/>
              <a:ext cx="322580" cy="320675"/>
            </a:xfrm>
            <a:custGeom>
              <a:avLst/>
              <a:gdLst/>
              <a:ahLst/>
              <a:cxnLst/>
              <a:rect l="l" t="t" r="r" b="b"/>
              <a:pathLst>
                <a:path w="322579" h="320675">
                  <a:moveTo>
                    <a:pt x="321995" y="173520"/>
                  </a:moveTo>
                  <a:lnTo>
                    <a:pt x="319316" y="169506"/>
                  </a:lnTo>
                  <a:lnTo>
                    <a:pt x="264045" y="150660"/>
                  </a:lnTo>
                  <a:lnTo>
                    <a:pt x="271386" y="146786"/>
                  </a:lnTo>
                  <a:lnTo>
                    <a:pt x="285610" y="126403"/>
                  </a:lnTo>
                  <a:lnTo>
                    <a:pt x="292214" y="103619"/>
                  </a:lnTo>
                  <a:lnTo>
                    <a:pt x="293281" y="83781"/>
                  </a:lnTo>
                  <a:lnTo>
                    <a:pt x="293052" y="79870"/>
                  </a:lnTo>
                  <a:lnTo>
                    <a:pt x="290499" y="76492"/>
                  </a:lnTo>
                  <a:lnTo>
                    <a:pt x="273812" y="70599"/>
                  </a:lnTo>
                  <a:lnTo>
                    <a:pt x="273812" y="91236"/>
                  </a:lnTo>
                  <a:lnTo>
                    <a:pt x="272389" y="103632"/>
                  </a:lnTo>
                  <a:lnTo>
                    <a:pt x="267893" y="118503"/>
                  </a:lnTo>
                  <a:lnTo>
                    <a:pt x="258660" y="132041"/>
                  </a:lnTo>
                  <a:lnTo>
                    <a:pt x="242989" y="140462"/>
                  </a:lnTo>
                  <a:lnTo>
                    <a:pt x="237769" y="141693"/>
                  </a:lnTo>
                  <a:lnTo>
                    <a:pt x="54063" y="79032"/>
                  </a:lnTo>
                  <a:lnTo>
                    <a:pt x="80784" y="22923"/>
                  </a:lnTo>
                  <a:lnTo>
                    <a:pt x="273812" y="91236"/>
                  </a:lnTo>
                  <a:lnTo>
                    <a:pt x="273812" y="70599"/>
                  </a:lnTo>
                  <a:lnTo>
                    <a:pt x="74307" y="0"/>
                  </a:lnTo>
                  <a:lnTo>
                    <a:pt x="69113" y="2146"/>
                  </a:lnTo>
                  <a:lnTo>
                    <a:pt x="29019" y="86372"/>
                  </a:lnTo>
                  <a:lnTo>
                    <a:pt x="31076" y="92176"/>
                  </a:lnTo>
                  <a:lnTo>
                    <a:pt x="40779" y="96786"/>
                  </a:lnTo>
                  <a:lnTo>
                    <a:pt x="43268" y="95910"/>
                  </a:lnTo>
                  <a:lnTo>
                    <a:pt x="301371" y="183959"/>
                  </a:lnTo>
                  <a:lnTo>
                    <a:pt x="281063" y="226999"/>
                  </a:lnTo>
                  <a:lnTo>
                    <a:pt x="261607" y="236385"/>
                  </a:lnTo>
                  <a:lnTo>
                    <a:pt x="8839" y="153428"/>
                  </a:lnTo>
                  <a:lnTo>
                    <a:pt x="3352" y="156235"/>
                  </a:lnTo>
                  <a:lnTo>
                    <a:pt x="0" y="166446"/>
                  </a:lnTo>
                  <a:lnTo>
                    <a:pt x="2794" y="171945"/>
                  </a:lnTo>
                  <a:lnTo>
                    <a:pt x="249631" y="252933"/>
                  </a:lnTo>
                  <a:lnTo>
                    <a:pt x="248132" y="261645"/>
                  </a:lnTo>
                  <a:lnTo>
                    <a:pt x="227482" y="296075"/>
                  </a:lnTo>
                  <a:lnTo>
                    <a:pt x="205905" y="300990"/>
                  </a:lnTo>
                  <a:lnTo>
                    <a:pt x="200304" y="300799"/>
                  </a:lnTo>
                  <a:lnTo>
                    <a:pt x="195999" y="304939"/>
                  </a:lnTo>
                  <a:lnTo>
                    <a:pt x="195554" y="315683"/>
                  </a:lnTo>
                  <a:lnTo>
                    <a:pt x="199732" y="320217"/>
                  </a:lnTo>
                  <a:lnTo>
                    <a:pt x="208127" y="320509"/>
                  </a:lnTo>
                  <a:lnTo>
                    <a:pt x="219113" y="319595"/>
                  </a:lnTo>
                  <a:lnTo>
                    <a:pt x="259613" y="287794"/>
                  </a:lnTo>
                  <a:lnTo>
                    <a:pt x="268973" y="254635"/>
                  </a:lnTo>
                  <a:lnTo>
                    <a:pt x="269100" y="254609"/>
                  </a:lnTo>
                  <a:lnTo>
                    <a:pt x="297624" y="238201"/>
                  </a:lnTo>
                  <a:lnTo>
                    <a:pt x="313423" y="212979"/>
                  </a:lnTo>
                  <a:lnTo>
                    <a:pt x="320217" y="189395"/>
                  </a:lnTo>
                  <a:lnTo>
                    <a:pt x="321729" y="177888"/>
                  </a:lnTo>
                  <a:lnTo>
                    <a:pt x="321995" y="17352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5880" y="4221723"/>
              <a:ext cx="222966" cy="1809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46599" y="5013807"/>
              <a:ext cx="1421765" cy="966469"/>
            </a:xfrm>
            <a:custGeom>
              <a:avLst/>
              <a:gdLst/>
              <a:ahLst/>
              <a:cxnLst/>
              <a:rect l="l" t="t" r="r" b="b"/>
              <a:pathLst>
                <a:path w="1421764" h="966470">
                  <a:moveTo>
                    <a:pt x="1421269" y="966152"/>
                  </a:moveTo>
                  <a:lnTo>
                    <a:pt x="1403299" y="917663"/>
                  </a:lnTo>
                  <a:lnTo>
                    <a:pt x="1378013" y="872388"/>
                  </a:lnTo>
                  <a:lnTo>
                    <a:pt x="1344244" y="836434"/>
                  </a:lnTo>
                  <a:lnTo>
                    <a:pt x="1300848" y="815898"/>
                  </a:lnTo>
                  <a:lnTo>
                    <a:pt x="1241145" y="800963"/>
                  </a:lnTo>
                  <a:lnTo>
                    <a:pt x="1206436" y="784072"/>
                  </a:lnTo>
                  <a:lnTo>
                    <a:pt x="1194142" y="758405"/>
                  </a:lnTo>
                  <a:lnTo>
                    <a:pt x="1201674" y="717143"/>
                  </a:lnTo>
                  <a:lnTo>
                    <a:pt x="1226400" y="653478"/>
                  </a:lnTo>
                  <a:lnTo>
                    <a:pt x="1244879" y="612584"/>
                  </a:lnTo>
                  <a:lnTo>
                    <a:pt x="1262621" y="575652"/>
                  </a:lnTo>
                  <a:lnTo>
                    <a:pt x="1277239" y="542696"/>
                  </a:lnTo>
                  <a:lnTo>
                    <a:pt x="1286344" y="513740"/>
                  </a:lnTo>
                  <a:lnTo>
                    <a:pt x="1287551" y="488835"/>
                  </a:lnTo>
                  <a:lnTo>
                    <a:pt x="1278458" y="467995"/>
                  </a:lnTo>
                  <a:lnTo>
                    <a:pt x="1256677" y="451256"/>
                  </a:lnTo>
                  <a:lnTo>
                    <a:pt x="1219822" y="438632"/>
                  </a:lnTo>
                  <a:lnTo>
                    <a:pt x="1114996" y="422440"/>
                  </a:lnTo>
                  <a:lnTo>
                    <a:pt x="1077976" y="409879"/>
                  </a:lnTo>
                  <a:lnTo>
                    <a:pt x="1035443" y="364020"/>
                  </a:lnTo>
                  <a:lnTo>
                    <a:pt x="1019898" y="280289"/>
                  </a:lnTo>
                  <a:lnTo>
                    <a:pt x="1016622" y="220370"/>
                  </a:lnTo>
                  <a:lnTo>
                    <a:pt x="1007884" y="177660"/>
                  </a:lnTo>
                  <a:lnTo>
                    <a:pt x="987285" y="142621"/>
                  </a:lnTo>
                  <a:lnTo>
                    <a:pt x="957173" y="114820"/>
                  </a:lnTo>
                  <a:lnTo>
                    <a:pt x="919924" y="93789"/>
                  </a:lnTo>
                  <a:lnTo>
                    <a:pt x="877887" y="79095"/>
                  </a:lnTo>
                  <a:lnTo>
                    <a:pt x="833412" y="70294"/>
                  </a:lnTo>
                  <a:lnTo>
                    <a:pt x="788860" y="66929"/>
                  </a:lnTo>
                  <a:lnTo>
                    <a:pt x="746569" y="68554"/>
                  </a:lnTo>
                  <a:lnTo>
                    <a:pt x="708914" y="74739"/>
                  </a:lnTo>
                  <a:lnTo>
                    <a:pt x="678243" y="85013"/>
                  </a:lnTo>
                  <a:lnTo>
                    <a:pt x="653567" y="92595"/>
                  </a:lnTo>
                  <a:lnTo>
                    <a:pt x="644804" y="86664"/>
                  </a:lnTo>
                  <a:lnTo>
                    <a:pt x="635901" y="82207"/>
                  </a:lnTo>
                  <a:lnTo>
                    <a:pt x="635114" y="67246"/>
                  </a:lnTo>
                  <a:lnTo>
                    <a:pt x="634644" y="42900"/>
                  </a:lnTo>
                  <a:lnTo>
                    <a:pt x="625144" y="19685"/>
                  </a:lnTo>
                  <a:lnTo>
                    <a:pt x="597039" y="3810"/>
                  </a:lnTo>
                  <a:lnTo>
                    <a:pt x="546709" y="0"/>
                  </a:lnTo>
                  <a:lnTo>
                    <a:pt x="514134" y="13957"/>
                  </a:lnTo>
                  <a:lnTo>
                    <a:pt x="494258" y="38061"/>
                  </a:lnTo>
                  <a:lnTo>
                    <a:pt x="493077" y="40627"/>
                  </a:lnTo>
                  <a:lnTo>
                    <a:pt x="468452" y="38963"/>
                  </a:lnTo>
                  <a:lnTo>
                    <a:pt x="421043" y="42151"/>
                  </a:lnTo>
                  <a:lnTo>
                    <a:pt x="375577" y="51447"/>
                  </a:lnTo>
                  <a:lnTo>
                    <a:pt x="332460" y="66421"/>
                  </a:lnTo>
                  <a:lnTo>
                    <a:pt x="292112" y="86664"/>
                  </a:lnTo>
                  <a:lnTo>
                    <a:pt x="254952" y="111772"/>
                  </a:lnTo>
                  <a:lnTo>
                    <a:pt x="221399" y="141300"/>
                  </a:lnTo>
                  <a:lnTo>
                    <a:pt x="191858" y="174853"/>
                  </a:lnTo>
                  <a:lnTo>
                    <a:pt x="166763" y="212013"/>
                  </a:lnTo>
                  <a:lnTo>
                    <a:pt x="146507" y="252361"/>
                  </a:lnTo>
                  <a:lnTo>
                    <a:pt x="131533" y="295478"/>
                  </a:lnTo>
                  <a:lnTo>
                    <a:pt x="122237" y="340956"/>
                  </a:lnTo>
                  <a:lnTo>
                    <a:pt x="119049" y="388366"/>
                  </a:lnTo>
                  <a:lnTo>
                    <a:pt x="122237" y="435775"/>
                  </a:lnTo>
                  <a:lnTo>
                    <a:pt x="131533" y="481253"/>
                  </a:lnTo>
                  <a:lnTo>
                    <a:pt x="135293" y="492112"/>
                  </a:lnTo>
                  <a:lnTo>
                    <a:pt x="143611" y="545198"/>
                  </a:lnTo>
                  <a:lnTo>
                    <a:pt x="157251" y="615937"/>
                  </a:lnTo>
                  <a:lnTo>
                    <a:pt x="159042" y="658609"/>
                  </a:lnTo>
                  <a:lnTo>
                    <a:pt x="151257" y="679983"/>
                  </a:lnTo>
                  <a:lnTo>
                    <a:pt x="136118" y="686790"/>
                  </a:lnTo>
                  <a:lnTo>
                    <a:pt x="115900" y="685787"/>
                  </a:lnTo>
                  <a:lnTo>
                    <a:pt x="92837" y="683704"/>
                  </a:lnTo>
                  <a:lnTo>
                    <a:pt x="69176" y="687324"/>
                  </a:lnTo>
                  <a:lnTo>
                    <a:pt x="42303" y="704672"/>
                  </a:lnTo>
                  <a:lnTo>
                    <a:pt x="18796" y="733691"/>
                  </a:lnTo>
                  <a:lnTo>
                    <a:pt x="3200" y="770216"/>
                  </a:lnTo>
                  <a:lnTo>
                    <a:pt x="0" y="810133"/>
                  </a:lnTo>
                  <a:lnTo>
                    <a:pt x="13728" y="849299"/>
                  </a:lnTo>
                  <a:lnTo>
                    <a:pt x="48869" y="883577"/>
                  </a:lnTo>
                  <a:lnTo>
                    <a:pt x="78701" y="905560"/>
                  </a:lnTo>
                  <a:lnTo>
                    <a:pt x="100431" y="927252"/>
                  </a:lnTo>
                  <a:lnTo>
                    <a:pt x="114312" y="947750"/>
                  </a:lnTo>
                  <a:lnTo>
                    <a:pt x="120548" y="966152"/>
                  </a:lnTo>
                  <a:lnTo>
                    <a:pt x="1421269" y="966152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057868" y="5163172"/>
              <a:ext cx="748665" cy="803275"/>
            </a:xfrm>
            <a:custGeom>
              <a:avLst/>
              <a:gdLst/>
              <a:ahLst/>
              <a:cxnLst/>
              <a:rect l="l" t="t" r="r" b="b"/>
              <a:pathLst>
                <a:path w="748664" h="803275">
                  <a:moveTo>
                    <a:pt x="334360" y="0"/>
                  </a:moveTo>
                  <a:lnTo>
                    <a:pt x="290978" y="3319"/>
                  </a:lnTo>
                  <a:lnTo>
                    <a:pt x="248762" y="12722"/>
                  </a:lnTo>
                  <a:lnTo>
                    <a:pt x="208371" y="27961"/>
                  </a:lnTo>
                  <a:lnTo>
                    <a:pt x="170463" y="48785"/>
                  </a:lnTo>
                  <a:lnTo>
                    <a:pt x="135700" y="74947"/>
                  </a:lnTo>
                  <a:lnTo>
                    <a:pt x="104739" y="106197"/>
                  </a:lnTo>
                  <a:lnTo>
                    <a:pt x="78240" y="142288"/>
                  </a:lnTo>
                  <a:lnTo>
                    <a:pt x="56863" y="182969"/>
                  </a:lnTo>
                  <a:lnTo>
                    <a:pt x="19550" y="269062"/>
                  </a:lnTo>
                  <a:lnTo>
                    <a:pt x="4815" y="315515"/>
                  </a:lnTo>
                  <a:lnTo>
                    <a:pt x="0" y="362222"/>
                  </a:lnTo>
                  <a:lnTo>
                    <a:pt x="4460" y="407959"/>
                  </a:lnTo>
                  <a:lnTo>
                    <a:pt x="17554" y="451501"/>
                  </a:lnTo>
                  <a:lnTo>
                    <a:pt x="38638" y="491625"/>
                  </a:lnTo>
                  <a:lnTo>
                    <a:pt x="67068" y="527108"/>
                  </a:lnTo>
                  <a:lnTo>
                    <a:pt x="102203" y="556726"/>
                  </a:lnTo>
                  <a:lnTo>
                    <a:pt x="143398" y="579255"/>
                  </a:lnTo>
                  <a:lnTo>
                    <a:pt x="190010" y="593471"/>
                  </a:lnTo>
                  <a:lnTo>
                    <a:pt x="216845" y="598754"/>
                  </a:lnTo>
                  <a:lnTo>
                    <a:pt x="216845" y="803122"/>
                  </a:lnTo>
                  <a:lnTo>
                    <a:pt x="553535" y="803122"/>
                  </a:lnTo>
                  <a:lnTo>
                    <a:pt x="553535" y="590537"/>
                  </a:lnTo>
                  <a:lnTo>
                    <a:pt x="567602" y="574381"/>
                  </a:lnTo>
                  <a:lnTo>
                    <a:pt x="579546" y="556345"/>
                  </a:lnTo>
                  <a:lnTo>
                    <a:pt x="589102" y="536562"/>
                  </a:lnTo>
                  <a:lnTo>
                    <a:pt x="596003" y="515163"/>
                  </a:lnTo>
                  <a:lnTo>
                    <a:pt x="597324" y="509841"/>
                  </a:lnTo>
                  <a:lnTo>
                    <a:pt x="606873" y="518021"/>
                  </a:lnTo>
                  <a:lnTo>
                    <a:pt x="617586" y="524846"/>
                  </a:lnTo>
                  <a:lnTo>
                    <a:pt x="629362" y="530147"/>
                  </a:lnTo>
                  <a:lnTo>
                    <a:pt x="642104" y="533755"/>
                  </a:lnTo>
                  <a:lnTo>
                    <a:pt x="677722" y="533870"/>
                  </a:lnTo>
                  <a:lnTo>
                    <a:pt x="709515" y="520774"/>
                  </a:lnTo>
                  <a:lnTo>
                    <a:pt x="734075" y="496713"/>
                  </a:lnTo>
                  <a:lnTo>
                    <a:pt x="747997" y="463931"/>
                  </a:lnTo>
                  <a:lnTo>
                    <a:pt x="748104" y="428313"/>
                  </a:lnTo>
                  <a:lnTo>
                    <a:pt x="735005" y="396521"/>
                  </a:lnTo>
                  <a:lnTo>
                    <a:pt x="710942" y="371960"/>
                  </a:lnTo>
                  <a:lnTo>
                    <a:pt x="678160" y="358038"/>
                  </a:lnTo>
                  <a:lnTo>
                    <a:pt x="666691" y="356442"/>
                  </a:lnTo>
                  <a:lnTo>
                    <a:pt x="655370" y="356325"/>
                  </a:lnTo>
                  <a:lnTo>
                    <a:pt x="644306" y="357611"/>
                  </a:lnTo>
                  <a:lnTo>
                    <a:pt x="633608" y="360223"/>
                  </a:lnTo>
                  <a:lnTo>
                    <a:pt x="638889" y="309593"/>
                  </a:lnTo>
                  <a:lnTo>
                    <a:pt x="635771" y="259754"/>
                  </a:lnTo>
                  <a:lnTo>
                    <a:pt x="624686" y="211627"/>
                  </a:lnTo>
                  <a:lnTo>
                    <a:pt x="606067" y="166138"/>
                  </a:lnTo>
                  <a:lnTo>
                    <a:pt x="580346" y="124210"/>
                  </a:lnTo>
                  <a:lnTo>
                    <a:pt x="547956" y="86767"/>
                  </a:lnTo>
                  <a:lnTo>
                    <a:pt x="509331" y="54733"/>
                  </a:lnTo>
                  <a:lnTo>
                    <a:pt x="464901" y="29032"/>
                  </a:lnTo>
                  <a:lnTo>
                    <a:pt x="421981" y="12607"/>
                  </a:lnTo>
                  <a:lnTo>
                    <a:pt x="378247" y="3013"/>
                  </a:lnTo>
                  <a:lnTo>
                    <a:pt x="33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048319" y="5153563"/>
              <a:ext cx="767715" cy="822960"/>
            </a:xfrm>
            <a:custGeom>
              <a:avLst/>
              <a:gdLst/>
              <a:ahLst/>
              <a:cxnLst/>
              <a:rect l="l" t="t" r="r" b="b"/>
              <a:pathLst>
                <a:path w="767714" h="822960">
                  <a:moveTo>
                    <a:pt x="332647" y="0"/>
                  </a:moveTo>
                  <a:lnTo>
                    <a:pt x="283111" y="6043"/>
                  </a:lnTo>
                  <a:lnTo>
                    <a:pt x="234410" y="20132"/>
                  </a:lnTo>
                  <a:lnTo>
                    <a:pt x="188533" y="41725"/>
                  </a:lnTo>
                  <a:lnTo>
                    <a:pt x="147345" y="69911"/>
                  </a:lnTo>
                  <a:lnTo>
                    <a:pt x="111404" y="104158"/>
                  </a:lnTo>
                  <a:lnTo>
                    <a:pt x="81265" y="143935"/>
                  </a:lnTo>
                  <a:lnTo>
                    <a:pt x="57486" y="188712"/>
                  </a:lnTo>
                  <a:lnTo>
                    <a:pt x="20161" y="274792"/>
                  </a:lnTo>
                  <a:lnTo>
                    <a:pt x="4016" y="327394"/>
                  </a:lnTo>
                  <a:lnTo>
                    <a:pt x="0" y="381399"/>
                  </a:lnTo>
                  <a:lnTo>
                    <a:pt x="8041" y="434951"/>
                  </a:lnTo>
                  <a:lnTo>
                    <a:pt x="28073" y="486196"/>
                  </a:lnTo>
                  <a:lnTo>
                    <a:pt x="58912" y="531765"/>
                  </a:lnTo>
                  <a:lnTo>
                    <a:pt x="98453" y="568767"/>
                  </a:lnTo>
                  <a:lnTo>
                    <a:pt x="145209" y="596094"/>
                  </a:lnTo>
                  <a:lnTo>
                    <a:pt x="197694" y="612638"/>
                  </a:lnTo>
                  <a:lnTo>
                    <a:pt x="216655" y="616359"/>
                  </a:lnTo>
                  <a:lnTo>
                    <a:pt x="216655" y="818111"/>
                  </a:lnTo>
                  <a:lnTo>
                    <a:pt x="221011" y="822467"/>
                  </a:lnTo>
                  <a:lnTo>
                    <a:pt x="568458" y="822467"/>
                  </a:lnTo>
                  <a:lnTo>
                    <a:pt x="572814" y="818111"/>
                  </a:lnTo>
                  <a:lnTo>
                    <a:pt x="572814" y="802998"/>
                  </a:lnTo>
                  <a:lnTo>
                    <a:pt x="236124" y="802998"/>
                  </a:lnTo>
                  <a:lnTo>
                    <a:pt x="236124" y="603697"/>
                  </a:lnTo>
                  <a:lnTo>
                    <a:pt x="232835" y="599696"/>
                  </a:lnTo>
                  <a:lnTo>
                    <a:pt x="201441" y="593537"/>
                  </a:lnTo>
                  <a:lnTo>
                    <a:pt x="153134" y="578307"/>
                  </a:lnTo>
                  <a:lnTo>
                    <a:pt x="110094" y="553151"/>
                  </a:lnTo>
                  <a:lnTo>
                    <a:pt x="73691" y="519088"/>
                  </a:lnTo>
                  <a:lnTo>
                    <a:pt x="45294" y="477141"/>
                  </a:lnTo>
                  <a:lnTo>
                    <a:pt x="26862" y="429965"/>
                  </a:lnTo>
                  <a:lnTo>
                    <a:pt x="19573" y="381399"/>
                  </a:lnTo>
                  <a:lnTo>
                    <a:pt x="19578" y="379135"/>
                  </a:lnTo>
                  <a:lnTo>
                    <a:pt x="23164" y="330959"/>
                  </a:lnTo>
                  <a:lnTo>
                    <a:pt x="38030" y="282539"/>
                  </a:lnTo>
                  <a:lnTo>
                    <a:pt x="75342" y="196459"/>
                  </a:lnTo>
                  <a:lnTo>
                    <a:pt x="97652" y="154459"/>
                  </a:lnTo>
                  <a:lnTo>
                    <a:pt x="125922" y="117152"/>
                  </a:lnTo>
                  <a:lnTo>
                    <a:pt x="159630" y="85033"/>
                  </a:lnTo>
                  <a:lnTo>
                    <a:pt x="198256" y="58599"/>
                  </a:lnTo>
                  <a:lnTo>
                    <a:pt x="241280" y="38344"/>
                  </a:lnTo>
                  <a:lnTo>
                    <a:pt x="286960" y="25127"/>
                  </a:lnTo>
                  <a:lnTo>
                    <a:pt x="333420" y="19459"/>
                  </a:lnTo>
                  <a:lnTo>
                    <a:pt x="451118" y="19459"/>
                  </a:lnTo>
                  <a:lnTo>
                    <a:pt x="431160" y="11925"/>
                  </a:lnTo>
                  <a:lnTo>
                    <a:pt x="382252" y="1970"/>
                  </a:lnTo>
                  <a:lnTo>
                    <a:pt x="332647" y="0"/>
                  </a:lnTo>
                  <a:close/>
                </a:path>
                <a:path w="767714" h="822960">
                  <a:moveTo>
                    <a:pt x="607574" y="509133"/>
                  </a:moveTo>
                  <a:lnTo>
                    <a:pt x="600856" y="511038"/>
                  </a:lnTo>
                  <a:lnTo>
                    <a:pt x="598265" y="513717"/>
                  </a:lnTo>
                  <a:lnTo>
                    <a:pt x="596106" y="522429"/>
                  </a:lnTo>
                  <a:lnTo>
                    <a:pt x="589824" y="541978"/>
                  </a:lnTo>
                  <a:lnTo>
                    <a:pt x="580978" y="560472"/>
                  </a:lnTo>
                  <a:lnTo>
                    <a:pt x="569711" y="577661"/>
                  </a:lnTo>
                  <a:lnTo>
                    <a:pt x="556164" y="593295"/>
                  </a:lnTo>
                  <a:lnTo>
                    <a:pt x="554361" y="595124"/>
                  </a:lnTo>
                  <a:lnTo>
                    <a:pt x="553345" y="597575"/>
                  </a:lnTo>
                  <a:lnTo>
                    <a:pt x="553345" y="802998"/>
                  </a:lnTo>
                  <a:lnTo>
                    <a:pt x="572814" y="802998"/>
                  </a:lnTo>
                  <a:lnTo>
                    <a:pt x="572814" y="604090"/>
                  </a:lnTo>
                  <a:lnTo>
                    <a:pt x="585576" y="588962"/>
                  </a:lnTo>
                  <a:lnTo>
                    <a:pt x="596480" y="572572"/>
                  </a:lnTo>
                  <a:lnTo>
                    <a:pt x="605432" y="555091"/>
                  </a:lnTo>
                  <a:lnTo>
                    <a:pt x="612336" y="536692"/>
                  </a:lnTo>
                  <a:lnTo>
                    <a:pt x="726659" y="536692"/>
                  </a:lnTo>
                  <a:lnTo>
                    <a:pt x="728152" y="535484"/>
                  </a:lnTo>
                  <a:lnTo>
                    <a:pt x="669318" y="535484"/>
                  </a:lnTo>
                  <a:lnTo>
                    <a:pt x="653599" y="533834"/>
                  </a:lnTo>
                  <a:lnTo>
                    <a:pt x="613695" y="512523"/>
                  </a:lnTo>
                  <a:lnTo>
                    <a:pt x="611206" y="510060"/>
                  </a:lnTo>
                  <a:lnTo>
                    <a:pt x="607574" y="509133"/>
                  </a:lnTo>
                  <a:close/>
                </a:path>
                <a:path w="767714" h="822960">
                  <a:moveTo>
                    <a:pt x="726659" y="536692"/>
                  </a:moveTo>
                  <a:lnTo>
                    <a:pt x="612336" y="536692"/>
                  </a:lnTo>
                  <a:lnTo>
                    <a:pt x="620977" y="542172"/>
                  </a:lnTo>
                  <a:lnTo>
                    <a:pt x="630127" y="546725"/>
                  </a:lnTo>
                  <a:lnTo>
                    <a:pt x="639724" y="550315"/>
                  </a:lnTo>
                  <a:lnTo>
                    <a:pt x="649700" y="552909"/>
                  </a:lnTo>
                  <a:lnTo>
                    <a:pt x="669230" y="554978"/>
                  </a:lnTo>
                  <a:lnTo>
                    <a:pt x="688500" y="553205"/>
                  </a:lnTo>
                  <a:lnTo>
                    <a:pt x="707048" y="547684"/>
                  </a:lnTo>
                  <a:lnTo>
                    <a:pt x="724414" y="538508"/>
                  </a:lnTo>
                  <a:lnTo>
                    <a:pt x="726659" y="536692"/>
                  </a:lnTo>
                  <a:close/>
                </a:path>
                <a:path w="767714" h="822960">
                  <a:moveTo>
                    <a:pt x="728025" y="375648"/>
                  </a:moveTo>
                  <a:lnTo>
                    <a:pt x="665756" y="375648"/>
                  </a:lnTo>
                  <a:lnTo>
                    <a:pt x="675789" y="375783"/>
                  </a:lnTo>
                  <a:lnTo>
                    <a:pt x="685755" y="377180"/>
                  </a:lnTo>
                  <a:lnTo>
                    <a:pt x="714944" y="389597"/>
                  </a:lnTo>
                  <a:lnTo>
                    <a:pt x="736395" y="411511"/>
                  </a:lnTo>
                  <a:lnTo>
                    <a:pt x="748090" y="439859"/>
                  </a:lnTo>
                  <a:lnTo>
                    <a:pt x="748010" y="471579"/>
                  </a:lnTo>
                  <a:lnTo>
                    <a:pt x="725979" y="512316"/>
                  </a:lnTo>
                  <a:lnTo>
                    <a:pt x="684820" y="534058"/>
                  </a:lnTo>
                  <a:lnTo>
                    <a:pt x="669318" y="535484"/>
                  </a:lnTo>
                  <a:lnTo>
                    <a:pt x="728152" y="535484"/>
                  </a:lnTo>
                  <a:lnTo>
                    <a:pt x="761276" y="494259"/>
                  </a:lnTo>
                  <a:lnTo>
                    <a:pt x="767182" y="436041"/>
                  </a:lnTo>
                  <a:lnTo>
                    <a:pt x="752644" y="400792"/>
                  </a:lnTo>
                  <a:lnTo>
                    <a:pt x="728025" y="375648"/>
                  </a:lnTo>
                  <a:close/>
                </a:path>
                <a:path w="767714" h="822960">
                  <a:moveTo>
                    <a:pt x="451118" y="19459"/>
                  </a:moveTo>
                  <a:lnTo>
                    <a:pt x="333420" y="19459"/>
                  </a:lnTo>
                  <a:lnTo>
                    <a:pt x="379943" y="21309"/>
                  </a:lnTo>
                  <a:lnTo>
                    <a:pt x="425809" y="30649"/>
                  </a:lnTo>
                  <a:lnTo>
                    <a:pt x="470300" y="47449"/>
                  </a:lnTo>
                  <a:lnTo>
                    <a:pt x="513119" y="72205"/>
                  </a:lnTo>
                  <a:lnTo>
                    <a:pt x="550430" y="103092"/>
                  </a:lnTo>
                  <a:lnTo>
                    <a:pt x="581786" y="139231"/>
                  </a:lnTo>
                  <a:lnTo>
                    <a:pt x="606740" y="179747"/>
                  </a:lnTo>
                  <a:lnTo>
                    <a:pt x="624845" y="223761"/>
                  </a:lnTo>
                  <a:lnTo>
                    <a:pt x="635654" y="270397"/>
                  </a:lnTo>
                  <a:lnTo>
                    <a:pt x="638720" y="318777"/>
                  </a:lnTo>
                  <a:lnTo>
                    <a:pt x="633596" y="368023"/>
                  </a:lnTo>
                  <a:lnTo>
                    <a:pt x="632961" y="371376"/>
                  </a:lnTo>
                  <a:lnTo>
                    <a:pt x="634130" y="374817"/>
                  </a:lnTo>
                  <a:lnTo>
                    <a:pt x="639222" y="379377"/>
                  </a:lnTo>
                  <a:lnTo>
                    <a:pt x="642791" y="380139"/>
                  </a:lnTo>
                  <a:lnTo>
                    <a:pt x="646042" y="379135"/>
                  </a:lnTo>
                  <a:lnTo>
                    <a:pt x="655794" y="376767"/>
                  </a:lnTo>
                  <a:lnTo>
                    <a:pt x="665756" y="375648"/>
                  </a:lnTo>
                  <a:lnTo>
                    <a:pt x="728025" y="375648"/>
                  </a:lnTo>
                  <a:lnTo>
                    <a:pt x="725970" y="373549"/>
                  </a:lnTo>
                  <a:lnTo>
                    <a:pt x="689667" y="358117"/>
                  </a:lnTo>
                  <a:lnTo>
                    <a:pt x="683621" y="357152"/>
                  </a:lnTo>
                  <a:lnTo>
                    <a:pt x="655123" y="357152"/>
                  </a:lnTo>
                  <a:lnTo>
                    <a:pt x="658177" y="306595"/>
                  </a:lnTo>
                  <a:lnTo>
                    <a:pt x="653197" y="257108"/>
                  </a:lnTo>
                  <a:lnTo>
                    <a:pt x="640610" y="209533"/>
                  </a:lnTo>
                  <a:lnTo>
                    <a:pt x="620847" y="164713"/>
                  </a:lnTo>
                  <a:lnTo>
                    <a:pt x="594336" y="123491"/>
                  </a:lnTo>
                  <a:lnTo>
                    <a:pt x="561506" y="86709"/>
                  </a:lnTo>
                  <a:lnTo>
                    <a:pt x="522786" y="55209"/>
                  </a:lnTo>
                  <a:lnTo>
                    <a:pt x="478605" y="29835"/>
                  </a:lnTo>
                  <a:lnTo>
                    <a:pt x="451118" y="19459"/>
                  </a:lnTo>
                  <a:close/>
                </a:path>
                <a:path w="767714" h="822960">
                  <a:moveTo>
                    <a:pt x="672409" y="356129"/>
                  </a:moveTo>
                  <a:lnTo>
                    <a:pt x="663740" y="356267"/>
                  </a:lnTo>
                  <a:lnTo>
                    <a:pt x="655123" y="357152"/>
                  </a:lnTo>
                  <a:lnTo>
                    <a:pt x="683621" y="357152"/>
                  </a:lnTo>
                  <a:lnTo>
                    <a:pt x="681071" y="356744"/>
                  </a:lnTo>
                  <a:lnTo>
                    <a:pt x="672409" y="356129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4856" y="5563028"/>
              <a:ext cx="99428" cy="7093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172608" y="5230647"/>
              <a:ext cx="323850" cy="205104"/>
            </a:xfrm>
            <a:custGeom>
              <a:avLst/>
              <a:gdLst/>
              <a:ahLst/>
              <a:cxnLst/>
              <a:rect l="l" t="t" r="r" b="b"/>
              <a:pathLst>
                <a:path w="323850" h="205104">
                  <a:moveTo>
                    <a:pt x="71437" y="83185"/>
                  </a:moveTo>
                  <a:lnTo>
                    <a:pt x="70726" y="72313"/>
                  </a:lnTo>
                  <a:lnTo>
                    <a:pt x="66167" y="63741"/>
                  </a:lnTo>
                  <a:lnTo>
                    <a:pt x="58432" y="59220"/>
                  </a:lnTo>
                  <a:lnTo>
                    <a:pt x="49098" y="59410"/>
                  </a:lnTo>
                  <a:lnTo>
                    <a:pt x="39306" y="64020"/>
                  </a:lnTo>
                  <a:lnTo>
                    <a:pt x="30226" y="72758"/>
                  </a:lnTo>
                  <a:lnTo>
                    <a:pt x="23622" y="84124"/>
                  </a:lnTo>
                  <a:lnTo>
                    <a:pt x="20612" y="95935"/>
                  </a:lnTo>
                  <a:lnTo>
                    <a:pt x="21310" y="106819"/>
                  </a:lnTo>
                  <a:lnTo>
                    <a:pt x="25882" y="115392"/>
                  </a:lnTo>
                  <a:lnTo>
                    <a:pt x="33616" y="119900"/>
                  </a:lnTo>
                  <a:lnTo>
                    <a:pt x="42951" y="119710"/>
                  </a:lnTo>
                  <a:lnTo>
                    <a:pt x="52743" y="115100"/>
                  </a:lnTo>
                  <a:lnTo>
                    <a:pt x="61823" y="106375"/>
                  </a:lnTo>
                  <a:lnTo>
                    <a:pt x="68427" y="94996"/>
                  </a:lnTo>
                  <a:lnTo>
                    <a:pt x="71437" y="83185"/>
                  </a:lnTo>
                  <a:close/>
                </a:path>
                <a:path w="323850" h="205104">
                  <a:moveTo>
                    <a:pt x="149161" y="94284"/>
                  </a:moveTo>
                  <a:lnTo>
                    <a:pt x="136093" y="39992"/>
                  </a:lnTo>
                  <a:lnTo>
                    <a:pt x="100520" y="7391"/>
                  </a:lnTo>
                  <a:lnTo>
                    <a:pt x="48450" y="0"/>
                  </a:lnTo>
                  <a:lnTo>
                    <a:pt x="7010" y="12484"/>
                  </a:lnTo>
                  <a:lnTo>
                    <a:pt x="2120" y="14732"/>
                  </a:lnTo>
                  <a:lnTo>
                    <a:pt x="0" y="20523"/>
                  </a:lnTo>
                  <a:lnTo>
                    <a:pt x="4508" y="30289"/>
                  </a:lnTo>
                  <a:lnTo>
                    <a:pt x="10312" y="32423"/>
                  </a:lnTo>
                  <a:lnTo>
                    <a:pt x="15176" y="30149"/>
                  </a:lnTo>
                  <a:lnTo>
                    <a:pt x="50469" y="19354"/>
                  </a:lnTo>
                  <a:lnTo>
                    <a:pt x="92125" y="24892"/>
                  </a:lnTo>
                  <a:lnTo>
                    <a:pt x="125907" y="63360"/>
                  </a:lnTo>
                  <a:lnTo>
                    <a:pt x="129768" y="92646"/>
                  </a:lnTo>
                  <a:lnTo>
                    <a:pt x="126987" y="107073"/>
                  </a:lnTo>
                  <a:lnTo>
                    <a:pt x="121208" y="120586"/>
                  </a:lnTo>
                  <a:lnTo>
                    <a:pt x="112598" y="132702"/>
                  </a:lnTo>
                  <a:lnTo>
                    <a:pt x="59461" y="192595"/>
                  </a:lnTo>
                  <a:lnTo>
                    <a:pt x="59829" y="198742"/>
                  </a:lnTo>
                  <a:lnTo>
                    <a:pt x="65709" y="203949"/>
                  </a:lnTo>
                  <a:lnTo>
                    <a:pt x="68008" y="204762"/>
                  </a:lnTo>
                  <a:lnTo>
                    <a:pt x="70307" y="204762"/>
                  </a:lnTo>
                  <a:lnTo>
                    <a:pt x="72999" y="204762"/>
                  </a:lnTo>
                  <a:lnTo>
                    <a:pt x="75666" y="203657"/>
                  </a:lnTo>
                  <a:lnTo>
                    <a:pt x="127152" y="145618"/>
                  </a:lnTo>
                  <a:lnTo>
                    <a:pt x="138201" y="130098"/>
                  </a:lnTo>
                  <a:lnTo>
                    <a:pt x="145592" y="112776"/>
                  </a:lnTo>
                  <a:lnTo>
                    <a:pt x="149161" y="94284"/>
                  </a:lnTo>
                  <a:close/>
                </a:path>
                <a:path w="323850" h="205104">
                  <a:moveTo>
                    <a:pt x="323710" y="141719"/>
                  </a:moveTo>
                  <a:lnTo>
                    <a:pt x="323024" y="130848"/>
                  </a:lnTo>
                  <a:lnTo>
                    <a:pt x="318465" y="122288"/>
                  </a:lnTo>
                  <a:lnTo>
                    <a:pt x="310743" y="117779"/>
                  </a:lnTo>
                  <a:lnTo>
                    <a:pt x="301421" y="117983"/>
                  </a:lnTo>
                  <a:lnTo>
                    <a:pt x="291642" y="122605"/>
                  </a:lnTo>
                  <a:lnTo>
                    <a:pt x="282562" y="131343"/>
                  </a:lnTo>
                  <a:lnTo>
                    <a:pt x="275971" y="142709"/>
                  </a:lnTo>
                  <a:lnTo>
                    <a:pt x="272948" y="154520"/>
                  </a:lnTo>
                  <a:lnTo>
                    <a:pt x="273646" y="165392"/>
                  </a:lnTo>
                  <a:lnTo>
                    <a:pt x="278193" y="173964"/>
                  </a:lnTo>
                  <a:lnTo>
                    <a:pt x="285915" y="178460"/>
                  </a:lnTo>
                  <a:lnTo>
                    <a:pt x="295236" y="178257"/>
                  </a:lnTo>
                  <a:lnTo>
                    <a:pt x="305015" y="173634"/>
                  </a:lnTo>
                  <a:lnTo>
                    <a:pt x="314083" y="164909"/>
                  </a:lnTo>
                  <a:lnTo>
                    <a:pt x="320687" y="153530"/>
                  </a:lnTo>
                  <a:lnTo>
                    <a:pt x="323710" y="141719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8409" y="5458080"/>
              <a:ext cx="189318" cy="1570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531990" y="5168262"/>
              <a:ext cx="245110" cy="342900"/>
            </a:xfrm>
            <a:custGeom>
              <a:avLst/>
              <a:gdLst/>
              <a:ahLst/>
              <a:cxnLst/>
              <a:rect l="l" t="t" r="r" b="b"/>
              <a:pathLst>
                <a:path w="245110" h="342900">
                  <a:moveTo>
                    <a:pt x="0" y="0"/>
                  </a:moveTo>
                  <a:lnTo>
                    <a:pt x="403" y="45933"/>
                  </a:lnTo>
                  <a:lnTo>
                    <a:pt x="7002" y="93096"/>
                  </a:lnTo>
                  <a:lnTo>
                    <a:pt x="19522" y="140434"/>
                  </a:lnTo>
                  <a:lnTo>
                    <a:pt x="37687" y="186893"/>
                  </a:lnTo>
                  <a:lnTo>
                    <a:pt x="61221" y="231418"/>
                  </a:lnTo>
                  <a:lnTo>
                    <a:pt x="89850" y="272955"/>
                  </a:lnTo>
                  <a:lnTo>
                    <a:pt x="123298" y="310450"/>
                  </a:lnTo>
                  <a:lnTo>
                    <a:pt x="161289" y="342849"/>
                  </a:lnTo>
                  <a:lnTo>
                    <a:pt x="188657" y="335113"/>
                  </a:lnTo>
                  <a:lnTo>
                    <a:pt x="211201" y="321001"/>
                  </a:lnTo>
                  <a:lnTo>
                    <a:pt x="228428" y="301404"/>
                  </a:lnTo>
                  <a:lnTo>
                    <a:pt x="239847" y="277214"/>
                  </a:lnTo>
                  <a:lnTo>
                    <a:pt x="244964" y="249324"/>
                  </a:lnTo>
                  <a:lnTo>
                    <a:pt x="243289" y="218624"/>
                  </a:lnTo>
                  <a:lnTo>
                    <a:pt x="217590" y="152365"/>
                  </a:lnTo>
                  <a:lnTo>
                    <a:pt x="192581" y="118591"/>
                  </a:lnTo>
                  <a:lnTo>
                    <a:pt x="158810" y="85575"/>
                  </a:lnTo>
                  <a:lnTo>
                    <a:pt x="115784" y="54209"/>
                  </a:lnTo>
                  <a:lnTo>
                    <a:pt x="63011" y="25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7239" y="5272304"/>
              <a:ext cx="165201" cy="123736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38" name="object 3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43351"/>
            <a:ext cx="461010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У</a:t>
            </a:r>
            <a:r>
              <a:rPr dirty="0" spc="-10"/>
              <a:t> </a:t>
            </a:r>
            <a:r>
              <a:rPr dirty="0" spc="250"/>
              <a:t>твоєму</a:t>
            </a:r>
            <a:r>
              <a:rPr dirty="0" spc="-10"/>
              <a:t> </a:t>
            </a:r>
            <a:r>
              <a:rPr dirty="0" spc="265"/>
              <a:t>нотатнику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9300" y="1854551"/>
            <a:ext cx="4664075" cy="1229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Безперервне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письмо: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5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1128395">
              <a:lnSpc>
                <a:spcPct val="100000"/>
              </a:lnSpc>
            </a:pP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dirty="0" sz="20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хвилин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72295" y="4002163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85253" y="3904424"/>
            <a:ext cx="429958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вже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чув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чула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від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інших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">
                <a:solidFill>
                  <a:srgbClr val="231F20"/>
                </a:solidFill>
                <a:latin typeface="Microsoft Sans Serif"/>
                <a:cs typeface="Microsoft Sans Serif"/>
              </a:rPr>
              <a:t>те,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роблять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гроші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людей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щасливими?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1994" y="2583248"/>
            <a:ext cx="710565" cy="705485"/>
            <a:chOff x="1631994" y="2583248"/>
            <a:chExt cx="710565" cy="705485"/>
          </a:xfrm>
        </p:grpSpPr>
        <p:sp>
          <p:nvSpPr>
            <p:cNvPr id="7" name="object 7"/>
            <p:cNvSpPr/>
            <p:nvPr/>
          </p:nvSpPr>
          <p:spPr>
            <a:xfrm>
              <a:off x="1631994" y="2593926"/>
              <a:ext cx="694055" cy="694690"/>
            </a:xfrm>
            <a:custGeom>
              <a:avLst/>
              <a:gdLst/>
              <a:ahLst/>
              <a:cxnLst/>
              <a:rect l="l" t="t" r="r" b="b"/>
              <a:pathLst>
                <a:path w="694055" h="694689">
                  <a:moveTo>
                    <a:pt x="346748" y="0"/>
                  </a:moveTo>
                  <a:lnTo>
                    <a:pt x="299696" y="3169"/>
                  </a:lnTo>
                  <a:lnTo>
                    <a:pt x="254568" y="12401"/>
                  </a:lnTo>
                  <a:lnTo>
                    <a:pt x="211778" y="27282"/>
                  </a:lnTo>
                  <a:lnTo>
                    <a:pt x="171737" y="47399"/>
                  </a:lnTo>
                  <a:lnTo>
                    <a:pt x="134860" y="72337"/>
                  </a:lnTo>
                  <a:lnTo>
                    <a:pt x="101560" y="101684"/>
                  </a:lnTo>
                  <a:lnTo>
                    <a:pt x="72249" y="135025"/>
                  </a:lnTo>
                  <a:lnTo>
                    <a:pt x="47341" y="171946"/>
                  </a:lnTo>
                  <a:lnTo>
                    <a:pt x="27249" y="212035"/>
                  </a:lnTo>
                  <a:lnTo>
                    <a:pt x="12386" y="254877"/>
                  </a:lnTo>
                  <a:lnTo>
                    <a:pt x="3165" y="300059"/>
                  </a:lnTo>
                  <a:lnTo>
                    <a:pt x="0" y="347167"/>
                  </a:lnTo>
                  <a:lnTo>
                    <a:pt x="3165" y="394274"/>
                  </a:lnTo>
                  <a:lnTo>
                    <a:pt x="12386" y="439455"/>
                  </a:lnTo>
                  <a:lnTo>
                    <a:pt x="27249" y="482296"/>
                  </a:lnTo>
                  <a:lnTo>
                    <a:pt x="47341" y="522384"/>
                  </a:lnTo>
                  <a:lnTo>
                    <a:pt x="72249" y="559304"/>
                  </a:lnTo>
                  <a:lnTo>
                    <a:pt x="101560" y="592643"/>
                  </a:lnTo>
                  <a:lnTo>
                    <a:pt x="134860" y="621988"/>
                  </a:lnTo>
                  <a:lnTo>
                    <a:pt x="171737" y="646925"/>
                  </a:lnTo>
                  <a:lnTo>
                    <a:pt x="211778" y="667041"/>
                  </a:lnTo>
                  <a:lnTo>
                    <a:pt x="254568" y="681921"/>
                  </a:lnTo>
                  <a:lnTo>
                    <a:pt x="299696" y="691152"/>
                  </a:lnTo>
                  <a:lnTo>
                    <a:pt x="346748" y="694321"/>
                  </a:lnTo>
                  <a:lnTo>
                    <a:pt x="393799" y="691152"/>
                  </a:lnTo>
                  <a:lnTo>
                    <a:pt x="438927" y="681921"/>
                  </a:lnTo>
                  <a:lnTo>
                    <a:pt x="481717" y="667041"/>
                  </a:lnTo>
                  <a:lnTo>
                    <a:pt x="521758" y="646925"/>
                  </a:lnTo>
                  <a:lnTo>
                    <a:pt x="558635" y="621988"/>
                  </a:lnTo>
                  <a:lnTo>
                    <a:pt x="591935" y="592643"/>
                  </a:lnTo>
                  <a:lnTo>
                    <a:pt x="621246" y="559304"/>
                  </a:lnTo>
                  <a:lnTo>
                    <a:pt x="646154" y="522384"/>
                  </a:lnTo>
                  <a:lnTo>
                    <a:pt x="666246" y="482296"/>
                  </a:lnTo>
                  <a:lnTo>
                    <a:pt x="681109" y="439455"/>
                  </a:lnTo>
                  <a:lnTo>
                    <a:pt x="690330" y="394274"/>
                  </a:lnTo>
                  <a:lnTo>
                    <a:pt x="693496" y="347167"/>
                  </a:lnTo>
                  <a:lnTo>
                    <a:pt x="690330" y="300059"/>
                  </a:lnTo>
                  <a:lnTo>
                    <a:pt x="681109" y="254877"/>
                  </a:lnTo>
                  <a:lnTo>
                    <a:pt x="666246" y="212035"/>
                  </a:lnTo>
                  <a:lnTo>
                    <a:pt x="646154" y="171946"/>
                  </a:lnTo>
                  <a:lnTo>
                    <a:pt x="621246" y="135025"/>
                  </a:lnTo>
                  <a:lnTo>
                    <a:pt x="591935" y="101684"/>
                  </a:lnTo>
                  <a:lnTo>
                    <a:pt x="558635" y="72337"/>
                  </a:lnTo>
                  <a:lnTo>
                    <a:pt x="521758" y="47399"/>
                  </a:lnTo>
                  <a:lnTo>
                    <a:pt x="481717" y="27282"/>
                  </a:lnTo>
                  <a:lnTo>
                    <a:pt x="438927" y="12401"/>
                  </a:lnTo>
                  <a:lnTo>
                    <a:pt x="393799" y="3169"/>
                  </a:lnTo>
                  <a:lnTo>
                    <a:pt x="34674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55832" y="2593926"/>
              <a:ext cx="669925" cy="673735"/>
            </a:xfrm>
            <a:custGeom>
              <a:avLst/>
              <a:gdLst/>
              <a:ahLst/>
              <a:cxnLst/>
              <a:rect l="l" t="t" r="r" b="b"/>
              <a:pathLst>
                <a:path w="669925" h="673735">
                  <a:moveTo>
                    <a:pt x="322910" y="0"/>
                  </a:moveTo>
                  <a:lnTo>
                    <a:pt x="274215" y="3399"/>
                  </a:lnTo>
                  <a:lnTo>
                    <a:pt x="227602" y="13288"/>
                  </a:lnTo>
                  <a:lnTo>
                    <a:pt x="183528" y="29206"/>
                  </a:lnTo>
                  <a:lnTo>
                    <a:pt x="142450" y="50691"/>
                  </a:lnTo>
                  <a:lnTo>
                    <a:pt x="104825" y="77279"/>
                  </a:lnTo>
                  <a:lnTo>
                    <a:pt x="74611" y="110821"/>
                  </a:lnTo>
                  <a:lnTo>
                    <a:pt x="48912" y="148104"/>
                  </a:lnTo>
                  <a:lnTo>
                    <a:pt x="28167" y="188691"/>
                  </a:lnTo>
                  <a:lnTo>
                    <a:pt x="12809" y="232150"/>
                  </a:lnTo>
                  <a:lnTo>
                    <a:pt x="3274" y="278046"/>
                  </a:lnTo>
                  <a:lnTo>
                    <a:pt x="0" y="325945"/>
                  </a:lnTo>
                  <a:lnTo>
                    <a:pt x="3165" y="373053"/>
                  </a:lnTo>
                  <a:lnTo>
                    <a:pt x="12386" y="418235"/>
                  </a:lnTo>
                  <a:lnTo>
                    <a:pt x="27249" y="461077"/>
                  </a:lnTo>
                  <a:lnTo>
                    <a:pt x="47341" y="501165"/>
                  </a:lnTo>
                  <a:lnTo>
                    <a:pt x="72249" y="538087"/>
                  </a:lnTo>
                  <a:lnTo>
                    <a:pt x="101560" y="571428"/>
                  </a:lnTo>
                  <a:lnTo>
                    <a:pt x="134860" y="600775"/>
                  </a:lnTo>
                  <a:lnTo>
                    <a:pt x="171737" y="625713"/>
                  </a:lnTo>
                  <a:lnTo>
                    <a:pt x="211778" y="645830"/>
                  </a:lnTo>
                  <a:lnTo>
                    <a:pt x="254568" y="660711"/>
                  </a:lnTo>
                  <a:lnTo>
                    <a:pt x="299696" y="669943"/>
                  </a:lnTo>
                  <a:lnTo>
                    <a:pt x="346748" y="673112"/>
                  </a:lnTo>
                  <a:lnTo>
                    <a:pt x="395442" y="669713"/>
                  </a:lnTo>
                  <a:lnTo>
                    <a:pt x="442056" y="659823"/>
                  </a:lnTo>
                  <a:lnTo>
                    <a:pt x="486130" y="643905"/>
                  </a:lnTo>
                  <a:lnTo>
                    <a:pt x="527207" y="622421"/>
                  </a:lnTo>
                  <a:lnTo>
                    <a:pt x="564832" y="595833"/>
                  </a:lnTo>
                  <a:lnTo>
                    <a:pt x="595047" y="562285"/>
                  </a:lnTo>
                  <a:lnTo>
                    <a:pt x="620745" y="525000"/>
                  </a:lnTo>
                  <a:lnTo>
                    <a:pt x="641491" y="484411"/>
                  </a:lnTo>
                  <a:lnTo>
                    <a:pt x="656849" y="440953"/>
                  </a:lnTo>
                  <a:lnTo>
                    <a:pt x="666383" y="395060"/>
                  </a:lnTo>
                  <a:lnTo>
                    <a:pt x="669658" y="347167"/>
                  </a:lnTo>
                  <a:lnTo>
                    <a:pt x="666492" y="300059"/>
                  </a:lnTo>
                  <a:lnTo>
                    <a:pt x="657272" y="254877"/>
                  </a:lnTo>
                  <a:lnTo>
                    <a:pt x="642409" y="212035"/>
                  </a:lnTo>
                  <a:lnTo>
                    <a:pt x="622316" y="171946"/>
                  </a:lnTo>
                  <a:lnTo>
                    <a:pt x="597408" y="135025"/>
                  </a:lnTo>
                  <a:lnTo>
                    <a:pt x="568097" y="101684"/>
                  </a:lnTo>
                  <a:lnTo>
                    <a:pt x="534797" y="72337"/>
                  </a:lnTo>
                  <a:lnTo>
                    <a:pt x="497920" y="47399"/>
                  </a:lnTo>
                  <a:lnTo>
                    <a:pt x="457880" y="27282"/>
                  </a:lnTo>
                  <a:lnTo>
                    <a:pt x="415089" y="12401"/>
                  </a:lnTo>
                  <a:lnTo>
                    <a:pt x="369961" y="3169"/>
                  </a:lnTo>
                  <a:lnTo>
                    <a:pt x="322910" y="0"/>
                  </a:lnTo>
                  <a:close/>
                </a:path>
              </a:pathLst>
            </a:custGeom>
            <a:solidFill>
              <a:srgbClr val="A7D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07705" y="2636037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77889" y="284175"/>
                  </a:moveTo>
                  <a:lnTo>
                    <a:pt x="72326" y="278612"/>
                  </a:lnTo>
                  <a:lnTo>
                    <a:pt x="12407" y="278612"/>
                  </a:lnTo>
                  <a:lnTo>
                    <a:pt x="5549" y="278612"/>
                  </a:lnTo>
                  <a:lnTo>
                    <a:pt x="0" y="284175"/>
                  </a:lnTo>
                  <a:lnTo>
                    <a:pt x="0" y="297878"/>
                  </a:lnTo>
                  <a:lnTo>
                    <a:pt x="5549" y="303441"/>
                  </a:lnTo>
                  <a:lnTo>
                    <a:pt x="72326" y="303441"/>
                  </a:lnTo>
                  <a:lnTo>
                    <a:pt x="77889" y="297878"/>
                  </a:lnTo>
                  <a:lnTo>
                    <a:pt x="77889" y="284175"/>
                  </a:lnTo>
                  <a:close/>
                </a:path>
                <a:path w="582294" h="582294">
                  <a:moveTo>
                    <a:pt x="86893" y="416801"/>
                  </a:moveTo>
                  <a:lnTo>
                    <a:pt x="83464" y="410857"/>
                  </a:lnTo>
                  <a:lnTo>
                    <a:pt x="80035" y="404914"/>
                  </a:lnTo>
                  <a:lnTo>
                    <a:pt x="72440" y="402882"/>
                  </a:lnTo>
                  <a:lnTo>
                    <a:pt x="37592" y="423011"/>
                  </a:lnTo>
                  <a:lnTo>
                    <a:pt x="35560" y="430606"/>
                  </a:lnTo>
                  <a:lnTo>
                    <a:pt x="41287" y="440524"/>
                  </a:lnTo>
                  <a:lnTo>
                    <a:pt x="45453" y="442747"/>
                  </a:lnTo>
                  <a:lnTo>
                    <a:pt x="51854" y="442747"/>
                  </a:lnTo>
                  <a:lnTo>
                    <a:pt x="53987" y="442214"/>
                  </a:lnTo>
                  <a:lnTo>
                    <a:pt x="84861" y="424383"/>
                  </a:lnTo>
                  <a:lnTo>
                    <a:pt x="86893" y="416801"/>
                  </a:lnTo>
                  <a:close/>
                </a:path>
                <a:path w="582294" h="582294">
                  <a:moveTo>
                    <a:pt x="86893" y="165265"/>
                  </a:moveTo>
                  <a:lnTo>
                    <a:pt x="84861" y="157670"/>
                  </a:lnTo>
                  <a:lnTo>
                    <a:pt x="49999" y="137541"/>
                  </a:lnTo>
                  <a:lnTo>
                    <a:pt x="42418" y="139573"/>
                  </a:lnTo>
                  <a:lnTo>
                    <a:pt x="35560" y="151447"/>
                  </a:lnTo>
                  <a:lnTo>
                    <a:pt x="37592" y="159042"/>
                  </a:lnTo>
                  <a:lnTo>
                    <a:pt x="68465" y="176872"/>
                  </a:lnTo>
                  <a:lnTo>
                    <a:pt x="70599" y="177406"/>
                  </a:lnTo>
                  <a:lnTo>
                    <a:pt x="76987" y="177406"/>
                  </a:lnTo>
                  <a:lnTo>
                    <a:pt x="81165" y="175183"/>
                  </a:lnTo>
                  <a:lnTo>
                    <a:pt x="83464" y="171196"/>
                  </a:lnTo>
                  <a:lnTo>
                    <a:pt x="86893" y="165265"/>
                  </a:lnTo>
                  <a:close/>
                </a:path>
                <a:path w="582294" h="582294">
                  <a:moveTo>
                    <a:pt x="179171" y="509600"/>
                  </a:moveTo>
                  <a:lnTo>
                    <a:pt x="177139" y="502005"/>
                  </a:lnTo>
                  <a:lnTo>
                    <a:pt x="165265" y="495147"/>
                  </a:lnTo>
                  <a:lnTo>
                    <a:pt x="157670" y="497192"/>
                  </a:lnTo>
                  <a:lnTo>
                    <a:pt x="154241" y="503123"/>
                  </a:lnTo>
                  <a:lnTo>
                    <a:pt x="137541" y="532041"/>
                  </a:lnTo>
                  <a:lnTo>
                    <a:pt x="139585" y="539635"/>
                  </a:lnTo>
                  <a:lnTo>
                    <a:pt x="147472" y="544182"/>
                  </a:lnTo>
                  <a:lnTo>
                    <a:pt x="149606" y="544728"/>
                  </a:lnTo>
                  <a:lnTo>
                    <a:pt x="156006" y="544728"/>
                  </a:lnTo>
                  <a:lnTo>
                    <a:pt x="160172" y="542493"/>
                  </a:lnTo>
                  <a:lnTo>
                    <a:pt x="179171" y="509600"/>
                  </a:lnTo>
                  <a:close/>
                </a:path>
                <a:path w="582294" h="582294">
                  <a:moveTo>
                    <a:pt x="179171" y="72440"/>
                  </a:moveTo>
                  <a:lnTo>
                    <a:pt x="159042" y="37592"/>
                  </a:lnTo>
                  <a:lnTo>
                    <a:pt x="151460" y="35547"/>
                  </a:lnTo>
                  <a:lnTo>
                    <a:pt x="139585" y="42405"/>
                  </a:lnTo>
                  <a:lnTo>
                    <a:pt x="137541" y="49999"/>
                  </a:lnTo>
                  <a:lnTo>
                    <a:pt x="154241" y="78917"/>
                  </a:lnTo>
                  <a:lnTo>
                    <a:pt x="156540" y="82905"/>
                  </a:lnTo>
                  <a:lnTo>
                    <a:pt x="160718" y="85128"/>
                  </a:lnTo>
                  <a:lnTo>
                    <a:pt x="167106" y="85128"/>
                  </a:lnTo>
                  <a:lnTo>
                    <a:pt x="169240" y="84594"/>
                  </a:lnTo>
                  <a:lnTo>
                    <a:pt x="177139" y="80035"/>
                  </a:lnTo>
                  <a:lnTo>
                    <a:pt x="179171" y="72440"/>
                  </a:lnTo>
                  <a:close/>
                </a:path>
                <a:path w="582294" h="582294">
                  <a:moveTo>
                    <a:pt x="303441" y="509714"/>
                  </a:moveTo>
                  <a:lnTo>
                    <a:pt x="297878" y="504164"/>
                  </a:lnTo>
                  <a:lnTo>
                    <a:pt x="284175" y="504164"/>
                  </a:lnTo>
                  <a:lnTo>
                    <a:pt x="278612" y="509714"/>
                  </a:lnTo>
                  <a:lnTo>
                    <a:pt x="278612" y="516572"/>
                  </a:lnTo>
                  <a:lnTo>
                    <a:pt x="278612" y="576491"/>
                  </a:lnTo>
                  <a:lnTo>
                    <a:pt x="284175" y="582053"/>
                  </a:lnTo>
                  <a:lnTo>
                    <a:pt x="297878" y="582053"/>
                  </a:lnTo>
                  <a:lnTo>
                    <a:pt x="303441" y="576491"/>
                  </a:lnTo>
                  <a:lnTo>
                    <a:pt x="303441" y="509714"/>
                  </a:lnTo>
                  <a:close/>
                </a:path>
                <a:path w="582294" h="582294">
                  <a:moveTo>
                    <a:pt x="303441" y="5549"/>
                  </a:moveTo>
                  <a:lnTo>
                    <a:pt x="297878" y="0"/>
                  </a:lnTo>
                  <a:lnTo>
                    <a:pt x="284175" y="0"/>
                  </a:lnTo>
                  <a:lnTo>
                    <a:pt x="278612" y="5549"/>
                  </a:lnTo>
                  <a:lnTo>
                    <a:pt x="278612" y="72339"/>
                  </a:lnTo>
                  <a:lnTo>
                    <a:pt x="284175" y="77889"/>
                  </a:lnTo>
                  <a:lnTo>
                    <a:pt x="297878" y="77889"/>
                  </a:lnTo>
                  <a:lnTo>
                    <a:pt x="303441" y="72339"/>
                  </a:lnTo>
                  <a:lnTo>
                    <a:pt x="303441" y="65481"/>
                  </a:lnTo>
                  <a:lnTo>
                    <a:pt x="303441" y="5549"/>
                  </a:lnTo>
                  <a:close/>
                </a:path>
                <a:path w="582294" h="582294">
                  <a:moveTo>
                    <a:pt x="444512" y="532053"/>
                  </a:moveTo>
                  <a:lnTo>
                    <a:pt x="424383" y="497192"/>
                  </a:lnTo>
                  <a:lnTo>
                    <a:pt x="416788" y="495160"/>
                  </a:lnTo>
                  <a:lnTo>
                    <a:pt x="410857" y="498589"/>
                  </a:lnTo>
                  <a:lnTo>
                    <a:pt x="404926" y="502018"/>
                  </a:lnTo>
                  <a:lnTo>
                    <a:pt x="402882" y="509612"/>
                  </a:lnTo>
                  <a:lnTo>
                    <a:pt x="421881" y="542505"/>
                  </a:lnTo>
                  <a:lnTo>
                    <a:pt x="426046" y="544728"/>
                  </a:lnTo>
                  <a:lnTo>
                    <a:pt x="432447" y="544728"/>
                  </a:lnTo>
                  <a:lnTo>
                    <a:pt x="434581" y="544195"/>
                  </a:lnTo>
                  <a:lnTo>
                    <a:pt x="442468" y="539635"/>
                  </a:lnTo>
                  <a:lnTo>
                    <a:pt x="444512" y="532053"/>
                  </a:lnTo>
                  <a:close/>
                </a:path>
                <a:path w="582294" h="582294">
                  <a:moveTo>
                    <a:pt x="444512" y="49999"/>
                  </a:moveTo>
                  <a:lnTo>
                    <a:pt x="442480" y="42418"/>
                  </a:lnTo>
                  <a:lnTo>
                    <a:pt x="430606" y="35560"/>
                  </a:lnTo>
                  <a:lnTo>
                    <a:pt x="423011" y="37592"/>
                  </a:lnTo>
                  <a:lnTo>
                    <a:pt x="402894" y="72440"/>
                  </a:lnTo>
                  <a:lnTo>
                    <a:pt x="404926" y="80035"/>
                  </a:lnTo>
                  <a:lnTo>
                    <a:pt x="412813" y="84594"/>
                  </a:lnTo>
                  <a:lnTo>
                    <a:pt x="414947" y="85128"/>
                  </a:lnTo>
                  <a:lnTo>
                    <a:pt x="417055" y="85128"/>
                  </a:lnTo>
                  <a:lnTo>
                    <a:pt x="421347" y="85128"/>
                  </a:lnTo>
                  <a:lnTo>
                    <a:pt x="425513" y="82905"/>
                  </a:lnTo>
                  <a:lnTo>
                    <a:pt x="444512" y="49999"/>
                  </a:lnTo>
                  <a:close/>
                </a:path>
                <a:path w="582294" h="582294">
                  <a:moveTo>
                    <a:pt x="546493" y="430593"/>
                  </a:moveTo>
                  <a:lnTo>
                    <a:pt x="544461" y="423011"/>
                  </a:lnTo>
                  <a:lnTo>
                    <a:pt x="515543" y="406311"/>
                  </a:lnTo>
                  <a:lnTo>
                    <a:pt x="509600" y="402882"/>
                  </a:lnTo>
                  <a:lnTo>
                    <a:pt x="502018" y="404914"/>
                  </a:lnTo>
                  <a:lnTo>
                    <a:pt x="495160" y="416788"/>
                  </a:lnTo>
                  <a:lnTo>
                    <a:pt x="497192" y="424383"/>
                  </a:lnTo>
                  <a:lnTo>
                    <a:pt x="528066" y="442201"/>
                  </a:lnTo>
                  <a:lnTo>
                    <a:pt x="530199" y="442747"/>
                  </a:lnTo>
                  <a:lnTo>
                    <a:pt x="536600" y="442747"/>
                  </a:lnTo>
                  <a:lnTo>
                    <a:pt x="540766" y="440512"/>
                  </a:lnTo>
                  <a:lnTo>
                    <a:pt x="546493" y="430593"/>
                  </a:lnTo>
                  <a:close/>
                </a:path>
                <a:path w="582294" h="582294">
                  <a:moveTo>
                    <a:pt x="546493" y="151447"/>
                  </a:moveTo>
                  <a:lnTo>
                    <a:pt x="539635" y="139573"/>
                  </a:lnTo>
                  <a:lnTo>
                    <a:pt x="532041" y="137541"/>
                  </a:lnTo>
                  <a:lnTo>
                    <a:pt x="526110" y="140970"/>
                  </a:lnTo>
                  <a:lnTo>
                    <a:pt x="497192" y="157670"/>
                  </a:lnTo>
                  <a:lnTo>
                    <a:pt x="495160" y="165252"/>
                  </a:lnTo>
                  <a:lnTo>
                    <a:pt x="500888" y="175171"/>
                  </a:lnTo>
                  <a:lnTo>
                    <a:pt x="505053" y="177406"/>
                  </a:lnTo>
                  <a:lnTo>
                    <a:pt x="511454" y="177406"/>
                  </a:lnTo>
                  <a:lnTo>
                    <a:pt x="513588" y="176860"/>
                  </a:lnTo>
                  <a:lnTo>
                    <a:pt x="544461" y="159042"/>
                  </a:lnTo>
                  <a:lnTo>
                    <a:pt x="546493" y="151447"/>
                  </a:lnTo>
                  <a:close/>
                </a:path>
                <a:path w="582294" h="582294">
                  <a:moveTo>
                    <a:pt x="582053" y="284162"/>
                  </a:moveTo>
                  <a:lnTo>
                    <a:pt x="576491" y="278612"/>
                  </a:lnTo>
                  <a:lnTo>
                    <a:pt x="509714" y="278612"/>
                  </a:lnTo>
                  <a:lnTo>
                    <a:pt x="504164" y="284162"/>
                  </a:lnTo>
                  <a:lnTo>
                    <a:pt x="504164" y="297878"/>
                  </a:lnTo>
                  <a:lnTo>
                    <a:pt x="509714" y="303428"/>
                  </a:lnTo>
                  <a:lnTo>
                    <a:pt x="576491" y="303428"/>
                  </a:lnTo>
                  <a:lnTo>
                    <a:pt x="582053" y="297878"/>
                  </a:lnTo>
                  <a:lnTo>
                    <a:pt x="582053" y="291020"/>
                  </a:lnTo>
                  <a:lnTo>
                    <a:pt x="582053" y="284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14" y="2887088"/>
              <a:ext cx="80860" cy="794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54924" y="2583255"/>
              <a:ext cx="687705" cy="688340"/>
            </a:xfrm>
            <a:custGeom>
              <a:avLst/>
              <a:gdLst/>
              <a:ahLst/>
              <a:cxnLst/>
              <a:rect l="l" t="t" r="r" b="b"/>
              <a:pathLst>
                <a:path w="687705" h="688339">
                  <a:moveTo>
                    <a:pt x="572655" y="94157"/>
                  </a:moveTo>
                  <a:lnTo>
                    <a:pt x="525386" y="51549"/>
                  </a:lnTo>
                  <a:lnTo>
                    <a:pt x="480339" y="27940"/>
                  </a:lnTo>
                  <a:lnTo>
                    <a:pt x="432409" y="11303"/>
                  </a:lnTo>
                  <a:lnTo>
                    <a:pt x="382358" y="1905"/>
                  </a:lnTo>
                  <a:lnTo>
                    <a:pt x="330898" y="0"/>
                  </a:lnTo>
                  <a:lnTo>
                    <a:pt x="279450" y="5765"/>
                  </a:lnTo>
                  <a:lnTo>
                    <a:pt x="229958" y="19024"/>
                  </a:lnTo>
                  <a:lnTo>
                    <a:pt x="183146" y="39433"/>
                  </a:lnTo>
                  <a:lnTo>
                    <a:pt x="139750" y="66700"/>
                  </a:lnTo>
                  <a:lnTo>
                    <a:pt x="100495" y="100495"/>
                  </a:lnTo>
                  <a:lnTo>
                    <a:pt x="66700" y="139750"/>
                  </a:lnTo>
                  <a:lnTo>
                    <a:pt x="39446" y="183146"/>
                  </a:lnTo>
                  <a:lnTo>
                    <a:pt x="19024" y="229946"/>
                  </a:lnTo>
                  <a:lnTo>
                    <a:pt x="5778" y="279438"/>
                  </a:lnTo>
                  <a:lnTo>
                    <a:pt x="0" y="330898"/>
                  </a:lnTo>
                  <a:lnTo>
                    <a:pt x="1917" y="382346"/>
                  </a:lnTo>
                  <a:lnTo>
                    <a:pt x="11315" y="432409"/>
                  </a:lnTo>
                  <a:lnTo>
                    <a:pt x="27940" y="480326"/>
                  </a:lnTo>
                  <a:lnTo>
                    <a:pt x="51549" y="525386"/>
                  </a:lnTo>
                  <a:lnTo>
                    <a:pt x="81876" y="566826"/>
                  </a:lnTo>
                  <a:lnTo>
                    <a:pt x="87820" y="571182"/>
                  </a:lnTo>
                  <a:lnTo>
                    <a:pt x="94183" y="571182"/>
                  </a:lnTo>
                  <a:lnTo>
                    <a:pt x="97040" y="570204"/>
                  </a:lnTo>
                  <a:lnTo>
                    <a:pt x="104597" y="563765"/>
                  </a:lnTo>
                  <a:lnTo>
                    <a:pt x="105206" y="555929"/>
                  </a:lnTo>
                  <a:lnTo>
                    <a:pt x="100761" y="550710"/>
                  </a:lnTo>
                  <a:lnTo>
                    <a:pt x="72631" y="512267"/>
                  </a:lnTo>
                  <a:lnTo>
                    <a:pt x="50723" y="470471"/>
                  </a:lnTo>
                  <a:lnTo>
                    <a:pt x="35293" y="425996"/>
                  </a:lnTo>
                  <a:lnTo>
                    <a:pt x="26581" y="379552"/>
                  </a:lnTo>
                  <a:lnTo>
                    <a:pt x="24803" y="331812"/>
                  </a:lnTo>
                  <a:lnTo>
                    <a:pt x="30162" y="284073"/>
                  </a:lnTo>
                  <a:lnTo>
                    <a:pt x="42456" y="238163"/>
                  </a:lnTo>
                  <a:lnTo>
                    <a:pt x="61404" y="194741"/>
                  </a:lnTo>
                  <a:lnTo>
                    <a:pt x="86690" y="154470"/>
                  </a:lnTo>
                  <a:lnTo>
                    <a:pt x="118046" y="118046"/>
                  </a:lnTo>
                  <a:lnTo>
                    <a:pt x="154470" y="86690"/>
                  </a:lnTo>
                  <a:lnTo>
                    <a:pt x="194729" y="61391"/>
                  </a:lnTo>
                  <a:lnTo>
                    <a:pt x="238163" y="42456"/>
                  </a:lnTo>
                  <a:lnTo>
                    <a:pt x="284073" y="30162"/>
                  </a:lnTo>
                  <a:lnTo>
                    <a:pt x="331812" y="24803"/>
                  </a:lnTo>
                  <a:lnTo>
                    <a:pt x="379564" y="26568"/>
                  </a:lnTo>
                  <a:lnTo>
                    <a:pt x="426008" y="35293"/>
                  </a:lnTo>
                  <a:lnTo>
                    <a:pt x="470471" y="50723"/>
                  </a:lnTo>
                  <a:lnTo>
                    <a:pt x="512267" y="72631"/>
                  </a:lnTo>
                  <a:lnTo>
                    <a:pt x="550710" y="100761"/>
                  </a:lnTo>
                  <a:lnTo>
                    <a:pt x="555929" y="105219"/>
                  </a:lnTo>
                  <a:lnTo>
                    <a:pt x="563765" y="104597"/>
                  </a:lnTo>
                  <a:lnTo>
                    <a:pt x="572655" y="94157"/>
                  </a:lnTo>
                  <a:close/>
                </a:path>
                <a:path w="687705" h="688339">
                  <a:moveTo>
                    <a:pt x="687628" y="356717"/>
                  </a:moveTo>
                  <a:lnTo>
                    <a:pt x="685711" y="305269"/>
                  </a:lnTo>
                  <a:lnTo>
                    <a:pt x="676313" y="255206"/>
                  </a:lnTo>
                  <a:lnTo>
                    <a:pt x="659676" y="207289"/>
                  </a:lnTo>
                  <a:lnTo>
                    <a:pt x="636066" y="162229"/>
                  </a:lnTo>
                  <a:lnTo>
                    <a:pt x="605739" y="120789"/>
                  </a:lnTo>
                  <a:lnTo>
                    <a:pt x="593458" y="114947"/>
                  </a:lnTo>
                  <a:lnTo>
                    <a:pt x="583018" y="123850"/>
                  </a:lnTo>
                  <a:lnTo>
                    <a:pt x="582409" y="131686"/>
                  </a:lnTo>
                  <a:lnTo>
                    <a:pt x="586854" y="136906"/>
                  </a:lnTo>
                  <a:lnTo>
                    <a:pt x="614984" y="175348"/>
                  </a:lnTo>
                  <a:lnTo>
                    <a:pt x="636892" y="217144"/>
                  </a:lnTo>
                  <a:lnTo>
                    <a:pt x="652322" y="261620"/>
                  </a:lnTo>
                  <a:lnTo>
                    <a:pt x="661047" y="308063"/>
                  </a:lnTo>
                  <a:lnTo>
                    <a:pt x="662813" y="355803"/>
                  </a:lnTo>
                  <a:lnTo>
                    <a:pt x="657453" y="403529"/>
                  </a:lnTo>
                  <a:lnTo>
                    <a:pt x="645160" y="449453"/>
                  </a:lnTo>
                  <a:lnTo>
                    <a:pt x="626224" y="492874"/>
                  </a:lnTo>
                  <a:lnTo>
                    <a:pt x="600925" y="533133"/>
                  </a:lnTo>
                  <a:lnTo>
                    <a:pt x="569569" y="569569"/>
                  </a:lnTo>
                  <a:lnTo>
                    <a:pt x="533146" y="600925"/>
                  </a:lnTo>
                  <a:lnTo>
                    <a:pt x="492887" y="626211"/>
                  </a:lnTo>
                  <a:lnTo>
                    <a:pt x="449465" y="645160"/>
                  </a:lnTo>
                  <a:lnTo>
                    <a:pt x="403542" y="657453"/>
                  </a:lnTo>
                  <a:lnTo>
                    <a:pt x="355803" y="662813"/>
                  </a:lnTo>
                  <a:lnTo>
                    <a:pt x="308063" y="661035"/>
                  </a:lnTo>
                  <a:lnTo>
                    <a:pt x="261620" y="652322"/>
                  </a:lnTo>
                  <a:lnTo>
                    <a:pt x="217157" y="636892"/>
                  </a:lnTo>
                  <a:lnTo>
                    <a:pt x="175348" y="614984"/>
                  </a:lnTo>
                  <a:lnTo>
                    <a:pt x="136906" y="586854"/>
                  </a:lnTo>
                  <a:lnTo>
                    <a:pt x="131699" y="582396"/>
                  </a:lnTo>
                  <a:lnTo>
                    <a:pt x="123850" y="583018"/>
                  </a:lnTo>
                  <a:lnTo>
                    <a:pt x="114960" y="593445"/>
                  </a:lnTo>
                  <a:lnTo>
                    <a:pt x="115582" y="601281"/>
                  </a:lnTo>
                  <a:lnTo>
                    <a:pt x="120789" y="605739"/>
                  </a:lnTo>
                  <a:lnTo>
                    <a:pt x="160083" y="634707"/>
                  </a:lnTo>
                  <a:lnTo>
                    <a:pt x="202666" y="657631"/>
                  </a:lnTo>
                  <a:lnTo>
                    <a:pt x="247904" y="674281"/>
                  </a:lnTo>
                  <a:lnTo>
                    <a:pt x="295173" y="684428"/>
                  </a:lnTo>
                  <a:lnTo>
                    <a:pt x="343839" y="687857"/>
                  </a:lnTo>
                  <a:lnTo>
                    <a:pt x="356730" y="687616"/>
                  </a:lnTo>
                  <a:lnTo>
                    <a:pt x="408178" y="681837"/>
                  </a:lnTo>
                  <a:lnTo>
                    <a:pt x="457669" y="668591"/>
                  </a:lnTo>
                  <a:lnTo>
                    <a:pt x="504469" y="648182"/>
                  </a:lnTo>
                  <a:lnTo>
                    <a:pt x="547865" y="620915"/>
                  </a:lnTo>
                  <a:lnTo>
                    <a:pt x="587121" y="587121"/>
                  </a:lnTo>
                  <a:lnTo>
                    <a:pt x="620915" y="547852"/>
                  </a:lnTo>
                  <a:lnTo>
                    <a:pt x="648182" y="504456"/>
                  </a:lnTo>
                  <a:lnTo>
                    <a:pt x="668591" y="457657"/>
                  </a:lnTo>
                  <a:lnTo>
                    <a:pt x="681850" y="408165"/>
                  </a:lnTo>
                  <a:lnTo>
                    <a:pt x="687628" y="356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84616" y="291293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39">
                  <a:moveTo>
                    <a:pt x="21907" y="0"/>
                  </a:moveTo>
                  <a:lnTo>
                    <a:pt x="6337" y="0"/>
                  </a:lnTo>
                  <a:lnTo>
                    <a:pt x="0" y="6223"/>
                  </a:lnTo>
                  <a:lnTo>
                    <a:pt x="0" y="21526"/>
                  </a:lnTo>
                  <a:lnTo>
                    <a:pt x="6337" y="27749"/>
                  </a:lnTo>
                  <a:lnTo>
                    <a:pt x="14122" y="27749"/>
                  </a:lnTo>
                  <a:lnTo>
                    <a:pt x="21907" y="27749"/>
                  </a:lnTo>
                  <a:lnTo>
                    <a:pt x="28244" y="21526"/>
                  </a:lnTo>
                  <a:lnTo>
                    <a:pt x="28244" y="6223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84705" y="2691332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80" h="247650">
                  <a:moveTo>
                    <a:pt x="26250" y="5702"/>
                  </a:moveTo>
                  <a:lnTo>
                    <a:pt x="20739" y="101"/>
                  </a:lnTo>
                  <a:lnTo>
                    <a:pt x="7023" y="0"/>
                  </a:lnTo>
                  <a:lnTo>
                    <a:pt x="1435" y="5511"/>
                  </a:lnTo>
                  <a:lnTo>
                    <a:pt x="0" y="200621"/>
                  </a:lnTo>
                  <a:lnTo>
                    <a:pt x="24828" y="200799"/>
                  </a:lnTo>
                  <a:lnTo>
                    <a:pt x="26250" y="5702"/>
                  </a:lnTo>
                  <a:close/>
                </a:path>
                <a:path w="208280" h="247650">
                  <a:moveTo>
                    <a:pt x="207962" y="227812"/>
                  </a:moveTo>
                  <a:lnTo>
                    <a:pt x="202450" y="222224"/>
                  </a:lnTo>
                  <a:lnTo>
                    <a:pt x="41249" y="220789"/>
                  </a:lnTo>
                  <a:lnTo>
                    <a:pt x="41071" y="245618"/>
                  </a:lnTo>
                  <a:lnTo>
                    <a:pt x="202272" y="247040"/>
                  </a:lnTo>
                  <a:lnTo>
                    <a:pt x="207873" y="241528"/>
                  </a:lnTo>
                  <a:lnTo>
                    <a:pt x="207962" y="22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5" name="object 1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43351"/>
            <a:ext cx="477266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15"/>
              <a:t>Прочитай</a:t>
            </a:r>
            <a:r>
              <a:rPr dirty="0" spc="-15"/>
              <a:t> </a:t>
            </a:r>
            <a:r>
              <a:rPr dirty="0" spc="190"/>
              <a:t>і</a:t>
            </a:r>
            <a:r>
              <a:rPr dirty="0" spc="-15"/>
              <a:t> </a:t>
            </a:r>
            <a:r>
              <a:rPr dirty="0" spc="300"/>
              <a:t>подумай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9300" y="1854551"/>
            <a:ext cx="5741035" cy="242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Безперервне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письмо: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4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45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Microsoft Sans Serif"/>
              <a:cs typeface="Microsoft Sans Serif"/>
            </a:endParaRPr>
          </a:p>
          <a:p>
            <a:pPr marL="18415" marR="5080">
              <a:lnSpc>
                <a:spcPct val="107100"/>
              </a:lnSpc>
              <a:spcBef>
                <a:spcPts val="5"/>
              </a:spcBef>
            </a:pPr>
            <a:r>
              <a:rPr dirty="0" sz="3500" spc="300">
                <a:solidFill>
                  <a:srgbClr val="231F20"/>
                </a:solidFill>
                <a:latin typeface="Microsoft Sans Serif"/>
                <a:cs typeface="Microsoft Sans Serif"/>
              </a:rPr>
              <a:t>Знайди </a:t>
            </a:r>
            <a:r>
              <a:rPr dirty="0" sz="3500" spc="320">
                <a:solidFill>
                  <a:srgbClr val="231F20"/>
                </a:solidFill>
                <a:latin typeface="Microsoft Sans Serif"/>
                <a:cs typeface="Microsoft Sans Serif"/>
              </a:rPr>
              <a:t>найважливіше </a:t>
            </a:r>
            <a:r>
              <a:rPr dirty="0" sz="3500" spc="32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335">
                <a:solidFill>
                  <a:srgbClr val="231F20"/>
                </a:solidFill>
                <a:latin typeface="Microsoft Sans Serif"/>
                <a:cs typeface="Microsoft Sans Serif"/>
              </a:rPr>
              <a:t>речення</a:t>
            </a:r>
            <a:r>
              <a:rPr dirty="0" sz="3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45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35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250">
                <a:solidFill>
                  <a:srgbClr val="231F20"/>
                </a:solidFill>
                <a:latin typeface="Microsoft Sans Serif"/>
                <a:cs typeface="Microsoft Sans Serif"/>
              </a:rPr>
              <a:t>твоєму</a:t>
            </a:r>
            <a:r>
              <a:rPr dirty="0" sz="35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500" spc="130">
                <a:solidFill>
                  <a:srgbClr val="231F20"/>
                </a:solidFill>
                <a:latin typeface="Microsoft Sans Serif"/>
                <a:cs typeface="Microsoft Sans Serif"/>
              </a:rPr>
              <a:t>тексті.</a:t>
            </a:r>
            <a:endParaRPr sz="3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300" y="5582373"/>
            <a:ext cx="21837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175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Microsoft Sans Serif"/>
                <a:cs typeface="Microsoft Sans Serif"/>
              </a:rPr>
              <a:t>Підкресли</a:t>
            </a:r>
            <a:r>
              <a:rPr dirty="0" sz="2000" spc="-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5">
                <a:solidFill>
                  <a:srgbClr val="231F20"/>
                </a:solidFill>
                <a:latin typeface="Microsoft Sans Serif"/>
                <a:cs typeface="Microsoft Sans Serif"/>
              </a:rPr>
              <a:t>його.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28640" y="3779137"/>
            <a:ext cx="4925060" cy="2089785"/>
            <a:chOff x="5228640" y="3779137"/>
            <a:chExt cx="4925060" cy="2089785"/>
          </a:xfrm>
        </p:grpSpPr>
        <p:sp>
          <p:nvSpPr>
            <p:cNvPr id="6" name="object 6"/>
            <p:cNvSpPr/>
            <p:nvPr/>
          </p:nvSpPr>
          <p:spPr>
            <a:xfrm>
              <a:off x="5228640" y="4318012"/>
              <a:ext cx="2101215" cy="25400"/>
            </a:xfrm>
            <a:custGeom>
              <a:avLst/>
              <a:gdLst/>
              <a:ahLst/>
              <a:cxnLst/>
              <a:rect l="l" t="t" r="r" b="b"/>
              <a:pathLst>
                <a:path w="2101215" h="25400">
                  <a:moveTo>
                    <a:pt x="2101176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2101176" y="25399"/>
                  </a:lnTo>
                  <a:lnTo>
                    <a:pt x="2101176" y="0"/>
                  </a:lnTo>
                  <a:close/>
                </a:path>
              </a:pathLst>
            </a:custGeom>
            <a:solidFill>
              <a:srgbClr val="0A0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04125" y="4139448"/>
              <a:ext cx="271780" cy="342900"/>
            </a:xfrm>
            <a:custGeom>
              <a:avLst/>
              <a:gdLst/>
              <a:ahLst/>
              <a:cxnLst/>
              <a:rect l="l" t="t" r="r" b="b"/>
              <a:pathLst>
                <a:path w="271779" h="342900">
                  <a:moveTo>
                    <a:pt x="145097" y="0"/>
                  </a:moveTo>
                  <a:lnTo>
                    <a:pt x="76" y="305650"/>
                  </a:lnTo>
                  <a:lnTo>
                    <a:pt x="0" y="309143"/>
                  </a:lnTo>
                  <a:lnTo>
                    <a:pt x="1181" y="312292"/>
                  </a:lnTo>
                  <a:lnTo>
                    <a:pt x="36664" y="332219"/>
                  </a:lnTo>
                  <a:lnTo>
                    <a:pt x="84480" y="342493"/>
                  </a:lnTo>
                  <a:lnTo>
                    <a:pt x="95072" y="342007"/>
                  </a:lnTo>
                  <a:lnTo>
                    <a:pt x="147109" y="324377"/>
                  </a:lnTo>
                  <a:lnTo>
                    <a:pt x="156579" y="317041"/>
                  </a:lnTo>
                  <a:lnTo>
                    <a:pt x="81965" y="317041"/>
                  </a:lnTo>
                  <a:lnTo>
                    <a:pt x="64231" y="314787"/>
                  </a:lnTo>
                  <a:lnTo>
                    <a:pt x="47040" y="309029"/>
                  </a:lnTo>
                  <a:lnTo>
                    <a:pt x="29832" y="301345"/>
                  </a:lnTo>
                  <a:lnTo>
                    <a:pt x="149948" y="32651"/>
                  </a:lnTo>
                  <a:lnTo>
                    <a:pt x="193430" y="32651"/>
                  </a:lnTo>
                  <a:lnTo>
                    <a:pt x="149034" y="685"/>
                  </a:lnTo>
                  <a:lnTo>
                    <a:pt x="145097" y="0"/>
                  </a:lnTo>
                  <a:close/>
                </a:path>
                <a:path w="271779" h="342900">
                  <a:moveTo>
                    <a:pt x="193430" y="32651"/>
                  </a:moveTo>
                  <a:lnTo>
                    <a:pt x="149948" y="32651"/>
                  </a:lnTo>
                  <a:lnTo>
                    <a:pt x="241693" y="98666"/>
                  </a:lnTo>
                  <a:lnTo>
                    <a:pt x="168363" y="262674"/>
                  </a:lnTo>
                  <a:lnTo>
                    <a:pt x="133550" y="302889"/>
                  </a:lnTo>
                  <a:lnTo>
                    <a:pt x="81965" y="317041"/>
                  </a:lnTo>
                  <a:lnTo>
                    <a:pt x="156579" y="317041"/>
                  </a:lnTo>
                  <a:lnTo>
                    <a:pt x="165149" y="310402"/>
                  </a:lnTo>
                  <a:lnTo>
                    <a:pt x="180100" y="293162"/>
                  </a:lnTo>
                  <a:lnTo>
                    <a:pt x="191566" y="273037"/>
                  </a:lnTo>
                  <a:lnTo>
                    <a:pt x="271551" y="94068"/>
                  </a:lnTo>
                  <a:lnTo>
                    <a:pt x="269811" y="87617"/>
                  </a:lnTo>
                  <a:lnTo>
                    <a:pt x="193430" y="32651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69053" y="4157620"/>
              <a:ext cx="314325" cy="267335"/>
            </a:xfrm>
            <a:custGeom>
              <a:avLst/>
              <a:gdLst/>
              <a:ahLst/>
              <a:cxnLst/>
              <a:rect l="l" t="t" r="r" b="b"/>
              <a:pathLst>
                <a:path w="314325" h="267335">
                  <a:moveTo>
                    <a:pt x="248881" y="0"/>
                  </a:moveTo>
                  <a:lnTo>
                    <a:pt x="0" y="205270"/>
                  </a:lnTo>
                  <a:lnTo>
                    <a:pt x="20065" y="229615"/>
                  </a:lnTo>
                  <a:lnTo>
                    <a:pt x="52298" y="255779"/>
                  </a:lnTo>
                  <a:lnTo>
                    <a:pt x="90727" y="267157"/>
                  </a:lnTo>
                  <a:lnTo>
                    <a:pt x="130620" y="263295"/>
                  </a:lnTo>
                  <a:lnTo>
                    <a:pt x="167246" y="243738"/>
                  </a:lnTo>
                  <a:lnTo>
                    <a:pt x="313816" y="122847"/>
                  </a:lnTo>
                  <a:lnTo>
                    <a:pt x="248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654779" y="4144429"/>
              <a:ext cx="342265" cy="294005"/>
            </a:xfrm>
            <a:custGeom>
              <a:avLst/>
              <a:gdLst/>
              <a:ahLst/>
              <a:cxnLst/>
              <a:rect l="l" t="t" r="r" b="b"/>
              <a:pathLst>
                <a:path w="342265" h="294004">
                  <a:moveTo>
                    <a:pt x="261873" y="0"/>
                  </a:moveTo>
                  <a:lnTo>
                    <a:pt x="258013" y="952"/>
                  </a:lnTo>
                  <a:lnTo>
                    <a:pt x="774" y="213131"/>
                  </a:lnTo>
                  <a:lnTo>
                    <a:pt x="0" y="221132"/>
                  </a:lnTo>
                  <a:lnTo>
                    <a:pt x="24536" y="250875"/>
                  </a:lnTo>
                  <a:lnTo>
                    <a:pt x="43698" y="269372"/>
                  </a:lnTo>
                  <a:lnTo>
                    <a:pt x="65817" y="282698"/>
                  </a:lnTo>
                  <a:lnTo>
                    <a:pt x="89937" y="290762"/>
                  </a:lnTo>
                  <a:lnTo>
                    <a:pt x="115100" y="293471"/>
                  </a:lnTo>
                  <a:lnTo>
                    <a:pt x="134753" y="291823"/>
                  </a:lnTo>
                  <a:lnTo>
                    <a:pt x="154020" y="286848"/>
                  </a:lnTo>
                  <a:lnTo>
                    <a:pt x="172451" y="278501"/>
                  </a:lnTo>
                  <a:lnTo>
                    <a:pt x="188244" y="267666"/>
                  </a:lnTo>
                  <a:lnTo>
                    <a:pt x="106233" y="267666"/>
                  </a:lnTo>
                  <a:lnTo>
                    <a:pt x="72452" y="257673"/>
                  </a:lnTo>
                  <a:lnTo>
                    <a:pt x="44132" y="234708"/>
                  </a:lnTo>
                  <a:lnTo>
                    <a:pt x="32143" y="220179"/>
                  </a:lnTo>
                  <a:lnTo>
                    <a:pt x="259219" y="32905"/>
                  </a:lnTo>
                  <a:lnTo>
                    <a:pt x="287939" y="32905"/>
                  </a:lnTo>
                  <a:lnTo>
                    <a:pt x="272592" y="3873"/>
                  </a:lnTo>
                  <a:lnTo>
                    <a:pt x="269392" y="1485"/>
                  </a:lnTo>
                  <a:lnTo>
                    <a:pt x="261873" y="0"/>
                  </a:lnTo>
                  <a:close/>
                </a:path>
                <a:path w="342265" h="294004">
                  <a:moveTo>
                    <a:pt x="287939" y="32905"/>
                  </a:moveTo>
                  <a:lnTo>
                    <a:pt x="259219" y="32905"/>
                  </a:lnTo>
                  <a:lnTo>
                    <a:pt x="312038" y="132829"/>
                  </a:lnTo>
                  <a:lnTo>
                    <a:pt x="173431" y="247141"/>
                  </a:lnTo>
                  <a:lnTo>
                    <a:pt x="141289" y="264289"/>
                  </a:lnTo>
                  <a:lnTo>
                    <a:pt x="106233" y="267666"/>
                  </a:lnTo>
                  <a:lnTo>
                    <a:pt x="188244" y="267666"/>
                  </a:lnTo>
                  <a:lnTo>
                    <a:pt x="189598" y="266738"/>
                  </a:lnTo>
                  <a:lnTo>
                    <a:pt x="340817" y="141998"/>
                  </a:lnTo>
                  <a:lnTo>
                    <a:pt x="342137" y="135432"/>
                  </a:lnTo>
                  <a:lnTo>
                    <a:pt x="287939" y="32905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393107" y="3859850"/>
              <a:ext cx="2746375" cy="1473835"/>
            </a:xfrm>
            <a:custGeom>
              <a:avLst/>
              <a:gdLst/>
              <a:ahLst/>
              <a:cxnLst/>
              <a:rect l="l" t="t" r="r" b="b"/>
              <a:pathLst>
                <a:path w="2746375" h="1473835">
                  <a:moveTo>
                    <a:pt x="507593" y="0"/>
                  </a:moveTo>
                  <a:lnTo>
                    <a:pt x="0" y="193979"/>
                  </a:lnTo>
                  <a:lnTo>
                    <a:pt x="12204" y="225920"/>
                  </a:lnTo>
                  <a:lnTo>
                    <a:pt x="36282" y="263967"/>
                  </a:lnTo>
                  <a:lnTo>
                    <a:pt x="71847" y="288959"/>
                  </a:lnTo>
                  <a:lnTo>
                    <a:pt x="114188" y="298793"/>
                  </a:lnTo>
                  <a:lnTo>
                    <a:pt x="158597" y="291363"/>
                  </a:lnTo>
                  <a:lnTo>
                    <a:pt x="409879" y="195338"/>
                  </a:lnTo>
                  <a:lnTo>
                    <a:pt x="548830" y="558939"/>
                  </a:lnTo>
                  <a:lnTo>
                    <a:pt x="570198" y="605422"/>
                  </a:lnTo>
                  <a:lnTo>
                    <a:pt x="597236" y="648341"/>
                  </a:lnTo>
                  <a:lnTo>
                    <a:pt x="629496" y="687219"/>
                  </a:lnTo>
                  <a:lnTo>
                    <a:pt x="666527" y="721582"/>
                  </a:lnTo>
                  <a:lnTo>
                    <a:pt x="707881" y="750956"/>
                  </a:lnTo>
                  <a:lnTo>
                    <a:pt x="753110" y="774865"/>
                  </a:lnTo>
                  <a:lnTo>
                    <a:pt x="1991448" y="1473568"/>
                  </a:lnTo>
                  <a:lnTo>
                    <a:pt x="2746197" y="1113561"/>
                  </a:lnTo>
                  <a:lnTo>
                    <a:pt x="1200467" y="553961"/>
                  </a:lnTo>
                  <a:lnTo>
                    <a:pt x="891298" y="83184"/>
                  </a:lnTo>
                  <a:lnTo>
                    <a:pt x="507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378740" y="3846927"/>
              <a:ext cx="2774950" cy="1499235"/>
            </a:xfrm>
            <a:custGeom>
              <a:avLst/>
              <a:gdLst/>
              <a:ahLst/>
              <a:cxnLst/>
              <a:rect l="l" t="t" r="r" b="b"/>
              <a:pathLst>
                <a:path w="2774950" h="1499235">
                  <a:moveTo>
                    <a:pt x="522262" y="0"/>
                  </a:moveTo>
                  <a:lnTo>
                    <a:pt x="519760" y="190"/>
                  </a:lnTo>
                  <a:lnTo>
                    <a:pt x="3276" y="197535"/>
                  </a:lnTo>
                  <a:lnTo>
                    <a:pt x="0" y="204876"/>
                  </a:lnTo>
                  <a:lnTo>
                    <a:pt x="14706" y="243382"/>
                  </a:lnTo>
                  <a:lnTo>
                    <a:pt x="40846" y="285072"/>
                  </a:lnTo>
                  <a:lnTo>
                    <a:pt x="81026" y="313474"/>
                  </a:lnTo>
                  <a:lnTo>
                    <a:pt x="128987" y="324481"/>
                  </a:lnTo>
                  <a:lnTo>
                    <a:pt x="153467" y="322739"/>
                  </a:lnTo>
                  <a:lnTo>
                    <a:pt x="177482" y="316153"/>
                  </a:lnTo>
                  <a:lnTo>
                    <a:pt x="416928" y="224663"/>
                  </a:lnTo>
                  <a:lnTo>
                    <a:pt x="551332" y="576389"/>
                  </a:lnTo>
                  <a:lnTo>
                    <a:pt x="573435" y="624616"/>
                  </a:lnTo>
                  <a:lnTo>
                    <a:pt x="601242" y="668942"/>
                  </a:lnTo>
                  <a:lnTo>
                    <a:pt x="634339" y="708947"/>
                  </a:lnTo>
                  <a:lnTo>
                    <a:pt x="672313" y="744212"/>
                  </a:lnTo>
                  <a:lnTo>
                    <a:pt x="714750" y="774316"/>
                  </a:lnTo>
                  <a:lnTo>
                    <a:pt x="761238" y="798842"/>
                  </a:lnTo>
                  <a:lnTo>
                    <a:pt x="2001545" y="1498663"/>
                  </a:lnTo>
                  <a:lnTo>
                    <a:pt x="2003691" y="1499184"/>
                  </a:lnTo>
                  <a:lnTo>
                    <a:pt x="2005799" y="1499184"/>
                  </a:lnTo>
                  <a:lnTo>
                    <a:pt x="2010244" y="1499184"/>
                  </a:lnTo>
                  <a:lnTo>
                    <a:pt x="2014537" y="1496860"/>
                  </a:lnTo>
                  <a:lnTo>
                    <a:pt x="2020328" y="1486623"/>
                  </a:lnTo>
                  <a:lnTo>
                    <a:pt x="2018169" y="1478864"/>
                  </a:lnTo>
                  <a:lnTo>
                    <a:pt x="772655" y="776185"/>
                  </a:lnTo>
                  <a:lnTo>
                    <a:pt x="728693" y="753002"/>
                  </a:lnTo>
                  <a:lnTo>
                    <a:pt x="688665" y="724663"/>
                  </a:lnTo>
                  <a:lnTo>
                    <a:pt x="652930" y="691546"/>
                  </a:lnTo>
                  <a:lnTo>
                    <a:pt x="621847" y="654031"/>
                  </a:lnTo>
                  <a:lnTo>
                    <a:pt x="595773" y="612497"/>
                  </a:lnTo>
                  <a:lnTo>
                    <a:pt x="575068" y="567321"/>
                  </a:lnTo>
                  <a:lnTo>
                    <a:pt x="433616" y="197167"/>
                  </a:lnTo>
                  <a:lnTo>
                    <a:pt x="426250" y="193941"/>
                  </a:lnTo>
                  <a:lnTo>
                    <a:pt x="168414" y="292417"/>
                  </a:lnTo>
                  <a:lnTo>
                    <a:pt x="129708" y="299067"/>
                  </a:lnTo>
                  <a:lnTo>
                    <a:pt x="91401" y="290296"/>
                  </a:lnTo>
                  <a:lnTo>
                    <a:pt x="59307" y="267606"/>
                  </a:lnTo>
                  <a:lnTo>
                    <a:pt x="38442" y="234315"/>
                  </a:lnTo>
                  <a:lnTo>
                    <a:pt x="30759" y="214223"/>
                  </a:lnTo>
                  <a:lnTo>
                    <a:pt x="522973" y="26136"/>
                  </a:lnTo>
                  <a:lnTo>
                    <a:pt x="897902" y="107429"/>
                  </a:lnTo>
                  <a:lnTo>
                    <a:pt x="1205712" y="576135"/>
                  </a:lnTo>
                  <a:lnTo>
                    <a:pt x="1207922" y="577888"/>
                  </a:lnTo>
                  <a:lnTo>
                    <a:pt x="2762846" y="1140841"/>
                  </a:lnTo>
                  <a:lnTo>
                    <a:pt x="2770111" y="1137399"/>
                  </a:lnTo>
                  <a:lnTo>
                    <a:pt x="2774886" y="1124216"/>
                  </a:lnTo>
                  <a:lnTo>
                    <a:pt x="2771470" y="1116926"/>
                  </a:lnTo>
                  <a:lnTo>
                    <a:pt x="1223124" y="556374"/>
                  </a:lnTo>
                  <a:lnTo>
                    <a:pt x="914450" y="86372"/>
                  </a:lnTo>
                  <a:lnTo>
                    <a:pt x="911606" y="84416"/>
                  </a:lnTo>
                  <a:lnTo>
                    <a:pt x="522262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69109" y="4126124"/>
              <a:ext cx="323850" cy="212090"/>
            </a:xfrm>
            <a:custGeom>
              <a:avLst/>
              <a:gdLst/>
              <a:ahLst/>
              <a:cxnLst/>
              <a:rect l="l" t="t" r="r" b="b"/>
              <a:pathLst>
                <a:path w="323850" h="212089">
                  <a:moveTo>
                    <a:pt x="301358" y="0"/>
                  </a:moveTo>
                  <a:lnTo>
                    <a:pt x="0" y="115163"/>
                  </a:lnTo>
                  <a:lnTo>
                    <a:pt x="11252" y="144627"/>
                  </a:lnTo>
                  <a:lnTo>
                    <a:pt x="33454" y="179703"/>
                  </a:lnTo>
                  <a:lnTo>
                    <a:pt x="66247" y="202747"/>
                  </a:lnTo>
                  <a:lnTo>
                    <a:pt x="105287" y="211816"/>
                  </a:lnTo>
                  <a:lnTo>
                    <a:pt x="146227" y="204965"/>
                  </a:lnTo>
                  <a:lnTo>
                    <a:pt x="323723" y="137134"/>
                  </a:lnTo>
                  <a:lnTo>
                    <a:pt x="30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54745" y="4112881"/>
              <a:ext cx="351790" cy="238125"/>
            </a:xfrm>
            <a:custGeom>
              <a:avLst/>
              <a:gdLst/>
              <a:ahLst/>
              <a:cxnLst/>
              <a:rect l="l" t="t" r="r" b="b"/>
              <a:pathLst>
                <a:path w="351790" h="238125">
                  <a:moveTo>
                    <a:pt x="314756" y="0"/>
                  </a:moveTo>
                  <a:lnTo>
                    <a:pt x="3276" y="119037"/>
                  </a:lnTo>
                  <a:lnTo>
                    <a:pt x="0" y="126390"/>
                  </a:lnTo>
                  <a:lnTo>
                    <a:pt x="13754" y="162394"/>
                  </a:lnTo>
                  <a:lnTo>
                    <a:pt x="31775" y="193866"/>
                  </a:lnTo>
                  <a:lnTo>
                    <a:pt x="57565" y="217597"/>
                  </a:lnTo>
                  <a:lnTo>
                    <a:pt x="88867" y="232576"/>
                  </a:lnTo>
                  <a:lnTo>
                    <a:pt x="123418" y="237794"/>
                  </a:lnTo>
                  <a:lnTo>
                    <a:pt x="133862" y="237326"/>
                  </a:lnTo>
                  <a:lnTo>
                    <a:pt x="211576" y="212334"/>
                  </a:lnTo>
                  <a:lnTo>
                    <a:pt x="120147" y="212334"/>
                  </a:lnTo>
                  <a:lnTo>
                    <a:pt x="85836" y="204360"/>
                  </a:lnTo>
                  <a:lnTo>
                    <a:pt x="56997" y="184125"/>
                  </a:lnTo>
                  <a:lnTo>
                    <a:pt x="37490" y="153339"/>
                  </a:lnTo>
                  <a:lnTo>
                    <a:pt x="30759" y="135737"/>
                  </a:lnTo>
                  <a:lnTo>
                    <a:pt x="305701" y="30657"/>
                  </a:lnTo>
                  <a:lnTo>
                    <a:pt x="331435" y="30657"/>
                  </a:lnTo>
                  <a:lnTo>
                    <a:pt x="327647" y="7416"/>
                  </a:lnTo>
                  <a:lnTo>
                    <a:pt x="325373" y="4140"/>
                  </a:lnTo>
                  <a:lnTo>
                    <a:pt x="322071" y="2222"/>
                  </a:lnTo>
                  <a:lnTo>
                    <a:pt x="318731" y="330"/>
                  </a:lnTo>
                  <a:lnTo>
                    <a:pt x="314756" y="0"/>
                  </a:lnTo>
                  <a:close/>
                </a:path>
                <a:path w="351790" h="238125">
                  <a:moveTo>
                    <a:pt x="331435" y="30657"/>
                  </a:moveTo>
                  <a:lnTo>
                    <a:pt x="305701" y="30657"/>
                  </a:lnTo>
                  <a:lnTo>
                    <a:pt x="323875" y="142214"/>
                  </a:lnTo>
                  <a:lnTo>
                    <a:pt x="156070" y="206336"/>
                  </a:lnTo>
                  <a:lnTo>
                    <a:pt x="120147" y="212334"/>
                  </a:lnTo>
                  <a:lnTo>
                    <a:pt x="211576" y="212334"/>
                  </a:lnTo>
                  <a:lnTo>
                    <a:pt x="348233" y="160096"/>
                  </a:lnTo>
                  <a:lnTo>
                    <a:pt x="351586" y="154292"/>
                  </a:lnTo>
                  <a:lnTo>
                    <a:pt x="331435" y="30657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89904" y="3779137"/>
              <a:ext cx="1258570" cy="574675"/>
            </a:xfrm>
            <a:custGeom>
              <a:avLst/>
              <a:gdLst/>
              <a:ahLst/>
              <a:cxnLst/>
              <a:rect l="l" t="t" r="r" b="b"/>
              <a:pathLst>
                <a:path w="1258570" h="574675">
                  <a:moveTo>
                    <a:pt x="1204379" y="0"/>
                  </a:moveTo>
                  <a:lnTo>
                    <a:pt x="141058" y="415658"/>
                  </a:lnTo>
                  <a:lnTo>
                    <a:pt x="0" y="560120"/>
                  </a:lnTo>
                  <a:lnTo>
                    <a:pt x="192404" y="574255"/>
                  </a:lnTo>
                  <a:lnTo>
                    <a:pt x="1255712" y="158597"/>
                  </a:lnTo>
                  <a:lnTo>
                    <a:pt x="1256537" y="153898"/>
                  </a:lnTo>
                  <a:lnTo>
                    <a:pt x="1258546" y="111376"/>
                  </a:lnTo>
                  <a:lnTo>
                    <a:pt x="1250099" y="70296"/>
                  </a:lnTo>
                  <a:lnTo>
                    <a:pt x="1231831" y="32542"/>
                  </a:lnTo>
                  <a:lnTo>
                    <a:pt x="1204379" y="0"/>
                  </a:lnTo>
                  <a:close/>
                </a:path>
              </a:pathLst>
            </a:custGeom>
            <a:solidFill>
              <a:srgbClr val="6654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25538" y="3791754"/>
              <a:ext cx="81127" cy="1745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289904" y="4275902"/>
              <a:ext cx="88900" cy="70485"/>
            </a:xfrm>
            <a:custGeom>
              <a:avLst/>
              <a:gdLst/>
              <a:ahLst/>
              <a:cxnLst/>
              <a:rect l="l" t="t" r="r" b="b"/>
              <a:pathLst>
                <a:path w="88900" h="70485">
                  <a:moveTo>
                    <a:pt x="61861" y="0"/>
                  </a:moveTo>
                  <a:lnTo>
                    <a:pt x="0" y="63360"/>
                  </a:lnTo>
                  <a:lnTo>
                    <a:pt x="88557" y="69862"/>
                  </a:lnTo>
                  <a:lnTo>
                    <a:pt x="61861" y="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67214" y="4045765"/>
              <a:ext cx="430530" cy="317500"/>
            </a:xfrm>
            <a:custGeom>
              <a:avLst/>
              <a:gdLst/>
              <a:ahLst/>
              <a:cxnLst/>
              <a:rect l="l" t="t" r="r" b="b"/>
              <a:pathLst>
                <a:path w="430529" h="317500">
                  <a:moveTo>
                    <a:pt x="10082" y="0"/>
                  </a:moveTo>
                  <a:lnTo>
                    <a:pt x="9269" y="2235"/>
                  </a:lnTo>
                  <a:lnTo>
                    <a:pt x="0" y="45750"/>
                  </a:lnTo>
                  <a:lnTo>
                    <a:pt x="2871" y="88952"/>
                  </a:lnTo>
                  <a:lnTo>
                    <a:pt x="17065" y="129504"/>
                  </a:lnTo>
                  <a:lnTo>
                    <a:pt x="41764" y="165067"/>
                  </a:lnTo>
                  <a:lnTo>
                    <a:pt x="76147" y="193306"/>
                  </a:lnTo>
                  <a:lnTo>
                    <a:pt x="254989" y="317347"/>
                  </a:lnTo>
                  <a:lnTo>
                    <a:pt x="430160" y="187794"/>
                  </a:lnTo>
                  <a:lnTo>
                    <a:pt x="10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654604" y="4032687"/>
              <a:ext cx="457834" cy="343535"/>
            </a:xfrm>
            <a:custGeom>
              <a:avLst/>
              <a:gdLst/>
              <a:ahLst/>
              <a:cxnLst/>
              <a:rect l="l" t="t" r="r" b="b"/>
              <a:pathLst>
                <a:path w="457834" h="343535">
                  <a:moveTo>
                    <a:pt x="24674" y="50"/>
                  </a:moveTo>
                  <a:lnTo>
                    <a:pt x="0" y="57840"/>
                  </a:lnTo>
                  <a:lnTo>
                    <a:pt x="3121" y="104471"/>
                  </a:lnTo>
                  <a:lnTo>
                    <a:pt x="18371" y="148251"/>
                  </a:lnTo>
                  <a:lnTo>
                    <a:pt x="44816" y="186570"/>
                  </a:lnTo>
                  <a:lnTo>
                    <a:pt x="81520" y="216814"/>
                  </a:lnTo>
                  <a:lnTo>
                    <a:pt x="262558" y="342392"/>
                  </a:lnTo>
                  <a:lnTo>
                    <a:pt x="265098" y="343128"/>
                  </a:lnTo>
                  <a:lnTo>
                    <a:pt x="267587" y="343128"/>
                  </a:lnTo>
                  <a:lnTo>
                    <a:pt x="271601" y="343128"/>
                  </a:lnTo>
                  <a:lnTo>
                    <a:pt x="275576" y="341223"/>
                  </a:lnTo>
                  <a:lnTo>
                    <a:pt x="282040" y="331901"/>
                  </a:lnTo>
                  <a:lnTo>
                    <a:pt x="280592" y="323989"/>
                  </a:lnTo>
                  <a:lnTo>
                    <a:pt x="95375" y="195541"/>
                  </a:lnTo>
                  <a:lnTo>
                    <a:pt x="59003" y="164054"/>
                  </a:lnTo>
                  <a:lnTo>
                    <a:pt x="35188" y="123599"/>
                  </a:lnTo>
                  <a:lnTo>
                    <a:pt x="25211" y="77834"/>
                  </a:lnTo>
                  <a:lnTo>
                    <a:pt x="30351" y="30416"/>
                  </a:lnTo>
                  <a:lnTo>
                    <a:pt x="444041" y="215366"/>
                  </a:lnTo>
                  <a:lnTo>
                    <a:pt x="451509" y="212445"/>
                  </a:lnTo>
                  <a:lnTo>
                    <a:pt x="457236" y="199656"/>
                  </a:lnTo>
                  <a:lnTo>
                    <a:pt x="454354" y="192138"/>
                  </a:lnTo>
                  <a:lnTo>
                    <a:pt x="24674" y="50"/>
                  </a:lnTo>
                  <a:close/>
                </a:path>
              </a:pathLst>
            </a:custGeom>
            <a:solidFill>
              <a:srgbClr val="0707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822262" y="4579127"/>
              <a:ext cx="1317625" cy="1290320"/>
            </a:xfrm>
            <a:custGeom>
              <a:avLst/>
              <a:gdLst/>
              <a:ahLst/>
              <a:cxnLst/>
              <a:rect l="l" t="t" r="r" b="b"/>
              <a:pathLst>
                <a:path w="1317625" h="1290320">
                  <a:moveTo>
                    <a:pt x="244055" y="0"/>
                  </a:moveTo>
                  <a:lnTo>
                    <a:pt x="0" y="427824"/>
                  </a:lnTo>
                  <a:lnTo>
                    <a:pt x="1317040" y="1289748"/>
                  </a:lnTo>
                  <a:lnTo>
                    <a:pt x="1317040" y="394284"/>
                  </a:lnTo>
                  <a:lnTo>
                    <a:pt x="244055" y="0"/>
                  </a:lnTo>
                  <a:close/>
                </a:path>
              </a:pathLst>
            </a:custGeom>
            <a:solidFill>
              <a:srgbClr val="47B28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21" name="object 21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300" y="1143351"/>
            <a:ext cx="461010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У</a:t>
            </a:r>
            <a:r>
              <a:rPr dirty="0" spc="-10"/>
              <a:t> </a:t>
            </a:r>
            <a:r>
              <a:rPr dirty="0" spc="250"/>
              <a:t>твоєму</a:t>
            </a:r>
            <a:r>
              <a:rPr dirty="0" spc="-10"/>
              <a:t> </a:t>
            </a:r>
            <a:r>
              <a:rPr dirty="0" spc="265"/>
              <a:t>нотатнику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1300" y="1854551"/>
            <a:ext cx="4726305" cy="1229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Безперервне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письмо: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1128395">
              <a:lnSpc>
                <a:spcPct val="100000"/>
              </a:lnSpc>
            </a:pP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dirty="0" sz="20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хвилин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4294" y="396319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7254" y="3865448"/>
            <a:ext cx="5638800" cy="191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9118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Запиши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своє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найважливіше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речення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зверху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сторінки.</a:t>
            </a:r>
            <a:endParaRPr sz="2000">
              <a:latin typeface="Microsoft Sans Serif"/>
              <a:cs typeface="Microsoft Sans Serif"/>
            </a:endParaRPr>
          </a:p>
          <a:p>
            <a:pPr marL="12700" marR="5080" indent="-635">
              <a:lnSpc>
                <a:spcPct val="116700"/>
              </a:lnSpc>
              <a:spcBef>
                <a:spcPts val="844"/>
              </a:spcBef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Тепер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знову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пиши.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Занурся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глибше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свої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думки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досвід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щодо </a:t>
            </a:r>
            <a:r>
              <a:rPr dirty="0" sz="2000" spc="75">
                <a:solidFill>
                  <a:srgbClr val="231F20"/>
                </a:solidFill>
                <a:latin typeface="Microsoft Sans Serif"/>
                <a:cs typeface="Microsoft Sans Serif"/>
              </a:rPr>
              <a:t>того,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роблять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04">
                <a:solidFill>
                  <a:srgbClr val="231F20"/>
                </a:solidFill>
                <a:latin typeface="Microsoft Sans Serif"/>
                <a:cs typeface="Microsoft Sans Serif"/>
              </a:rPr>
              <a:t>гроші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людей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щасливими.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4294" y="4782394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2723994" y="2583248"/>
            <a:ext cx="710565" cy="705485"/>
            <a:chOff x="2723994" y="2583248"/>
            <a:chExt cx="710565" cy="705485"/>
          </a:xfrm>
        </p:grpSpPr>
        <p:sp>
          <p:nvSpPr>
            <p:cNvPr id="8" name="object 8"/>
            <p:cNvSpPr/>
            <p:nvPr/>
          </p:nvSpPr>
          <p:spPr>
            <a:xfrm>
              <a:off x="2723994" y="2593926"/>
              <a:ext cx="694055" cy="694690"/>
            </a:xfrm>
            <a:custGeom>
              <a:avLst/>
              <a:gdLst/>
              <a:ahLst/>
              <a:cxnLst/>
              <a:rect l="l" t="t" r="r" b="b"/>
              <a:pathLst>
                <a:path w="694054" h="694689">
                  <a:moveTo>
                    <a:pt x="346748" y="0"/>
                  </a:moveTo>
                  <a:lnTo>
                    <a:pt x="299696" y="3169"/>
                  </a:lnTo>
                  <a:lnTo>
                    <a:pt x="254568" y="12401"/>
                  </a:lnTo>
                  <a:lnTo>
                    <a:pt x="211778" y="27282"/>
                  </a:lnTo>
                  <a:lnTo>
                    <a:pt x="171737" y="47399"/>
                  </a:lnTo>
                  <a:lnTo>
                    <a:pt x="134860" y="72337"/>
                  </a:lnTo>
                  <a:lnTo>
                    <a:pt x="101560" y="101684"/>
                  </a:lnTo>
                  <a:lnTo>
                    <a:pt x="72249" y="135025"/>
                  </a:lnTo>
                  <a:lnTo>
                    <a:pt x="47341" y="171946"/>
                  </a:lnTo>
                  <a:lnTo>
                    <a:pt x="27249" y="212035"/>
                  </a:lnTo>
                  <a:lnTo>
                    <a:pt x="12386" y="254877"/>
                  </a:lnTo>
                  <a:lnTo>
                    <a:pt x="3165" y="300059"/>
                  </a:lnTo>
                  <a:lnTo>
                    <a:pt x="0" y="347167"/>
                  </a:lnTo>
                  <a:lnTo>
                    <a:pt x="3165" y="394274"/>
                  </a:lnTo>
                  <a:lnTo>
                    <a:pt x="12386" y="439455"/>
                  </a:lnTo>
                  <a:lnTo>
                    <a:pt x="27249" y="482296"/>
                  </a:lnTo>
                  <a:lnTo>
                    <a:pt x="47341" y="522384"/>
                  </a:lnTo>
                  <a:lnTo>
                    <a:pt x="72249" y="559304"/>
                  </a:lnTo>
                  <a:lnTo>
                    <a:pt x="101560" y="592643"/>
                  </a:lnTo>
                  <a:lnTo>
                    <a:pt x="134860" y="621988"/>
                  </a:lnTo>
                  <a:lnTo>
                    <a:pt x="171737" y="646925"/>
                  </a:lnTo>
                  <a:lnTo>
                    <a:pt x="211778" y="667041"/>
                  </a:lnTo>
                  <a:lnTo>
                    <a:pt x="254568" y="681921"/>
                  </a:lnTo>
                  <a:lnTo>
                    <a:pt x="299696" y="691152"/>
                  </a:lnTo>
                  <a:lnTo>
                    <a:pt x="346748" y="694321"/>
                  </a:lnTo>
                  <a:lnTo>
                    <a:pt x="393799" y="691152"/>
                  </a:lnTo>
                  <a:lnTo>
                    <a:pt x="438927" y="681921"/>
                  </a:lnTo>
                  <a:lnTo>
                    <a:pt x="481717" y="667041"/>
                  </a:lnTo>
                  <a:lnTo>
                    <a:pt x="521758" y="646925"/>
                  </a:lnTo>
                  <a:lnTo>
                    <a:pt x="558635" y="621988"/>
                  </a:lnTo>
                  <a:lnTo>
                    <a:pt x="591935" y="592643"/>
                  </a:lnTo>
                  <a:lnTo>
                    <a:pt x="621246" y="559304"/>
                  </a:lnTo>
                  <a:lnTo>
                    <a:pt x="646154" y="522384"/>
                  </a:lnTo>
                  <a:lnTo>
                    <a:pt x="666246" y="482296"/>
                  </a:lnTo>
                  <a:lnTo>
                    <a:pt x="681109" y="439455"/>
                  </a:lnTo>
                  <a:lnTo>
                    <a:pt x="690330" y="394274"/>
                  </a:lnTo>
                  <a:lnTo>
                    <a:pt x="693496" y="347167"/>
                  </a:lnTo>
                  <a:lnTo>
                    <a:pt x="690330" y="300059"/>
                  </a:lnTo>
                  <a:lnTo>
                    <a:pt x="681109" y="254877"/>
                  </a:lnTo>
                  <a:lnTo>
                    <a:pt x="666246" y="212035"/>
                  </a:lnTo>
                  <a:lnTo>
                    <a:pt x="646154" y="171946"/>
                  </a:lnTo>
                  <a:lnTo>
                    <a:pt x="621246" y="135025"/>
                  </a:lnTo>
                  <a:lnTo>
                    <a:pt x="591935" y="101684"/>
                  </a:lnTo>
                  <a:lnTo>
                    <a:pt x="558635" y="72337"/>
                  </a:lnTo>
                  <a:lnTo>
                    <a:pt x="521758" y="47399"/>
                  </a:lnTo>
                  <a:lnTo>
                    <a:pt x="481717" y="27282"/>
                  </a:lnTo>
                  <a:lnTo>
                    <a:pt x="438927" y="12401"/>
                  </a:lnTo>
                  <a:lnTo>
                    <a:pt x="393799" y="3169"/>
                  </a:lnTo>
                  <a:lnTo>
                    <a:pt x="34674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47832" y="2593926"/>
              <a:ext cx="669925" cy="673735"/>
            </a:xfrm>
            <a:custGeom>
              <a:avLst/>
              <a:gdLst/>
              <a:ahLst/>
              <a:cxnLst/>
              <a:rect l="l" t="t" r="r" b="b"/>
              <a:pathLst>
                <a:path w="669925" h="673735">
                  <a:moveTo>
                    <a:pt x="322910" y="0"/>
                  </a:moveTo>
                  <a:lnTo>
                    <a:pt x="274215" y="3399"/>
                  </a:lnTo>
                  <a:lnTo>
                    <a:pt x="227602" y="13288"/>
                  </a:lnTo>
                  <a:lnTo>
                    <a:pt x="183528" y="29206"/>
                  </a:lnTo>
                  <a:lnTo>
                    <a:pt x="142450" y="50691"/>
                  </a:lnTo>
                  <a:lnTo>
                    <a:pt x="104825" y="77279"/>
                  </a:lnTo>
                  <a:lnTo>
                    <a:pt x="74611" y="110821"/>
                  </a:lnTo>
                  <a:lnTo>
                    <a:pt x="48912" y="148104"/>
                  </a:lnTo>
                  <a:lnTo>
                    <a:pt x="28167" y="188691"/>
                  </a:lnTo>
                  <a:lnTo>
                    <a:pt x="12809" y="232150"/>
                  </a:lnTo>
                  <a:lnTo>
                    <a:pt x="3274" y="278046"/>
                  </a:lnTo>
                  <a:lnTo>
                    <a:pt x="0" y="325945"/>
                  </a:lnTo>
                  <a:lnTo>
                    <a:pt x="3165" y="373053"/>
                  </a:lnTo>
                  <a:lnTo>
                    <a:pt x="12386" y="418235"/>
                  </a:lnTo>
                  <a:lnTo>
                    <a:pt x="27249" y="461077"/>
                  </a:lnTo>
                  <a:lnTo>
                    <a:pt x="47341" y="501165"/>
                  </a:lnTo>
                  <a:lnTo>
                    <a:pt x="72249" y="538087"/>
                  </a:lnTo>
                  <a:lnTo>
                    <a:pt x="101560" y="571428"/>
                  </a:lnTo>
                  <a:lnTo>
                    <a:pt x="134860" y="600775"/>
                  </a:lnTo>
                  <a:lnTo>
                    <a:pt x="171737" y="625713"/>
                  </a:lnTo>
                  <a:lnTo>
                    <a:pt x="211778" y="645830"/>
                  </a:lnTo>
                  <a:lnTo>
                    <a:pt x="254568" y="660711"/>
                  </a:lnTo>
                  <a:lnTo>
                    <a:pt x="299696" y="669943"/>
                  </a:lnTo>
                  <a:lnTo>
                    <a:pt x="346748" y="673112"/>
                  </a:lnTo>
                  <a:lnTo>
                    <a:pt x="395442" y="669713"/>
                  </a:lnTo>
                  <a:lnTo>
                    <a:pt x="442056" y="659823"/>
                  </a:lnTo>
                  <a:lnTo>
                    <a:pt x="486130" y="643905"/>
                  </a:lnTo>
                  <a:lnTo>
                    <a:pt x="527207" y="622421"/>
                  </a:lnTo>
                  <a:lnTo>
                    <a:pt x="564832" y="595833"/>
                  </a:lnTo>
                  <a:lnTo>
                    <a:pt x="595047" y="562285"/>
                  </a:lnTo>
                  <a:lnTo>
                    <a:pt x="620745" y="525000"/>
                  </a:lnTo>
                  <a:lnTo>
                    <a:pt x="641491" y="484411"/>
                  </a:lnTo>
                  <a:lnTo>
                    <a:pt x="656849" y="440953"/>
                  </a:lnTo>
                  <a:lnTo>
                    <a:pt x="666383" y="395060"/>
                  </a:lnTo>
                  <a:lnTo>
                    <a:pt x="669658" y="347167"/>
                  </a:lnTo>
                  <a:lnTo>
                    <a:pt x="666492" y="300059"/>
                  </a:lnTo>
                  <a:lnTo>
                    <a:pt x="657272" y="254877"/>
                  </a:lnTo>
                  <a:lnTo>
                    <a:pt x="642409" y="212035"/>
                  </a:lnTo>
                  <a:lnTo>
                    <a:pt x="622316" y="171946"/>
                  </a:lnTo>
                  <a:lnTo>
                    <a:pt x="597408" y="135025"/>
                  </a:lnTo>
                  <a:lnTo>
                    <a:pt x="568097" y="101684"/>
                  </a:lnTo>
                  <a:lnTo>
                    <a:pt x="534797" y="72337"/>
                  </a:lnTo>
                  <a:lnTo>
                    <a:pt x="497920" y="47399"/>
                  </a:lnTo>
                  <a:lnTo>
                    <a:pt x="457880" y="27282"/>
                  </a:lnTo>
                  <a:lnTo>
                    <a:pt x="415089" y="12401"/>
                  </a:lnTo>
                  <a:lnTo>
                    <a:pt x="369961" y="3169"/>
                  </a:lnTo>
                  <a:lnTo>
                    <a:pt x="322910" y="0"/>
                  </a:lnTo>
                  <a:close/>
                </a:path>
              </a:pathLst>
            </a:custGeom>
            <a:solidFill>
              <a:srgbClr val="A7D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99715" y="2636037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5" h="582294">
                  <a:moveTo>
                    <a:pt x="77889" y="284175"/>
                  </a:moveTo>
                  <a:lnTo>
                    <a:pt x="72326" y="278612"/>
                  </a:lnTo>
                  <a:lnTo>
                    <a:pt x="12407" y="278612"/>
                  </a:lnTo>
                  <a:lnTo>
                    <a:pt x="5549" y="278612"/>
                  </a:lnTo>
                  <a:lnTo>
                    <a:pt x="0" y="284175"/>
                  </a:lnTo>
                  <a:lnTo>
                    <a:pt x="0" y="297878"/>
                  </a:lnTo>
                  <a:lnTo>
                    <a:pt x="5549" y="303441"/>
                  </a:lnTo>
                  <a:lnTo>
                    <a:pt x="72326" y="303441"/>
                  </a:lnTo>
                  <a:lnTo>
                    <a:pt x="77889" y="297878"/>
                  </a:lnTo>
                  <a:lnTo>
                    <a:pt x="77889" y="284175"/>
                  </a:lnTo>
                  <a:close/>
                </a:path>
                <a:path w="582295" h="582294">
                  <a:moveTo>
                    <a:pt x="86893" y="416801"/>
                  </a:moveTo>
                  <a:lnTo>
                    <a:pt x="83464" y="410857"/>
                  </a:lnTo>
                  <a:lnTo>
                    <a:pt x="80035" y="404914"/>
                  </a:lnTo>
                  <a:lnTo>
                    <a:pt x="72440" y="402882"/>
                  </a:lnTo>
                  <a:lnTo>
                    <a:pt x="37592" y="423011"/>
                  </a:lnTo>
                  <a:lnTo>
                    <a:pt x="35560" y="430606"/>
                  </a:lnTo>
                  <a:lnTo>
                    <a:pt x="41287" y="440524"/>
                  </a:lnTo>
                  <a:lnTo>
                    <a:pt x="45453" y="442747"/>
                  </a:lnTo>
                  <a:lnTo>
                    <a:pt x="51854" y="442747"/>
                  </a:lnTo>
                  <a:lnTo>
                    <a:pt x="53987" y="442214"/>
                  </a:lnTo>
                  <a:lnTo>
                    <a:pt x="84861" y="424383"/>
                  </a:lnTo>
                  <a:lnTo>
                    <a:pt x="86893" y="416801"/>
                  </a:lnTo>
                  <a:close/>
                </a:path>
                <a:path w="582295" h="582294">
                  <a:moveTo>
                    <a:pt x="86893" y="165265"/>
                  </a:moveTo>
                  <a:lnTo>
                    <a:pt x="84861" y="157670"/>
                  </a:lnTo>
                  <a:lnTo>
                    <a:pt x="49999" y="137541"/>
                  </a:lnTo>
                  <a:lnTo>
                    <a:pt x="42418" y="139573"/>
                  </a:lnTo>
                  <a:lnTo>
                    <a:pt x="35560" y="151447"/>
                  </a:lnTo>
                  <a:lnTo>
                    <a:pt x="37592" y="159042"/>
                  </a:lnTo>
                  <a:lnTo>
                    <a:pt x="68465" y="176872"/>
                  </a:lnTo>
                  <a:lnTo>
                    <a:pt x="70599" y="177406"/>
                  </a:lnTo>
                  <a:lnTo>
                    <a:pt x="76987" y="177406"/>
                  </a:lnTo>
                  <a:lnTo>
                    <a:pt x="81165" y="175183"/>
                  </a:lnTo>
                  <a:lnTo>
                    <a:pt x="83464" y="171196"/>
                  </a:lnTo>
                  <a:lnTo>
                    <a:pt x="86893" y="165265"/>
                  </a:lnTo>
                  <a:close/>
                </a:path>
                <a:path w="582295" h="582294">
                  <a:moveTo>
                    <a:pt x="179158" y="509600"/>
                  </a:moveTo>
                  <a:lnTo>
                    <a:pt x="177126" y="502005"/>
                  </a:lnTo>
                  <a:lnTo>
                    <a:pt x="165252" y="495147"/>
                  </a:lnTo>
                  <a:lnTo>
                    <a:pt x="157657" y="497192"/>
                  </a:lnTo>
                  <a:lnTo>
                    <a:pt x="154228" y="503123"/>
                  </a:lnTo>
                  <a:lnTo>
                    <a:pt x="137528" y="532041"/>
                  </a:lnTo>
                  <a:lnTo>
                    <a:pt x="139573" y="539635"/>
                  </a:lnTo>
                  <a:lnTo>
                    <a:pt x="147459" y="544182"/>
                  </a:lnTo>
                  <a:lnTo>
                    <a:pt x="149593" y="544728"/>
                  </a:lnTo>
                  <a:lnTo>
                    <a:pt x="155994" y="544728"/>
                  </a:lnTo>
                  <a:lnTo>
                    <a:pt x="160159" y="542493"/>
                  </a:lnTo>
                  <a:lnTo>
                    <a:pt x="179158" y="509600"/>
                  </a:lnTo>
                  <a:close/>
                </a:path>
                <a:path w="582295" h="582294">
                  <a:moveTo>
                    <a:pt x="179158" y="72440"/>
                  </a:moveTo>
                  <a:lnTo>
                    <a:pt x="159029" y="37592"/>
                  </a:lnTo>
                  <a:lnTo>
                    <a:pt x="151447" y="35547"/>
                  </a:lnTo>
                  <a:lnTo>
                    <a:pt x="139573" y="42405"/>
                  </a:lnTo>
                  <a:lnTo>
                    <a:pt x="137528" y="49999"/>
                  </a:lnTo>
                  <a:lnTo>
                    <a:pt x="154228" y="78917"/>
                  </a:lnTo>
                  <a:lnTo>
                    <a:pt x="156527" y="82905"/>
                  </a:lnTo>
                  <a:lnTo>
                    <a:pt x="160705" y="85128"/>
                  </a:lnTo>
                  <a:lnTo>
                    <a:pt x="167093" y="85128"/>
                  </a:lnTo>
                  <a:lnTo>
                    <a:pt x="169227" y="84594"/>
                  </a:lnTo>
                  <a:lnTo>
                    <a:pt x="177126" y="80035"/>
                  </a:lnTo>
                  <a:lnTo>
                    <a:pt x="179158" y="72440"/>
                  </a:lnTo>
                  <a:close/>
                </a:path>
                <a:path w="582295" h="582294">
                  <a:moveTo>
                    <a:pt x="303428" y="509714"/>
                  </a:moveTo>
                  <a:lnTo>
                    <a:pt x="297865" y="504164"/>
                  </a:lnTo>
                  <a:lnTo>
                    <a:pt x="284162" y="504164"/>
                  </a:lnTo>
                  <a:lnTo>
                    <a:pt x="278599" y="509714"/>
                  </a:lnTo>
                  <a:lnTo>
                    <a:pt x="278599" y="516572"/>
                  </a:lnTo>
                  <a:lnTo>
                    <a:pt x="278599" y="576491"/>
                  </a:lnTo>
                  <a:lnTo>
                    <a:pt x="284162" y="582053"/>
                  </a:lnTo>
                  <a:lnTo>
                    <a:pt x="297865" y="582053"/>
                  </a:lnTo>
                  <a:lnTo>
                    <a:pt x="303428" y="576491"/>
                  </a:lnTo>
                  <a:lnTo>
                    <a:pt x="303428" y="509714"/>
                  </a:lnTo>
                  <a:close/>
                </a:path>
                <a:path w="582295" h="582294">
                  <a:moveTo>
                    <a:pt x="303428" y="5549"/>
                  </a:moveTo>
                  <a:lnTo>
                    <a:pt x="297865" y="0"/>
                  </a:lnTo>
                  <a:lnTo>
                    <a:pt x="284162" y="0"/>
                  </a:lnTo>
                  <a:lnTo>
                    <a:pt x="278599" y="5549"/>
                  </a:lnTo>
                  <a:lnTo>
                    <a:pt x="278599" y="72339"/>
                  </a:lnTo>
                  <a:lnTo>
                    <a:pt x="284162" y="77889"/>
                  </a:lnTo>
                  <a:lnTo>
                    <a:pt x="297865" y="77889"/>
                  </a:lnTo>
                  <a:lnTo>
                    <a:pt x="303428" y="72339"/>
                  </a:lnTo>
                  <a:lnTo>
                    <a:pt x="303428" y="65481"/>
                  </a:lnTo>
                  <a:lnTo>
                    <a:pt x="303428" y="5549"/>
                  </a:lnTo>
                  <a:close/>
                </a:path>
                <a:path w="582295" h="582294">
                  <a:moveTo>
                    <a:pt x="444500" y="49999"/>
                  </a:moveTo>
                  <a:lnTo>
                    <a:pt x="442468" y="42418"/>
                  </a:lnTo>
                  <a:lnTo>
                    <a:pt x="430593" y="35560"/>
                  </a:lnTo>
                  <a:lnTo>
                    <a:pt x="422998" y="37592"/>
                  </a:lnTo>
                  <a:lnTo>
                    <a:pt x="402882" y="72440"/>
                  </a:lnTo>
                  <a:lnTo>
                    <a:pt x="404914" y="80035"/>
                  </a:lnTo>
                  <a:lnTo>
                    <a:pt x="412800" y="84594"/>
                  </a:lnTo>
                  <a:lnTo>
                    <a:pt x="414934" y="85128"/>
                  </a:lnTo>
                  <a:lnTo>
                    <a:pt x="417042" y="85128"/>
                  </a:lnTo>
                  <a:lnTo>
                    <a:pt x="421335" y="85128"/>
                  </a:lnTo>
                  <a:lnTo>
                    <a:pt x="425500" y="82905"/>
                  </a:lnTo>
                  <a:lnTo>
                    <a:pt x="444500" y="49999"/>
                  </a:lnTo>
                  <a:close/>
                </a:path>
                <a:path w="582295" h="582294">
                  <a:moveTo>
                    <a:pt x="444512" y="532053"/>
                  </a:moveTo>
                  <a:lnTo>
                    <a:pt x="424383" y="497192"/>
                  </a:lnTo>
                  <a:lnTo>
                    <a:pt x="416788" y="495160"/>
                  </a:lnTo>
                  <a:lnTo>
                    <a:pt x="410857" y="498589"/>
                  </a:lnTo>
                  <a:lnTo>
                    <a:pt x="404926" y="502018"/>
                  </a:lnTo>
                  <a:lnTo>
                    <a:pt x="402882" y="509612"/>
                  </a:lnTo>
                  <a:lnTo>
                    <a:pt x="421881" y="542505"/>
                  </a:lnTo>
                  <a:lnTo>
                    <a:pt x="426046" y="544728"/>
                  </a:lnTo>
                  <a:lnTo>
                    <a:pt x="432447" y="544728"/>
                  </a:lnTo>
                  <a:lnTo>
                    <a:pt x="434581" y="544195"/>
                  </a:lnTo>
                  <a:lnTo>
                    <a:pt x="442468" y="539635"/>
                  </a:lnTo>
                  <a:lnTo>
                    <a:pt x="444512" y="532053"/>
                  </a:lnTo>
                  <a:close/>
                </a:path>
                <a:path w="582295" h="582294">
                  <a:moveTo>
                    <a:pt x="546481" y="430593"/>
                  </a:moveTo>
                  <a:lnTo>
                    <a:pt x="544449" y="423011"/>
                  </a:lnTo>
                  <a:lnTo>
                    <a:pt x="515531" y="406311"/>
                  </a:lnTo>
                  <a:lnTo>
                    <a:pt x="509587" y="402882"/>
                  </a:lnTo>
                  <a:lnTo>
                    <a:pt x="502005" y="404914"/>
                  </a:lnTo>
                  <a:lnTo>
                    <a:pt x="495147" y="416788"/>
                  </a:lnTo>
                  <a:lnTo>
                    <a:pt x="497179" y="424383"/>
                  </a:lnTo>
                  <a:lnTo>
                    <a:pt x="528053" y="442201"/>
                  </a:lnTo>
                  <a:lnTo>
                    <a:pt x="530186" y="442747"/>
                  </a:lnTo>
                  <a:lnTo>
                    <a:pt x="536587" y="442747"/>
                  </a:lnTo>
                  <a:lnTo>
                    <a:pt x="540753" y="440512"/>
                  </a:lnTo>
                  <a:lnTo>
                    <a:pt x="546481" y="430593"/>
                  </a:lnTo>
                  <a:close/>
                </a:path>
                <a:path w="582295" h="582294">
                  <a:moveTo>
                    <a:pt x="546481" y="151447"/>
                  </a:moveTo>
                  <a:lnTo>
                    <a:pt x="539623" y="139573"/>
                  </a:lnTo>
                  <a:lnTo>
                    <a:pt x="532028" y="137541"/>
                  </a:lnTo>
                  <a:lnTo>
                    <a:pt x="526097" y="140970"/>
                  </a:lnTo>
                  <a:lnTo>
                    <a:pt x="497179" y="157670"/>
                  </a:lnTo>
                  <a:lnTo>
                    <a:pt x="495147" y="165252"/>
                  </a:lnTo>
                  <a:lnTo>
                    <a:pt x="500875" y="175171"/>
                  </a:lnTo>
                  <a:lnTo>
                    <a:pt x="505040" y="177406"/>
                  </a:lnTo>
                  <a:lnTo>
                    <a:pt x="511441" y="177406"/>
                  </a:lnTo>
                  <a:lnTo>
                    <a:pt x="513575" y="176860"/>
                  </a:lnTo>
                  <a:lnTo>
                    <a:pt x="544449" y="159042"/>
                  </a:lnTo>
                  <a:lnTo>
                    <a:pt x="546481" y="151447"/>
                  </a:lnTo>
                  <a:close/>
                </a:path>
                <a:path w="582295" h="582294">
                  <a:moveTo>
                    <a:pt x="582053" y="284162"/>
                  </a:moveTo>
                  <a:lnTo>
                    <a:pt x="576491" y="278612"/>
                  </a:lnTo>
                  <a:lnTo>
                    <a:pt x="509714" y="278612"/>
                  </a:lnTo>
                  <a:lnTo>
                    <a:pt x="504164" y="284162"/>
                  </a:lnTo>
                  <a:lnTo>
                    <a:pt x="504164" y="297878"/>
                  </a:lnTo>
                  <a:lnTo>
                    <a:pt x="509714" y="303428"/>
                  </a:lnTo>
                  <a:lnTo>
                    <a:pt x="576491" y="303428"/>
                  </a:lnTo>
                  <a:lnTo>
                    <a:pt x="582053" y="297878"/>
                  </a:lnTo>
                  <a:lnTo>
                    <a:pt x="582053" y="291020"/>
                  </a:lnTo>
                  <a:lnTo>
                    <a:pt x="582053" y="284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0315" y="2887088"/>
              <a:ext cx="80860" cy="794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46933" y="2583255"/>
              <a:ext cx="687705" cy="688340"/>
            </a:xfrm>
            <a:custGeom>
              <a:avLst/>
              <a:gdLst/>
              <a:ahLst/>
              <a:cxnLst/>
              <a:rect l="l" t="t" r="r" b="b"/>
              <a:pathLst>
                <a:path w="687704" h="688339">
                  <a:moveTo>
                    <a:pt x="572655" y="94157"/>
                  </a:moveTo>
                  <a:lnTo>
                    <a:pt x="525373" y="51549"/>
                  </a:lnTo>
                  <a:lnTo>
                    <a:pt x="480326" y="27940"/>
                  </a:lnTo>
                  <a:lnTo>
                    <a:pt x="432396" y="11303"/>
                  </a:lnTo>
                  <a:lnTo>
                    <a:pt x="382346" y="1905"/>
                  </a:lnTo>
                  <a:lnTo>
                    <a:pt x="330898" y="0"/>
                  </a:lnTo>
                  <a:lnTo>
                    <a:pt x="279438" y="5765"/>
                  </a:lnTo>
                  <a:lnTo>
                    <a:pt x="229946" y="19024"/>
                  </a:lnTo>
                  <a:lnTo>
                    <a:pt x="183134" y="39433"/>
                  </a:lnTo>
                  <a:lnTo>
                    <a:pt x="139750" y="66700"/>
                  </a:lnTo>
                  <a:lnTo>
                    <a:pt x="100495" y="100495"/>
                  </a:lnTo>
                  <a:lnTo>
                    <a:pt x="66687" y="139750"/>
                  </a:lnTo>
                  <a:lnTo>
                    <a:pt x="39433" y="183146"/>
                  </a:lnTo>
                  <a:lnTo>
                    <a:pt x="19011" y="229946"/>
                  </a:lnTo>
                  <a:lnTo>
                    <a:pt x="5765" y="279438"/>
                  </a:lnTo>
                  <a:lnTo>
                    <a:pt x="0" y="330898"/>
                  </a:lnTo>
                  <a:lnTo>
                    <a:pt x="1905" y="382346"/>
                  </a:lnTo>
                  <a:lnTo>
                    <a:pt x="11303" y="432409"/>
                  </a:lnTo>
                  <a:lnTo>
                    <a:pt x="27927" y="480326"/>
                  </a:lnTo>
                  <a:lnTo>
                    <a:pt x="51536" y="525386"/>
                  </a:lnTo>
                  <a:lnTo>
                    <a:pt x="81876" y="566826"/>
                  </a:lnTo>
                  <a:lnTo>
                    <a:pt x="87820" y="571182"/>
                  </a:lnTo>
                  <a:lnTo>
                    <a:pt x="94183" y="571182"/>
                  </a:lnTo>
                  <a:lnTo>
                    <a:pt x="97040" y="570204"/>
                  </a:lnTo>
                  <a:lnTo>
                    <a:pt x="104597" y="563765"/>
                  </a:lnTo>
                  <a:lnTo>
                    <a:pt x="105206" y="555929"/>
                  </a:lnTo>
                  <a:lnTo>
                    <a:pt x="100761" y="550710"/>
                  </a:lnTo>
                  <a:lnTo>
                    <a:pt x="72618" y="512267"/>
                  </a:lnTo>
                  <a:lnTo>
                    <a:pt x="50711" y="470471"/>
                  </a:lnTo>
                  <a:lnTo>
                    <a:pt x="35293" y="425996"/>
                  </a:lnTo>
                  <a:lnTo>
                    <a:pt x="26568" y="379552"/>
                  </a:lnTo>
                  <a:lnTo>
                    <a:pt x="24803" y="331812"/>
                  </a:lnTo>
                  <a:lnTo>
                    <a:pt x="30149" y="284073"/>
                  </a:lnTo>
                  <a:lnTo>
                    <a:pt x="42443" y="238163"/>
                  </a:lnTo>
                  <a:lnTo>
                    <a:pt x="61391" y="194741"/>
                  </a:lnTo>
                  <a:lnTo>
                    <a:pt x="86677" y="154470"/>
                  </a:lnTo>
                  <a:lnTo>
                    <a:pt x="118046" y="118046"/>
                  </a:lnTo>
                  <a:lnTo>
                    <a:pt x="154470" y="86690"/>
                  </a:lnTo>
                  <a:lnTo>
                    <a:pt x="194729" y="61391"/>
                  </a:lnTo>
                  <a:lnTo>
                    <a:pt x="238150" y="42456"/>
                  </a:lnTo>
                  <a:lnTo>
                    <a:pt x="284073" y="30162"/>
                  </a:lnTo>
                  <a:lnTo>
                    <a:pt x="331812" y="24803"/>
                  </a:lnTo>
                  <a:lnTo>
                    <a:pt x="379552" y="26568"/>
                  </a:lnTo>
                  <a:lnTo>
                    <a:pt x="425996" y="35293"/>
                  </a:lnTo>
                  <a:lnTo>
                    <a:pt x="470458" y="50723"/>
                  </a:lnTo>
                  <a:lnTo>
                    <a:pt x="512254" y="72631"/>
                  </a:lnTo>
                  <a:lnTo>
                    <a:pt x="550710" y="100761"/>
                  </a:lnTo>
                  <a:lnTo>
                    <a:pt x="555929" y="105219"/>
                  </a:lnTo>
                  <a:lnTo>
                    <a:pt x="563765" y="104597"/>
                  </a:lnTo>
                  <a:lnTo>
                    <a:pt x="572655" y="94157"/>
                  </a:lnTo>
                  <a:close/>
                </a:path>
                <a:path w="687704" h="688339">
                  <a:moveTo>
                    <a:pt x="687616" y="356717"/>
                  </a:moveTo>
                  <a:lnTo>
                    <a:pt x="685698" y="305269"/>
                  </a:lnTo>
                  <a:lnTo>
                    <a:pt x="676300" y="255206"/>
                  </a:lnTo>
                  <a:lnTo>
                    <a:pt x="659663" y="207289"/>
                  </a:lnTo>
                  <a:lnTo>
                    <a:pt x="636054" y="162229"/>
                  </a:lnTo>
                  <a:lnTo>
                    <a:pt x="605726" y="120789"/>
                  </a:lnTo>
                  <a:lnTo>
                    <a:pt x="593445" y="114947"/>
                  </a:lnTo>
                  <a:lnTo>
                    <a:pt x="583006" y="123850"/>
                  </a:lnTo>
                  <a:lnTo>
                    <a:pt x="582396" y="131686"/>
                  </a:lnTo>
                  <a:lnTo>
                    <a:pt x="586841" y="136906"/>
                  </a:lnTo>
                  <a:lnTo>
                    <a:pt x="614984" y="175348"/>
                  </a:lnTo>
                  <a:lnTo>
                    <a:pt x="636879" y="217144"/>
                  </a:lnTo>
                  <a:lnTo>
                    <a:pt x="652310" y="261620"/>
                  </a:lnTo>
                  <a:lnTo>
                    <a:pt x="661035" y="308063"/>
                  </a:lnTo>
                  <a:lnTo>
                    <a:pt x="662800" y="355803"/>
                  </a:lnTo>
                  <a:lnTo>
                    <a:pt x="657440" y="403529"/>
                  </a:lnTo>
                  <a:lnTo>
                    <a:pt x="645147" y="449453"/>
                  </a:lnTo>
                  <a:lnTo>
                    <a:pt x="626211" y="492874"/>
                  </a:lnTo>
                  <a:lnTo>
                    <a:pt x="600913" y="533133"/>
                  </a:lnTo>
                  <a:lnTo>
                    <a:pt x="569556" y="569569"/>
                  </a:lnTo>
                  <a:lnTo>
                    <a:pt x="533133" y="600925"/>
                  </a:lnTo>
                  <a:lnTo>
                    <a:pt x="492874" y="626211"/>
                  </a:lnTo>
                  <a:lnTo>
                    <a:pt x="449453" y="645160"/>
                  </a:lnTo>
                  <a:lnTo>
                    <a:pt x="403529" y="657453"/>
                  </a:lnTo>
                  <a:lnTo>
                    <a:pt x="355790" y="662813"/>
                  </a:lnTo>
                  <a:lnTo>
                    <a:pt x="308051" y="661035"/>
                  </a:lnTo>
                  <a:lnTo>
                    <a:pt x="261607" y="652322"/>
                  </a:lnTo>
                  <a:lnTo>
                    <a:pt x="217144" y="636892"/>
                  </a:lnTo>
                  <a:lnTo>
                    <a:pt x="175336" y="614984"/>
                  </a:lnTo>
                  <a:lnTo>
                    <a:pt x="136893" y="586854"/>
                  </a:lnTo>
                  <a:lnTo>
                    <a:pt x="131686" y="582396"/>
                  </a:lnTo>
                  <a:lnTo>
                    <a:pt x="123837" y="583018"/>
                  </a:lnTo>
                  <a:lnTo>
                    <a:pt x="114947" y="593445"/>
                  </a:lnTo>
                  <a:lnTo>
                    <a:pt x="115570" y="601281"/>
                  </a:lnTo>
                  <a:lnTo>
                    <a:pt x="120777" y="605739"/>
                  </a:lnTo>
                  <a:lnTo>
                    <a:pt x="160070" y="634707"/>
                  </a:lnTo>
                  <a:lnTo>
                    <a:pt x="202653" y="657631"/>
                  </a:lnTo>
                  <a:lnTo>
                    <a:pt x="247891" y="674281"/>
                  </a:lnTo>
                  <a:lnTo>
                    <a:pt x="295160" y="684428"/>
                  </a:lnTo>
                  <a:lnTo>
                    <a:pt x="343827" y="687857"/>
                  </a:lnTo>
                  <a:lnTo>
                    <a:pt x="356717" y="687616"/>
                  </a:lnTo>
                  <a:lnTo>
                    <a:pt x="408165" y="681837"/>
                  </a:lnTo>
                  <a:lnTo>
                    <a:pt x="457657" y="668591"/>
                  </a:lnTo>
                  <a:lnTo>
                    <a:pt x="504456" y="648182"/>
                  </a:lnTo>
                  <a:lnTo>
                    <a:pt x="547852" y="620915"/>
                  </a:lnTo>
                  <a:lnTo>
                    <a:pt x="587108" y="587121"/>
                  </a:lnTo>
                  <a:lnTo>
                    <a:pt x="620903" y="547852"/>
                  </a:lnTo>
                  <a:lnTo>
                    <a:pt x="648169" y="504456"/>
                  </a:lnTo>
                  <a:lnTo>
                    <a:pt x="668591" y="457657"/>
                  </a:lnTo>
                  <a:lnTo>
                    <a:pt x="681837" y="408165"/>
                  </a:lnTo>
                  <a:lnTo>
                    <a:pt x="687616" y="356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76616" y="291293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39">
                  <a:moveTo>
                    <a:pt x="21907" y="0"/>
                  </a:moveTo>
                  <a:lnTo>
                    <a:pt x="6337" y="0"/>
                  </a:lnTo>
                  <a:lnTo>
                    <a:pt x="0" y="6223"/>
                  </a:lnTo>
                  <a:lnTo>
                    <a:pt x="0" y="21526"/>
                  </a:lnTo>
                  <a:lnTo>
                    <a:pt x="6337" y="27749"/>
                  </a:lnTo>
                  <a:lnTo>
                    <a:pt x="14122" y="27749"/>
                  </a:lnTo>
                  <a:lnTo>
                    <a:pt x="21907" y="27749"/>
                  </a:lnTo>
                  <a:lnTo>
                    <a:pt x="28244" y="21526"/>
                  </a:lnTo>
                  <a:lnTo>
                    <a:pt x="28244" y="6223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76702" y="2691332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79" h="247650">
                  <a:moveTo>
                    <a:pt x="26250" y="5702"/>
                  </a:moveTo>
                  <a:lnTo>
                    <a:pt x="20739" y="101"/>
                  </a:lnTo>
                  <a:lnTo>
                    <a:pt x="7023" y="0"/>
                  </a:lnTo>
                  <a:lnTo>
                    <a:pt x="1435" y="5511"/>
                  </a:lnTo>
                  <a:lnTo>
                    <a:pt x="0" y="200621"/>
                  </a:lnTo>
                  <a:lnTo>
                    <a:pt x="24828" y="200799"/>
                  </a:lnTo>
                  <a:lnTo>
                    <a:pt x="26250" y="5702"/>
                  </a:lnTo>
                  <a:close/>
                </a:path>
                <a:path w="208279" h="247650">
                  <a:moveTo>
                    <a:pt x="207962" y="227812"/>
                  </a:moveTo>
                  <a:lnTo>
                    <a:pt x="202450" y="222224"/>
                  </a:lnTo>
                  <a:lnTo>
                    <a:pt x="41249" y="220789"/>
                  </a:lnTo>
                  <a:lnTo>
                    <a:pt x="41071" y="245618"/>
                  </a:lnTo>
                  <a:lnTo>
                    <a:pt x="202272" y="247040"/>
                  </a:lnTo>
                  <a:lnTo>
                    <a:pt x="207873" y="241528"/>
                  </a:lnTo>
                  <a:lnTo>
                    <a:pt x="207962" y="22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6" name="object 1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1143351"/>
            <a:ext cx="4610100" cy="558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У</a:t>
            </a:r>
            <a:r>
              <a:rPr dirty="0" spc="-10"/>
              <a:t> </a:t>
            </a:r>
            <a:r>
              <a:rPr dirty="0" spc="250"/>
              <a:t>твоєму</a:t>
            </a:r>
            <a:r>
              <a:rPr dirty="0" spc="-10"/>
              <a:t> </a:t>
            </a:r>
            <a:r>
              <a:rPr dirty="0" spc="265"/>
              <a:t>нотатнику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9300" y="1854551"/>
            <a:ext cx="4725670" cy="1229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15">
                <a:solidFill>
                  <a:srgbClr val="231F20"/>
                </a:solidFill>
                <a:latin typeface="Microsoft Sans Serif"/>
                <a:cs typeface="Microsoft Sans Serif"/>
              </a:rPr>
              <a:t>Безперервне</a:t>
            </a:r>
            <a:r>
              <a:rPr dirty="0" sz="2400" spc="-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70">
                <a:solidFill>
                  <a:srgbClr val="231F20"/>
                </a:solidFill>
                <a:latin typeface="Microsoft Sans Serif"/>
                <a:cs typeface="Microsoft Sans Serif"/>
              </a:rPr>
              <a:t>письмо: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12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400" spc="-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35">
                <a:solidFill>
                  <a:srgbClr val="231F20"/>
                </a:solidFill>
                <a:latin typeface="Microsoft Sans Serif"/>
                <a:cs typeface="Microsoft Sans Serif"/>
              </a:rPr>
              <a:t>3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1128395">
              <a:lnSpc>
                <a:spcPct val="100000"/>
              </a:lnSpc>
            </a:pPr>
            <a:r>
              <a:rPr dirty="0" sz="2000" spc="35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dirty="0" sz="2000" spc="-4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хвилин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1994" y="2583248"/>
            <a:ext cx="710565" cy="705485"/>
            <a:chOff x="1631994" y="2583248"/>
            <a:chExt cx="710565" cy="705485"/>
          </a:xfrm>
        </p:grpSpPr>
        <p:sp>
          <p:nvSpPr>
            <p:cNvPr id="5" name="object 5"/>
            <p:cNvSpPr/>
            <p:nvPr/>
          </p:nvSpPr>
          <p:spPr>
            <a:xfrm>
              <a:off x="1631994" y="2593926"/>
              <a:ext cx="694055" cy="694690"/>
            </a:xfrm>
            <a:custGeom>
              <a:avLst/>
              <a:gdLst/>
              <a:ahLst/>
              <a:cxnLst/>
              <a:rect l="l" t="t" r="r" b="b"/>
              <a:pathLst>
                <a:path w="694055" h="694689">
                  <a:moveTo>
                    <a:pt x="346748" y="0"/>
                  </a:moveTo>
                  <a:lnTo>
                    <a:pt x="299696" y="3169"/>
                  </a:lnTo>
                  <a:lnTo>
                    <a:pt x="254568" y="12401"/>
                  </a:lnTo>
                  <a:lnTo>
                    <a:pt x="211778" y="27282"/>
                  </a:lnTo>
                  <a:lnTo>
                    <a:pt x="171737" y="47399"/>
                  </a:lnTo>
                  <a:lnTo>
                    <a:pt x="134860" y="72337"/>
                  </a:lnTo>
                  <a:lnTo>
                    <a:pt x="101560" y="101684"/>
                  </a:lnTo>
                  <a:lnTo>
                    <a:pt x="72249" y="135025"/>
                  </a:lnTo>
                  <a:lnTo>
                    <a:pt x="47341" y="171946"/>
                  </a:lnTo>
                  <a:lnTo>
                    <a:pt x="27249" y="212035"/>
                  </a:lnTo>
                  <a:lnTo>
                    <a:pt x="12386" y="254877"/>
                  </a:lnTo>
                  <a:lnTo>
                    <a:pt x="3165" y="300059"/>
                  </a:lnTo>
                  <a:lnTo>
                    <a:pt x="0" y="347167"/>
                  </a:lnTo>
                  <a:lnTo>
                    <a:pt x="3165" y="394274"/>
                  </a:lnTo>
                  <a:lnTo>
                    <a:pt x="12386" y="439455"/>
                  </a:lnTo>
                  <a:lnTo>
                    <a:pt x="27249" y="482296"/>
                  </a:lnTo>
                  <a:lnTo>
                    <a:pt x="47341" y="522384"/>
                  </a:lnTo>
                  <a:lnTo>
                    <a:pt x="72249" y="559304"/>
                  </a:lnTo>
                  <a:lnTo>
                    <a:pt x="101560" y="592643"/>
                  </a:lnTo>
                  <a:lnTo>
                    <a:pt x="134860" y="621988"/>
                  </a:lnTo>
                  <a:lnTo>
                    <a:pt x="171737" y="646925"/>
                  </a:lnTo>
                  <a:lnTo>
                    <a:pt x="211778" y="667041"/>
                  </a:lnTo>
                  <a:lnTo>
                    <a:pt x="254568" y="681921"/>
                  </a:lnTo>
                  <a:lnTo>
                    <a:pt x="299696" y="691152"/>
                  </a:lnTo>
                  <a:lnTo>
                    <a:pt x="346748" y="694321"/>
                  </a:lnTo>
                  <a:lnTo>
                    <a:pt x="393799" y="691152"/>
                  </a:lnTo>
                  <a:lnTo>
                    <a:pt x="438927" y="681921"/>
                  </a:lnTo>
                  <a:lnTo>
                    <a:pt x="481717" y="667041"/>
                  </a:lnTo>
                  <a:lnTo>
                    <a:pt x="521758" y="646925"/>
                  </a:lnTo>
                  <a:lnTo>
                    <a:pt x="558635" y="621988"/>
                  </a:lnTo>
                  <a:lnTo>
                    <a:pt x="591935" y="592643"/>
                  </a:lnTo>
                  <a:lnTo>
                    <a:pt x="621246" y="559304"/>
                  </a:lnTo>
                  <a:lnTo>
                    <a:pt x="646154" y="522384"/>
                  </a:lnTo>
                  <a:lnTo>
                    <a:pt x="666246" y="482296"/>
                  </a:lnTo>
                  <a:lnTo>
                    <a:pt x="681109" y="439455"/>
                  </a:lnTo>
                  <a:lnTo>
                    <a:pt x="690330" y="394274"/>
                  </a:lnTo>
                  <a:lnTo>
                    <a:pt x="693496" y="347167"/>
                  </a:lnTo>
                  <a:lnTo>
                    <a:pt x="690330" y="300059"/>
                  </a:lnTo>
                  <a:lnTo>
                    <a:pt x="681109" y="254877"/>
                  </a:lnTo>
                  <a:lnTo>
                    <a:pt x="666246" y="212035"/>
                  </a:lnTo>
                  <a:lnTo>
                    <a:pt x="646154" y="171946"/>
                  </a:lnTo>
                  <a:lnTo>
                    <a:pt x="621246" y="135025"/>
                  </a:lnTo>
                  <a:lnTo>
                    <a:pt x="591935" y="101684"/>
                  </a:lnTo>
                  <a:lnTo>
                    <a:pt x="558635" y="72337"/>
                  </a:lnTo>
                  <a:lnTo>
                    <a:pt x="521758" y="47399"/>
                  </a:lnTo>
                  <a:lnTo>
                    <a:pt x="481717" y="27282"/>
                  </a:lnTo>
                  <a:lnTo>
                    <a:pt x="438927" y="12401"/>
                  </a:lnTo>
                  <a:lnTo>
                    <a:pt x="393799" y="3169"/>
                  </a:lnTo>
                  <a:lnTo>
                    <a:pt x="346748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55832" y="2593926"/>
              <a:ext cx="669925" cy="673735"/>
            </a:xfrm>
            <a:custGeom>
              <a:avLst/>
              <a:gdLst/>
              <a:ahLst/>
              <a:cxnLst/>
              <a:rect l="l" t="t" r="r" b="b"/>
              <a:pathLst>
                <a:path w="669925" h="673735">
                  <a:moveTo>
                    <a:pt x="322910" y="0"/>
                  </a:moveTo>
                  <a:lnTo>
                    <a:pt x="274215" y="3399"/>
                  </a:lnTo>
                  <a:lnTo>
                    <a:pt x="227602" y="13288"/>
                  </a:lnTo>
                  <a:lnTo>
                    <a:pt x="183528" y="29206"/>
                  </a:lnTo>
                  <a:lnTo>
                    <a:pt x="142450" y="50691"/>
                  </a:lnTo>
                  <a:lnTo>
                    <a:pt x="104825" y="77279"/>
                  </a:lnTo>
                  <a:lnTo>
                    <a:pt x="74611" y="110821"/>
                  </a:lnTo>
                  <a:lnTo>
                    <a:pt x="48912" y="148104"/>
                  </a:lnTo>
                  <a:lnTo>
                    <a:pt x="28167" y="188691"/>
                  </a:lnTo>
                  <a:lnTo>
                    <a:pt x="12809" y="232150"/>
                  </a:lnTo>
                  <a:lnTo>
                    <a:pt x="3274" y="278046"/>
                  </a:lnTo>
                  <a:lnTo>
                    <a:pt x="0" y="325945"/>
                  </a:lnTo>
                  <a:lnTo>
                    <a:pt x="3165" y="373053"/>
                  </a:lnTo>
                  <a:lnTo>
                    <a:pt x="12386" y="418235"/>
                  </a:lnTo>
                  <a:lnTo>
                    <a:pt x="27249" y="461077"/>
                  </a:lnTo>
                  <a:lnTo>
                    <a:pt x="47341" y="501165"/>
                  </a:lnTo>
                  <a:lnTo>
                    <a:pt x="72249" y="538087"/>
                  </a:lnTo>
                  <a:lnTo>
                    <a:pt x="101560" y="571428"/>
                  </a:lnTo>
                  <a:lnTo>
                    <a:pt x="134860" y="600775"/>
                  </a:lnTo>
                  <a:lnTo>
                    <a:pt x="171737" y="625713"/>
                  </a:lnTo>
                  <a:lnTo>
                    <a:pt x="211778" y="645830"/>
                  </a:lnTo>
                  <a:lnTo>
                    <a:pt x="254568" y="660711"/>
                  </a:lnTo>
                  <a:lnTo>
                    <a:pt x="299696" y="669943"/>
                  </a:lnTo>
                  <a:lnTo>
                    <a:pt x="346748" y="673112"/>
                  </a:lnTo>
                  <a:lnTo>
                    <a:pt x="395442" y="669713"/>
                  </a:lnTo>
                  <a:lnTo>
                    <a:pt x="442056" y="659823"/>
                  </a:lnTo>
                  <a:lnTo>
                    <a:pt x="486130" y="643905"/>
                  </a:lnTo>
                  <a:lnTo>
                    <a:pt x="527207" y="622421"/>
                  </a:lnTo>
                  <a:lnTo>
                    <a:pt x="564832" y="595833"/>
                  </a:lnTo>
                  <a:lnTo>
                    <a:pt x="595047" y="562285"/>
                  </a:lnTo>
                  <a:lnTo>
                    <a:pt x="620745" y="525000"/>
                  </a:lnTo>
                  <a:lnTo>
                    <a:pt x="641491" y="484411"/>
                  </a:lnTo>
                  <a:lnTo>
                    <a:pt x="656849" y="440953"/>
                  </a:lnTo>
                  <a:lnTo>
                    <a:pt x="666383" y="395060"/>
                  </a:lnTo>
                  <a:lnTo>
                    <a:pt x="669658" y="347167"/>
                  </a:lnTo>
                  <a:lnTo>
                    <a:pt x="666492" y="300059"/>
                  </a:lnTo>
                  <a:lnTo>
                    <a:pt x="657272" y="254877"/>
                  </a:lnTo>
                  <a:lnTo>
                    <a:pt x="642409" y="212035"/>
                  </a:lnTo>
                  <a:lnTo>
                    <a:pt x="622316" y="171946"/>
                  </a:lnTo>
                  <a:lnTo>
                    <a:pt x="597408" y="135025"/>
                  </a:lnTo>
                  <a:lnTo>
                    <a:pt x="568097" y="101684"/>
                  </a:lnTo>
                  <a:lnTo>
                    <a:pt x="534797" y="72337"/>
                  </a:lnTo>
                  <a:lnTo>
                    <a:pt x="497920" y="47399"/>
                  </a:lnTo>
                  <a:lnTo>
                    <a:pt x="457880" y="27282"/>
                  </a:lnTo>
                  <a:lnTo>
                    <a:pt x="415089" y="12401"/>
                  </a:lnTo>
                  <a:lnTo>
                    <a:pt x="369961" y="3169"/>
                  </a:lnTo>
                  <a:lnTo>
                    <a:pt x="322910" y="0"/>
                  </a:lnTo>
                  <a:close/>
                </a:path>
              </a:pathLst>
            </a:custGeom>
            <a:solidFill>
              <a:srgbClr val="A7D9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07705" y="2636037"/>
              <a:ext cx="582295" cy="582295"/>
            </a:xfrm>
            <a:custGeom>
              <a:avLst/>
              <a:gdLst/>
              <a:ahLst/>
              <a:cxnLst/>
              <a:rect l="l" t="t" r="r" b="b"/>
              <a:pathLst>
                <a:path w="582294" h="582294">
                  <a:moveTo>
                    <a:pt x="77889" y="284175"/>
                  </a:moveTo>
                  <a:lnTo>
                    <a:pt x="72326" y="278612"/>
                  </a:lnTo>
                  <a:lnTo>
                    <a:pt x="12407" y="278612"/>
                  </a:lnTo>
                  <a:lnTo>
                    <a:pt x="5549" y="278612"/>
                  </a:lnTo>
                  <a:lnTo>
                    <a:pt x="0" y="284175"/>
                  </a:lnTo>
                  <a:lnTo>
                    <a:pt x="0" y="297878"/>
                  </a:lnTo>
                  <a:lnTo>
                    <a:pt x="5549" y="303441"/>
                  </a:lnTo>
                  <a:lnTo>
                    <a:pt x="72326" y="303441"/>
                  </a:lnTo>
                  <a:lnTo>
                    <a:pt x="77889" y="297878"/>
                  </a:lnTo>
                  <a:lnTo>
                    <a:pt x="77889" y="284175"/>
                  </a:lnTo>
                  <a:close/>
                </a:path>
                <a:path w="582294" h="582294">
                  <a:moveTo>
                    <a:pt x="86893" y="416801"/>
                  </a:moveTo>
                  <a:lnTo>
                    <a:pt x="83464" y="410857"/>
                  </a:lnTo>
                  <a:lnTo>
                    <a:pt x="80035" y="404914"/>
                  </a:lnTo>
                  <a:lnTo>
                    <a:pt x="72440" y="402882"/>
                  </a:lnTo>
                  <a:lnTo>
                    <a:pt x="37592" y="423011"/>
                  </a:lnTo>
                  <a:lnTo>
                    <a:pt x="35560" y="430606"/>
                  </a:lnTo>
                  <a:lnTo>
                    <a:pt x="41287" y="440524"/>
                  </a:lnTo>
                  <a:lnTo>
                    <a:pt x="45453" y="442747"/>
                  </a:lnTo>
                  <a:lnTo>
                    <a:pt x="51854" y="442747"/>
                  </a:lnTo>
                  <a:lnTo>
                    <a:pt x="53987" y="442214"/>
                  </a:lnTo>
                  <a:lnTo>
                    <a:pt x="84861" y="424383"/>
                  </a:lnTo>
                  <a:lnTo>
                    <a:pt x="86893" y="416801"/>
                  </a:lnTo>
                  <a:close/>
                </a:path>
                <a:path w="582294" h="582294">
                  <a:moveTo>
                    <a:pt x="86893" y="165265"/>
                  </a:moveTo>
                  <a:lnTo>
                    <a:pt x="84861" y="157670"/>
                  </a:lnTo>
                  <a:lnTo>
                    <a:pt x="49999" y="137541"/>
                  </a:lnTo>
                  <a:lnTo>
                    <a:pt x="42418" y="139573"/>
                  </a:lnTo>
                  <a:lnTo>
                    <a:pt x="35560" y="151447"/>
                  </a:lnTo>
                  <a:lnTo>
                    <a:pt x="37592" y="159042"/>
                  </a:lnTo>
                  <a:lnTo>
                    <a:pt x="68465" y="176872"/>
                  </a:lnTo>
                  <a:lnTo>
                    <a:pt x="70599" y="177406"/>
                  </a:lnTo>
                  <a:lnTo>
                    <a:pt x="76987" y="177406"/>
                  </a:lnTo>
                  <a:lnTo>
                    <a:pt x="81165" y="175183"/>
                  </a:lnTo>
                  <a:lnTo>
                    <a:pt x="83464" y="171196"/>
                  </a:lnTo>
                  <a:lnTo>
                    <a:pt x="86893" y="165265"/>
                  </a:lnTo>
                  <a:close/>
                </a:path>
                <a:path w="582294" h="582294">
                  <a:moveTo>
                    <a:pt x="179171" y="509600"/>
                  </a:moveTo>
                  <a:lnTo>
                    <a:pt x="177139" y="502005"/>
                  </a:lnTo>
                  <a:lnTo>
                    <a:pt x="165265" y="495147"/>
                  </a:lnTo>
                  <a:lnTo>
                    <a:pt x="157670" y="497192"/>
                  </a:lnTo>
                  <a:lnTo>
                    <a:pt x="154241" y="503123"/>
                  </a:lnTo>
                  <a:lnTo>
                    <a:pt x="137541" y="532041"/>
                  </a:lnTo>
                  <a:lnTo>
                    <a:pt x="139585" y="539635"/>
                  </a:lnTo>
                  <a:lnTo>
                    <a:pt x="147472" y="544182"/>
                  </a:lnTo>
                  <a:lnTo>
                    <a:pt x="149606" y="544728"/>
                  </a:lnTo>
                  <a:lnTo>
                    <a:pt x="156006" y="544728"/>
                  </a:lnTo>
                  <a:lnTo>
                    <a:pt x="160172" y="542493"/>
                  </a:lnTo>
                  <a:lnTo>
                    <a:pt x="179171" y="509600"/>
                  </a:lnTo>
                  <a:close/>
                </a:path>
                <a:path w="582294" h="582294">
                  <a:moveTo>
                    <a:pt x="179171" y="72440"/>
                  </a:moveTo>
                  <a:lnTo>
                    <a:pt x="159042" y="37592"/>
                  </a:lnTo>
                  <a:lnTo>
                    <a:pt x="151460" y="35547"/>
                  </a:lnTo>
                  <a:lnTo>
                    <a:pt x="139585" y="42405"/>
                  </a:lnTo>
                  <a:lnTo>
                    <a:pt x="137541" y="49999"/>
                  </a:lnTo>
                  <a:lnTo>
                    <a:pt x="154241" y="78917"/>
                  </a:lnTo>
                  <a:lnTo>
                    <a:pt x="156540" y="82905"/>
                  </a:lnTo>
                  <a:lnTo>
                    <a:pt x="160718" y="85128"/>
                  </a:lnTo>
                  <a:lnTo>
                    <a:pt x="167106" y="85128"/>
                  </a:lnTo>
                  <a:lnTo>
                    <a:pt x="169240" y="84594"/>
                  </a:lnTo>
                  <a:lnTo>
                    <a:pt x="177139" y="80035"/>
                  </a:lnTo>
                  <a:lnTo>
                    <a:pt x="179171" y="72440"/>
                  </a:lnTo>
                  <a:close/>
                </a:path>
                <a:path w="582294" h="582294">
                  <a:moveTo>
                    <a:pt x="303441" y="509714"/>
                  </a:moveTo>
                  <a:lnTo>
                    <a:pt x="297878" y="504164"/>
                  </a:lnTo>
                  <a:lnTo>
                    <a:pt x="284175" y="504164"/>
                  </a:lnTo>
                  <a:lnTo>
                    <a:pt x="278612" y="509714"/>
                  </a:lnTo>
                  <a:lnTo>
                    <a:pt x="278612" y="516572"/>
                  </a:lnTo>
                  <a:lnTo>
                    <a:pt x="278612" y="576491"/>
                  </a:lnTo>
                  <a:lnTo>
                    <a:pt x="284175" y="582053"/>
                  </a:lnTo>
                  <a:lnTo>
                    <a:pt x="297878" y="582053"/>
                  </a:lnTo>
                  <a:lnTo>
                    <a:pt x="303441" y="576491"/>
                  </a:lnTo>
                  <a:lnTo>
                    <a:pt x="303441" y="509714"/>
                  </a:lnTo>
                  <a:close/>
                </a:path>
                <a:path w="582294" h="582294">
                  <a:moveTo>
                    <a:pt x="303441" y="5549"/>
                  </a:moveTo>
                  <a:lnTo>
                    <a:pt x="297878" y="0"/>
                  </a:lnTo>
                  <a:lnTo>
                    <a:pt x="284175" y="0"/>
                  </a:lnTo>
                  <a:lnTo>
                    <a:pt x="278612" y="5549"/>
                  </a:lnTo>
                  <a:lnTo>
                    <a:pt x="278612" y="72339"/>
                  </a:lnTo>
                  <a:lnTo>
                    <a:pt x="284175" y="77889"/>
                  </a:lnTo>
                  <a:lnTo>
                    <a:pt x="297878" y="77889"/>
                  </a:lnTo>
                  <a:lnTo>
                    <a:pt x="303441" y="72339"/>
                  </a:lnTo>
                  <a:lnTo>
                    <a:pt x="303441" y="65481"/>
                  </a:lnTo>
                  <a:lnTo>
                    <a:pt x="303441" y="5549"/>
                  </a:lnTo>
                  <a:close/>
                </a:path>
                <a:path w="582294" h="582294">
                  <a:moveTo>
                    <a:pt x="444512" y="532053"/>
                  </a:moveTo>
                  <a:lnTo>
                    <a:pt x="424383" y="497192"/>
                  </a:lnTo>
                  <a:lnTo>
                    <a:pt x="416788" y="495160"/>
                  </a:lnTo>
                  <a:lnTo>
                    <a:pt x="410857" y="498589"/>
                  </a:lnTo>
                  <a:lnTo>
                    <a:pt x="404926" y="502018"/>
                  </a:lnTo>
                  <a:lnTo>
                    <a:pt x="402882" y="509612"/>
                  </a:lnTo>
                  <a:lnTo>
                    <a:pt x="421881" y="542505"/>
                  </a:lnTo>
                  <a:lnTo>
                    <a:pt x="426046" y="544728"/>
                  </a:lnTo>
                  <a:lnTo>
                    <a:pt x="432447" y="544728"/>
                  </a:lnTo>
                  <a:lnTo>
                    <a:pt x="434581" y="544195"/>
                  </a:lnTo>
                  <a:lnTo>
                    <a:pt x="442468" y="539635"/>
                  </a:lnTo>
                  <a:lnTo>
                    <a:pt x="444512" y="532053"/>
                  </a:lnTo>
                  <a:close/>
                </a:path>
                <a:path w="582294" h="582294">
                  <a:moveTo>
                    <a:pt x="444512" y="49999"/>
                  </a:moveTo>
                  <a:lnTo>
                    <a:pt x="442480" y="42418"/>
                  </a:lnTo>
                  <a:lnTo>
                    <a:pt x="430606" y="35560"/>
                  </a:lnTo>
                  <a:lnTo>
                    <a:pt x="423011" y="37592"/>
                  </a:lnTo>
                  <a:lnTo>
                    <a:pt x="402894" y="72440"/>
                  </a:lnTo>
                  <a:lnTo>
                    <a:pt x="404926" y="80035"/>
                  </a:lnTo>
                  <a:lnTo>
                    <a:pt x="412813" y="84594"/>
                  </a:lnTo>
                  <a:lnTo>
                    <a:pt x="414947" y="85128"/>
                  </a:lnTo>
                  <a:lnTo>
                    <a:pt x="417055" y="85128"/>
                  </a:lnTo>
                  <a:lnTo>
                    <a:pt x="421347" y="85128"/>
                  </a:lnTo>
                  <a:lnTo>
                    <a:pt x="425513" y="82905"/>
                  </a:lnTo>
                  <a:lnTo>
                    <a:pt x="444512" y="49999"/>
                  </a:lnTo>
                  <a:close/>
                </a:path>
                <a:path w="582294" h="582294">
                  <a:moveTo>
                    <a:pt x="546493" y="430593"/>
                  </a:moveTo>
                  <a:lnTo>
                    <a:pt x="544461" y="423011"/>
                  </a:lnTo>
                  <a:lnTo>
                    <a:pt x="515543" y="406311"/>
                  </a:lnTo>
                  <a:lnTo>
                    <a:pt x="509600" y="402882"/>
                  </a:lnTo>
                  <a:lnTo>
                    <a:pt x="502018" y="404914"/>
                  </a:lnTo>
                  <a:lnTo>
                    <a:pt x="495160" y="416788"/>
                  </a:lnTo>
                  <a:lnTo>
                    <a:pt x="497192" y="424383"/>
                  </a:lnTo>
                  <a:lnTo>
                    <a:pt x="528066" y="442201"/>
                  </a:lnTo>
                  <a:lnTo>
                    <a:pt x="530199" y="442747"/>
                  </a:lnTo>
                  <a:lnTo>
                    <a:pt x="536600" y="442747"/>
                  </a:lnTo>
                  <a:lnTo>
                    <a:pt x="540766" y="440512"/>
                  </a:lnTo>
                  <a:lnTo>
                    <a:pt x="546493" y="430593"/>
                  </a:lnTo>
                  <a:close/>
                </a:path>
                <a:path w="582294" h="582294">
                  <a:moveTo>
                    <a:pt x="546493" y="151447"/>
                  </a:moveTo>
                  <a:lnTo>
                    <a:pt x="539635" y="139573"/>
                  </a:lnTo>
                  <a:lnTo>
                    <a:pt x="532041" y="137541"/>
                  </a:lnTo>
                  <a:lnTo>
                    <a:pt x="526110" y="140970"/>
                  </a:lnTo>
                  <a:lnTo>
                    <a:pt x="497192" y="157670"/>
                  </a:lnTo>
                  <a:lnTo>
                    <a:pt x="495160" y="165252"/>
                  </a:lnTo>
                  <a:lnTo>
                    <a:pt x="500888" y="175171"/>
                  </a:lnTo>
                  <a:lnTo>
                    <a:pt x="505053" y="177406"/>
                  </a:lnTo>
                  <a:lnTo>
                    <a:pt x="511454" y="177406"/>
                  </a:lnTo>
                  <a:lnTo>
                    <a:pt x="513588" y="176860"/>
                  </a:lnTo>
                  <a:lnTo>
                    <a:pt x="544461" y="159042"/>
                  </a:lnTo>
                  <a:lnTo>
                    <a:pt x="546493" y="151447"/>
                  </a:lnTo>
                  <a:close/>
                </a:path>
                <a:path w="582294" h="582294">
                  <a:moveTo>
                    <a:pt x="582053" y="284162"/>
                  </a:moveTo>
                  <a:lnTo>
                    <a:pt x="576491" y="278612"/>
                  </a:lnTo>
                  <a:lnTo>
                    <a:pt x="509714" y="278612"/>
                  </a:lnTo>
                  <a:lnTo>
                    <a:pt x="504164" y="284162"/>
                  </a:lnTo>
                  <a:lnTo>
                    <a:pt x="504164" y="297878"/>
                  </a:lnTo>
                  <a:lnTo>
                    <a:pt x="509714" y="303428"/>
                  </a:lnTo>
                  <a:lnTo>
                    <a:pt x="576491" y="303428"/>
                  </a:lnTo>
                  <a:lnTo>
                    <a:pt x="582053" y="297878"/>
                  </a:lnTo>
                  <a:lnTo>
                    <a:pt x="582053" y="291020"/>
                  </a:lnTo>
                  <a:lnTo>
                    <a:pt x="582053" y="2841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8314" y="2887088"/>
              <a:ext cx="80860" cy="7943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54924" y="2583255"/>
              <a:ext cx="687705" cy="688340"/>
            </a:xfrm>
            <a:custGeom>
              <a:avLst/>
              <a:gdLst/>
              <a:ahLst/>
              <a:cxnLst/>
              <a:rect l="l" t="t" r="r" b="b"/>
              <a:pathLst>
                <a:path w="687705" h="688339">
                  <a:moveTo>
                    <a:pt x="572655" y="94157"/>
                  </a:moveTo>
                  <a:lnTo>
                    <a:pt x="525386" y="51549"/>
                  </a:lnTo>
                  <a:lnTo>
                    <a:pt x="480339" y="27940"/>
                  </a:lnTo>
                  <a:lnTo>
                    <a:pt x="432409" y="11303"/>
                  </a:lnTo>
                  <a:lnTo>
                    <a:pt x="382358" y="1905"/>
                  </a:lnTo>
                  <a:lnTo>
                    <a:pt x="330898" y="0"/>
                  </a:lnTo>
                  <a:lnTo>
                    <a:pt x="279450" y="5765"/>
                  </a:lnTo>
                  <a:lnTo>
                    <a:pt x="229958" y="19024"/>
                  </a:lnTo>
                  <a:lnTo>
                    <a:pt x="183146" y="39433"/>
                  </a:lnTo>
                  <a:lnTo>
                    <a:pt x="139750" y="66700"/>
                  </a:lnTo>
                  <a:lnTo>
                    <a:pt x="100495" y="100495"/>
                  </a:lnTo>
                  <a:lnTo>
                    <a:pt x="66700" y="139750"/>
                  </a:lnTo>
                  <a:lnTo>
                    <a:pt x="39446" y="183146"/>
                  </a:lnTo>
                  <a:lnTo>
                    <a:pt x="19024" y="229946"/>
                  </a:lnTo>
                  <a:lnTo>
                    <a:pt x="5778" y="279438"/>
                  </a:lnTo>
                  <a:lnTo>
                    <a:pt x="0" y="330898"/>
                  </a:lnTo>
                  <a:lnTo>
                    <a:pt x="1917" y="382346"/>
                  </a:lnTo>
                  <a:lnTo>
                    <a:pt x="11315" y="432409"/>
                  </a:lnTo>
                  <a:lnTo>
                    <a:pt x="27940" y="480326"/>
                  </a:lnTo>
                  <a:lnTo>
                    <a:pt x="51549" y="525386"/>
                  </a:lnTo>
                  <a:lnTo>
                    <a:pt x="81876" y="566826"/>
                  </a:lnTo>
                  <a:lnTo>
                    <a:pt x="87820" y="571182"/>
                  </a:lnTo>
                  <a:lnTo>
                    <a:pt x="94183" y="571182"/>
                  </a:lnTo>
                  <a:lnTo>
                    <a:pt x="97040" y="570204"/>
                  </a:lnTo>
                  <a:lnTo>
                    <a:pt x="104597" y="563765"/>
                  </a:lnTo>
                  <a:lnTo>
                    <a:pt x="105206" y="555929"/>
                  </a:lnTo>
                  <a:lnTo>
                    <a:pt x="100761" y="550710"/>
                  </a:lnTo>
                  <a:lnTo>
                    <a:pt x="72631" y="512267"/>
                  </a:lnTo>
                  <a:lnTo>
                    <a:pt x="50723" y="470471"/>
                  </a:lnTo>
                  <a:lnTo>
                    <a:pt x="35293" y="425996"/>
                  </a:lnTo>
                  <a:lnTo>
                    <a:pt x="26581" y="379552"/>
                  </a:lnTo>
                  <a:lnTo>
                    <a:pt x="24803" y="331812"/>
                  </a:lnTo>
                  <a:lnTo>
                    <a:pt x="30162" y="284073"/>
                  </a:lnTo>
                  <a:lnTo>
                    <a:pt x="42456" y="238163"/>
                  </a:lnTo>
                  <a:lnTo>
                    <a:pt x="61404" y="194741"/>
                  </a:lnTo>
                  <a:lnTo>
                    <a:pt x="86690" y="154470"/>
                  </a:lnTo>
                  <a:lnTo>
                    <a:pt x="118046" y="118046"/>
                  </a:lnTo>
                  <a:lnTo>
                    <a:pt x="154470" y="86690"/>
                  </a:lnTo>
                  <a:lnTo>
                    <a:pt x="194729" y="61391"/>
                  </a:lnTo>
                  <a:lnTo>
                    <a:pt x="238163" y="42456"/>
                  </a:lnTo>
                  <a:lnTo>
                    <a:pt x="284073" y="30162"/>
                  </a:lnTo>
                  <a:lnTo>
                    <a:pt x="331812" y="24803"/>
                  </a:lnTo>
                  <a:lnTo>
                    <a:pt x="379564" y="26568"/>
                  </a:lnTo>
                  <a:lnTo>
                    <a:pt x="426008" y="35293"/>
                  </a:lnTo>
                  <a:lnTo>
                    <a:pt x="470471" y="50723"/>
                  </a:lnTo>
                  <a:lnTo>
                    <a:pt x="512267" y="72631"/>
                  </a:lnTo>
                  <a:lnTo>
                    <a:pt x="550710" y="100761"/>
                  </a:lnTo>
                  <a:lnTo>
                    <a:pt x="555929" y="105219"/>
                  </a:lnTo>
                  <a:lnTo>
                    <a:pt x="563765" y="104597"/>
                  </a:lnTo>
                  <a:lnTo>
                    <a:pt x="572655" y="94157"/>
                  </a:lnTo>
                  <a:close/>
                </a:path>
                <a:path w="687705" h="688339">
                  <a:moveTo>
                    <a:pt x="687628" y="356717"/>
                  </a:moveTo>
                  <a:lnTo>
                    <a:pt x="685711" y="305269"/>
                  </a:lnTo>
                  <a:lnTo>
                    <a:pt x="676313" y="255206"/>
                  </a:lnTo>
                  <a:lnTo>
                    <a:pt x="659676" y="207289"/>
                  </a:lnTo>
                  <a:lnTo>
                    <a:pt x="636066" y="162229"/>
                  </a:lnTo>
                  <a:lnTo>
                    <a:pt x="605739" y="120789"/>
                  </a:lnTo>
                  <a:lnTo>
                    <a:pt x="593458" y="114947"/>
                  </a:lnTo>
                  <a:lnTo>
                    <a:pt x="583018" y="123850"/>
                  </a:lnTo>
                  <a:lnTo>
                    <a:pt x="582409" y="131686"/>
                  </a:lnTo>
                  <a:lnTo>
                    <a:pt x="586854" y="136906"/>
                  </a:lnTo>
                  <a:lnTo>
                    <a:pt x="614984" y="175348"/>
                  </a:lnTo>
                  <a:lnTo>
                    <a:pt x="636892" y="217144"/>
                  </a:lnTo>
                  <a:lnTo>
                    <a:pt x="652322" y="261620"/>
                  </a:lnTo>
                  <a:lnTo>
                    <a:pt x="661047" y="308063"/>
                  </a:lnTo>
                  <a:lnTo>
                    <a:pt x="662813" y="355803"/>
                  </a:lnTo>
                  <a:lnTo>
                    <a:pt x="657453" y="403529"/>
                  </a:lnTo>
                  <a:lnTo>
                    <a:pt x="645160" y="449453"/>
                  </a:lnTo>
                  <a:lnTo>
                    <a:pt x="626224" y="492874"/>
                  </a:lnTo>
                  <a:lnTo>
                    <a:pt x="600925" y="533133"/>
                  </a:lnTo>
                  <a:lnTo>
                    <a:pt x="569569" y="569569"/>
                  </a:lnTo>
                  <a:lnTo>
                    <a:pt x="533146" y="600925"/>
                  </a:lnTo>
                  <a:lnTo>
                    <a:pt x="492887" y="626211"/>
                  </a:lnTo>
                  <a:lnTo>
                    <a:pt x="449465" y="645160"/>
                  </a:lnTo>
                  <a:lnTo>
                    <a:pt x="403542" y="657453"/>
                  </a:lnTo>
                  <a:lnTo>
                    <a:pt x="355803" y="662813"/>
                  </a:lnTo>
                  <a:lnTo>
                    <a:pt x="308063" y="661035"/>
                  </a:lnTo>
                  <a:lnTo>
                    <a:pt x="261620" y="652322"/>
                  </a:lnTo>
                  <a:lnTo>
                    <a:pt x="217157" y="636892"/>
                  </a:lnTo>
                  <a:lnTo>
                    <a:pt x="175348" y="614984"/>
                  </a:lnTo>
                  <a:lnTo>
                    <a:pt x="136906" y="586854"/>
                  </a:lnTo>
                  <a:lnTo>
                    <a:pt x="131699" y="582396"/>
                  </a:lnTo>
                  <a:lnTo>
                    <a:pt x="123850" y="583018"/>
                  </a:lnTo>
                  <a:lnTo>
                    <a:pt x="114960" y="593445"/>
                  </a:lnTo>
                  <a:lnTo>
                    <a:pt x="115582" y="601281"/>
                  </a:lnTo>
                  <a:lnTo>
                    <a:pt x="120789" y="605739"/>
                  </a:lnTo>
                  <a:lnTo>
                    <a:pt x="160083" y="634707"/>
                  </a:lnTo>
                  <a:lnTo>
                    <a:pt x="202666" y="657631"/>
                  </a:lnTo>
                  <a:lnTo>
                    <a:pt x="247904" y="674281"/>
                  </a:lnTo>
                  <a:lnTo>
                    <a:pt x="295173" y="684428"/>
                  </a:lnTo>
                  <a:lnTo>
                    <a:pt x="343839" y="687857"/>
                  </a:lnTo>
                  <a:lnTo>
                    <a:pt x="356730" y="687616"/>
                  </a:lnTo>
                  <a:lnTo>
                    <a:pt x="408178" y="681837"/>
                  </a:lnTo>
                  <a:lnTo>
                    <a:pt x="457669" y="668591"/>
                  </a:lnTo>
                  <a:lnTo>
                    <a:pt x="504469" y="648182"/>
                  </a:lnTo>
                  <a:lnTo>
                    <a:pt x="547865" y="620915"/>
                  </a:lnTo>
                  <a:lnTo>
                    <a:pt x="587121" y="587121"/>
                  </a:lnTo>
                  <a:lnTo>
                    <a:pt x="620915" y="547852"/>
                  </a:lnTo>
                  <a:lnTo>
                    <a:pt x="648182" y="504456"/>
                  </a:lnTo>
                  <a:lnTo>
                    <a:pt x="668591" y="457657"/>
                  </a:lnTo>
                  <a:lnTo>
                    <a:pt x="681850" y="408165"/>
                  </a:lnTo>
                  <a:lnTo>
                    <a:pt x="687628" y="356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84616" y="291293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39">
                  <a:moveTo>
                    <a:pt x="21907" y="0"/>
                  </a:moveTo>
                  <a:lnTo>
                    <a:pt x="6337" y="0"/>
                  </a:lnTo>
                  <a:lnTo>
                    <a:pt x="0" y="6223"/>
                  </a:lnTo>
                  <a:lnTo>
                    <a:pt x="0" y="21526"/>
                  </a:lnTo>
                  <a:lnTo>
                    <a:pt x="6337" y="27749"/>
                  </a:lnTo>
                  <a:lnTo>
                    <a:pt x="14122" y="27749"/>
                  </a:lnTo>
                  <a:lnTo>
                    <a:pt x="21907" y="27749"/>
                  </a:lnTo>
                  <a:lnTo>
                    <a:pt x="28244" y="21526"/>
                  </a:lnTo>
                  <a:lnTo>
                    <a:pt x="28244" y="6223"/>
                  </a:lnTo>
                  <a:lnTo>
                    <a:pt x="2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84705" y="2691332"/>
              <a:ext cx="208279" cy="247650"/>
            </a:xfrm>
            <a:custGeom>
              <a:avLst/>
              <a:gdLst/>
              <a:ahLst/>
              <a:cxnLst/>
              <a:rect l="l" t="t" r="r" b="b"/>
              <a:pathLst>
                <a:path w="208280" h="247650">
                  <a:moveTo>
                    <a:pt x="26250" y="5702"/>
                  </a:moveTo>
                  <a:lnTo>
                    <a:pt x="20739" y="101"/>
                  </a:lnTo>
                  <a:lnTo>
                    <a:pt x="7023" y="0"/>
                  </a:lnTo>
                  <a:lnTo>
                    <a:pt x="1435" y="5511"/>
                  </a:lnTo>
                  <a:lnTo>
                    <a:pt x="0" y="200621"/>
                  </a:lnTo>
                  <a:lnTo>
                    <a:pt x="24828" y="200799"/>
                  </a:lnTo>
                  <a:lnTo>
                    <a:pt x="26250" y="5702"/>
                  </a:lnTo>
                  <a:close/>
                </a:path>
                <a:path w="208280" h="247650">
                  <a:moveTo>
                    <a:pt x="207962" y="227812"/>
                  </a:moveTo>
                  <a:lnTo>
                    <a:pt x="202450" y="222224"/>
                  </a:lnTo>
                  <a:lnTo>
                    <a:pt x="41249" y="220789"/>
                  </a:lnTo>
                  <a:lnTo>
                    <a:pt x="41071" y="245618"/>
                  </a:lnTo>
                  <a:lnTo>
                    <a:pt x="202272" y="247040"/>
                  </a:lnTo>
                  <a:lnTo>
                    <a:pt x="207873" y="241528"/>
                  </a:lnTo>
                  <a:lnTo>
                    <a:pt x="207962" y="22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270154" y="3564421"/>
            <a:ext cx="343471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307340">
              <a:lnSpc>
                <a:spcPct val="100000"/>
              </a:lnSpc>
              <a:spcBef>
                <a:spcPts val="100"/>
              </a:spcBef>
            </a:pPr>
            <a:r>
              <a:rPr dirty="0" sz="2000" spc="100" b="1">
                <a:solidFill>
                  <a:srgbClr val="231F20"/>
                </a:solidFill>
                <a:latin typeface="Palatino Linotype"/>
                <a:cs typeface="Palatino Linotype"/>
              </a:rPr>
              <a:t>Обери</a:t>
            </a:r>
            <a:r>
              <a:rPr dirty="0" sz="2000" spc="35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75" b="1">
                <a:solidFill>
                  <a:srgbClr val="231F20"/>
                </a:solidFill>
                <a:latin typeface="Palatino Linotype"/>
                <a:cs typeface="Palatino Linotype"/>
              </a:rPr>
              <a:t>одну</a:t>
            </a:r>
            <a:r>
              <a:rPr dirty="0" sz="2000" spc="35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240" b="1">
                <a:solidFill>
                  <a:srgbClr val="231F20"/>
                </a:solidFill>
                <a:latin typeface="Palatino Linotype"/>
                <a:cs typeface="Palatino Linotype"/>
              </a:rPr>
              <a:t>з</a:t>
            </a:r>
            <a:r>
              <a:rPr dirty="0" sz="2000" spc="35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60" b="1">
                <a:solidFill>
                  <a:srgbClr val="231F20"/>
                </a:solidFill>
                <a:latin typeface="Palatino Linotype"/>
                <a:cs typeface="Palatino Linotype"/>
              </a:rPr>
              <a:t>груп</a:t>
            </a:r>
            <a:r>
              <a:rPr dirty="0" sz="2000" spc="40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45" b="1">
                <a:solidFill>
                  <a:srgbClr val="231F20"/>
                </a:solidFill>
                <a:latin typeface="Palatino Linotype"/>
                <a:cs typeface="Palatino Linotype"/>
              </a:rPr>
              <a:t>цих </a:t>
            </a:r>
            <a:r>
              <a:rPr dirty="0" sz="2000" spc="-484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60" b="1">
                <a:solidFill>
                  <a:srgbClr val="231F20"/>
                </a:solidFill>
                <a:latin typeface="Palatino Linotype"/>
                <a:cs typeface="Palatino Linotype"/>
              </a:rPr>
              <a:t>запитань,</a:t>
            </a:r>
            <a:r>
              <a:rPr dirty="0" sz="2000" spc="20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75" b="1">
                <a:solidFill>
                  <a:srgbClr val="231F20"/>
                </a:solidFill>
                <a:latin typeface="Palatino Linotype"/>
                <a:cs typeface="Palatino Linotype"/>
              </a:rPr>
              <a:t>щоб</a:t>
            </a:r>
            <a:r>
              <a:rPr dirty="0" sz="2000" spc="25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85" b="1">
                <a:solidFill>
                  <a:srgbClr val="231F20"/>
                </a:solidFill>
                <a:latin typeface="Palatino Linotype"/>
                <a:cs typeface="Palatino Linotype"/>
              </a:rPr>
              <a:t>дослідити </a:t>
            </a:r>
            <a:r>
              <a:rPr dirty="0" sz="2000" spc="-484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90" b="1">
                <a:solidFill>
                  <a:srgbClr val="231F20"/>
                </a:solidFill>
                <a:latin typeface="Palatino Linotype"/>
                <a:cs typeface="Palatino Linotype"/>
              </a:rPr>
              <a:t>дискусійне</a:t>
            </a:r>
            <a:r>
              <a:rPr dirty="0" sz="2000" spc="40" b="1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dirty="0" sz="2000" spc="30" b="1">
                <a:solidFill>
                  <a:srgbClr val="231F20"/>
                </a:solidFill>
                <a:latin typeface="Palatino Linotype"/>
                <a:cs typeface="Palatino Linotype"/>
              </a:rPr>
              <a:t>питання: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7415" y="3513621"/>
            <a:ext cx="5308600" cy="1947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2110" marR="26670" indent="-360045">
              <a:lnSpc>
                <a:spcPct val="116700"/>
              </a:lnSpc>
              <a:spcBef>
                <a:spcPts val="100"/>
              </a:spcBef>
              <a:buClr>
                <a:srgbClr val="615780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Чому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важливе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тебе?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Як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воно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0">
                <a:solidFill>
                  <a:srgbClr val="231F20"/>
                </a:solidFill>
                <a:latin typeface="Microsoft Sans Serif"/>
                <a:cs typeface="Microsoft Sans Serif"/>
              </a:rPr>
              <a:t>впливає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тебе?</a:t>
            </a:r>
            <a:endParaRPr sz="2000">
              <a:latin typeface="Microsoft Sans Serif"/>
              <a:cs typeface="Microsoft Sans Serif"/>
            </a:endParaRPr>
          </a:p>
          <a:p>
            <a:pPr marL="372110" marR="5080" indent="-360045">
              <a:lnSpc>
                <a:spcPct val="116700"/>
              </a:lnSpc>
              <a:spcBef>
                <a:spcPts val="1130"/>
              </a:spcBef>
              <a:buClr>
                <a:srgbClr val="615780"/>
              </a:buClr>
              <a:buFont typeface="Arial"/>
              <a:buAutoNum type="arabicPeriod"/>
              <a:tabLst>
                <a:tab pos="372745" algn="l"/>
              </a:tabLst>
            </a:pPr>
            <a:r>
              <a:rPr dirty="0" sz="2000" spc="11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ще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питання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важливим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чи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кого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ще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воно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впливає?</a:t>
            </a:r>
            <a:endParaRPr sz="2000">
              <a:latin typeface="Microsoft Sans Serif"/>
              <a:cs typeface="Microsoft Sans Serif"/>
            </a:endParaRPr>
          </a:p>
          <a:p>
            <a:pPr marL="372110">
              <a:lnSpc>
                <a:spcPct val="100000"/>
              </a:lnSpc>
              <a:spcBef>
                <a:spcPts val="400"/>
              </a:spcBef>
            </a:pPr>
            <a:r>
              <a:rPr dirty="0" sz="2000" spc="305">
                <a:solidFill>
                  <a:srgbClr val="231F20"/>
                </a:solidFill>
                <a:latin typeface="Microsoft Sans Serif"/>
                <a:cs typeface="Microsoft Sans Serif"/>
              </a:rPr>
              <a:t>Що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вони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5">
                <a:solidFill>
                  <a:srgbClr val="231F20"/>
                </a:solidFill>
                <a:latin typeface="Microsoft Sans Serif"/>
                <a:cs typeface="Microsoft Sans Serif"/>
              </a:rPr>
              <a:t>можуть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5">
                <a:solidFill>
                  <a:srgbClr val="231F20"/>
                </a:solidFill>
                <a:latin typeface="Microsoft Sans Serif"/>
                <a:cs typeface="Microsoft Sans Serif"/>
              </a:rPr>
              <a:t>це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думати?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405" y="4873285"/>
            <a:ext cx="1631388" cy="161397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16" name="object 16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300" y="654975"/>
            <a:ext cx="6863715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pc="204"/>
              <a:t>«Покружляємо»? </a:t>
            </a:r>
            <a:r>
              <a:rPr dirty="0" spc="210"/>
              <a:t> </a:t>
            </a:r>
            <a:r>
              <a:rPr dirty="0" spc="320"/>
              <a:t>Обговорення</a:t>
            </a:r>
            <a:r>
              <a:rPr dirty="0"/>
              <a:t> </a:t>
            </a:r>
            <a:r>
              <a:rPr dirty="0" spc="290"/>
              <a:t>в</a:t>
            </a:r>
            <a:r>
              <a:rPr dirty="0" spc="5"/>
              <a:t> </a:t>
            </a:r>
            <a:r>
              <a:rPr dirty="0" spc="250"/>
              <a:t>малих</a:t>
            </a:r>
            <a:r>
              <a:rPr dirty="0" spc="5"/>
              <a:t> </a:t>
            </a:r>
            <a:r>
              <a:rPr dirty="0" spc="280"/>
              <a:t>групах</a:t>
            </a:r>
          </a:p>
        </p:txBody>
      </p:sp>
      <p:sp>
        <p:nvSpPr>
          <p:cNvPr id="3" name="object 3"/>
          <p:cNvSpPr/>
          <p:nvPr/>
        </p:nvSpPr>
        <p:spPr>
          <a:xfrm>
            <a:off x="1666295" y="224080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5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979254" y="2143056"/>
            <a:ext cx="5239385" cy="4121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355" indent="-635">
              <a:lnSpc>
                <a:spcPct val="116700"/>
              </a:lnSpc>
              <a:spcBef>
                <a:spcPts val="100"/>
              </a:spcBef>
            </a:pP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Обери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один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написаних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текстів,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яким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хочеш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поділитися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групою.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50">
              <a:latin typeface="Microsoft Sans Serif"/>
              <a:cs typeface="Microsoft Sans Serif"/>
            </a:endParaRPr>
          </a:p>
          <a:p>
            <a:pPr marL="12700" marR="434340" indent="-635">
              <a:lnSpc>
                <a:spcPct val="116700"/>
              </a:lnSpc>
            </a:pP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Тепер</a:t>
            </a:r>
            <a:r>
              <a:rPr dirty="0" sz="2000" spc="-1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«покружляй»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0">
                <a:solidFill>
                  <a:srgbClr val="231F20"/>
                </a:solidFill>
                <a:latin typeface="Microsoft Sans Serif"/>
                <a:cs typeface="Microsoft Sans Serif"/>
              </a:rPr>
              <a:t>групою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95">
                <a:solidFill>
                  <a:srgbClr val="231F20"/>
                </a:solidFill>
                <a:latin typeface="Microsoft Sans Serif"/>
                <a:cs typeface="Microsoft Sans Serif"/>
              </a:rPr>
              <a:t>зі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своїм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текстом:</a:t>
            </a:r>
            <a:endParaRPr sz="2000">
              <a:latin typeface="Microsoft Sans Serif"/>
              <a:cs typeface="Microsoft Sans Serif"/>
            </a:endParaRPr>
          </a:p>
          <a:p>
            <a:pPr marL="372745" marR="167005" indent="-360045">
              <a:lnSpc>
                <a:spcPct val="116700"/>
              </a:lnSpc>
              <a:spcBef>
                <a:spcPts val="570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80">
                <a:solidFill>
                  <a:srgbClr val="231F20"/>
                </a:solidFill>
                <a:latin typeface="Microsoft Sans Serif"/>
                <a:cs typeface="Microsoft Sans Serif"/>
              </a:rPr>
              <a:t>кожен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і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кожна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вас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уголос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зачитує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написане;</a:t>
            </a:r>
            <a:endParaRPr sz="2000">
              <a:latin typeface="Microsoft Sans Serif"/>
              <a:cs typeface="Microsoft Sans Serif"/>
            </a:endParaRPr>
          </a:p>
          <a:p>
            <a:pPr marL="372745" marR="252729" indent="-36004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20">
                <a:solidFill>
                  <a:srgbClr val="231F20"/>
                </a:solidFill>
                <a:latin typeface="Microsoft Sans Serif"/>
                <a:cs typeface="Microsoft Sans Serif"/>
              </a:rPr>
              <a:t>слухай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інших </a:t>
            </a:r>
            <a:r>
              <a:rPr dirty="0" sz="2000" spc="140">
                <a:solidFill>
                  <a:srgbClr val="231F20"/>
                </a:solidFill>
                <a:latin typeface="Microsoft Sans Serif"/>
                <a:cs typeface="Microsoft Sans Serif"/>
              </a:rPr>
              <a:t>(чи </a:t>
            </a:r>
            <a:r>
              <a:rPr dirty="0" sz="2000" spc="150">
                <a:solidFill>
                  <a:srgbClr val="231F20"/>
                </a:solidFill>
                <a:latin typeface="Microsoft Sans Serif"/>
                <a:cs typeface="Microsoft Sans Serif"/>
              </a:rPr>
              <a:t>є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dirty="0" sz="2000" spc="200">
                <a:solidFill>
                  <a:srgbClr val="231F20"/>
                </a:solidFill>
                <a:latin typeface="Microsoft Sans Serif"/>
                <a:cs typeface="Microsoft Sans Serif"/>
              </a:rPr>
              <a:t>них </a:t>
            </a:r>
            <a:r>
              <a:rPr dirty="0" sz="2000" spc="80">
                <a:solidFill>
                  <a:srgbClr val="231F20"/>
                </a:solidFill>
                <a:latin typeface="Microsoft Sans Serif"/>
                <a:cs typeface="Microsoft Sans Serif"/>
              </a:rPr>
              <a:t>ідеї, </a:t>
            </a:r>
            <a:r>
              <a:rPr dirty="0" sz="2000" spc="225">
                <a:solidFill>
                  <a:srgbClr val="231F20"/>
                </a:solidFill>
                <a:latin typeface="Microsoft Sans Serif"/>
                <a:cs typeface="Microsoft Sans Serif"/>
              </a:rPr>
              <a:t>про </a:t>
            </a:r>
            <a:r>
              <a:rPr dirty="0" sz="2000" spc="-52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які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ти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55">
                <a:solidFill>
                  <a:srgbClr val="231F20"/>
                </a:solidFill>
                <a:latin typeface="Microsoft Sans Serif"/>
                <a:cs typeface="Microsoft Sans Serif"/>
              </a:rPr>
              <a:t>подумав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/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5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подумала?);</a:t>
            </a:r>
            <a:endParaRPr sz="2000">
              <a:latin typeface="Microsoft Sans Serif"/>
              <a:cs typeface="Microsoft Sans Serif"/>
            </a:endParaRPr>
          </a:p>
          <a:p>
            <a:pPr marL="372745" marR="5080" indent="-360045">
              <a:lnSpc>
                <a:spcPct val="116700"/>
              </a:lnSpc>
              <a:spcBef>
                <a:spcPts val="565"/>
              </a:spcBef>
              <a:buClr>
                <a:srgbClr val="615780"/>
              </a:buClr>
              <a:buFont typeface="Wingdings"/>
              <a:buChar char=""/>
              <a:tabLst>
                <a:tab pos="372110" algn="l"/>
                <a:tab pos="372745" algn="l"/>
              </a:tabLst>
            </a:pP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оберіть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0">
                <a:solidFill>
                  <a:srgbClr val="231F20"/>
                </a:solidFill>
                <a:latin typeface="Microsoft Sans Serif"/>
                <a:cs typeface="Microsoft Sans Serif"/>
              </a:rPr>
              <a:t>текст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75">
                <a:solidFill>
                  <a:srgbClr val="231F20"/>
                </a:solidFill>
                <a:latin typeface="Microsoft Sans Serif"/>
                <a:cs typeface="Microsoft Sans Serif"/>
              </a:rPr>
              <a:t>одного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-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0">
                <a:solidFill>
                  <a:srgbClr val="231F20"/>
                </a:solidFill>
                <a:latin typeface="Microsoft Sans Serif"/>
                <a:cs typeface="Microsoft Sans Serif"/>
              </a:rPr>
              <a:t>членів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65">
                <a:solidFill>
                  <a:srgbClr val="231F20"/>
                </a:solidFill>
                <a:latin typeface="Microsoft Sans Serif"/>
                <a:cs typeface="Microsoft Sans Serif"/>
              </a:rPr>
              <a:t>групи, </a:t>
            </a:r>
            <a:r>
              <a:rPr dirty="0" sz="2000" spc="-51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90">
                <a:solidFill>
                  <a:srgbClr val="231F20"/>
                </a:solidFill>
                <a:latin typeface="Microsoft Sans Serif"/>
                <a:cs typeface="Microsoft Sans Serif"/>
              </a:rPr>
              <a:t>яким</a:t>
            </a:r>
            <a:r>
              <a:rPr dirty="0" sz="2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215">
                <a:solidFill>
                  <a:srgbClr val="231F20"/>
                </a:solidFill>
                <a:latin typeface="Microsoft Sans Serif"/>
                <a:cs typeface="Microsoft Sans Serif"/>
              </a:rPr>
              <a:t>ви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45">
                <a:solidFill>
                  <a:srgbClr val="231F20"/>
                </a:solidFill>
                <a:latin typeface="Microsoft Sans Serif"/>
                <a:cs typeface="Microsoft Sans Serif"/>
              </a:rPr>
              <a:t>поділитеся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85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2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105">
                <a:solidFill>
                  <a:srgbClr val="231F20"/>
                </a:solidFill>
                <a:latin typeface="Microsoft Sans Serif"/>
                <a:cs typeface="Microsoft Sans Serif"/>
              </a:rPr>
              <a:t>класом.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6295" y="3276007"/>
            <a:ext cx="186055" cy="186055"/>
          </a:xfrm>
          <a:custGeom>
            <a:avLst/>
            <a:gdLst/>
            <a:ahLst/>
            <a:cxnLst/>
            <a:rect l="l" t="t" r="r" b="b"/>
            <a:pathLst>
              <a:path w="186055" h="186054">
                <a:moveTo>
                  <a:pt x="92722" y="185470"/>
                </a:moveTo>
                <a:lnTo>
                  <a:pt x="128813" y="178181"/>
                </a:lnTo>
                <a:lnTo>
                  <a:pt x="158286" y="158303"/>
                </a:lnTo>
                <a:lnTo>
                  <a:pt x="178158" y="128822"/>
                </a:lnTo>
                <a:lnTo>
                  <a:pt x="185445" y="92722"/>
                </a:lnTo>
                <a:lnTo>
                  <a:pt x="178158" y="56637"/>
                </a:lnTo>
                <a:lnTo>
                  <a:pt x="158286" y="27163"/>
                </a:lnTo>
                <a:lnTo>
                  <a:pt x="128813" y="7288"/>
                </a:lnTo>
                <a:lnTo>
                  <a:pt x="92722" y="0"/>
                </a:lnTo>
                <a:lnTo>
                  <a:pt x="56632" y="7288"/>
                </a:lnTo>
                <a:lnTo>
                  <a:pt x="27158" y="27163"/>
                </a:lnTo>
                <a:lnTo>
                  <a:pt x="7287" y="56637"/>
                </a:lnTo>
                <a:lnTo>
                  <a:pt x="0" y="92722"/>
                </a:lnTo>
                <a:lnTo>
                  <a:pt x="7287" y="128822"/>
                </a:lnTo>
                <a:lnTo>
                  <a:pt x="27158" y="158303"/>
                </a:lnTo>
                <a:lnTo>
                  <a:pt x="56632" y="178181"/>
                </a:lnTo>
                <a:lnTo>
                  <a:pt x="92722" y="185470"/>
                </a:lnTo>
                <a:close/>
              </a:path>
            </a:pathLst>
          </a:custGeom>
          <a:ln w="68580">
            <a:solidFill>
              <a:srgbClr val="42BB9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2157" y="2700009"/>
            <a:ext cx="3059837" cy="22833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8" name="object 8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362710" marR="5080" indent="-1350645">
              <a:lnSpc>
                <a:spcPts val="5300"/>
              </a:lnSpc>
              <a:spcBef>
                <a:spcPts val="300"/>
              </a:spcBef>
            </a:pPr>
            <a:r>
              <a:rPr dirty="0" spc="315"/>
              <a:t>Взаємодіємо</a:t>
            </a:r>
            <a:r>
              <a:rPr dirty="0"/>
              <a:t> </a:t>
            </a:r>
            <a:r>
              <a:rPr dirty="0" spc="195"/>
              <a:t>з</a:t>
            </a:r>
            <a:r>
              <a:rPr dirty="0" spc="5"/>
              <a:t> </a:t>
            </a:r>
            <a:r>
              <a:rPr dirty="0" spc="355"/>
              <a:t>інформацією </a:t>
            </a:r>
            <a:r>
              <a:rPr dirty="0" spc="-1180"/>
              <a:t> </a:t>
            </a:r>
            <a:r>
              <a:rPr dirty="0"/>
              <a:t> </a:t>
            </a:r>
            <a:r>
              <a:rPr dirty="0" spc="245"/>
              <a:t>і</a:t>
            </a:r>
            <a:r>
              <a:rPr dirty="0" spc="5"/>
              <a:t> </a:t>
            </a:r>
            <a:r>
              <a:rPr dirty="0" spc="445"/>
              <a:t>різними</a:t>
            </a:r>
            <a:r>
              <a:rPr dirty="0" spc="10"/>
              <a:t> </a:t>
            </a:r>
            <a:r>
              <a:rPr dirty="0" spc="295"/>
              <a:t>думками.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0860" y="4830706"/>
            <a:ext cx="60706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80">
                <a:solidFill>
                  <a:srgbClr val="231F20"/>
                </a:solidFill>
                <a:latin typeface="Microsoft Sans Serif"/>
                <a:cs typeface="Microsoft Sans Serif"/>
              </a:rPr>
              <a:t>Працюємо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30">
                <a:solidFill>
                  <a:srgbClr val="231F20"/>
                </a:solidFill>
                <a:latin typeface="Microsoft Sans Serif"/>
                <a:cs typeface="Microsoft Sans Serif"/>
              </a:rPr>
              <a:t>з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290">
                <a:solidFill>
                  <a:srgbClr val="231F20"/>
                </a:solidFill>
                <a:latin typeface="Microsoft Sans Serif"/>
                <a:cs typeface="Microsoft Sans Serif"/>
              </a:rPr>
              <a:t>тими</a:t>
            </a:r>
            <a:r>
              <a:rPr dirty="0" sz="300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420">
                <a:solidFill>
                  <a:srgbClr val="231F20"/>
                </a:solidFill>
                <a:latin typeface="Microsoft Sans Serif"/>
                <a:cs typeface="Microsoft Sans Serif"/>
              </a:rPr>
              <a:t>ж</a:t>
            </a:r>
            <a:r>
              <a:rPr dirty="0" sz="3000" spc="5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dirty="0" sz="3000" spc="150">
                <a:solidFill>
                  <a:srgbClr val="231F20"/>
                </a:solidFill>
                <a:latin typeface="Microsoft Sans Serif"/>
                <a:cs typeface="Microsoft Sans Serif"/>
              </a:rPr>
              <a:t>текстами.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615010"/>
            <a:ext cx="10692130" cy="588645"/>
            <a:chOff x="0" y="6615010"/>
            <a:chExt cx="10692130" cy="588645"/>
          </a:xfrm>
        </p:grpSpPr>
        <p:sp>
          <p:nvSpPr>
            <p:cNvPr id="5" name="object 5"/>
            <p:cNvSpPr/>
            <p:nvPr/>
          </p:nvSpPr>
          <p:spPr>
            <a:xfrm>
              <a:off x="0" y="6615010"/>
              <a:ext cx="1058545" cy="588645"/>
            </a:xfrm>
            <a:custGeom>
              <a:avLst/>
              <a:gdLst/>
              <a:ahLst/>
              <a:cxnLst/>
              <a:rect l="l" t="t" r="r" b="b"/>
              <a:pathLst>
                <a:path w="1058545" h="588645">
                  <a:moveTo>
                    <a:pt x="1058392" y="0"/>
                  </a:moveTo>
                  <a:lnTo>
                    <a:pt x="0" y="0"/>
                  </a:lnTo>
                  <a:lnTo>
                    <a:pt x="0" y="588048"/>
                  </a:lnTo>
                  <a:lnTo>
                    <a:pt x="1058392" y="588048"/>
                  </a:lnTo>
                  <a:lnTo>
                    <a:pt x="1058392" y="0"/>
                  </a:lnTo>
                  <a:close/>
                </a:path>
              </a:pathLst>
            </a:custGeom>
            <a:solidFill>
              <a:srgbClr val="6157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8405" y="6615010"/>
              <a:ext cx="9634220" cy="588645"/>
            </a:xfrm>
            <a:custGeom>
              <a:avLst/>
              <a:gdLst/>
              <a:ahLst/>
              <a:cxnLst/>
              <a:rect l="l" t="t" r="r" b="b"/>
              <a:pathLst>
                <a:path w="9634220" h="588645">
                  <a:moveTo>
                    <a:pt x="9633598" y="543052"/>
                  </a:moveTo>
                  <a:lnTo>
                    <a:pt x="0" y="543052"/>
                  </a:lnTo>
                  <a:lnTo>
                    <a:pt x="0" y="588048"/>
                  </a:lnTo>
                  <a:lnTo>
                    <a:pt x="9633598" y="588048"/>
                  </a:lnTo>
                  <a:lnTo>
                    <a:pt x="9633598" y="543052"/>
                  </a:lnTo>
                  <a:close/>
                </a:path>
                <a:path w="9634220" h="588645">
                  <a:moveTo>
                    <a:pt x="9633598" y="0"/>
                  </a:moveTo>
                  <a:lnTo>
                    <a:pt x="0" y="0"/>
                  </a:lnTo>
                  <a:lnTo>
                    <a:pt x="0" y="44996"/>
                  </a:lnTo>
                  <a:lnTo>
                    <a:pt x="9633598" y="44996"/>
                  </a:lnTo>
                  <a:lnTo>
                    <a:pt x="9633598" y="0"/>
                  </a:lnTo>
                  <a:close/>
                </a:path>
              </a:pathLst>
            </a:custGeom>
            <a:solidFill>
              <a:srgbClr val="42BB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45143" y="6722391"/>
              <a:ext cx="758761" cy="3175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858" y="6750562"/>
              <a:ext cx="665716" cy="3129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7593" y="6674802"/>
              <a:ext cx="575487" cy="50502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85"/>
              <a:t>24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pc="140"/>
              <a:t>М</a:t>
            </a:r>
            <a:r>
              <a:rPr dirty="0" spc="90"/>
              <a:t>о</a:t>
            </a:r>
            <a:r>
              <a:rPr dirty="0" spc="15"/>
              <a:t>д</a:t>
            </a:r>
            <a:r>
              <a:rPr dirty="0" spc="-30"/>
              <a:t>у</a:t>
            </a:r>
            <a:r>
              <a:rPr dirty="0" spc="15"/>
              <a:t>ль</a:t>
            </a:r>
            <a:r>
              <a:rPr dirty="0" spc="-135"/>
              <a:t> </a:t>
            </a:r>
            <a:r>
              <a:rPr dirty="0" spc="5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pc="-70"/>
              <a:t>Національний</a:t>
            </a:r>
            <a:r>
              <a:rPr dirty="0" spc="-110"/>
              <a:t> </a:t>
            </a:r>
            <a:r>
              <a:rPr dirty="0" spc="-55"/>
              <a:t>проє</a:t>
            </a:r>
            <a:r>
              <a:rPr dirty="0" spc="-70"/>
              <a:t>к</a:t>
            </a:r>
            <a:r>
              <a:rPr dirty="0" spc="-145"/>
              <a:t>т:</a:t>
            </a:r>
            <a:r>
              <a:rPr dirty="0" spc="-110"/>
              <a:t> </a:t>
            </a:r>
            <a:r>
              <a:rPr dirty="0" spc="-55"/>
              <a:t>пишемо</a:t>
            </a:r>
            <a:r>
              <a:rPr dirty="0" spc="-110"/>
              <a:t> </a:t>
            </a:r>
            <a:r>
              <a:rPr dirty="0" spc="-40"/>
              <a:t>е</a:t>
            </a:r>
            <a:r>
              <a:rPr dirty="0" spc="-50"/>
              <a:t>с</a:t>
            </a:r>
            <a:r>
              <a:rPr dirty="0" spc="-45"/>
              <a:t>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2024-05-20T10:57:34Z</dcterms:created>
  <dcterms:modified xsi:type="dcterms:W3CDTF">2024-05-20T10:57:34Z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2024-05-20T00:00:00Z</vt:filetime>
  </property>
</Properties>
</file>