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2899" y="1143351"/>
            <a:ext cx="864760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4296" y="182304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2026" y="2627188"/>
            <a:ext cx="3809347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5500" y="2370208"/>
            <a:ext cx="8082399" cy="257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528944" y="6757185"/>
            <a:ext cx="1014095" cy="29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409299" y="6774457"/>
            <a:ext cx="3834129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26637" y="6746391"/>
            <a:ext cx="405130" cy="33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8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oogle.com/search?client=safari&amp;sca_esv=1b6c1bc5b84c8566&amp;sca_upv=1&amp;rls=en&amp;q=%D0%9E%D0%BA%D0%B5%D0%B0%D0%BD%2B%D0%95%D0%BB%D1%8C%D0%B7%D0%B8&amp;si=ACC90ny8E30vD16OoPAAI4cStfcliGy35W8UAhb0TsHNc_ISQQ3D68d4u-d_li0DMx7F2R-Tp1t3VVylZLFfguXTTpyR63Y9xSx4zclDqC5m8MHH51Wx_0kzUDitVvIphdl4FF3bf7MIJNZczYliwYLXz0QqTJSUJYEHu6Y2scHSG_nG1udyvXKRpCpGY9U35-CD-vQOCsZWO50rO7wJAQseJcpl8QSsag%3D%3D&amp;sa=X&amp;ved=2ahUKEwjEy7KQ7cGGAxUF0gIHHc0dHRsQmxMoAHoECCIQAg" TargetMode="External"/><Relationship Id="rId3" Type="http://schemas.openxmlformats.org/officeDocument/2006/relationships/hyperlink" Target="https://www.google.com/search?client=safari&amp;sca_esv=1b6c1bc5b84c8566&amp;sca_upv=1&amp;rls=en&amp;q=%D0%9E%D0%BA%D0%B5%D0%B0%D0%BD%2B%D0%95%D0%BB%D1%8C%D0%B7%D0%B8%2B%D0%9C%D1%96%D1%80%D0%B0&amp;si=ACC90ny8E30vD16OoPAAI4cStfcliGy35W8UAhb0TsHNc_ISQRcEreFIS9YFsr_CAlRD8NwWcZMm6ghbkAdNnvPPbv4TKmS7AwbNjCR4I5yP7YeYCMQ8F41xggXW81WJ0fO4fwDiKK0nyDcMmBI-X_hqpu6L2mhiB4rAPW8bxVtMqWfpBp10FjZnHNB-y65TCXzohkpkb3zlcSIYnAhWj8RjUNBcrP9_ZGCiWX3X7B3Qlc6oeNPnUBs%3D&amp;sa=X&amp;ved=2ahUKEwjEy7KQ7cGGAxUF0gIHHc0dHRsQmxMoAHoECCgQAg)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9099" y="12"/>
            <a:ext cx="9773285" cy="7560309"/>
            <a:chOff x="919099" y="12"/>
            <a:chExt cx="9773285" cy="7560309"/>
          </a:xfrm>
        </p:grpSpPr>
        <p:sp>
          <p:nvSpPr>
            <p:cNvPr id="3" name="object 3"/>
            <p:cNvSpPr/>
            <p:nvPr/>
          </p:nvSpPr>
          <p:spPr>
            <a:xfrm>
              <a:off x="919099" y="3370631"/>
              <a:ext cx="5866130" cy="252729"/>
            </a:xfrm>
            <a:custGeom>
              <a:avLst/>
              <a:gdLst/>
              <a:ahLst/>
              <a:cxnLst/>
              <a:rect l="l" t="t" r="r" b="b"/>
              <a:pathLst>
                <a:path w="5866130" h="252729">
                  <a:moveTo>
                    <a:pt x="5865787" y="0"/>
                  </a:moveTo>
                  <a:lnTo>
                    <a:pt x="0" y="0"/>
                  </a:lnTo>
                  <a:lnTo>
                    <a:pt x="0" y="252145"/>
                  </a:lnTo>
                  <a:lnTo>
                    <a:pt x="5865787" y="252145"/>
                  </a:lnTo>
                  <a:lnTo>
                    <a:pt x="5865787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08" y="12"/>
              <a:ext cx="5543994" cy="75599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6405" y="2879774"/>
            <a:ext cx="1805939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55">
                <a:solidFill>
                  <a:srgbClr val="615780"/>
                </a:solidFill>
              </a:rPr>
              <a:t>МОДУЛЬ</a:t>
            </a:r>
            <a:r>
              <a:rPr dirty="0" sz="2500" spc="-65">
                <a:solidFill>
                  <a:srgbClr val="615780"/>
                </a:solidFill>
              </a:rPr>
              <a:t> </a:t>
            </a:r>
            <a:r>
              <a:rPr dirty="0" sz="2500" spc="35">
                <a:solidFill>
                  <a:srgbClr val="615780"/>
                </a:solidFill>
              </a:rPr>
              <a:t>3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906404" y="3930879"/>
            <a:ext cx="4037965" cy="277114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439"/>
              </a:spcBef>
            </a:pPr>
            <a:r>
              <a:rPr dirty="0" sz="4500" spc="75">
                <a:solidFill>
                  <a:srgbClr val="231F20"/>
                </a:solidFill>
                <a:latin typeface="Microsoft Sans Serif"/>
                <a:cs typeface="Microsoft Sans Serif"/>
              </a:rPr>
              <a:t>Д</a:t>
            </a:r>
            <a:r>
              <a:rPr dirty="0" sz="4500" spc="36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4500" spc="320">
                <a:solidFill>
                  <a:srgbClr val="231F20"/>
                </a:solidFill>
                <a:latin typeface="Microsoft Sans Serif"/>
                <a:cs typeface="Microsoft Sans Serif"/>
              </a:rPr>
              <a:t>лучаємо</a:t>
            </a:r>
            <a:r>
              <a:rPr dirty="0" sz="4500" spc="204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dirty="0" sz="4500" spc="204">
                <a:solidFill>
                  <a:srgbClr val="231F20"/>
                </a:solidFill>
                <a:latin typeface="Microsoft Sans Serif"/>
                <a:cs typeface="Microsoft Sans Serif"/>
              </a:rPr>
              <a:t>я  </a:t>
            </a:r>
            <a:r>
              <a:rPr dirty="0" sz="4500" spc="37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45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330">
                <a:solidFill>
                  <a:srgbClr val="231F20"/>
                </a:solidFill>
                <a:latin typeface="Microsoft Sans Serif"/>
                <a:cs typeface="Microsoft Sans Serif"/>
              </a:rPr>
              <a:t>розмови:</a:t>
            </a:r>
            <a:endParaRPr sz="4500">
              <a:latin typeface="Microsoft Sans Serif"/>
              <a:cs typeface="Microsoft Sans Serif"/>
            </a:endParaRPr>
          </a:p>
          <a:p>
            <a:pPr marL="12700" marR="671195">
              <a:lnSpc>
                <a:spcPts val="2500"/>
              </a:lnSpc>
              <a:spcBef>
                <a:spcPts val="875"/>
              </a:spcBef>
            </a:pPr>
            <a:r>
              <a:rPr dirty="0" sz="2500" spc="204">
                <a:solidFill>
                  <a:srgbClr val="231F20"/>
                </a:solidFill>
                <a:latin typeface="Microsoft Sans Serif"/>
                <a:cs typeface="Microsoft Sans Serif"/>
              </a:rPr>
              <a:t>шукаємо</a:t>
            </a:r>
            <a:r>
              <a:rPr dirty="0" sz="2500" spc="-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10">
                <a:solidFill>
                  <a:srgbClr val="231F20"/>
                </a:solidFill>
                <a:latin typeface="Microsoft Sans Serif"/>
                <a:cs typeface="Microsoft Sans Serif"/>
              </a:rPr>
              <a:t>дискусійні </a:t>
            </a:r>
            <a:r>
              <a:rPr dirty="0" sz="2500" spc="-6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185">
                <a:solidFill>
                  <a:srgbClr val="231F20"/>
                </a:solidFill>
                <a:latin typeface="Microsoft Sans Serif"/>
                <a:cs typeface="Microsoft Sans Serif"/>
              </a:rPr>
              <a:t>питання,</a:t>
            </a:r>
            <a:r>
              <a:rPr dirty="0" sz="2500" spc="3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15">
                <a:solidFill>
                  <a:srgbClr val="231F20"/>
                </a:solidFill>
                <a:latin typeface="Microsoft Sans Serif"/>
                <a:cs typeface="Microsoft Sans Serif"/>
              </a:rPr>
              <a:t>судження </a:t>
            </a:r>
            <a:r>
              <a:rPr dirty="0" sz="2500" spc="-65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13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20">
                <a:solidFill>
                  <a:srgbClr val="231F20"/>
                </a:solidFill>
                <a:latin typeface="Microsoft Sans Serif"/>
                <a:cs typeface="Microsoft Sans Serif"/>
              </a:rPr>
              <a:t>приєднуємося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ts val="2500"/>
              </a:lnSpc>
            </a:pPr>
            <a:r>
              <a:rPr dirty="0" sz="2500" spc="204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5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25">
                <a:solidFill>
                  <a:srgbClr val="231F20"/>
                </a:solidFill>
                <a:latin typeface="Microsoft Sans Serif"/>
                <a:cs typeface="Microsoft Sans Serif"/>
              </a:rPr>
              <a:t>розмови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004" y="0"/>
            <a:ext cx="9690698" cy="5680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99" y="1143351"/>
            <a:ext cx="39954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0"/>
              <a:t>Заключна</a:t>
            </a:r>
            <a:r>
              <a:rPr dirty="0" sz="3500" spc="-60"/>
              <a:t> </a:t>
            </a:r>
            <a:r>
              <a:rPr dirty="0" sz="3500" spc="175"/>
              <a:t>думка: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22899" y="2102041"/>
            <a:ext cx="8829675" cy="38862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3000" spc="229">
                <a:solidFill>
                  <a:srgbClr val="58595B"/>
                </a:solidFill>
                <a:latin typeface="Microsoft Sans Serif"/>
                <a:cs typeface="Microsoft Sans Serif"/>
              </a:rPr>
              <a:t>Розмови</a:t>
            </a:r>
            <a:r>
              <a:rPr dirty="0" sz="3000" spc="-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відбуваються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58595B"/>
                </a:solidFill>
                <a:latin typeface="Microsoft Sans Serif"/>
                <a:cs typeface="Microsoft Sans Serif"/>
              </a:rPr>
              <a:t>по-різному.</a:t>
            </a:r>
            <a:endParaRPr sz="3000">
              <a:latin typeface="Microsoft Sans Serif"/>
              <a:cs typeface="Microsoft Sans Serif"/>
            </a:endParaRPr>
          </a:p>
          <a:p>
            <a:pPr marL="12700" marR="5080">
              <a:lnSpc>
                <a:spcPts val="3800"/>
              </a:lnSpc>
              <a:spcBef>
                <a:spcPts val="160"/>
              </a:spcBef>
            </a:pPr>
            <a:r>
              <a:rPr dirty="0" sz="3000" spc="315">
                <a:solidFill>
                  <a:srgbClr val="58595B"/>
                </a:solidFill>
                <a:latin typeface="Microsoft Sans Serif"/>
                <a:cs typeface="Microsoft Sans Serif"/>
              </a:rPr>
              <a:t>Вони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можуть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бути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58595B"/>
                </a:solidFill>
                <a:latin typeface="Microsoft Sans Serif"/>
                <a:cs typeface="Microsoft Sans Serif"/>
              </a:rPr>
              <a:t>між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друзями,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0">
                <a:solidFill>
                  <a:srgbClr val="58595B"/>
                </a:solidFill>
                <a:latin typeface="Microsoft Sans Serif"/>
                <a:cs typeface="Microsoft Sans Serif"/>
              </a:rPr>
              <a:t>але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можуть </a:t>
            </a:r>
            <a:r>
              <a:rPr dirty="0" sz="3000" spc="-78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бути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400">
                <a:solidFill>
                  <a:srgbClr val="58595B"/>
                </a:solidFill>
                <a:latin typeface="Microsoft Sans Serif"/>
                <a:cs typeface="Microsoft Sans Serif"/>
              </a:rPr>
              <a:t>й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58595B"/>
                </a:solidFill>
                <a:latin typeface="Microsoft Sans Serif"/>
                <a:cs typeface="Microsoft Sans Serif"/>
              </a:rPr>
              <a:t>між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людьми,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58595B"/>
                </a:solidFill>
                <a:latin typeface="Microsoft Sans Serif"/>
                <a:cs typeface="Microsoft Sans Serif"/>
              </a:rPr>
              <a:t>яких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58595B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58595B"/>
                </a:solidFill>
                <a:latin typeface="Microsoft Sans Serif"/>
                <a:cs typeface="Microsoft Sans Serif"/>
              </a:rPr>
              <a:t>не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дуже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58595B"/>
                </a:solidFill>
                <a:latin typeface="Microsoft Sans Serif"/>
                <a:cs typeface="Microsoft Sans Serif"/>
              </a:rPr>
              <a:t>добре </a:t>
            </a:r>
            <a:r>
              <a:rPr dirty="0" sz="3000" spc="28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5">
                <a:solidFill>
                  <a:srgbClr val="58595B"/>
                </a:solidFill>
                <a:latin typeface="Microsoft Sans Serif"/>
                <a:cs typeface="Microsoft Sans Serif"/>
              </a:rPr>
              <a:t>знаєте.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Ці </a:t>
            </a:r>
            <a:r>
              <a:rPr dirty="0" sz="3000" spc="270">
                <a:solidFill>
                  <a:srgbClr val="58595B"/>
                </a:solidFill>
                <a:latin typeface="Microsoft Sans Serif"/>
                <a:cs typeface="Microsoft Sans Serif"/>
              </a:rPr>
              <a:t>розмови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можуть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бути дуже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 різними.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Спільне </a:t>
            </a:r>
            <a:r>
              <a:rPr dirty="0" sz="3000" spc="220">
                <a:solidFill>
                  <a:srgbClr val="58595B"/>
                </a:solidFill>
                <a:latin typeface="Microsoft Sans Serif"/>
                <a:cs typeface="Microsoft Sans Serif"/>
              </a:rPr>
              <a:t>для </a:t>
            </a:r>
            <a:r>
              <a:rPr dirty="0" sz="3000" spc="300">
                <a:solidFill>
                  <a:srgbClr val="58595B"/>
                </a:solidFill>
                <a:latin typeface="Microsoft Sans Serif"/>
                <a:cs typeface="Microsoft Sans Serif"/>
              </a:rPr>
              <a:t>них </a:t>
            </a:r>
            <a:r>
              <a:rPr dirty="0" sz="3000" spc="30">
                <a:solidFill>
                  <a:srgbClr val="58595B"/>
                </a:solidFill>
                <a:latin typeface="Microsoft Sans Serif"/>
                <a:cs typeface="Microsoft Sans Serif"/>
              </a:rPr>
              <a:t>те, </a:t>
            </a:r>
            <a:r>
              <a:rPr dirty="0" sz="3000" spc="305">
                <a:solidFill>
                  <a:srgbClr val="58595B"/>
                </a:solidFill>
                <a:latin typeface="Microsoft Sans Serif"/>
                <a:cs typeface="Microsoft Sans Serif"/>
              </a:rPr>
              <a:t>що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в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розмові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58595B"/>
                </a:solidFill>
                <a:latin typeface="Microsoft Sans Serif"/>
                <a:cs typeface="Microsoft Sans Serif"/>
              </a:rPr>
              <a:t>немає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58595B"/>
                </a:solidFill>
                <a:latin typeface="Microsoft Sans Serif"/>
                <a:cs typeface="Microsoft Sans Serif"/>
              </a:rPr>
              <a:t>переможців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58595B"/>
                </a:solidFill>
                <a:latin typeface="Microsoft Sans Serif"/>
                <a:cs typeface="Microsoft Sans Serif"/>
              </a:rPr>
              <a:t>і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переможених.</a:t>
            </a:r>
            <a:endParaRPr sz="3000">
              <a:latin typeface="Microsoft Sans Serif"/>
              <a:cs typeface="Microsoft Sans Serif"/>
            </a:endParaRPr>
          </a:p>
          <a:p>
            <a:pPr marL="12700" marR="3183255">
              <a:lnSpc>
                <a:spcPts val="3800"/>
              </a:lnSpc>
            </a:pPr>
            <a:r>
              <a:rPr dirty="0" sz="3000" spc="320">
                <a:solidFill>
                  <a:srgbClr val="58595B"/>
                </a:solidFill>
                <a:latin typeface="Microsoft Sans Serif"/>
                <a:cs typeface="Microsoft Sans Serif"/>
              </a:rPr>
              <a:t>Люди</a:t>
            </a:r>
            <a:r>
              <a:rPr dirty="0" sz="3000" spc="-1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58595B"/>
                </a:solidFill>
                <a:latin typeface="Microsoft Sans Serif"/>
                <a:cs typeface="Microsoft Sans Serif"/>
              </a:rPr>
              <a:t>слухають</a:t>
            </a:r>
            <a:r>
              <a:rPr dirty="0" sz="3000" spc="-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58595B"/>
                </a:solidFill>
                <a:latin typeface="Microsoft Sans Serif"/>
                <a:cs typeface="Microsoft Sans Serif"/>
              </a:rPr>
              <a:t>і</a:t>
            </a:r>
            <a:r>
              <a:rPr dirty="0" sz="3000" spc="-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поважають </a:t>
            </a:r>
            <a:r>
              <a:rPr dirty="0" sz="3000" spc="-78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5">
                <a:solidFill>
                  <a:srgbClr val="58595B"/>
                </a:solidFill>
                <a:latin typeface="Microsoft Sans Serif"/>
                <a:cs typeface="Microsoft Sans Serif"/>
              </a:rPr>
              <a:t>одне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одного.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6143" y="5171776"/>
            <a:ext cx="1568400" cy="12609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093295" y="5637170"/>
            <a:ext cx="728980" cy="829944"/>
            <a:chOff x="9093295" y="5637170"/>
            <a:chExt cx="728980" cy="829944"/>
          </a:xfrm>
        </p:grpSpPr>
        <p:sp>
          <p:nvSpPr>
            <p:cNvPr id="6" name="object 6"/>
            <p:cNvSpPr/>
            <p:nvPr/>
          </p:nvSpPr>
          <p:spPr>
            <a:xfrm>
              <a:off x="9231033" y="6044298"/>
              <a:ext cx="591185" cy="351790"/>
            </a:xfrm>
            <a:custGeom>
              <a:avLst/>
              <a:gdLst/>
              <a:ahLst/>
              <a:cxnLst/>
              <a:rect l="l" t="t" r="r" b="b"/>
              <a:pathLst>
                <a:path w="591184" h="351789">
                  <a:moveTo>
                    <a:pt x="590892" y="195008"/>
                  </a:moveTo>
                  <a:lnTo>
                    <a:pt x="583031" y="145580"/>
                  </a:lnTo>
                  <a:lnTo>
                    <a:pt x="561162" y="102654"/>
                  </a:lnTo>
                  <a:lnTo>
                    <a:pt x="527812" y="68795"/>
                  </a:lnTo>
                  <a:lnTo>
                    <a:pt x="485521" y="46596"/>
                  </a:lnTo>
                  <a:lnTo>
                    <a:pt x="436829" y="38633"/>
                  </a:lnTo>
                  <a:lnTo>
                    <a:pt x="388124" y="46596"/>
                  </a:lnTo>
                  <a:lnTo>
                    <a:pt x="345833" y="68795"/>
                  </a:lnTo>
                  <a:lnTo>
                    <a:pt x="312483" y="102654"/>
                  </a:lnTo>
                  <a:lnTo>
                    <a:pt x="302653" y="121945"/>
                  </a:lnTo>
                  <a:lnTo>
                    <a:pt x="300278" y="106946"/>
                  </a:lnTo>
                  <a:lnTo>
                    <a:pt x="278409" y="64020"/>
                  </a:lnTo>
                  <a:lnTo>
                    <a:pt x="245059" y="30162"/>
                  </a:lnTo>
                  <a:lnTo>
                    <a:pt x="202768" y="7962"/>
                  </a:lnTo>
                  <a:lnTo>
                    <a:pt x="154063" y="0"/>
                  </a:lnTo>
                  <a:lnTo>
                    <a:pt x="105371" y="7962"/>
                  </a:lnTo>
                  <a:lnTo>
                    <a:pt x="63080" y="30162"/>
                  </a:lnTo>
                  <a:lnTo>
                    <a:pt x="29730" y="64020"/>
                  </a:lnTo>
                  <a:lnTo>
                    <a:pt x="7861" y="106946"/>
                  </a:lnTo>
                  <a:lnTo>
                    <a:pt x="0" y="156375"/>
                  </a:lnTo>
                  <a:lnTo>
                    <a:pt x="7861" y="205790"/>
                  </a:lnTo>
                  <a:lnTo>
                    <a:pt x="29730" y="248716"/>
                  </a:lnTo>
                  <a:lnTo>
                    <a:pt x="63080" y="282575"/>
                  </a:lnTo>
                  <a:lnTo>
                    <a:pt x="105371" y="304774"/>
                  </a:lnTo>
                  <a:lnTo>
                    <a:pt x="154063" y="312750"/>
                  </a:lnTo>
                  <a:lnTo>
                    <a:pt x="202768" y="304774"/>
                  </a:lnTo>
                  <a:lnTo>
                    <a:pt x="245059" y="282575"/>
                  </a:lnTo>
                  <a:lnTo>
                    <a:pt x="278409" y="248716"/>
                  </a:lnTo>
                  <a:lnTo>
                    <a:pt x="288226" y="229438"/>
                  </a:lnTo>
                  <a:lnTo>
                    <a:pt x="290614" y="244424"/>
                  </a:lnTo>
                  <a:lnTo>
                    <a:pt x="312483" y="287350"/>
                  </a:lnTo>
                  <a:lnTo>
                    <a:pt x="345833" y="321208"/>
                  </a:lnTo>
                  <a:lnTo>
                    <a:pt x="388124" y="343408"/>
                  </a:lnTo>
                  <a:lnTo>
                    <a:pt x="436829" y="351383"/>
                  </a:lnTo>
                  <a:lnTo>
                    <a:pt x="485521" y="343408"/>
                  </a:lnTo>
                  <a:lnTo>
                    <a:pt x="527812" y="321208"/>
                  </a:lnTo>
                  <a:lnTo>
                    <a:pt x="561162" y="287350"/>
                  </a:lnTo>
                  <a:lnTo>
                    <a:pt x="583031" y="244424"/>
                  </a:lnTo>
                  <a:lnTo>
                    <a:pt x="590892" y="19500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6518" y="5976222"/>
              <a:ext cx="176352" cy="1789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25354" y="5654194"/>
              <a:ext cx="426720" cy="595630"/>
            </a:xfrm>
            <a:custGeom>
              <a:avLst/>
              <a:gdLst/>
              <a:ahLst/>
              <a:cxnLst/>
              <a:rect l="l" t="t" r="r" b="b"/>
              <a:pathLst>
                <a:path w="426720" h="595629">
                  <a:moveTo>
                    <a:pt x="245417" y="0"/>
                  </a:moveTo>
                  <a:lnTo>
                    <a:pt x="198831" y="767"/>
                  </a:lnTo>
                  <a:lnTo>
                    <a:pt x="155054" y="11868"/>
                  </a:lnTo>
                  <a:lnTo>
                    <a:pt x="115411" y="32200"/>
                  </a:lnTo>
                  <a:lnTo>
                    <a:pt x="81228" y="60660"/>
                  </a:lnTo>
                  <a:lnTo>
                    <a:pt x="53830" y="96143"/>
                  </a:lnTo>
                  <a:lnTo>
                    <a:pt x="34543" y="137547"/>
                  </a:lnTo>
                  <a:lnTo>
                    <a:pt x="24691" y="183769"/>
                  </a:lnTo>
                  <a:lnTo>
                    <a:pt x="866" y="428548"/>
                  </a:lnTo>
                  <a:lnTo>
                    <a:pt x="0" y="455868"/>
                  </a:lnTo>
                  <a:lnTo>
                    <a:pt x="2628" y="482438"/>
                  </a:lnTo>
                  <a:lnTo>
                    <a:pt x="17516" y="532345"/>
                  </a:lnTo>
                  <a:lnTo>
                    <a:pt x="60412" y="558920"/>
                  </a:lnTo>
                  <a:lnTo>
                    <a:pt x="107270" y="578737"/>
                  </a:lnTo>
                  <a:lnTo>
                    <a:pt x="157448" y="591122"/>
                  </a:lnTo>
                  <a:lnTo>
                    <a:pt x="210302" y="595401"/>
                  </a:lnTo>
                  <a:lnTo>
                    <a:pt x="255330" y="592301"/>
                  </a:lnTo>
                  <a:lnTo>
                    <a:pt x="298502" y="583282"/>
                  </a:lnTo>
                  <a:lnTo>
                    <a:pt x="339423" y="568762"/>
                  </a:lnTo>
                  <a:lnTo>
                    <a:pt x="377701" y="549160"/>
                  </a:lnTo>
                  <a:lnTo>
                    <a:pt x="394119" y="510928"/>
                  </a:lnTo>
                  <a:lnTo>
                    <a:pt x="402669" y="468820"/>
                  </a:lnTo>
                  <a:lnTo>
                    <a:pt x="426481" y="224040"/>
                  </a:lnTo>
                  <a:lnTo>
                    <a:pt x="425721" y="176752"/>
                  </a:lnTo>
                  <a:lnTo>
                    <a:pt x="414780" y="132318"/>
                  </a:lnTo>
                  <a:lnTo>
                    <a:pt x="394747" y="92082"/>
                  </a:lnTo>
                  <a:lnTo>
                    <a:pt x="366707" y="57388"/>
                  </a:lnTo>
                  <a:lnTo>
                    <a:pt x="331748" y="29580"/>
                  </a:lnTo>
                  <a:lnTo>
                    <a:pt x="290956" y="10003"/>
                  </a:lnTo>
                  <a:lnTo>
                    <a:pt x="245417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93295" y="6079704"/>
              <a:ext cx="511809" cy="386080"/>
            </a:xfrm>
            <a:custGeom>
              <a:avLst/>
              <a:gdLst/>
              <a:ahLst/>
              <a:cxnLst/>
              <a:rect l="l" t="t" r="r" b="b"/>
              <a:pathLst>
                <a:path w="511809" h="386079">
                  <a:moveTo>
                    <a:pt x="343770" y="0"/>
                  </a:moveTo>
                  <a:lnTo>
                    <a:pt x="311453" y="3404"/>
                  </a:lnTo>
                  <a:lnTo>
                    <a:pt x="281886" y="17074"/>
                  </a:lnTo>
                  <a:lnTo>
                    <a:pt x="257657" y="40299"/>
                  </a:lnTo>
                  <a:lnTo>
                    <a:pt x="0" y="385866"/>
                  </a:lnTo>
                  <a:lnTo>
                    <a:pt x="467626" y="385866"/>
                  </a:lnTo>
                  <a:lnTo>
                    <a:pt x="511594" y="64378"/>
                  </a:lnTo>
                  <a:lnTo>
                    <a:pt x="376250" y="7571"/>
                  </a:lnTo>
                  <a:lnTo>
                    <a:pt x="343770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325423" y="5707318"/>
              <a:ext cx="351155" cy="497205"/>
            </a:xfrm>
            <a:custGeom>
              <a:avLst/>
              <a:gdLst/>
              <a:ahLst/>
              <a:cxnLst/>
              <a:rect l="l" t="t" r="r" b="b"/>
              <a:pathLst>
                <a:path w="351154" h="497204">
                  <a:moveTo>
                    <a:pt x="164303" y="0"/>
                  </a:moveTo>
                  <a:lnTo>
                    <a:pt x="117001" y="17672"/>
                  </a:lnTo>
                  <a:lnTo>
                    <a:pt x="78763" y="52979"/>
                  </a:lnTo>
                  <a:lnTo>
                    <a:pt x="23544" y="129230"/>
                  </a:lnTo>
                  <a:lnTo>
                    <a:pt x="2003" y="176339"/>
                  </a:lnTo>
                  <a:lnTo>
                    <a:pt x="0" y="226437"/>
                  </a:lnTo>
                  <a:lnTo>
                    <a:pt x="16648" y="273643"/>
                  </a:lnTo>
                  <a:lnTo>
                    <a:pt x="51065" y="312072"/>
                  </a:lnTo>
                  <a:lnTo>
                    <a:pt x="73099" y="325326"/>
                  </a:lnTo>
                  <a:lnTo>
                    <a:pt x="96551" y="333692"/>
                  </a:lnTo>
                  <a:lnTo>
                    <a:pt x="120739" y="337284"/>
                  </a:lnTo>
                  <a:lnTo>
                    <a:pt x="144981" y="336215"/>
                  </a:lnTo>
                  <a:lnTo>
                    <a:pt x="128268" y="403779"/>
                  </a:lnTo>
                  <a:lnTo>
                    <a:pt x="136610" y="461130"/>
                  </a:lnTo>
                  <a:lnTo>
                    <a:pt x="182472" y="495688"/>
                  </a:lnTo>
                  <a:lnTo>
                    <a:pt x="214182" y="497195"/>
                  </a:lnTo>
                  <a:lnTo>
                    <a:pt x="242997" y="486613"/>
                  </a:lnTo>
                  <a:lnTo>
                    <a:pt x="265796" y="465836"/>
                  </a:lnTo>
                  <a:lnTo>
                    <a:pt x="279461" y="436760"/>
                  </a:lnTo>
                  <a:lnTo>
                    <a:pt x="319759" y="273870"/>
                  </a:lnTo>
                  <a:lnTo>
                    <a:pt x="334495" y="263969"/>
                  </a:lnTo>
                  <a:lnTo>
                    <a:pt x="345041" y="249932"/>
                  </a:lnTo>
                  <a:lnTo>
                    <a:pt x="350534" y="233060"/>
                  </a:lnTo>
                  <a:lnTo>
                    <a:pt x="350112" y="214650"/>
                  </a:lnTo>
                  <a:lnTo>
                    <a:pt x="344312" y="198754"/>
                  </a:lnTo>
                  <a:lnTo>
                    <a:pt x="334303" y="185931"/>
                  </a:lnTo>
                  <a:lnTo>
                    <a:pt x="321079" y="176844"/>
                  </a:lnTo>
                  <a:lnTo>
                    <a:pt x="305636" y="172156"/>
                  </a:lnTo>
                  <a:lnTo>
                    <a:pt x="313136" y="131479"/>
                  </a:lnTo>
                  <a:lnTo>
                    <a:pt x="307895" y="90916"/>
                  </a:lnTo>
                  <a:lnTo>
                    <a:pt x="290393" y="53679"/>
                  </a:lnTo>
                  <a:lnTo>
                    <a:pt x="261110" y="22982"/>
                  </a:lnTo>
                  <a:lnTo>
                    <a:pt x="214421" y="1317"/>
                  </a:lnTo>
                  <a:lnTo>
                    <a:pt x="164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319895" y="5637174"/>
              <a:ext cx="432434" cy="572770"/>
            </a:xfrm>
            <a:custGeom>
              <a:avLst/>
              <a:gdLst/>
              <a:ahLst/>
              <a:cxnLst/>
              <a:rect l="l" t="t" r="r" b="b"/>
              <a:pathLst>
                <a:path w="432434" h="572770">
                  <a:moveTo>
                    <a:pt x="149567" y="289344"/>
                  </a:moveTo>
                  <a:lnTo>
                    <a:pt x="149491" y="286727"/>
                  </a:lnTo>
                  <a:lnTo>
                    <a:pt x="146215" y="283578"/>
                  </a:lnTo>
                  <a:lnTo>
                    <a:pt x="143624" y="283641"/>
                  </a:lnTo>
                  <a:lnTo>
                    <a:pt x="142074" y="285318"/>
                  </a:lnTo>
                  <a:lnTo>
                    <a:pt x="121259" y="300062"/>
                  </a:lnTo>
                  <a:lnTo>
                    <a:pt x="102781" y="303009"/>
                  </a:lnTo>
                  <a:lnTo>
                    <a:pt x="89344" y="300164"/>
                  </a:lnTo>
                  <a:lnTo>
                    <a:pt x="83642" y="297510"/>
                  </a:lnTo>
                  <a:lnTo>
                    <a:pt x="81711" y="296341"/>
                  </a:lnTo>
                  <a:lnTo>
                    <a:pt x="79209" y="296951"/>
                  </a:lnTo>
                  <a:lnTo>
                    <a:pt x="76860" y="300863"/>
                  </a:lnTo>
                  <a:lnTo>
                    <a:pt x="77470" y="303403"/>
                  </a:lnTo>
                  <a:lnTo>
                    <a:pt x="79387" y="304596"/>
                  </a:lnTo>
                  <a:lnTo>
                    <a:pt x="81432" y="305689"/>
                  </a:lnTo>
                  <a:lnTo>
                    <a:pt x="86868" y="307962"/>
                  </a:lnTo>
                  <a:lnTo>
                    <a:pt x="95110" y="310210"/>
                  </a:lnTo>
                  <a:lnTo>
                    <a:pt x="105549" y="311238"/>
                  </a:lnTo>
                  <a:lnTo>
                    <a:pt x="115341" y="310299"/>
                  </a:lnTo>
                  <a:lnTo>
                    <a:pt x="125907" y="307060"/>
                  </a:lnTo>
                  <a:lnTo>
                    <a:pt x="136906" y="300850"/>
                  </a:lnTo>
                  <a:lnTo>
                    <a:pt x="148018" y="291007"/>
                  </a:lnTo>
                  <a:lnTo>
                    <a:pt x="149567" y="289344"/>
                  </a:lnTo>
                  <a:close/>
                </a:path>
                <a:path w="432434" h="572770">
                  <a:moveTo>
                    <a:pt x="193916" y="204939"/>
                  </a:moveTo>
                  <a:lnTo>
                    <a:pt x="173113" y="169379"/>
                  </a:lnTo>
                  <a:lnTo>
                    <a:pt x="156159" y="160832"/>
                  </a:lnTo>
                  <a:lnTo>
                    <a:pt x="145249" y="163004"/>
                  </a:lnTo>
                  <a:lnTo>
                    <a:pt x="143814" y="165188"/>
                  </a:lnTo>
                  <a:lnTo>
                    <a:pt x="144703" y="169672"/>
                  </a:lnTo>
                  <a:lnTo>
                    <a:pt x="146824" y="171132"/>
                  </a:lnTo>
                  <a:lnTo>
                    <a:pt x="149047" y="170688"/>
                  </a:lnTo>
                  <a:lnTo>
                    <a:pt x="153682" y="170522"/>
                  </a:lnTo>
                  <a:lnTo>
                    <a:pt x="163664" y="173228"/>
                  </a:lnTo>
                  <a:lnTo>
                    <a:pt x="175437" y="183235"/>
                  </a:lnTo>
                  <a:lnTo>
                    <a:pt x="185432" y="204939"/>
                  </a:lnTo>
                  <a:lnTo>
                    <a:pt x="185928" y="206781"/>
                  </a:lnTo>
                  <a:lnTo>
                    <a:pt x="187579" y="207987"/>
                  </a:lnTo>
                  <a:lnTo>
                    <a:pt x="189369" y="207987"/>
                  </a:lnTo>
                  <a:lnTo>
                    <a:pt x="190461" y="207835"/>
                  </a:lnTo>
                  <a:lnTo>
                    <a:pt x="192633" y="207225"/>
                  </a:lnTo>
                  <a:lnTo>
                    <a:pt x="193916" y="204939"/>
                  </a:lnTo>
                  <a:close/>
                </a:path>
                <a:path w="432434" h="572770">
                  <a:moveTo>
                    <a:pt x="340271" y="280619"/>
                  </a:moveTo>
                  <a:lnTo>
                    <a:pt x="339115" y="278650"/>
                  </a:lnTo>
                  <a:lnTo>
                    <a:pt x="326669" y="268528"/>
                  </a:lnTo>
                  <a:lnTo>
                    <a:pt x="311416" y="267030"/>
                  </a:lnTo>
                  <a:lnTo>
                    <a:pt x="298272" y="269621"/>
                  </a:lnTo>
                  <a:lnTo>
                    <a:pt x="292100" y="271792"/>
                  </a:lnTo>
                  <a:lnTo>
                    <a:pt x="290029" y="272681"/>
                  </a:lnTo>
                  <a:lnTo>
                    <a:pt x="289052" y="275107"/>
                  </a:lnTo>
                  <a:lnTo>
                    <a:pt x="290791" y="279336"/>
                  </a:lnTo>
                  <a:lnTo>
                    <a:pt x="293192" y="280327"/>
                  </a:lnTo>
                  <a:lnTo>
                    <a:pt x="295275" y="279450"/>
                  </a:lnTo>
                  <a:lnTo>
                    <a:pt x="299897" y="277825"/>
                  </a:lnTo>
                  <a:lnTo>
                    <a:pt x="310438" y="275475"/>
                  </a:lnTo>
                  <a:lnTo>
                    <a:pt x="322618" y="275996"/>
                  </a:lnTo>
                  <a:lnTo>
                    <a:pt x="332105" y="282917"/>
                  </a:lnTo>
                  <a:lnTo>
                    <a:pt x="332867" y="284226"/>
                  </a:lnTo>
                  <a:lnTo>
                    <a:pt x="334225" y="284937"/>
                  </a:lnTo>
                  <a:lnTo>
                    <a:pt x="335610" y="284937"/>
                  </a:lnTo>
                  <a:lnTo>
                    <a:pt x="336334" y="284937"/>
                  </a:lnTo>
                  <a:lnTo>
                    <a:pt x="337058" y="284746"/>
                  </a:lnTo>
                  <a:lnTo>
                    <a:pt x="339648" y="283171"/>
                  </a:lnTo>
                  <a:lnTo>
                    <a:pt x="340271" y="280619"/>
                  </a:lnTo>
                  <a:close/>
                </a:path>
                <a:path w="432434" h="572770">
                  <a:moveTo>
                    <a:pt x="431927" y="245605"/>
                  </a:moveTo>
                  <a:lnTo>
                    <a:pt x="431444" y="199593"/>
                  </a:lnTo>
                  <a:lnTo>
                    <a:pt x="421678" y="156171"/>
                  </a:lnTo>
                  <a:lnTo>
                    <a:pt x="403567" y="116522"/>
                  </a:lnTo>
                  <a:lnTo>
                    <a:pt x="378053" y="81813"/>
                  </a:lnTo>
                  <a:lnTo>
                    <a:pt x="351993" y="58547"/>
                  </a:lnTo>
                  <a:lnTo>
                    <a:pt x="351993" y="302298"/>
                  </a:lnTo>
                  <a:lnTo>
                    <a:pt x="346989" y="317868"/>
                  </a:lnTo>
                  <a:lnTo>
                    <a:pt x="337312" y="330949"/>
                  </a:lnTo>
                  <a:lnTo>
                    <a:pt x="323634" y="340220"/>
                  </a:lnTo>
                  <a:lnTo>
                    <a:pt x="322478" y="340741"/>
                  </a:lnTo>
                  <a:lnTo>
                    <a:pt x="321627" y="341769"/>
                  </a:lnTo>
                  <a:lnTo>
                    <a:pt x="321335" y="342950"/>
                  </a:lnTo>
                  <a:lnTo>
                    <a:pt x="319341" y="344030"/>
                  </a:lnTo>
                  <a:lnTo>
                    <a:pt x="312356" y="346176"/>
                  </a:lnTo>
                  <a:lnTo>
                    <a:pt x="304977" y="346913"/>
                  </a:lnTo>
                  <a:lnTo>
                    <a:pt x="297599" y="346176"/>
                  </a:lnTo>
                  <a:lnTo>
                    <a:pt x="290614" y="344030"/>
                  </a:lnTo>
                  <a:lnTo>
                    <a:pt x="284175" y="340525"/>
                  </a:lnTo>
                  <a:lnTo>
                    <a:pt x="278447" y="335749"/>
                  </a:lnTo>
                  <a:lnTo>
                    <a:pt x="276860" y="334137"/>
                  </a:lnTo>
                  <a:lnTo>
                    <a:pt x="274269" y="334137"/>
                  </a:lnTo>
                  <a:lnTo>
                    <a:pt x="271068" y="337375"/>
                  </a:lnTo>
                  <a:lnTo>
                    <a:pt x="271068" y="340004"/>
                  </a:lnTo>
                  <a:lnTo>
                    <a:pt x="304977" y="355206"/>
                  </a:lnTo>
                  <a:lnTo>
                    <a:pt x="313956" y="354304"/>
                  </a:lnTo>
                  <a:lnTo>
                    <a:pt x="318897" y="352793"/>
                  </a:lnTo>
                  <a:lnTo>
                    <a:pt x="281025" y="505891"/>
                  </a:lnTo>
                  <a:lnTo>
                    <a:pt x="268046" y="533463"/>
                  </a:lnTo>
                  <a:lnTo>
                    <a:pt x="246392" y="553173"/>
                  </a:lnTo>
                  <a:lnTo>
                    <a:pt x="219049" y="563232"/>
                  </a:lnTo>
                  <a:lnTo>
                    <a:pt x="189001" y="561809"/>
                  </a:lnTo>
                  <a:lnTo>
                    <a:pt x="153924" y="540524"/>
                  </a:lnTo>
                  <a:lnTo>
                    <a:pt x="136347" y="502843"/>
                  </a:lnTo>
                  <a:lnTo>
                    <a:pt x="135686" y="488924"/>
                  </a:lnTo>
                  <a:lnTo>
                    <a:pt x="137756" y="474929"/>
                  </a:lnTo>
                  <a:lnTo>
                    <a:pt x="153530" y="411175"/>
                  </a:lnTo>
                  <a:lnTo>
                    <a:pt x="154406" y="407606"/>
                  </a:lnTo>
                  <a:lnTo>
                    <a:pt x="189941" y="392303"/>
                  </a:lnTo>
                  <a:lnTo>
                    <a:pt x="214998" y="372668"/>
                  </a:lnTo>
                  <a:lnTo>
                    <a:pt x="212229" y="369062"/>
                  </a:lnTo>
                  <a:lnTo>
                    <a:pt x="209651" y="368731"/>
                  </a:lnTo>
                  <a:lnTo>
                    <a:pt x="201726" y="374688"/>
                  </a:lnTo>
                  <a:lnTo>
                    <a:pt x="186474" y="384695"/>
                  </a:lnTo>
                  <a:lnTo>
                    <a:pt x="166077" y="395401"/>
                  </a:lnTo>
                  <a:lnTo>
                    <a:pt x="144487" y="402005"/>
                  </a:lnTo>
                  <a:lnTo>
                    <a:pt x="142252" y="402323"/>
                  </a:lnTo>
                  <a:lnTo>
                    <a:pt x="142049" y="402590"/>
                  </a:lnTo>
                  <a:lnTo>
                    <a:pt x="102196" y="399618"/>
                  </a:lnTo>
                  <a:lnTo>
                    <a:pt x="59016" y="378879"/>
                  </a:lnTo>
                  <a:lnTo>
                    <a:pt x="25730" y="341680"/>
                  </a:lnTo>
                  <a:lnTo>
                    <a:pt x="9626" y="295948"/>
                  </a:lnTo>
                  <a:lnTo>
                    <a:pt x="11544" y="247421"/>
                  </a:lnTo>
                  <a:lnTo>
                    <a:pt x="32372" y="201841"/>
                  </a:lnTo>
                  <a:lnTo>
                    <a:pt x="81876" y="133477"/>
                  </a:lnTo>
                  <a:lnTo>
                    <a:pt x="87998" y="137655"/>
                  </a:lnTo>
                  <a:lnTo>
                    <a:pt x="97650" y="188798"/>
                  </a:lnTo>
                  <a:lnTo>
                    <a:pt x="65570" y="216115"/>
                  </a:lnTo>
                  <a:lnTo>
                    <a:pt x="63461" y="216928"/>
                  </a:lnTo>
                  <a:lnTo>
                    <a:pt x="62382" y="219316"/>
                  </a:lnTo>
                  <a:lnTo>
                    <a:pt x="63792" y="223126"/>
                  </a:lnTo>
                  <a:lnTo>
                    <a:pt x="65354" y="224155"/>
                  </a:lnTo>
                  <a:lnTo>
                    <a:pt x="67005" y="224155"/>
                  </a:lnTo>
                  <a:lnTo>
                    <a:pt x="105333" y="191744"/>
                  </a:lnTo>
                  <a:lnTo>
                    <a:pt x="109156" y="165963"/>
                  </a:lnTo>
                  <a:lnTo>
                    <a:pt x="101993" y="143002"/>
                  </a:lnTo>
                  <a:lnTo>
                    <a:pt x="90131" y="128422"/>
                  </a:lnTo>
                  <a:lnTo>
                    <a:pt x="86842" y="126606"/>
                  </a:lnTo>
                  <a:lnTo>
                    <a:pt x="87591" y="125577"/>
                  </a:lnTo>
                  <a:lnTo>
                    <a:pt x="124815" y="91325"/>
                  </a:lnTo>
                  <a:lnTo>
                    <a:pt x="172491" y="73914"/>
                  </a:lnTo>
                  <a:lnTo>
                    <a:pt x="197129" y="72555"/>
                  </a:lnTo>
                  <a:lnTo>
                    <a:pt x="210756" y="74498"/>
                  </a:lnTo>
                  <a:lnTo>
                    <a:pt x="199402" y="96202"/>
                  </a:lnTo>
                  <a:lnTo>
                    <a:pt x="192290" y="136791"/>
                  </a:lnTo>
                  <a:lnTo>
                    <a:pt x="197345" y="177304"/>
                  </a:lnTo>
                  <a:lnTo>
                    <a:pt x="214198" y="214680"/>
                  </a:lnTo>
                  <a:lnTo>
                    <a:pt x="242443" y="245833"/>
                  </a:lnTo>
                  <a:lnTo>
                    <a:pt x="254482" y="255447"/>
                  </a:lnTo>
                  <a:lnTo>
                    <a:pt x="293776" y="247370"/>
                  </a:lnTo>
                  <a:lnTo>
                    <a:pt x="313944" y="247446"/>
                  </a:lnTo>
                  <a:lnTo>
                    <a:pt x="346405" y="271208"/>
                  </a:lnTo>
                  <a:lnTo>
                    <a:pt x="351993" y="302298"/>
                  </a:lnTo>
                  <a:lnTo>
                    <a:pt x="351993" y="58547"/>
                  </a:lnTo>
                  <a:lnTo>
                    <a:pt x="346062" y="53251"/>
                  </a:lnTo>
                  <a:lnTo>
                    <a:pt x="310502" y="33121"/>
                  </a:lnTo>
                  <a:lnTo>
                    <a:pt x="313550" y="30340"/>
                  </a:lnTo>
                  <a:lnTo>
                    <a:pt x="323621" y="24892"/>
                  </a:lnTo>
                  <a:lnTo>
                    <a:pt x="328168" y="23215"/>
                  </a:lnTo>
                  <a:lnTo>
                    <a:pt x="330339" y="22606"/>
                  </a:lnTo>
                  <a:lnTo>
                    <a:pt x="331622" y="20320"/>
                  </a:lnTo>
                  <a:lnTo>
                    <a:pt x="330415" y="15900"/>
                  </a:lnTo>
                  <a:lnTo>
                    <a:pt x="328155" y="14605"/>
                  </a:lnTo>
                  <a:lnTo>
                    <a:pt x="325983" y="15214"/>
                  </a:lnTo>
                  <a:lnTo>
                    <a:pt x="320217" y="17322"/>
                  </a:lnTo>
                  <a:lnTo>
                    <a:pt x="308711" y="23622"/>
                  </a:lnTo>
                  <a:lnTo>
                    <a:pt x="309397" y="9944"/>
                  </a:lnTo>
                  <a:lnTo>
                    <a:pt x="308787" y="3759"/>
                  </a:lnTo>
                  <a:lnTo>
                    <a:pt x="308394" y="1511"/>
                  </a:lnTo>
                  <a:lnTo>
                    <a:pt x="306260" y="0"/>
                  </a:lnTo>
                  <a:lnTo>
                    <a:pt x="301840" y="800"/>
                  </a:lnTo>
                  <a:lnTo>
                    <a:pt x="300342" y="2946"/>
                  </a:lnTo>
                  <a:lnTo>
                    <a:pt x="300736" y="5207"/>
                  </a:lnTo>
                  <a:lnTo>
                    <a:pt x="301180" y="10096"/>
                  </a:lnTo>
                  <a:lnTo>
                    <a:pt x="300672" y="21691"/>
                  </a:lnTo>
                  <a:lnTo>
                    <a:pt x="298538" y="28994"/>
                  </a:lnTo>
                  <a:lnTo>
                    <a:pt x="266471" y="19278"/>
                  </a:lnTo>
                  <a:lnTo>
                    <a:pt x="253276" y="26657"/>
                  </a:lnTo>
                  <a:lnTo>
                    <a:pt x="240880" y="35687"/>
                  </a:lnTo>
                  <a:lnTo>
                    <a:pt x="229412" y="46355"/>
                  </a:lnTo>
                  <a:lnTo>
                    <a:pt x="219062" y="58648"/>
                  </a:lnTo>
                  <a:lnTo>
                    <a:pt x="214820" y="66738"/>
                  </a:lnTo>
                  <a:lnTo>
                    <a:pt x="197523" y="64262"/>
                  </a:lnTo>
                  <a:lnTo>
                    <a:pt x="144932" y="72491"/>
                  </a:lnTo>
                  <a:lnTo>
                    <a:pt x="99009" y="100444"/>
                  </a:lnTo>
                  <a:lnTo>
                    <a:pt x="79603" y="122593"/>
                  </a:lnTo>
                  <a:lnTo>
                    <a:pt x="75742" y="120434"/>
                  </a:lnTo>
                  <a:lnTo>
                    <a:pt x="60972" y="117259"/>
                  </a:lnTo>
                  <a:lnTo>
                    <a:pt x="58712" y="117055"/>
                  </a:lnTo>
                  <a:lnTo>
                    <a:pt x="56743" y="118719"/>
                  </a:lnTo>
                  <a:lnTo>
                    <a:pt x="56324" y="123291"/>
                  </a:lnTo>
                  <a:lnTo>
                    <a:pt x="57975" y="125310"/>
                  </a:lnTo>
                  <a:lnTo>
                    <a:pt x="60223" y="125526"/>
                  </a:lnTo>
                  <a:lnTo>
                    <a:pt x="74853" y="129146"/>
                  </a:lnTo>
                  <a:lnTo>
                    <a:pt x="25781" y="196926"/>
                  </a:lnTo>
                  <a:lnTo>
                    <a:pt x="6388" y="235343"/>
                  </a:lnTo>
                  <a:lnTo>
                    <a:pt x="0" y="276542"/>
                  </a:lnTo>
                  <a:lnTo>
                    <a:pt x="6146" y="317398"/>
                  </a:lnTo>
                  <a:lnTo>
                    <a:pt x="24358" y="354787"/>
                  </a:lnTo>
                  <a:lnTo>
                    <a:pt x="54165" y="385559"/>
                  </a:lnTo>
                  <a:lnTo>
                    <a:pt x="97345" y="406908"/>
                  </a:lnTo>
                  <a:lnTo>
                    <a:pt x="120904" y="411238"/>
                  </a:lnTo>
                  <a:lnTo>
                    <a:pt x="145084" y="411200"/>
                  </a:lnTo>
                  <a:lnTo>
                    <a:pt x="129832" y="472909"/>
                  </a:lnTo>
                  <a:lnTo>
                    <a:pt x="127520" y="488530"/>
                  </a:lnTo>
                  <a:lnTo>
                    <a:pt x="128257" y="504063"/>
                  </a:lnTo>
                  <a:lnTo>
                    <a:pt x="131978" y="519150"/>
                  </a:lnTo>
                  <a:lnTo>
                    <a:pt x="159219" y="556552"/>
                  </a:lnTo>
                  <a:lnTo>
                    <a:pt x="200710" y="572439"/>
                  </a:lnTo>
                  <a:lnTo>
                    <a:pt x="207454" y="572439"/>
                  </a:lnTo>
                  <a:lnTo>
                    <a:pt x="234708" y="567804"/>
                  </a:lnTo>
                  <a:lnTo>
                    <a:pt x="243078" y="563232"/>
                  </a:lnTo>
                  <a:lnTo>
                    <a:pt x="258724" y="554685"/>
                  </a:lnTo>
                  <a:lnTo>
                    <a:pt x="277469" y="534314"/>
                  </a:lnTo>
                  <a:lnTo>
                    <a:pt x="288950" y="507923"/>
                  </a:lnTo>
                  <a:lnTo>
                    <a:pt x="328396" y="348475"/>
                  </a:lnTo>
                  <a:lnTo>
                    <a:pt x="330314" y="347433"/>
                  </a:lnTo>
                  <a:lnTo>
                    <a:pt x="337286" y="341617"/>
                  </a:lnTo>
                  <a:lnTo>
                    <a:pt x="338874" y="340004"/>
                  </a:lnTo>
                  <a:lnTo>
                    <a:pt x="338874" y="339636"/>
                  </a:lnTo>
                  <a:lnTo>
                    <a:pt x="343966" y="335940"/>
                  </a:lnTo>
                  <a:lnTo>
                    <a:pt x="351282" y="325602"/>
                  </a:lnTo>
                  <a:lnTo>
                    <a:pt x="368820" y="331101"/>
                  </a:lnTo>
                  <a:lnTo>
                    <a:pt x="387121" y="333971"/>
                  </a:lnTo>
                  <a:lnTo>
                    <a:pt x="405523" y="334111"/>
                  </a:lnTo>
                  <a:lnTo>
                    <a:pt x="423735" y="331546"/>
                  </a:lnTo>
                  <a:lnTo>
                    <a:pt x="431927" y="245605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13670" y="5967961"/>
              <a:ext cx="40005" cy="40640"/>
            </a:xfrm>
            <a:custGeom>
              <a:avLst/>
              <a:gdLst/>
              <a:ahLst/>
              <a:cxnLst/>
              <a:rect l="l" t="t" r="r" b="b"/>
              <a:pathLst>
                <a:path w="40004" h="40639">
                  <a:moveTo>
                    <a:pt x="19964" y="0"/>
                  </a:moveTo>
                  <a:lnTo>
                    <a:pt x="12194" y="1591"/>
                  </a:lnTo>
                  <a:lnTo>
                    <a:pt x="5848" y="5932"/>
                  </a:lnTo>
                  <a:lnTo>
                    <a:pt x="1569" y="12371"/>
                  </a:lnTo>
                  <a:lnTo>
                    <a:pt x="0" y="20256"/>
                  </a:lnTo>
                  <a:lnTo>
                    <a:pt x="1569" y="28141"/>
                  </a:lnTo>
                  <a:lnTo>
                    <a:pt x="5848" y="34580"/>
                  </a:lnTo>
                  <a:lnTo>
                    <a:pt x="12194" y="38921"/>
                  </a:lnTo>
                  <a:lnTo>
                    <a:pt x="19964" y="40512"/>
                  </a:lnTo>
                  <a:lnTo>
                    <a:pt x="27734" y="38921"/>
                  </a:lnTo>
                  <a:lnTo>
                    <a:pt x="34080" y="34580"/>
                  </a:lnTo>
                  <a:lnTo>
                    <a:pt x="38359" y="28141"/>
                  </a:lnTo>
                  <a:lnTo>
                    <a:pt x="39928" y="20256"/>
                  </a:lnTo>
                  <a:lnTo>
                    <a:pt x="38359" y="12371"/>
                  </a:lnTo>
                  <a:lnTo>
                    <a:pt x="34080" y="5932"/>
                  </a:lnTo>
                  <a:lnTo>
                    <a:pt x="27734" y="15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386113" y="5801055"/>
              <a:ext cx="96520" cy="60325"/>
            </a:xfrm>
            <a:custGeom>
              <a:avLst/>
              <a:gdLst/>
              <a:ahLst/>
              <a:cxnLst/>
              <a:rect l="l" t="t" r="r" b="b"/>
              <a:pathLst>
                <a:path w="96520" h="60325">
                  <a:moveTo>
                    <a:pt x="38049" y="24955"/>
                  </a:moveTo>
                  <a:lnTo>
                    <a:pt x="3695" y="0"/>
                  </a:lnTo>
                  <a:lnTo>
                    <a:pt x="1473" y="406"/>
                  </a:lnTo>
                  <a:lnTo>
                    <a:pt x="0" y="2565"/>
                  </a:lnTo>
                  <a:lnTo>
                    <a:pt x="800" y="7073"/>
                  </a:lnTo>
                  <a:lnTo>
                    <a:pt x="2921" y="8597"/>
                  </a:lnTo>
                  <a:lnTo>
                    <a:pt x="5156" y="8166"/>
                  </a:lnTo>
                  <a:lnTo>
                    <a:pt x="15836" y="9537"/>
                  </a:lnTo>
                  <a:lnTo>
                    <a:pt x="23406" y="15544"/>
                  </a:lnTo>
                  <a:lnTo>
                    <a:pt x="27965" y="22288"/>
                  </a:lnTo>
                  <a:lnTo>
                    <a:pt x="29616" y="25819"/>
                  </a:lnTo>
                  <a:lnTo>
                    <a:pt x="30238" y="27457"/>
                  </a:lnTo>
                  <a:lnTo>
                    <a:pt x="31788" y="28460"/>
                  </a:lnTo>
                  <a:lnTo>
                    <a:pt x="33426" y="28460"/>
                  </a:lnTo>
                  <a:lnTo>
                    <a:pt x="33909" y="28460"/>
                  </a:lnTo>
                  <a:lnTo>
                    <a:pt x="34417" y="28371"/>
                  </a:lnTo>
                  <a:lnTo>
                    <a:pt x="37007" y="27355"/>
                  </a:lnTo>
                  <a:lnTo>
                    <a:pt x="38049" y="24955"/>
                  </a:lnTo>
                  <a:close/>
                </a:path>
                <a:path w="96520" h="60325">
                  <a:moveTo>
                    <a:pt x="96050" y="56235"/>
                  </a:moveTo>
                  <a:lnTo>
                    <a:pt x="61696" y="31280"/>
                  </a:lnTo>
                  <a:lnTo>
                    <a:pt x="59474" y="31686"/>
                  </a:lnTo>
                  <a:lnTo>
                    <a:pt x="58000" y="33845"/>
                  </a:lnTo>
                  <a:lnTo>
                    <a:pt x="58801" y="38354"/>
                  </a:lnTo>
                  <a:lnTo>
                    <a:pt x="60909" y="39865"/>
                  </a:lnTo>
                  <a:lnTo>
                    <a:pt x="63157" y="39446"/>
                  </a:lnTo>
                  <a:lnTo>
                    <a:pt x="73837" y="40805"/>
                  </a:lnTo>
                  <a:lnTo>
                    <a:pt x="81394" y="46812"/>
                  </a:lnTo>
                  <a:lnTo>
                    <a:pt x="85953" y="53543"/>
                  </a:lnTo>
                  <a:lnTo>
                    <a:pt x="87617" y="57086"/>
                  </a:lnTo>
                  <a:lnTo>
                    <a:pt x="88239" y="58737"/>
                  </a:lnTo>
                  <a:lnTo>
                    <a:pt x="89789" y="59740"/>
                  </a:lnTo>
                  <a:lnTo>
                    <a:pt x="91427" y="59740"/>
                  </a:lnTo>
                  <a:lnTo>
                    <a:pt x="91922" y="59740"/>
                  </a:lnTo>
                  <a:lnTo>
                    <a:pt x="92417" y="59651"/>
                  </a:lnTo>
                  <a:lnTo>
                    <a:pt x="94996" y="58635"/>
                  </a:lnTo>
                  <a:lnTo>
                    <a:pt x="96050" y="56235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287230" y="6126344"/>
              <a:ext cx="466090" cy="339725"/>
            </a:xfrm>
            <a:custGeom>
              <a:avLst/>
              <a:gdLst/>
              <a:ahLst/>
              <a:cxnLst/>
              <a:rect l="l" t="t" r="r" b="b"/>
              <a:pathLst>
                <a:path w="466090" h="339725">
                  <a:moveTo>
                    <a:pt x="287096" y="0"/>
                  </a:moveTo>
                  <a:lnTo>
                    <a:pt x="232048" y="14451"/>
                  </a:lnTo>
                  <a:lnTo>
                    <a:pt x="189915" y="53200"/>
                  </a:lnTo>
                  <a:lnTo>
                    <a:pt x="0" y="339229"/>
                  </a:lnTo>
                  <a:lnTo>
                    <a:pt x="465823" y="339229"/>
                  </a:lnTo>
                  <a:lnTo>
                    <a:pt x="403669" y="90919"/>
                  </a:lnTo>
                  <a:lnTo>
                    <a:pt x="387471" y="53846"/>
                  </a:lnTo>
                  <a:lnTo>
                    <a:pt x="360894" y="24971"/>
                  </a:lnTo>
                  <a:lnTo>
                    <a:pt x="326561" y="6340"/>
                  </a:lnTo>
                  <a:lnTo>
                    <a:pt x="287096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5193" y="6240077"/>
              <a:ext cx="134404" cy="22688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7" name="object 1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2026" y="2627188"/>
            <a:ext cx="38080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5"/>
              <a:t> </a:t>
            </a:r>
            <a:r>
              <a:rPr dirty="0" spc="95"/>
              <a:t>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361340"/>
            <a:ext cx="531939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365"/>
              <a:t>Про</a:t>
            </a:r>
            <a:r>
              <a:rPr dirty="0" sz="3500" spc="-5"/>
              <a:t> </a:t>
            </a:r>
            <a:r>
              <a:rPr dirty="0" sz="3500" spc="240"/>
              <a:t>яку</a:t>
            </a:r>
            <a:r>
              <a:rPr dirty="0" sz="3500"/>
              <a:t> </a:t>
            </a:r>
            <a:r>
              <a:rPr dirty="0" sz="3500" spc="325"/>
              <a:t>подію</a:t>
            </a:r>
            <a:r>
              <a:rPr dirty="0" sz="3500"/>
              <a:t> </a:t>
            </a:r>
            <a:r>
              <a:rPr dirty="0" sz="3500" spc="380"/>
              <a:t>ви</a:t>
            </a:r>
            <a:r>
              <a:rPr dirty="0" sz="3500" spc="-5"/>
              <a:t> </a:t>
            </a:r>
            <a:r>
              <a:rPr dirty="0" sz="3500" spc="280"/>
              <a:t>чули </a:t>
            </a:r>
            <a:r>
              <a:rPr dirty="0" sz="3500" spc="-915"/>
              <a:t> </a:t>
            </a:r>
            <a:r>
              <a:rPr dirty="0" sz="3500" spc="114"/>
              <a:t>та </a:t>
            </a:r>
            <a:r>
              <a:rPr dirty="0" sz="3500" spc="220"/>
              <a:t>хотіли </a:t>
            </a:r>
            <a:r>
              <a:rPr dirty="0" sz="3500" spc="310"/>
              <a:t>б </a:t>
            </a:r>
            <a:r>
              <a:rPr dirty="0" sz="3500" spc="290"/>
              <a:t>розповісти </a:t>
            </a:r>
            <a:r>
              <a:rPr dirty="0" sz="3500" spc="-915"/>
              <a:t> </a:t>
            </a:r>
            <a:r>
              <a:rPr dirty="0" sz="3500" spc="254"/>
              <a:t>сьогодні?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406" y="2345600"/>
            <a:ext cx="3821594" cy="28689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294" y="155458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9499" y="1291732"/>
            <a:ext cx="7275195" cy="3493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9385">
              <a:lnSpc>
                <a:spcPct val="1194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3000" spc="300">
                <a:solidFill>
                  <a:srgbClr val="231F20"/>
                </a:solidFill>
                <a:latin typeface="Microsoft Sans Serif"/>
                <a:cs typeface="Microsoft Sans Serif"/>
              </a:rPr>
              <a:t>говорили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3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статтю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ваші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співрозмовники</a:t>
            </a:r>
            <a:r>
              <a:rPr dirty="0" sz="3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співрозмовниці?</a:t>
            </a:r>
            <a:endParaRPr sz="3000">
              <a:latin typeface="Microsoft Sans Serif"/>
              <a:cs typeface="Microsoft Sans Serif"/>
            </a:endParaRPr>
          </a:p>
          <a:p>
            <a:pPr marL="12700" marR="1078230">
              <a:lnSpc>
                <a:spcPct val="119400"/>
              </a:lnSpc>
              <a:spcBef>
                <a:spcPts val="2905"/>
              </a:spcBef>
            </a:pPr>
            <a:r>
              <a:rPr dirty="0" sz="3000" spc="34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погоджувались?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4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40">
                <a:solidFill>
                  <a:srgbClr val="231F20"/>
                </a:solidFill>
                <a:latin typeface="Microsoft Sans Serif"/>
                <a:cs typeface="Microsoft Sans Serif"/>
              </a:rPr>
              <a:t>—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ні?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231F20"/>
                </a:solidFill>
                <a:latin typeface="Microsoft Sans Serif"/>
                <a:cs typeface="Microsoft Sans Serif"/>
              </a:rPr>
              <a:t>стаття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допомогла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вам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розмові?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294" y="301558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9294" y="447657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99" y="1143351"/>
            <a:ext cx="314769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535"/>
              <a:t>Що</a:t>
            </a:r>
            <a:r>
              <a:rPr dirty="0" sz="3500" spc="-30"/>
              <a:t> </a:t>
            </a:r>
            <a:r>
              <a:rPr dirty="0" sz="3500" spc="190"/>
              <a:t>таке</a:t>
            </a:r>
            <a:r>
              <a:rPr dirty="0" sz="3500" spc="-30"/>
              <a:t> </a:t>
            </a:r>
            <a:r>
              <a:rPr dirty="0" sz="3500" spc="65"/>
              <a:t>теза: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069894" y="256029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80099" y="2462542"/>
            <a:ext cx="4518660" cy="2874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Твердження,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якого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можна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дебатувати,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підтверджувати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його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доказами.</a:t>
            </a:r>
            <a:endParaRPr sz="2000">
              <a:latin typeface="Microsoft Sans Serif"/>
              <a:cs typeface="Microsoft Sans Serif"/>
            </a:endParaRPr>
          </a:p>
          <a:p>
            <a:pPr marL="12700" marR="465455">
              <a:lnSpc>
                <a:spcPct val="116700"/>
              </a:lnSpc>
              <a:spcBef>
                <a:spcPts val="1415"/>
              </a:spcBef>
            </a:pP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Основна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думка,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яку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 </a:t>
            </a:r>
            <a:r>
              <a:rPr dirty="0" sz="20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намагаєтеся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донести</a:t>
            </a:r>
            <a:r>
              <a:rPr dirty="0" sz="20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2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60" b="1">
                <a:solidFill>
                  <a:srgbClr val="231F20"/>
                </a:solidFill>
                <a:latin typeface="Verdana"/>
                <a:cs typeface="Verdana"/>
              </a:rPr>
              <a:t>своїх </a:t>
            </a:r>
            <a:r>
              <a:rPr dirty="0" sz="2000" spc="-665" b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читачів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читачок.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Конкретна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думка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щось.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9894" y="380709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9894" y="505388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9740" y="2526632"/>
            <a:ext cx="2904252" cy="257528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5069" y="2627188"/>
            <a:ext cx="388239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0"/>
              <a:t> </a:t>
            </a:r>
            <a:r>
              <a:rPr dirty="0" spc="675"/>
              <a:t>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5"/>
            <a:ext cx="1953964" cy="13895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361340"/>
            <a:ext cx="531939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365"/>
              <a:t>Про</a:t>
            </a:r>
            <a:r>
              <a:rPr dirty="0" sz="3500" spc="-5"/>
              <a:t> </a:t>
            </a:r>
            <a:r>
              <a:rPr dirty="0" sz="3500" spc="240"/>
              <a:t>яку</a:t>
            </a:r>
            <a:r>
              <a:rPr dirty="0" sz="3500"/>
              <a:t> </a:t>
            </a:r>
            <a:r>
              <a:rPr dirty="0" sz="3500" spc="325"/>
              <a:t>подію</a:t>
            </a:r>
            <a:r>
              <a:rPr dirty="0" sz="3500"/>
              <a:t> </a:t>
            </a:r>
            <a:r>
              <a:rPr dirty="0" sz="3500" spc="380"/>
              <a:t>ви</a:t>
            </a:r>
            <a:r>
              <a:rPr dirty="0" sz="3500" spc="-5"/>
              <a:t> </a:t>
            </a:r>
            <a:r>
              <a:rPr dirty="0" sz="3500" spc="280"/>
              <a:t>чули </a:t>
            </a:r>
            <a:r>
              <a:rPr dirty="0" sz="3500" spc="-915"/>
              <a:t> </a:t>
            </a:r>
            <a:r>
              <a:rPr dirty="0" sz="3500" spc="470"/>
              <a:t>й </a:t>
            </a:r>
            <a:r>
              <a:rPr dirty="0" sz="3500" spc="220"/>
              <a:t>хотіли </a:t>
            </a:r>
            <a:r>
              <a:rPr dirty="0" sz="3500" spc="310"/>
              <a:t>б </a:t>
            </a:r>
            <a:r>
              <a:rPr dirty="0" sz="3500" spc="290"/>
              <a:t>розповісти </a:t>
            </a:r>
            <a:r>
              <a:rPr dirty="0" sz="3500" spc="295"/>
              <a:t> </a:t>
            </a:r>
            <a:r>
              <a:rPr dirty="0" sz="3500" spc="254"/>
              <a:t>сьогодні?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406" y="2345600"/>
            <a:ext cx="3821594" cy="28689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294" y="155458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9499" y="1291732"/>
            <a:ext cx="7767955" cy="3493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52145">
              <a:lnSpc>
                <a:spcPct val="1194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3000" spc="300">
                <a:solidFill>
                  <a:srgbClr val="231F20"/>
                </a:solidFill>
                <a:latin typeface="Microsoft Sans Serif"/>
                <a:cs typeface="Microsoft Sans Serif"/>
              </a:rPr>
              <a:t>говорили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3000" spc="170">
                <a:solidFill>
                  <a:srgbClr val="231F20"/>
                </a:solidFill>
                <a:latin typeface="Microsoft Sans Serif"/>
                <a:cs typeface="Microsoft Sans Serif"/>
              </a:rPr>
              <a:t>статтю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ваші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співрозмовники</a:t>
            </a:r>
            <a:r>
              <a:rPr dirty="0" sz="3000" spc="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співрозмовниці?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000" spc="34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погоджувались,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000" spc="95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ваші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думки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розходились?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231F20"/>
                </a:solidFill>
                <a:latin typeface="Microsoft Sans Serif"/>
                <a:cs typeface="Microsoft Sans Serif"/>
              </a:rPr>
              <a:t>стаття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допомогла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вам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розмові?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294" y="301558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9294" y="447657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99" y="1143351"/>
            <a:ext cx="39954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0"/>
              <a:t>Заключна</a:t>
            </a:r>
            <a:r>
              <a:rPr dirty="0" sz="3500" spc="-60"/>
              <a:t> </a:t>
            </a:r>
            <a:r>
              <a:rPr dirty="0" sz="3500" spc="175"/>
              <a:t>думка: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22899" y="2102041"/>
            <a:ext cx="9294495" cy="3886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</a:pPr>
            <a:r>
              <a:rPr dirty="0" sz="3000" spc="229">
                <a:solidFill>
                  <a:srgbClr val="58595B"/>
                </a:solidFill>
                <a:latin typeface="Microsoft Sans Serif"/>
                <a:cs typeface="Microsoft Sans Serif"/>
              </a:rPr>
              <a:t>Розмови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можуть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бути </a:t>
            </a:r>
            <a:r>
              <a:rPr dirty="0" sz="3000" spc="260">
                <a:solidFill>
                  <a:srgbClr val="58595B"/>
                </a:solidFill>
                <a:latin typeface="Microsoft Sans Serif"/>
                <a:cs typeface="Microsoft Sans Serif"/>
              </a:rPr>
              <a:t>чутливими </a:t>
            </a:r>
            <a:r>
              <a:rPr dirty="0" sz="3000" spc="220">
                <a:solidFill>
                  <a:srgbClr val="58595B"/>
                </a:solidFill>
                <a:latin typeface="Microsoft Sans Serif"/>
                <a:cs typeface="Microsoft Sans Serif"/>
              </a:rPr>
              <a:t>для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деяких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58595B"/>
                </a:solidFill>
                <a:latin typeface="Microsoft Sans Serif"/>
                <a:cs typeface="Microsoft Sans Serif"/>
              </a:rPr>
              <a:t>людей, </a:t>
            </a:r>
            <a:r>
              <a:rPr dirty="0" sz="3000" spc="250">
                <a:solidFill>
                  <a:srgbClr val="58595B"/>
                </a:solidFill>
                <a:latin typeface="Microsoft Sans Serif"/>
                <a:cs typeface="Microsoft Sans Serif"/>
              </a:rPr>
              <a:t>як </a:t>
            </a:r>
            <a:r>
              <a:rPr dirty="0" sz="3000" spc="204">
                <a:solidFill>
                  <a:srgbClr val="58595B"/>
                </a:solidFill>
                <a:latin typeface="Microsoft Sans Serif"/>
                <a:cs typeface="Microsoft Sans Serif"/>
              </a:rPr>
              <a:t>зазначено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у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двох </a:t>
            </a:r>
            <a:r>
              <a:rPr dirty="0" sz="3000" spc="90">
                <a:solidFill>
                  <a:srgbClr val="58595B"/>
                </a:solidFill>
                <a:latin typeface="Microsoft Sans Serif"/>
                <a:cs typeface="Microsoft Sans Serif"/>
              </a:rPr>
              <a:t>статтях: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у </a:t>
            </a:r>
            <a:r>
              <a:rPr dirty="0" sz="3000" spc="130">
                <a:solidFill>
                  <a:srgbClr val="58595B"/>
                </a:solidFill>
                <a:latin typeface="Microsoft Sans Serif"/>
                <a:cs typeface="Microsoft Sans Serif"/>
              </a:rPr>
              <a:t>тій, </a:t>
            </a:r>
            <a:r>
              <a:rPr dirty="0" sz="3000" spc="305">
                <a:solidFill>
                  <a:srgbClr val="58595B"/>
                </a:solidFill>
                <a:latin typeface="Microsoft Sans Serif"/>
                <a:cs typeface="Microsoft Sans Serif"/>
              </a:rPr>
              <a:t>що </a:t>
            </a:r>
            <a:r>
              <a:rPr dirty="0" sz="3000" spc="3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58595B"/>
                </a:solidFill>
                <a:latin typeface="Microsoft Sans Serif"/>
                <a:cs typeface="Microsoft Sans Serif"/>
              </a:rPr>
              <a:t>ми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читали </a:t>
            </a:r>
            <a:r>
              <a:rPr dirty="0" sz="3000" spc="265">
                <a:solidFill>
                  <a:srgbClr val="58595B"/>
                </a:solidFill>
                <a:latin typeface="Microsoft Sans Serif"/>
                <a:cs typeface="Microsoft Sans Serif"/>
              </a:rPr>
              <a:t>минулого </a:t>
            </a:r>
            <a:r>
              <a:rPr dirty="0" sz="3000" spc="105">
                <a:solidFill>
                  <a:srgbClr val="58595B"/>
                </a:solidFill>
                <a:latin typeface="Microsoft Sans Serif"/>
                <a:cs typeface="Microsoft Sans Serif"/>
              </a:rPr>
              <a:t>разу, </a:t>
            </a:r>
            <a:r>
              <a:rPr dirty="0" sz="3000" spc="160">
                <a:solidFill>
                  <a:srgbClr val="58595B"/>
                </a:solidFill>
                <a:latin typeface="Microsoft Sans Serif"/>
                <a:cs typeface="Microsoft Sans Serif"/>
              </a:rPr>
              <a:t>і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в </a:t>
            </a:r>
            <a:r>
              <a:rPr dirty="0" sz="3000" spc="130">
                <a:solidFill>
                  <a:srgbClr val="58595B"/>
                </a:solidFill>
                <a:latin typeface="Microsoft Sans Serif"/>
                <a:cs typeface="Microsoft Sans Serif"/>
              </a:rPr>
              <a:t>тій, </a:t>
            </a:r>
            <a:r>
              <a:rPr dirty="0" sz="3000" spc="305">
                <a:solidFill>
                  <a:srgbClr val="58595B"/>
                </a:solidFill>
                <a:latin typeface="Microsoft Sans Serif"/>
                <a:cs typeface="Microsoft Sans Serif"/>
              </a:rPr>
              <a:t>що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читали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58595B"/>
                </a:solidFill>
                <a:latin typeface="Microsoft Sans Serif"/>
                <a:cs typeface="Microsoft Sans Serif"/>
              </a:rPr>
              <a:t>сьогодні. </a:t>
            </a:r>
            <a:r>
              <a:rPr dirty="0" sz="3000" spc="195">
                <a:solidFill>
                  <a:srgbClr val="58595B"/>
                </a:solidFill>
                <a:latin typeface="Microsoft Sans Serif"/>
                <a:cs typeface="Microsoft Sans Serif"/>
              </a:rPr>
              <a:t>Вам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могло </a:t>
            </a:r>
            <a:r>
              <a:rPr dirty="0" sz="3000" spc="145">
                <a:solidFill>
                  <a:srgbClr val="58595B"/>
                </a:solidFill>
                <a:latin typeface="Microsoft Sans Serif"/>
                <a:cs typeface="Microsoft Sans Serif"/>
              </a:rPr>
              <a:t>здатись, </a:t>
            </a:r>
            <a:r>
              <a:rPr dirty="0" sz="3000" spc="305">
                <a:solidFill>
                  <a:srgbClr val="58595B"/>
                </a:solidFill>
                <a:latin typeface="Microsoft Sans Serif"/>
                <a:cs typeface="Microsoft Sans Serif"/>
              </a:rPr>
              <a:t>що </a:t>
            </a:r>
            <a:r>
              <a:rPr dirty="0" sz="3000" spc="130">
                <a:solidFill>
                  <a:srgbClr val="58595B"/>
                </a:solidFill>
                <a:latin typeface="Microsoft Sans Serif"/>
                <a:cs typeface="Microsoft Sans Serif"/>
              </a:rPr>
              <a:t>статті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схожі </a:t>
            </a:r>
            <a:r>
              <a:rPr dirty="0" sz="3000" spc="204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на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58595B"/>
                </a:solidFill>
                <a:latin typeface="Microsoft Sans Serif"/>
                <a:cs typeface="Microsoft Sans Serif"/>
              </a:rPr>
              <a:t>письмову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5">
                <a:solidFill>
                  <a:srgbClr val="58595B"/>
                </a:solidFill>
                <a:latin typeface="Microsoft Sans Serif"/>
                <a:cs typeface="Microsoft Sans Serif"/>
              </a:rPr>
              <a:t>суперечку.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5">
                <a:solidFill>
                  <a:srgbClr val="58595B"/>
                </a:solidFill>
                <a:latin typeface="Microsoft Sans Serif"/>
                <a:cs typeface="Microsoft Sans Serif"/>
              </a:rPr>
              <a:t>Однак,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58595B"/>
                </a:solidFill>
                <a:latin typeface="Microsoft Sans Serif"/>
                <a:cs typeface="Microsoft Sans Serif"/>
              </a:rPr>
              <a:t>якщо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розмову </a:t>
            </a:r>
            <a:r>
              <a:rPr dirty="0" sz="3000" spc="-78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58595B"/>
                </a:solidFill>
                <a:latin typeface="Microsoft Sans Serif"/>
                <a:cs typeface="Microsoft Sans Serif"/>
              </a:rPr>
              <a:t>ведуть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58595B"/>
                </a:solidFill>
                <a:latin typeface="Microsoft Sans Serif"/>
                <a:cs typeface="Microsoft Sans Serif"/>
              </a:rPr>
              <a:t>із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58595B"/>
                </a:solidFill>
                <a:latin typeface="Microsoft Sans Serif"/>
                <a:cs typeface="Microsoft Sans Serif"/>
              </a:rPr>
              <a:t>взаємоповагою,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вона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58595B"/>
                </a:solidFill>
                <a:latin typeface="Microsoft Sans Serif"/>
                <a:cs typeface="Microsoft Sans Serif"/>
              </a:rPr>
              <a:t>може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0">
                <a:solidFill>
                  <a:srgbClr val="58595B"/>
                </a:solidFill>
                <a:latin typeface="Microsoft Sans Serif"/>
                <a:cs typeface="Microsoft Sans Serif"/>
              </a:rPr>
              <a:t>стати</a:t>
            </a:r>
            <a:endParaRPr sz="3000">
              <a:latin typeface="Microsoft Sans Serif"/>
              <a:cs typeface="Microsoft Sans Serif"/>
            </a:endParaRPr>
          </a:p>
          <a:p>
            <a:pPr marL="12700" marR="848360">
              <a:lnSpc>
                <a:spcPts val="3800"/>
              </a:lnSpc>
              <a:spcBef>
                <a:spcPts val="100"/>
              </a:spcBef>
            </a:pP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«аргументованим</a:t>
            </a:r>
            <a:r>
              <a:rPr dirty="0" sz="3000" spc="-1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58595B"/>
                </a:solidFill>
                <a:latin typeface="Microsoft Sans Serif"/>
                <a:cs typeface="Microsoft Sans Serif"/>
              </a:rPr>
              <a:t>обговоренням»,</a:t>
            </a:r>
            <a:r>
              <a:rPr dirty="0" sz="3000" spc="-1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58595B"/>
                </a:solidFill>
                <a:latin typeface="Microsoft Sans Serif"/>
                <a:cs typeface="Microsoft Sans Serif"/>
              </a:rPr>
              <a:t>під</a:t>
            </a:r>
            <a:r>
              <a:rPr dirty="0" sz="3000" spc="-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5">
                <a:solidFill>
                  <a:srgbClr val="58595B"/>
                </a:solidFill>
                <a:latin typeface="Microsoft Sans Serif"/>
                <a:cs typeface="Microsoft Sans Serif"/>
              </a:rPr>
              <a:t>час </a:t>
            </a:r>
            <a:r>
              <a:rPr dirty="0" sz="3000" spc="-78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якого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05">
                <a:solidFill>
                  <a:srgbClr val="58595B"/>
                </a:solidFill>
                <a:latin typeface="Microsoft Sans Serif"/>
                <a:cs typeface="Microsoft Sans Serif"/>
              </a:rPr>
              <a:t>люди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58595B"/>
                </a:solidFill>
                <a:latin typeface="Microsoft Sans Serif"/>
                <a:cs typeface="Microsoft Sans Serif"/>
              </a:rPr>
              <a:t>висувають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різні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14">
                <a:solidFill>
                  <a:srgbClr val="58595B"/>
                </a:solidFill>
                <a:latin typeface="Microsoft Sans Serif"/>
                <a:cs typeface="Microsoft Sans Serif"/>
              </a:rPr>
              <a:t>тези.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140" y="527775"/>
            <a:ext cx="1832349" cy="14224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992121" y="1052751"/>
            <a:ext cx="851535" cy="936625"/>
            <a:chOff x="8992121" y="1052751"/>
            <a:chExt cx="851535" cy="936625"/>
          </a:xfrm>
        </p:grpSpPr>
        <p:sp>
          <p:nvSpPr>
            <p:cNvPr id="6" name="object 6"/>
            <p:cNvSpPr/>
            <p:nvPr/>
          </p:nvSpPr>
          <p:spPr>
            <a:xfrm>
              <a:off x="9153055" y="1511998"/>
              <a:ext cx="690880" cy="396875"/>
            </a:xfrm>
            <a:custGeom>
              <a:avLst/>
              <a:gdLst/>
              <a:ahLst/>
              <a:cxnLst/>
              <a:rect l="l" t="t" r="r" b="b"/>
              <a:pathLst>
                <a:path w="690879" h="396875">
                  <a:moveTo>
                    <a:pt x="690333" y="219976"/>
                  </a:moveTo>
                  <a:lnTo>
                    <a:pt x="683907" y="173075"/>
                  </a:lnTo>
                  <a:lnTo>
                    <a:pt x="665759" y="130949"/>
                  </a:lnTo>
                  <a:lnTo>
                    <a:pt x="637616" y="95250"/>
                  </a:lnTo>
                  <a:lnTo>
                    <a:pt x="601179" y="67665"/>
                  </a:lnTo>
                  <a:lnTo>
                    <a:pt x="558190" y="49885"/>
                  </a:lnTo>
                  <a:lnTo>
                    <a:pt x="510336" y="43586"/>
                  </a:lnTo>
                  <a:lnTo>
                    <a:pt x="462483" y="49885"/>
                  </a:lnTo>
                  <a:lnTo>
                    <a:pt x="419493" y="67665"/>
                  </a:lnTo>
                  <a:lnTo>
                    <a:pt x="383057" y="95250"/>
                  </a:lnTo>
                  <a:lnTo>
                    <a:pt x="354914" y="130949"/>
                  </a:lnTo>
                  <a:lnTo>
                    <a:pt x="354025" y="132994"/>
                  </a:lnTo>
                  <a:lnTo>
                    <a:pt x="353555" y="129501"/>
                  </a:lnTo>
                  <a:lnTo>
                    <a:pt x="335419" y="87363"/>
                  </a:lnTo>
                  <a:lnTo>
                    <a:pt x="307263" y="51663"/>
                  </a:lnTo>
                  <a:lnTo>
                    <a:pt x="270840" y="24091"/>
                  </a:lnTo>
                  <a:lnTo>
                    <a:pt x="227838" y="6311"/>
                  </a:lnTo>
                  <a:lnTo>
                    <a:pt x="179997" y="0"/>
                  </a:lnTo>
                  <a:lnTo>
                    <a:pt x="132143" y="6311"/>
                  </a:lnTo>
                  <a:lnTo>
                    <a:pt x="89141" y="24091"/>
                  </a:lnTo>
                  <a:lnTo>
                    <a:pt x="52717" y="51663"/>
                  </a:lnTo>
                  <a:lnTo>
                    <a:pt x="24574" y="87363"/>
                  </a:lnTo>
                  <a:lnTo>
                    <a:pt x="6426" y="129501"/>
                  </a:lnTo>
                  <a:lnTo>
                    <a:pt x="0" y="176390"/>
                  </a:lnTo>
                  <a:lnTo>
                    <a:pt x="6426" y="223291"/>
                  </a:lnTo>
                  <a:lnTo>
                    <a:pt x="24574" y="265430"/>
                  </a:lnTo>
                  <a:lnTo>
                    <a:pt x="52717" y="301129"/>
                  </a:lnTo>
                  <a:lnTo>
                    <a:pt x="89141" y="328701"/>
                  </a:lnTo>
                  <a:lnTo>
                    <a:pt x="132143" y="346481"/>
                  </a:lnTo>
                  <a:lnTo>
                    <a:pt x="179997" y="352780"/>
                  </a:lnTo>
                  <a:lnTo>
                    <a:pt x="227838" y="346481"/>
                  </a:lnTo>
                  <a:lnTo>
                    <a:pt x="270840" y="328701"/>
                  </a:lnTo>
                  <a:lnTo>
                    <a:pt x="307263" y="301129"/>
                  </a:lnTo>
                  <a:lnTo>
                    <a:pt x="335419" y="265430"/>
                  </a:lnTo>
                  <a:lnTo>
                    <a:pt x="336283" y="263410"/>
                  </a:lnTo>
                  <a:lnTo>
                    <a:pt x="336765" y="266865"/>
                  </a:lnTo>
                  <a:lnTo>
                    <a:pt x="354914" y="309003"/>
                  </a:lnTo>
                  <a:lnTo>
                    <a:pt x="383057" y="344703"/>
                  </a:lnTo>
                  <a:lnTo>
                    <a:pt x="419493" y="372287"/>
                  </a:lnTo>
                  <a:lnTo>
                    <a:pt x="462483" y="390067"/>
                  </a:lnTo>
                  <a:lnTo>
                    <a:pt x="510336" y="396367"/>
                  </a:lnTo>
                  <a:lnTo>
                    <a:pt x="558190" y="390067"/>
                  </a:lnTo>
                  <a:lnTo>
                    <a:pt x="601179" y="372287"/>
                  </a:lnTo>
                  <a:lnTo>
                    <a:pt x="637616" y="344703"/>
                  </a:lnTo>
                  <a:lnTo>
                    <a:pt x="665759" y="309003"/>
                  </a:lnTo>
                  <a:lnTo>
                    <a:pt x="683907" y="266865"/>
                  </a:lnTo>
                  <a:lnTo>
                    <a:pt x="690333" y="219976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6774" y="1435214"/>
              <a:ext cx="206032" cy="2019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63245" y="1071956"/>
              <a:ext cx="498475" cy="671830"/>
            </a:xfrm>
            <a:custGeom>
              <a:avLst/>
              <a:gdLst/>
              <a:ahLst/>
              <a:cxnLst/>
              <a:rect l="l" t="t" r="r" b="b"/>
              <a:pathLst>
                <a:path w="498475" h="671830">
                  <a:moveTo>
                    <a:pt x="286716" y="0"/>
                  </a:moveTo>
                  <a:lnTo>
                    <a:pt x="238943" y="94"/>
                  </a:lnTo>
                  <a:lnTo>
                    <a:pt x="193535" y="9232"/>
                  </a:lnTo>
                  <a:lnTo>
                    <a:pt x="151529" y="26580"/>
                  </a:lnTo>
                  <a:lnTo>
                    <a:pt x="113963" y="51304"/>
                  </a:lnTo>
                  <a:lnTo>
                    <a:pt x="81873" y="82571"/>
                  </a:lnTo>
                  <a:lnTo>
                    <a:pt x="56297" y="119547"/>
                  </a:lnTo>
                  <a:lnTo>
                    <a:pt x="38270" y="161397"/>
                  </a:lnTo>
                  <a:lnTo>
                    <a:pt x="28830" y="207289"/>
                  </a:lnTo>
                  <a:lnTo>
                    <a:pt x="1017" y="483412"/>
                  </a:lnTo>
                  <a:lnTo>
                    <a:pt x="0" y="514229"/>
                  </a:lnTo>
                  <a:lnTo>
                    <a:pt x="3067" y="544201"/>
                  </a:lnTo>
                  <a:lnTo>
                    <a:pt x="20461" y="600494"/>
                  </a:lnTo>
                  <a:lnTo>
                    <a:pt x="60158" y="625063"/>
                  </a:lnTo>
                  <a:lnTo>
                    <a:pt x="102914" y="644850"/>
                  </a:lnTo>
                  <a:lnTo>
                    <a:pt x="148343" y="659466"/>
                  </a:lnTo>
                  <a:lnTo>
                    <a:pt x="196062" y="668521"/>
                  </a:lnTo>
                  <a:lnTo>
                    <a:pt x="245683" y="671626"/>
                  </a:lnTo>
                  <a:lnTo>
                    <a:pt x="298297" y="668131"/>
                  </a:lnTo>
                  <a:lnTo>
                    <a:pt x="348735" y="657958"/>
                  </a:lnTo>
                  <a:lnTo>
                    <a:pt x="396543" y="641580"/>
                  </a:lnTo>
                  <a:lnTo>
                    <a:pt x="441263" y="619467"/>
                  </a:lnTo>
                  <a:lnTo>
                    <a:pt x="460443" y="576340"/>
                  </a:lnTo>
                  <a:lnTo>
                    <a:pt x="470422" y="528840"/>
                  </a:lnTo>
                  <a:lnTo>
                    <a:pt x="498248" y="252717"/>
                  </a:lnTo>
                  <a:lnTo>
                    <a:pt x="498151" y="205902"/>
                  </a:lnTo>
                  <a:lnTo>
                    <a:pt x="488826" y="161405"/>
                  </a:lnTo>
                  <a:lnTo>
                    <a:pt x="471123" y="120242"/>
                  </a:lnTo>
                  <a:lnTo>
                    <a:pt x="445894" y="83429"/>
                  </a:lnTo>
                  <a:lnTo>
                    <a:pt x="413988" y="51982"/>
                  </a:lnTo>
                  <a:lnTo>
                    <a:pt x="376256" y="26917"/>
                  </a:lnTo>
                  <a:lnTo>
                    <a:pt x="333548" y="9251"/>
                  </a:lnTo>
                  <a:lnTo>
                    <a:pt x="286716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992121" y="1551944"/>
              <a:ext cx="598170" cy="435609"/>
            </a:xfrm>
            <a:custGeom>
              <a:avLst/>
              <a:gdLst/>
              <a:ahLst/>
              <a:cxnLst/>
              <a:rect l="l" t="t" r="r" b="b"/>
              <a:pathLst>
                <a:path w="598170" h="435610">
                  <a:moveTo>
                    <a:pt x="401626" y="0"/>
                  </a:moveTo>
                  <a:lnTo>
                    <a:pt x="363870" y="3840"/>
                  </a:lnTo>
                  <a:lnTo>
                    <a:pt x="329330" y="19261"/>
                  </a:lnTo>
                  <a:lnTo>
                    <a:pt x="301028" y="45453"/>
                  </a:lnTo>
                  <a:lnTo>
                    <a:pt x="0" y="435267"/>
                  </a:lnTo>
                  <a:lnTo>
                    <a:pt x="546341" y="435267"/>
                  </a:lnTo>
                  <a:lnTo>
                    <a:pt x="597700" y="72619"/>
                  </a:lnTo>
                  <a:lnTo>
                    <a:pt x="439572" y="8547"/>
                  </a:lnTo>
                  <a:lnTo>
                    <a:pt x="401626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261587" y="1129820"/>
              <a:ext cx="411480" cy="563245"/>
            </a:xfrm>
            <a:custGeom>
              <a:avLst/>
              <a:gdLst/>
              <a:ahLst/>
              <a:cxnLst/>
              <a:rect l="l" t="t" r="r" b="b"/>
              <a:pathLst>
                <a:path w="411479" h="563244">
                  <a:moveTo>
                    <a:pt x="217129" y="0"/>
                  </a:moveTo>
                  <a:lnTo>
                    <a:pt x="170786" y="7549"/>
                  </a:lnTo>
                  <a:lnTo>
                    <a:pt x="128419" y="28417"/>
                  </a:lnTo>
                  <a:lnTo>
                    <a:pt x="93766" y="61820"/>
                  </a:lnTo>
                  <a:lnTo>
                    <a:pt x="29250" y="147837"/>
                  </a:lnTo>
                  <a:lnTo>
                    <a:pt x="7254" y="189868"/>
                  </a:lnTo>
                  <a:lnTo>
                    <a:pt x="0" y="234906"/>
                  </a:lnTo>
                  <a:lnTo>
                    <a:pt x="6957" y="279553"/>
                  </a:lnTo>
                  <a:lnTo>
                    <a:pt x="27598" y="320412"/>
                  </a:lnTo>
                  <a:lnTo>
                    <a:pt x="61393" y="354085"/>
                  </a:lnTo>
                  <a:lnTo>
                    <a:pt x="114536" y="378477"/>
                  </a:lnTo>
                  <a:lnTo>
                    <a:pt x="142793" y="382526"/>
                  </a:lnTo>
                  <a:lnTo>
                    <a:pt x="171109" y="381314"/>
                  </a:lnTo>
                  <a:lnTo>
                    <a:pt x="151589" y="457527"/>
                  </a:lnTo>
                  <a:lnTo>
                    <a:pt x="161339" y="522227"/>
                  </a:lnTo>
                  <a:lnTo>
                    <a:pt x="214924" y="561210"/>
                  </a:lnTo>
                  <a:lnTo>
                    <a:pt x="251966" y="562914"/>
                  </a:lnTo>
                  <a:lnTo>
                    <a:pt x="285628" y="550977"/>
                  </a:lnTo>
                  <a:lnTo>
                    <a:pt x="312264" y="527538"/>
                  </a:lnTo>
                  <a:lnTo>
                    <a:pt x="328233" y="494738"/>
                  </a:lnTo>
                  <a:lnTo>
                    <a:pt x="375312" y="310994"/>
                  </a:lnTo>
                  <a:lnTo>
                    <a:pt x="392525" y="299822"/>
                  </a:lnTo>
                  <a:lnTo>
                    <a:pt x="404843" y="283989"/>
                  </a:lnTo>
                  <a:lnTo>
                    <a:pt x="411259" y="264958"/>
                  </a:lnTo>
                  <a:lnTo>
                    <a:pt x="410770" y="244192"/>
                  </a:lnTo>
                  <a:lnTo>
                    <a:pt x="403992" y="226257"/>
                  </a:lnTo>
                  <a:lnTo>
                    <a:pt x="392298" y="211793"/>
                  </a:lnTo>
                  <a:lnTo>
                    <a:pt x="376852" y="201546"/>
                  </a:lnTo>
                  <a:lnTo>
                    <a:pt x="358815" y="196262"/>
                  </a:lnTo>
                  <a:lnTo>
                    <a:pt x="367571" y="150380"/>
                  </a:lnTo>
                  <a:lnTo>
                    <a:pt x="361447" y="104624"/>
                  </a:lnTo>
                  <a:lnTo>
                    <a:pt x="341002" y="62619"/>
                  </a:lnTo>
                  <a:lnTo>
                    <a:pt x="306795" y="27987"/>
                  </a:lnTo>
                  <a:lnTo>
                    <a:pt x="263711" y="6551"/>
                  </a:lnTo>
                  <a:lnTo>
                    <a:pt x="217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256877" y="1052753"/>
              <a:ext cx="504825" cy="645795"/>
            </a:xfrm>
            <a:custGeom>
              <a:avLst/>
              <a:gdLst/>
              <a:ahLst/>
              <a:cxnLst/>
              <a:rect l="l" t="t" r="r" b="b"/>
              <a:pathLst>
                <a:path w="504825" h="645794">
                  <a:moveTo>
                    <a:pt x="174726" y="326390"/>
                  </a:moveTo>
                  <a:lnTo>
                    <a:pt x="174637" y="323418"/>
                  </a:lnTo>
                  <a:lnTo>
                    <a:pt x="170802" y="319874"/>
                  </a:lnTo>
                  <a:lnTo>
                    <a:pt x="167792" y="319951"/>
                  </a:lnTo>
                  <a:lnTo>
                    <a:pt x="165976" y="321843"/>
                  </a:lnTo>
                  <a:lnTo>
                    <a:pt x="141655" y="338480"/>
                  </a:lnTo>
                  <a:lnTo>
                    <a:pt x="120065" y="341820"/>
                  </a:lnTo>
                  <a:lnTo>
                    <a:pt x="104355" y="338607"/>
                  </a:lnTo>
                  <a:lnTo>
                    <a:pt x="97713" y="335597"/>
                  </a:lnTo>
                  <a:lnTo>
                    <a:pt x="95453" y="334264"/>
                  </a:lnTo>
                  <a:lnTo>
                    <a:pt x="92519" y="334962"/>
                  </a:lnTo>
                  <a:lnTo>
                    <a:pt x="89789" y="339382"/>
                  </a:lnTo>
                  <a:lnTo>
                    <a:pt x="90500" y="342252"/>
                  </a:lnTo>
                  <a:lnTo>
                    <a:pt x="95135" y="344817"/>
                  </a:lnTo>
                  <a:lnTo>
                    <a:pt x="101473" y="347383"/>
                  </a:lnTo>
                  <a:lnTo>
                    <a:pt x="111099" y="349935"/>
                  </a:lnTo>
                  <a:lnTo>
                    <a:pt x="123304" y="351078"/>
                  </a:lnTo>
                  <a:lnTo>
                    <a:pt x="134747" y="350037"/>
                  </a:lnTo>
                  <a:lnTo>
                    <a:pt x="147091" y="346379"/>
                  </a:lnTo>
                  <a:lnTo>
                    <a:pt x="159943" y="339382"/>
                  </a:lnTo>
                  <a:lnTo>
                    <a:pt x="172923" y="328269"/>
                  </a:lnTo>
                  <a:lnTo>
                    <a:pt x="174726" y="326390"/>
                  </a:lnTo>
                  <a:close/>
                </a:path>
                <a:path w="504825" h="645794">
                  <a:moveTo>
                    <a:pt x="226529" y="231178"/>
                  </a:moveTo>
                  <a:lnTo>
                    <a:pt x="202234" y="191058"/>
                  </a:lnTo>
                  <a:lnTo>
                    <a:pt x="182422" y="181432"/>
                  </a:lnTo>
                  <a:lnTo>
                    <a:pt x="169672" y="183883"/>
                  </a:lnTo>
                  <a:lnTo>
                    <a:pt x="167995" y="186347"/>
                  </a:lnTo>
                  <a:lnTo>
                    <a:pt x="169037" y="191401"/>
                  </a:lnTo>
                  <a:lnTo>
                    <a:pt x="171526" y="193040"/>
                  </a:lnTo>
                  <a:lnTo>
                    <a:pt x="174117" y="192544"/>
                  </a:lnTo>
                  <a:lnTo>
                    <a:pt x="179539" y="192354"/>
                  </a:lnTo>
                  <a:lnTo>
                    <a:pt x="191198" y="195414"/>
                  </a:lnTo>
                  <a:lnTo>
                    <a:pt x="204952" y="206705"/>
                  </a:lnTo>
                  <a:lnTo>
                    <a:pt x="216623" y="231190"/>
                  </a:lnTo>
                  <a:lnTo>
                    <a:pt x="217208" y="233260"/>
                  </a:lnTo>
                  <a:lnTo>
                    <a:pt x="219125" y="234619"/>
                  </a:lnTo>
                  <a:lnTo>
                    <a:pt x="221221" y="234619"/>
                  </a:lnTo>
                  <a:lnTo>
                    <a:pt x="222491" y="234454"/>
                  </a:lnTo>
                  <a:lnTo>
                    <a:pt x="225044" y="233756"/>
                  </a:lnTo>
                  <a:lnTo>
                    <a:pt x="226529" y="231178"/>
                  </a:lnTo>
                  <a:close/>
                </a:path>
                <a:path w="504825" h="645794">
                  <a:moveTo>
                    <a:pt x="397535" y="316547"/>
                  </a:moveTo>
                  <a:lnTo>
                    <a:pt x="396176" y="314337"/>
                  </a:lnTo>
                  <a:lnTo>
                    <a:pt x="381622" y="302907"/>
                  </a:lnTo>
                  <a:lnTo>
                    <a:pt x="363816" y="301218"/>
                  </a:lnTo>
                  <a:lnTo>
                    <a:pt x="348462" y="304152"/>
                  </a:lnTo>
                  <a:lnTo>
                    <a:pt x="341261" y="306603"/>
                  </a:lnTo>
                  <a:lnTo>
                    <a:pt x="338823" y="307606"/>
                  </a:lnTo>
                  <a:lnTo>
                    <a:pt x="337693" y="310337"/>
                  </a:lnTo>
                  <a:lnTo>
                    <a:pt x="339725" y="315112"/>
                  </a:lnTo>
                  <a:lnTo>
                    <a:pt x="342531" y="316217"/>
                  </a:lnTo>
                  <a:lnTo>
                    <a:pt x="344957" y="315226"/>
                  </a:lnTo>
                  <a:lnTo>
                    <a:pt x="350342" y="313385"/>
                  </a:lnTo>
                  <a:lnTo>
                    <a:pt x="362673" y="310756"/>
                  </a:lnTo>
                  <a:lnTo>
                    <a:pt x="376897" y="311327"/>
                  </a:lnTo>
                  <a:lnTo>
                    <a:pt x="387985" y="319151"/>
                  </a:lnTo>
                  <a:lnTo>
                    <a:pt x="388886" y="320611"/>
                  </a:lnTo>
                  <a:lnTo>
                    <a:pt x="390461" y="321424"/>
                  </a:lnTo>
                  <a:lnTo>
                    <a:pt x="392087" y="321424"/>
                  </a:lnTo>
                  <a:lnTo>
                    <a:pt x="392925" y="321424"/>
                  </a:lnTo>
                  <a:lnTo>
                    <a:pt x="393776" y="321208"/>
                  </a:lnTo>
                  <a:lnTo>
                    <a:pt x="396798" y="319430"/>
                  </a:lnTo>
                  <a:lnTo>
                    <a:pt x="397535" y="316547"/>
                  </a:lnTo>
                  <a:close/>
                </a:path>
                <a:path w="504825" h="645794">
                  <a:moveTo>
                    <a:pt x="504736" y="231508"/>
                  </a:moveTo>
                  <a:lnTo>
                    <a:pt x="496443" y="188061"/>
                  </a:lnTo>
                  <a:lnTo>
                    <a:pt x="480479" y="147624"/>
                  </a:lnTo>
                  <a:lnTo>
                    <a:pt x="457581" y="111086"/>
                  </a:lnTo>
                  <a:lnTo>
                    <a:pt x="428472" y="79324"/>
                  </a:lnTo>
                  <a:lnTo>
                    <a:pt x="411226" y="66332"/>
                  </a:lnTo>
                  <a:lnTo>
                    <a:pt x="411226" y="341007"/>
                  </a:lnTo>
                  <a:lnTo>
                    <a:pt x="405384" y="358559"/>
                  </a:lnTo>
                  <a:lnTo>
                    <a:pt x="394068" y="373329"/>
                  </a:lnTo>
                  <a:lnTo>
                    <a:pt x="378091" y="383781"/>
                  </a:lnTo>
                  <a:lnTo>
                    <a:pt x="376732" y="384365"/>
                  </a:lnTo>
                  <a:lnTo>
                    <a:pt x="375742" y="385521"/>
                  </a:lnTo>
                  <a:lnTo>
                    <a:pt x="375399" y="386854"/>
                  </a:lnTo>
                  <a:lnTo>
                    <a:pt x="373075" y="388073"/>
                  </a:lnTo>
                  <a:lnTo>
                    <a:pt x="364909" y="390499"/>
                  </a:lnTo>
                  <a:lnTo>
                    <a:pt x="356285" y="391312"/>
                  </a:lnTo>
                  <a:lnTo>
                    <a:pt x="347675" y="390499"/>
                  </a:lnTo>
                  <a:lnTo>
                    <a:pt x="339509" y="388073"/>
                  </a:lnTo>
                  <a:lnTo>
                    <a:pt x="331990" y="384124"/>
                  </a:lnTo>
                  <a:lnTo>
                    <a:pt x="325297" y="378726"/>
                  </a:lnTo>
                  <a:lnTo>
                    <a:pt x="323430" y="376897"/>
                  </a:lnTo>
                  <a:lnTo>
                    <a:pt x="320408" y="376897"/>
                  </a:lnTo>
                  <a:lnTo>
                    <a:pt x="316674" y="380555"/>
                  </a:lnTo>
                  <a:lnTo>
                    <a:pt x="316674" y="383514"/>
                  </a:lnTo>
                  <a:lnTo>
                    <a:pt x="356285" y="400672"/>
                  </a:lnTo>
                  <a:lnTo>
                    <a:pt x="366788" y="399669"/>
                  </a:lnTo>
                  <a:lnTo>
                    <a:pt x="372554" y="397967"/>
                  </a:lnTo>
                  <a:lnTo>
                    <a:pt x="328307" y="570674"/>
                  </a:lnTo>
                  <a:lnTo>
                    <a:pt x="313143" y="601764"/>
                  </a:lnTo>
                  <a:lnTo>
                    <a:pt x="287858" y="624001"/>
                  </a:lnTo>
                  <a:lnTo>
                    <a:pt x="255905" y="635342"/>
                  </a:lnTo>
                  <a:lnTo>
                    <a:pt x="220789" y="633742"/>
                  </a:lnTo>
                  <a:lnTo>
                    <a:pt x="179832" y="609727"/>
                  </a:lnTo>
                  <a:lnTo>
                    <a:pt x="159283" y="567232"/>
                  </a:lnTo>
                  <a:lnTo>
                    <a:pt x="158508" y="551522"/>
                  </a:lnTo>
                  <a:lnTo>
                    <a:pt x="160921" y="535736"/>
                  </a:lnTo>
                  <a:lnTo>
                    <a:pt x="179349" y="463816"/>
                  </a:lnTo>
                  <a:lnTo>
                    <a:pt x="180378" y="459778"/>
                  </a:lnTo>
                  <a:lnTo>
                    <a:pt x="221894" y="442544"/>
                  </a:lnTo>
                  <a:lnTo>
                    <a:pt x="251167" y="420382"/>
                  </a:lnTo>
                  <a:lnTo>
                    <a:pt x="247929" y="416306"/>
                  </a:lnTo>
                  <a:lnTo>
                    <a:pt x="244932" y="415937"/>
                  </a:lnTo>
                  <a:lnTo>
                    <a:pt x="235661" y="422656"/>
                  </a:lnTo>
                  <a:lnTo>
                    <a:pt x="217843" y="433959"/>
                  </a:lnTo>
                  <a:lnTo>
                    <a:pt x="194017" y="446036"/>
                  </a:lnTo>
                  <a:lnTo>
                    <a:pt x="168795" y="453478"/>
                  </a:lnTo>
                  <a:lnTo>
                    <a:pt x="166179" y="453834"/>
                  </a:lnTo>
                  <a:lnTo>
                    <a:pt x="165950" y="454126"/>
                  </a:lnTo>
                  <a:lnTo>
                    <a:pt x="119380" y="450786"/>
                  </a:lnTo>
                  <a:lnTo>
                    <a:pt x="68935" y="427380"/>
                  </a:lnTo>
                  <a:lnTo>
                    <a:pt x="36258" y="394792"/>
                  </a:lnTo>
                  <a:lnTo>
                    <a:pt x="16281" y="355219"/>
                  </a:lnTo>
                  <a:lnTo>
                    <a:pt x="9537" y="311937"/>
                  </a:lnTo>
                  <a:lnTo>
                    <a:pt x="16535" y="268351"/>
                  </a:lnTo>
                  <a:lnTo>
                    <a:pt x="37795" y="227685"/>
                  </a:lnTo>
                  <a:lnTo>
                    <a:pt x="95631" y="150558"/>
                  </a:lnTo>
                  <a:lnTo>
                    <a:pt x="102793" y="155270"/>
                  </a:lnTo>
                  <a:lnTo>
                    <a:pt x="114071" y="212979"/>
                  </a:lnTo>
                  <a:lnTo>
                    <a:pt x="84074" y="240360"/>
                  </a:lnTo>
                  <a:lnTo>
                    <a:pt x="74117" y="244703"/>
                  </a:lnTo>
                  <a:lnTo>
                    <a:pt x="72872" y="247396"/>
                  </a:lnTo>
                  <a:lnTo>
                    <a:pt x="74523" y="251701"/>
                  </a:lnTo>
                  <a:lnTo>
                    <a:pt x="76339" y="252857"/>
                  </a:lnTo>
                  <a:lnTo>
                    <a:pt x="78270" y="252857"/>
                  </a:lnTo>
                  <a:lnTo>
                    <a:pt x="123063" y="216293"/>
                  </a:lnTo>
                  <a:lnTo>
                    <a:pt x="127520" y="187223"/>
                  </a:lnTo>
                  <a:lnTo>
                    <a:pt x="119151" y="161315"/>
                  </a:lnTo>
                  <a:lnTo>
                    <a:pt x="105283" y="144856"/>
                  </a:lnTo>
                  <a:lnTo>
                    <a:pt x="101447" y="142811"/>
                  </a:lnTo>
                  <a:lnTo>
                    <a:pt x="102311" y="141655"/>
                  </a:lnTo>
                  <a:lnTo>
                    <a:pt x="145808" y="103022"/>
                  </a:lnTo>
                  <a:lnTo>
                    <a:pt x="201498" y="83388"/>
                  </a:lnTo>
                  <a:lnTo>
                    <a:pt x="230276" y="81851"/>
                  </a:lnTo>
                  <a:lnTo>
                    <a:pt x="246214" y="84048"/>
                  </a:lnTo>
                  <a:lnTo>
                    <a:pt x="232943" y="108521"/>
                  </a:lnTo>
                  <a:lnTo>
                    <a:pt x="224637" y="154305"/>
                  </a:lnTo>
                  <a:lnTo>
                    <a:pt x="230555" y="200012"/>
                  </a:lnTo>
                  <a:lnTo>
                    <a:pt x="250228" y="242176"/>
                  </a:lnTo>
                  <a:lnTo>
                    <a:pt x="283222" y="277304"/>
                  </a:lnTo>
                  <a:lnTo>
                    <a:pt x="297294" y="288150"/>
                  </a:lnTo>
                  <a:lnTo>
                    <a:pt x="343204" y="279044"/>
                  </a:lnTo>
                  <a:lnTo>
                    <a:pt x="366801" y="279133"/>
                  </a:lnTo>
                  <a:lnTo>
                    <a:pt x="404685" y="305930"/>
                  </a:lnTo>
                  <a:lnTo>
                    <a:pt x="411226" y="341007"/>
                  </a:lnTo>
                  <a:lnTo>
                    <a:pt x="411226" y="66332"/>
                  </a:lnTo>
                  <a:lnTo>
                    <a:pt x="393903" y="53263"/>
                  </a:lnTo>
                  <a:lnTo>
                    <a:pt x="362419" y="37655"/>
                  </a:lnTo>
                  <a:lnTo>
                    <a:pt x="366306" y="34226"/>
                  </a:lnTo>
                  <a:lnTo>
                    <a:pt x="378079" y="28092"/>
                  </a:lnTo>
                  <a:lnTo>
                    <a:pt x="383387" y="26187"/>
                  </a:lnTo>
                  <a:lnTo>
                    <a:pt x="385927" y="25501"/>
                  </a:lnTo>
                  <a:lnTo>
                    <a:pt x="387413" y="22923"/>
                  </a:lnTo>
                  <a:lnTo>
                    <a:pt x="386003" y="17945"/>
                  </a:lnTo>
                  <a:lnTo>
                    <a:pt x="383374" y="16484"/>
                  </a:lnTo>
                  <a:lnTo>
                    <a:pt x="380822" y="17170"/>
                  </a:lnTo>
                  <a:lnTo>
                    <a:pt x="374091" y="19545"/>
                  </a:lnTo>
                  <a:lnTo>
                    <a:pt x="360641" y="26670"/>
                  </a:lnTo>
                  <a:lnTo>
                    <a:pt x="361454" y="11214"/>
                  </a:lnTo>
                  <a:lnTo>
                    <a:pt x="360743" y="4241"/>
                  </a:lnTo>
                  <a:lnTo>
                    <a:pt x="360273" y="1701"/>
                  </a:lnTo>
                  <a:lnTo>
                    <a:pt x="357784" y="0"/>
                  </a:lnTo>
                  <a:lnTo>
                    <a:pt x="352615" y="901"/>
                  </a:lnTo>
                  <a:lnTo>
                    <a:pt x="350875" y="3327"/>
                  </a:lnTo>
                  <a:lnTo>
                    <a:pt x="351332" y="5867"/>
                  </a:lnTo>
                  <a:lnTo>
                    <a:pt x="351853" y="11391"/>
                  </a:lnTo>
                  <a:lnTo>
                    <a:pt x="351243" y="24472"/>
                  </a:lnTo>
                  <a:lnTo>
                    <a:pt x="348907" y="32194"/>
                  </a:lnTo>
                  <a:lnTo>
                    <a:pt x="311302" y="21742"/>
                  </a:lnTo>
                  <a:lnTo>
                    <a:pt x="295897" y="30073"/>
                  </a:lnTo>
                  <a:lnTo>
                    <a:pt x="281406" y="40259"/>
                  </a:lnTo>
                  <a:lnTo>
                    <a:pt x="268020" y="52285"/>
                  </a:lnTo>
                  <a:lnTo>
                    <a:pt x="255917" y="66154"/>
                  </a:lnTo>
                  <a:lnTo>
                    <a:pt x="250964" y="75285"/>
                  </a:lnTo>
                  <a:lnTo>
                    <a:pt x="230759" y="72491"/>
                  </a:lnTo>
                  <a:lnTo>
                    <a:pt x="169316" y="81775"/>
                  </a:lnTo>
                  <a:lnTo>
                    <a:pt x="115658" y="113309"/>
                  </a:lnTo>
                  <a:lnTo>
                    <a:pt x="92989" y="138277"/>
                  </a:lnTo>
                  <a:lnTo>
                    <a:pt x="88480" y="135851"/>
                  </a:lnTo>
                  <a:lnTo>
                    <a:pt x="71234" y="132283"/>
                  </a:lnTo>
                  <a:lnTo>
                    <a:pt x="68592" y="132041"/>
                  </a:lnTo>
                  <a:lnTo>
                    <a:pt x="66281" y="133934"/>
                  </a:lnTo>
                  <a:lnTo>
                    <a:pt x="65786" y="139077"/>
                  </a:lnTo>
                  <a:lnTo>
                    <a:pt x="67716" y="141363"/>
                  </a:lnTo>
                  <a:lnTo>
                    <a:pt x="70345" y="141592"/>
                  </a:lnTo>
                  <a:lnTo>
                    <a:pt x="87452" y="145669"/>
                  </a:lnTo>
                  <a:lnTo>
                    <a:pt x="30099" y="222135"/>
                  </a:lnTo>
                  <a:lnTo>
                    <a:pt x="7454" y="265468"/>
                  </a:lnTo>
                  <a:lnTo>
                    <a:pt x="0" y="311962"/>
                  </a:lnTo>
                  <a:lnTo>
                    <a:pt x="7175" y="358025"/>
                  </a:lnTo>
                  <a:lnTo>
                    <a:pt x="28448" y="400202"/>
                  </a:lnTo>
                  <a:lnTo>
                    <a:pt x="63271" y="434924"/>
                  </a:lnTo>
                  <a:lnTo>
                    <a:pt x="113728" y="459003"/>
                  </a:lnTo>
                  <a:lnTo>
                    <a:pt x="141249" y="463892"/>
                  </a:lnTo>
                  <a:lnTo>
                    <a:pt x="169494" y="463842"/>
                  </a:lnTo>
                  <a:lnTo>
                    <a:pt x="151663" y="533463"/>
                  </a:lnTo>
                  <a:lnTo>
                    <a:pt x="148971" y="551078"/>
                  </a:lnTo>
                  <a:lnTo>
                    <a:pt x="149834" y="568591"/>
                  </a:lnTo>
                  <a:lnTo>
                    <a:pt x="154178" y="585609"/>
                  </a:lnTo>
                  <a:lnTo>
                    <a:pt x="186004" y="627811"/>
                  </a:lnTo>
                  <a:lnTo>
                    <a:pt x="226453" y="644791"/>
                  </a:lnTo>
                  <a:lnTo>
                    <a:pt x="234467" y="645731"/>
                  </a:lnTo>
                  <a:lnTo>
                    <a:pt x="242354" y="645731"/>
                  </a:lnTo>
                  <a:lnTo>
                    <a:pt x="283972" y="635342"/>
                  </a:lnTo>
                  <a:lnTo>
                    <a:pt x="324154" y="602729"/>
                  </a:lnTo>
                  <a:lnTo>
                    <a:pt x="383641" y="393103"/>
                  </a:lnTo>
                  <a:lnTo>
                    <a:pt x="385889" y="391922"/>
                  </a:lnTo>
                  <a:lnTo>
                    <a:pt x="394030" y="385343"/>
                  </a:lnTo>
                  <a:lnTo>
                    <a:pt x="395897" y="383514"/>
                  </a:lnTo>
                  <a:lnTo>
                    <a:pt x="395897" y="383120"/>
                  </a:lnTo>
                  <a:lnTo>
                    <a:pt x="401840" y="378955"/>
                  </a:lnTo>
                  <a:lnTo>
                    <a:pt x="410400" y="367271"/>
                  </a:lnTo>
                  <a:lnTo>
                    <a:pt x="430872" y="373494"/>
                  </a:lnTo>
                  <a:lnTo>
                    <a:pt x="452259" y="376732"/>
                  </a:lnTo>
                  <a:lnTo>
                    <a:pt x="473760" y="376885"/>
                  </a:lnTo>
                  <a:lnTo>
                    <a:pt x="495033" y="373989"/>
                  </a:lnTo>
                  <a:lnTo>
                    <a:pt x="504609" y="277050"/>
                  </a:lnTo>
                  <a:lnTo>
                    <a:pt x="504736" y="23150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00082" y="1425883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90" h="45719">
                  <a:moveTo>
                    <a:pt x="23317" y="0"/>
                  </a:moveTo>
                  <a:lnTo>
                    <a:pt x="14241" y="1796"/>
                  </a:lnTo>
                  <a:lnTo>
                    <a:pt x="6829" y="6696"/>
                  </a:lnTo>
                  <a:lnTo>
                    <a:pt x="1832" y="13962"/>
                  </a:lnTo>
                  <a:lnTo>
                    <a:pt x="0" y="22860"/>
                  </a:lnTo>
                  <a:lnTo>
                    <a:pt x="1832" y="31757"/>
                  </a:lnTo>
                  <a:lnTo>
                    <a:pt x="6829" y="39023"/>
                  </a:lnTo>
                  <a:lnTo>
                    <a:pt x="14241" y="43923"/>
                  </a:lnTo>
                  <a:lnTo>
                    <a:pt x="23317" y="45720"/>
                  </a:lnTo>
                  <a:lnTo>
                    <a:pt x="32400" y="43923"/>
                  </a:lnTo>
                  <a:lnTo>
                    <a:pt x="39816" y="39023"/>
                  </a:lnTo>
                  <a:lnTo>
                    <a:pt x="44814" y="31757"/>
                  </a:lnTo>
                  <a:lnTo>
                    <a:pt x="46647" y="22860"/>
                  </a:lnTo>
                  <a:lnTo>
                    <a:pt x="44814" y="13962"/>
                  </a:lnTo>
                  <a:lnTo>
                    <a:pt x="39816" y="6696"/>
                  </a:lnTo>
                  <a:lnTo>
                    <a:pt x="32400" y="1796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334233" y="1237627"/>
              <a:ext cx="112395" cy="67945"/>
            </a:xfrm>
            <a:custGeom>
              <a:avLst/>
              <a:gdLst/>
              <a:ahLst/>
              <a:cxnLst/>
              <a:rect l="l" t="t" r="r" b="b"/>
              <a:pathLst>
                <a:path w="112395" h="67944">
                  <a:moveTo>
                    <a:pt x="44450" y="28155"/>
                  </a:moveTo>
                  <a:lnTo>
                    <a:pt x="4318" y="0"/>
                  </a:lnTo>
                  <a:lnTo>
                    <a:pt x="1714" y="457"/>
                  </a:lnTo>
                  <a:lnTo>
                    <a:pt x="0" y="2895"/>
                  </a:lnTo>
                  <a:lnTo>
                    <a:pt x="939" y="7975"/>
                  </a:lnTo>
                  <a:lnTo>
                    <a:pt x="3416" y="9690"/>
                  </a:lnTo>
                  <a:lnTo>
                    <a:pt x="6019" y="9207"/>
                  </a:lnTo>
                  <a:lnTo>
                    <a:pt x="18491" y="10744"/>
                  </a:lnTo>
                  <a:lnTo>
                    <a:pt x="27330" y="17526"/>
                  </a:lnTo>
                  <a:lnTo>
                    <a:pt x="32651" y="25120"/>
                  </a:lnTo>
                  <a:lnTo>
                    <a:pt x="34594" y="29121"/>
                  </a:lnTo>
                  <a:lnTo>
                    <a:pt x="35331" y="30975"/>
                  </a:lnTo>
                  <a:lnTo>
                    <a:pt x="37134" y="32105"/>
                  </a:lnTo>
                  <a:lnTo>
                    <a:pt x="39052" y="32105"/>
                  </a:lnTo>
                  <a:lnTo>
                    <a:pt x="39624" y="32105"/>
                  </a:lnTo>
                  <a:lnTo>
                    <a:pt x="40208" y="32004"/>
                  </a:lnTo>
                  <a:lnTo>
                    <a:pt x="43230" y="30861"/>
                  </a:lnTo>
                  <a:lnTo>
                    <a:pt x="44450" y="28155"/>
                  </a:lnTo>
                  <a:close/>
                </a:path>
                <a:path w="112395" h="67944">
                  <a:moveTo>
                    <a:pt x="112217" y="63436"/>
                  </a:moveTo>
                  <a:lnTo>
                    <a:pt x="72085" y="35280"/>
                  </a:lnTo>
                  <a:lnTo>
                    <a:pt x="69481" y="35737"/>
                  </a:lnTo>
                  <a:lnTo>
                    <a:pt x="67767" y="38176"/>
                  </a:lnTo>
                  <a:lnTo>
                    <a:pt x="68707" y="43268"/>
                  </a:lnTo>
                  <a:lnTo>
                    <a:pt x="71170" y="44970"/>
                  </a:lnTo>
                  <a:lnTo>
                    <a:pt x="73787" y="44488"/>
                  </a:lnTo>
                  <a:lnTo>
                    <a:pt x="86245" y="46012"/>
                  </a:lnTo>
                  <a:lnTo>
                    <a:pt x="95084" y="52793"/>
                  </a:lnTo>
                  <a:lnTo>
                    <a:pt x="100418" y="60401"/>
                  </a:lnTo>
                  <a:lnTo>
                    <a:pt x="102362" y="64401"/>
                  </a:lnTo>
                  <a:lnTo>
                    <a:pt x="103098" y="66255"/>
                  </a:lnTo>
                  <a:lnTo>
                    <a:pt x="104902" y="67386"/>
                  </a:lnTo>
                  <a:lnTo>
                    <a:pt x="106819" y="67386"/>
                  </a:lnTo>
                  <a:lnTo>
                    <a:pt x="107391" y="67386"/>
                  </a:lnTo>
                  <a:lnTo>
                    <a:pt x="107975" y="67284"/>
                  </a:lnTo>
                  <a:lnTo>
                    <a:pt x="110998" y="66141"/>
                  </a:lnTo>
                  <a:lnTo>
                    <a:pt x="112217" y="63436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218701" y="1604549"/>
              <a:ext cx="544830" cy="382905"/>
            </a:xfrm>
            <a:custGeom>
              <a:avLst/>
              <a:gdLst/>
              <a:ahLst/>
              <a:cxnLst/>
              <a:rect l="l" t="t" r="r" b="b"/>
              <a:pathLst>
                <a:path w="544829" h="382905">
                  <a:moveTo>
                    <a:pt x="335406" y="0"/>
                  </a:moveTo>
                  <a:lnTo>
                    <a:pt x="271100" y="16303"/>
                  </a:lnTo>
                  <a:lnTo>
                    <a:pt x="221881" y="60020"/>
                  </a:lnTo>
                  <a:lnTo>
                    <a:pt x="0" y="382663"/>
                  </a:lnTo>
                  <a:lnTo>
                    <a:pt x="544220" y="382663"/>
                  </a:lnTo>
                  <a:lnTo>
                    <a:pt x="471601" y="102565"/>
                  </a:lnTo>
                  <a:lnTo>
                    <a:pt x="452678" y="60739"/>
                  </a:lnTo>
                  <a:lnTo>
                    <a:pt x="421630" y="28165"/>
                  </a:lnTo>
                  <a:lnTo>
                    <a:pt x="381519" y="7149"/>
                  </a:lnTo>
                  <a:lnTo>
                    <a:pt x="335406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251368" y="1732851"/>
              <a:ext cx="157480" cy="256540"/>
            </a:xfrm>
            <a:custGeom>
              <a:avLst/>
              <a:gdLst/>
              <a:ahLst/>
              <a:cxnLst/>
              <a:rect l="l" t="t" r="r" b="b"/>
              <a:pathLst>
                <a:path w="157479" h="256539">
                  <a:moveTo>
                    <a:pt x="151676" y="0"/>
                  </a:moveTo>
                  <a:lnTo>
                    <a:pt x="148767" y="749"/>
                  </a:lnTo>
                  <a:lnTo>
                    <a:pt x="0" y="251129"/>
                  </a:lnTo>
                  <a:lnTo>
                    <a:pt x="774" y="253999"/>
                  </a:lnTo>
                  <a:lnTo>
                    <a:pt x="3809" y="255727"/>
                  </a:lnTo>
                  <a:lnTo>
                    <a:pt x="5448" y="255930"/>
                  </a:lnTo>
                  <a:lnTo>
                    <a:pt x="7086" y="255930"/>
                  </a:lnTo>
                  <a:lnTo>
                    <a:pt x="8686" y="255104"/>
                  </a:lnTo>
                  <a:lnTo>
                    <a:pt x="157022" y="5460"/>
                  </a:lnTo>
                  <a:lnTo>
                    <a:pt x="156248" y="2590"/>
                  </a:lnTo>
                  <a:lnTo>
                    <a:pt x="151676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7" name="object 1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264" y="2627188"/>
            <a:ext cx="381000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0"/>
              <a:t> </a:t>
            </a:r>
            <a:r>
              <a:rPr dirty="0" spc="105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8985" y="2627188"/>
            <a:ext cx="365442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0"/>
              <a:t> </a:t>
            </a:r>
            <a:r>
              <a:rPr dirty="0" spc="-1120"/>
              <a:t>1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15999" y="6637502"/>
            <a:ext cx="9576435" cy="543560"/>
          </a:xfrm>
          <a:custGeom>
            <a:avLst/>
            <a:gdLst/>
            <a:ahLst/>
            <a:cxnLst/>
            <a:rect l="l" t="t" r="r" b="b"/>
            <a:pathLst>
              <a:path w="9576435" h="543559">
                <a:moveTo>
                  <a:pt x="9576003" y="0"/>
                </a:moveTo>
                <a:lnTo>
                  <a:pt x="0" y="0"/>
                </a:lnTo>
                <a:lnTo>
                  <a:pt x="0" y="543052"/>
                </a:lnTo>
                <a:lnTo>
                  <a:pt x="9576003" y="543052"/>
                </a:lnTo>
                <a:lnTo>
                  <a:pt x="9576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0" y="6637508"/>
            <a:ext cx="1058545" cy="543560"/>
          </a:xfrm>
          <a:prstGeom prst="rect">
            <a:avLst/>
          </a:prstGeom>
          <a:solidFill>
            <a:srgbClr val="615780"/>
          </a:solidFill>
        </p:spPr>
        <p:txBody>
          <a:bodyPr wrap="square" lIns="0" tIns="1130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dirty="0" sz="2000" spc="-65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8405" y="6615010"/>
            <a:ext cx="9634220" cy="588645"/>
            <a:chOff x="1058405" y="6615010"/>
            <a:chExt cx="9634220" cy="588645"/>
          </a:xfrm>
        </p:grpSpPr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3999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21999" y="6767954"/>
            <a:ext cx="382142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40" b="1">
                <a:solidFill>
                  <a:srgbClr val="231F20"/>
                </a:solidFill>
                <a:latin typeface="Palatino Linotype"/>
                <a:cs typeface="Palatino Linotype"/>
              </a:rPr>
              <a:t>Національний</a:t>
            </a:r>
            <a:r>
              <a:rPr dirty="0" sz="1600" spc="30" b="1">
                <a:solidFill>
                  <a:srgbClr val="231F20"/>
                </a:solidFill>
                <a:latin typeface="Palatino Linotype"/>
                <a:cs typeface="Palatino Linotype"/>
              </a:rPr>
              <a:t> проєкт: </a:t>
            </a:r>
            <a:r>
              <a:rPr dirty="0" sz="1600" spc="70" b="1">
                <a:solidFill>
                  <a:srgbClr val="231F20"/>
                </a:solidFill>
                <a:latin typeface="Palatino Linotype"/>
                <a:cs typeface="Palatino Linotype"/>
              </a:rPr>
              <a:t>пишемо</a:t>
            </a:r>
            <a:r>
              <a:rPr dirty="0" sz="1600" spc="30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1600" spc="160" b="1">
                <a:solidFill>
                  <a:srgbClr val="231F20"/>
                </a:solidFill>
                <a:latin typeface="Palatino Linotype"/>
                <a:cs typeface="Palatino Linotype"/>
              </a:rPr>
              <a:t>есе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1644" y="6767954"/>
            <a:ext cx="100139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140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1600" spc="9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1600" spc="-3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ль</a:t>
            </a:r>
            <a:r>
              <a:rPr dirty="0" sz="16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361340"/>
            <a:ext cx="531939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365"/>
              <a:t>Про</a:t>
            </a:r>
            <a:r>
              <a:rPr dirty="0" sz="3500" spc="-5"/>
              <a:t> </a:t>
            </a:r>
            <a:r>
              <a:rPr dirty="0" sz="3500" spc="240"/>
              <a:t>яку</a:t>
            </a:r>
            <a:r>
              <a:rPr dirty="0" sz="3500"/>
              <a:t> </a:t>
            </a:r>
            <a:r>
              <a:rPr dirty="0" sz="3500" spc="325"/>
              <a:t>подію</a:t>
            </a:r>
            <a:r>
              <a:rPr dirty="0" sz="3500"/>
              <a:t> </a:t>
            </a:r>
            <a:r>
              <a:rPr dirty="0" sz="3500" spc="380"/>
              <a:t>ви</a:t>
            </a:r>
            <a:r>
              <a:rPr dirty="0" sz="3500" spc="-5"/>
              <a:t> </a:t>
            </a:r>
            <a:r>
              <a:rPr dirty="0" sz="3500" spc="280"/>
              <a:t>чули </a:t>
            </a:r>
            <a:r>
              <a:rPr dirty="0" sz="3500" spc="-915"/>
              <a:t> </a:t>
            </a:r>
            <a:r>
              <a:rPr dirty="0" sz="3500" spc="470"/>
              <a:t>й </a:t>
            </a:r>
            <a:r>
              <a:rPr dirty="0" sz="3500" spc="220"/>
              <a:t>хотіли </a:t>
            </a:r>
            <a:r>
              <a:rPr dirty="0" sz="3500" spc="310"/>
              <a:t>б </a:t>
            </a:r>
            <a:r>
              <a:rPr dirty="0" sz="3500" spc="290"/>
              <a:t>розповісти </a:t>
            </a:r>
            <a:r>
              <a:rPr dirty="0" sz="3500" spc="295"/>
              <a:t> </a:t>
            </a:r>
            <a:r>
              <a:rPr dirty="0" sz="3500" spc="254"/>
              <a:t>сьогодні?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406" y="2345600"/>
            <a:ext cx="3821594" cy="28689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294" y="263306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76580" marR="1292225">
              <a:lnSpc>
                <a:spcPct val="119400"/>
              </a:lnSpc>
              <a:spcBef>
                <a:spcPts val="100"/>
              </a:spcBef>
            </a:pPr>
            <a:r>
              <a:rPr dirty="0" spc="315"/>
              <a:t>Про</a:t>
            </a:r>
            <a:r>
              <a:rPr dirty="0" spc="5"/>
              <a:t> </a:t>
            </a:r>
            <a:r>
              <a:rPr dirty="0" spc="305"/>
              <a:t>що</a:t>
            </a:r>
            <a:r>
              <a:rPr dirty="0" spc="5"/>
              <a:t> </a:t>
            </a:r>
            <a:r>
              <a:rPr dirty="0" spc="325"/>
              <a:t>ви</a:t>
            </a:r>
            <a:r>
              <a:rPr dirty="0" spc="5"/>
              <a:t> </a:t>
            </a:r>
            <a:r>
              <a:rPr dirty="0" spc="135"/>
              <a:t>думаєте,</a:t>
            </a:r>
            <a:r>
              <a:rPr dirty="0" spc="5"/>
              <a:t> </a:t>
            </a:r>
            <a:r>
              <a:rPr dirty="0" spc="270"/>
              <a:t>коли</a:t>
            </a:r>
            <a:r>
              <a:rPr dirty="0" spc="10"/>
              <a:t> </a:t>
            </a:r>
            <a:r>
              <a:rPr dirty="0" spc="165"/>
              <a:t>чуєте </a:t>
            </a:r>
            <a:r>
              <a:rPr dirty="0" spc="-785"/>
              <a:t> </a:t>
            </a:r>
            <a:r>
              <a:rPr dirty="0" spc="225"/>
              <a:t>слово</a:t>
            </a:r>
            <a:r>
              <a:rPr dirty="0" spc="5"/>
              <a:t> </a:t>
            </a:r>
            <a:r>
              <a:rPr dirty="0" spc="140"/>
              <a:t>«аргумент»?</a:t>
            </a:r>
          </a:p>
          <a:p>
            <a:pPr marL="563880">
              <a:lnSpc>
                <a:spcPct val="100000"/>
              </a:lnSpc>
              <a:spcBef>
                <a:spcPts val="40"/>
              </a:spcBef>
            </a:pPr>
            <a:endParaRPr sz="3150"/>
          </a:p>
          <a:p>
            <a:pPr marL="576580">
              <a:lnSpc>
                <a:spcPct val="100000"/>
              </a:lnSpc>
            </a:pPr>
            <a:r>
              <a:rPr dirty="0" spc="280"/>
              <a:t>Чи</a:t>
            </a:r>
            <a:r>
              <a:rPr dirty="0"/>
              <a:t> </a:t>
            </a:r>
            <a:r>
              <a:rPr dirty="0" spc="210"/>
              <a:t>можуть</a:t>
            </a:r>
            <a:r>
              <a:rPr dirty="0" spc="5"/>
              <a:t> </a:t>
            </a:r>
            <a:r>
              <a:rPr dirty="0" spc="210"/>
              <a:t>друзі</a:t>
            </a:r>
            <a:r>
              <a:rPr dirty="0"/>
              <a:t> </a:t>
            </a:r>
            <a:r>
              <a:rPr dirty="0" spc="220"/>
              <a:t>сперечатися?</a:t>
            </a:r>
          </a:p>
          <a:p>
            <a:pPr marL="576580">
              <a:lnSpc>
                <a:spcPct val="100000"/>
              </a:lnSpc>
              <a:spcBef>
                <a:spcPts val="700"/>
              </a:spcBef>
            </a:pPr>
            <a:r>
              <a:rPr dirty="0" spc="280"/>
              <a:t>Чи</a:t>
            </a:r>
            <a:r>
              <a:rPr dirty="0" spc="-5"/>
              <a:t> </a:t>
            </a:r>
            <a:r>
              <a:rPr dirty="0" spc="210"/>
              <a:t>можуть</a:t>
            </a:r>
            <a:r>
              <a:rPr dirty="0" spc="-5"/>
              <a:t> </a:t>
            </a:r>
            <a:r>
              <a:rPr dirty="0" spc="235"/>
              <a:t>сперечатися</a:t>
            </a:r>
            <a:r>
              <a:rPr dirty="0" spc="-5"/>
              <a:t> </a:t>
            </a:r>
            <a:r>
              <a:rPr dirty="0" spc="240"/>
              <a:t>незнайомці?</a:t>
            </a:r>
          </a:p>
        </p:txBody>
      </p:sp>
      <p:sp>
        <p:nvSpPr>
          <p:cNvPr id="4" name="object 4"/>
          <p:cNvSpPr/>
          <p:nvPr/>
        </p:nvSpPr>
        <p:spPr>
          <a:xfrm>
            <a:off x="1459294" y="409406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2899" y="1143351"/>
            <a:ext cx="498221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70"/>
              <a:t>Розмови</a:t>
            </a:r>
            <a:r>
              <a:rPr dirty="0" sz="3500" spc="-15"/>
              <a:t> </a:t>
            </a:r>
            <a:r>
              <a:rPr dirty="0" sz="3500" spc="254"/>
              <a:t>/</a:t>
            </a:r>
            <a:r>
              <a:rPr dirty="0" sz="3500" spc="-15"/>
              <a:t> </a:t>
            </a:r>
            <a:r>
              <a:rPr dirty="0" sz="3500" spc="305"/>
              <a:t>аргументи</a:t>
            </a:r>
            <a:endParaRPr sz="3500"/>
          </a:p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777" y="4920975"/>
            <a:ext cx="931862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16965" marR="5080" indent="-1104900">
              <a:lnSpc>
                <a:spcPct val="107100"/>
              </a:lnSpc>
              <a:spcBef>
                <a:spcPts val="100"/>
              </a:spcBef>
            </a:pPr>
            <a:r>
              <a:rPr dirty="0" sz="3500" spc="250">
                <a:solidFill>
                  <a:srgbClr val="58595B"/>
                </a:solidFill>
              </a:rPr>
              <a:t>Оберіть</a:t>
            </a:r>
            <a:r>
              <a:rPr dirty="0" sz="3500" spc="5">
                <a:solidFill>
                  <a:srgbClr val="58595B"/>
                </a:solidFill>
              </a:rPr>
              <a:t> </a:t>
            </a:r>
            <a:r>
              <a:rPr dirty="0" sz="3500" spc="290">
                <a:solidFill>
                  <a:srgbClr val="58595B"/>
                </a:solidFill>
              </a:rPr>
              <a:t>колір</a:t>
            </a:r>
            <a:r>
              <a:rPr dirty="0" sz="3500" spc="10">
                <a:solidFill>
                  <a:srgbClr val="58595B"/>
                </a:solidFill>
              </a:rPr>
              <a:t> </a:t>
            </a:r>
            <a:r>
              <a:rPr dirty="0" sz="3500" spc="150">
                <a:solidFill>
                  <a:srgbClr val="58595B"/>
                </a:solidFill>
              </a:rPr>
              <a:t>з</a:t>
            </a:r>
            <a:r>
              <a:rPr dirty="0" sz="3500" spc="10">
                <a:solidFill>
                  <a:srgbClr val="58595B"/>
                </a:solidFill>
              </a:rPr>
              <a:t> </a:t>
            </a:r>
            <a:r>
              <a:rPr dirty="0" sz="3500" spc="215">
                <a:solidFill>
                  <a:srgbClr val="58595B"/>
                </a:solidFill>
              </a:rPr>
              <a:t>набору,</a:t>
            </a:r>
            <a:r>
              <a:rPr dirty="0" sz="3500" spc="5">
                <a:solidFill>
                  <a:srgbClr val="58595B"/>
                </a:solidFill>
              </a:rPr>
              <a:t> </a:t>
            </a:r>
            <a:r>
              <a:rPr dirty="0" sz="3500" spc="380">
                <a:solidFill>
                  <a:srgbClr val="58595B"/>
                </a:solidFill>
              </a:rPr>
              <a:t>який</a:t>
            </a:r>
            <a:r>
              <a:rPr dirty="0" sz="3500" spc="10">
                <a:solidFill>
                  <a:srgbClr val="58595B"/>
                </a:solidFill>
              </a:rPr>
              <a:t> </a:t>
            </a:r>
            <a:r>
              <a:rPr dirty="0" sz="3500" spc="320">
                <a:solidFill>
                  <a:srgbClr val="58595B"/>
                </a:solidFill>
              </a:rPr>
              <a:t>найкраще </a:t>
            </a:r>
            <a:r>
              <a:rPr dirty="0" sz="3500" spc="-915">
                <a:solidFill>
                  <a:srgbClr val="58595B"/>
                </a:solidFill>
              </a:rPr>
              <a:t> </a:t>
            </a:r>
            <a:r>
              <a:rPr dirty="0" sz="3500" spc="275">
                <a:solidFill>
                  <a:srgbClr val="58595B"/>
                </a:solidFill>
              </a:rPr>
              <a:t>відображає</a:t>
            </a:r>
            <a:r>
              <a:rPr dirty="0" sz="3500" spc="5">
                <a:solidFill>
                  <a:srgbClr val="58595B"/>
                </a:solidFill>
              </a:rPr>
              <a:t> </a:t>
            </a:r>
            <a:r>
              <a:rPr dirty="0" sz="3500" spc="260">
                <a:solidFill>
                  <a:srgbClr val="58595B"/>
                </a:solidFill>
              </a:rPr>
              <a:t>слово</a:t>
            </a:r>
            <a:r>
              <a:rPr dirty="0" sz="3500" spc="10">
                <a:solidFill>
                  <a:srgbClr val="58595B"/>
                </a:solidFill>
              </a:rPr>
              <a:t> </a:t>
            </a:r>
            <a:r>
              <a:rPr dirty="0" sz="3500" spc="155">
                <a:solidFill>
                  <a:srgbClr val="58595B"/>
                </a:solidFill>
              </a:rPr>
              <a:t>«аргумент».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3999837" y="1499807"/>
            <a:ext cx="2984500" cy="2952750"/>
            <a:chOff x="3999837" y="1499807"/>
            <a:chExt cx="2984500" cy="2952750"/>
          </a:xfrm>
        </p:grpSpPr>
        <p:sp>
          <p:nvSpPr>
            <p:cNvPr id="4" name="object 4"/>
            <p:cNvSpPr/>
            <p:nvPr/>
          </p:nvSpPr>
          <p:spPr>
            <a:xfrm>
              <a:off x="4922027" y="1499807"/>
              <a:ext cx="1393825" cy="2933700"/>
            </a:xfrm>
            <a:custGeom>
              <a:avLst/>
              <a:gdLst/>
              <a:ahLst/>
              <a:cxnLst/>
              <a:rect l="l" t="t" r="r" b="b"/>
              <a:pathLst>
                <a:path w="1393825" h="2933700">
                  <a:moveTo>
                    <a:pt x="448983" y="0"/>
                  </a:moveTo>
                  <a:lnTo>
                    <a:pt x="427036" y="1424"/>
                  </a:lnTo>
                  <a:lnTo>
                    <a:pt x="406125" y="6613"/>
                  </a:lnTo>
                  <a:lnTo>
                    <a:pt x="386544" y="15398"/>
                  </a:lnTo>
                  <a:lnTo>
                    <a:pt x="368592" y="27609"/>
                  </a:lnTo>
                  <a:lnTo>
                    <a:pt x="352977" y="18236"/>
                  </a:lnTo>
                  <a:lnTo>
                    <a:pt x="336311" y="11344"/>
                  </a:lnTo>
                  <a:lnTo>
                    <a:pt x="318775" y="7000"/>
                  </a:lnTo>
                  <a:lnTo>
                    <a:pt x="300545" y="5270"/>
                  </a:lnTo>
                  <a:lnTo>
                    <a:pt x="138010" y="1790"/>
                  </a:lnTo>
                  <a:lnTo>
                    <a:pt x="113470" y="3737"/>
                  </a:lnTo>
                  <a:lnTo>
                    <a:pt x="68609" y="21403"/>
                  </a:lnTo>
                  <a:lnTo>
                    <a:pt x="33363" y="55597"/>
                  </a:lnTo>
                  <a:lnTo>
                    <a:pt x="14034" y="100140"/>
                  </a:lnTo>
                  <a:lnTo>
                    <a:pt x="0" y="658444"/>
                  </a:lnTo>
                  <a:lnTo>
                    <a:pt x="1720" y="705557"/>
                  </a:lnTo>
                  <a:lnTo>
                    <a:pt x="8714" y="751485"/>
                  </a:lnTo>
                  <a:lnTo>
                    <a:pt x="20744" y="795847"/>
                  </a:lnTo>
                  <a:lnTo>
                    <a:pt x="37574" y="838263"/>
                  </a:lnTo>
                  <a:lnTo>
                    <a:pt x="58967" y="878354"/>
                  </a:lnTo>
                  <a:lnTo>
                    <a:pt x="84688" y="915738"/>
                  </a:lnTo>
                  <a:lnTo>
                    <a:pt x="114499" y="950037"/>
                  </a:lnTo>
                  <a:lnTo>
                    <a:pt x="148164" y="980870"/>
                  </a:lnTo>
                  <a:lnTo>
                    <a:pt x="185446" y="1007857"/>
                  </a:lnTo>
                  <a:lnTo>
                    <a:pt x="226110" y="1030617"/>
                  </a:lnTo>
                  <a:lnTo>
                    <a:pt x="232079" y="2927743"/>
                  </a:lnTo>
                  <a:lnTo>
                    <a:pt x="237756" y="2933407"/>
                  </a:lnTo>
                  <a:lnTo>
                    <a:pt x="251815" y="2933382"/>
                  </a:lnTo>
                  <a:lnTo>
                    <a:pt x="257479" y="2927680"/>
                  </a:lnTo>
                  <a:lnTo>
                    <a:pt x="251472" y="1017574"/>
                  </a:lnTo>
                  <a:lnTo>
                    <a:pt x="248589" y="1013091"/>
                  </a:lnTo>
                  <a:lnTo>
                    <a:pt x="244094" y="1011021"/>
                  </a:lnTo>
                  <a:lnTo>
                    <a:pt x="200666" y="987434"/>
                  </a:lnTo>
                  <a:lnTo>
                    <a:pt x="161275" y="958763"/>
                  </a:lnTo>
                  <a:lnTo>
                    <a:pt x="126240" y="925525"/>
                  </a:lnTo>
                  <a:lnTo>
                    <a:pt x="95881" y="888232"/>
                  </a:lnTo>
                  <a:lnTo>
                    <a:pt x="70516" y="847401"/>
                  </a:lnTo>
                  <a:lnTo>
                    <a:pt x="50466" y="803545"/>
                  </a:lnTo>
                  <a:lnTo>
                    <a:pt x="36051" y="757180"/>
                  </a:lnTo>
                  <a:lnTo>
                    <a:pt x="27588" y="708819"/>
                  </a:lnTo>
                  <a:lnTo>
                    <a:pt x="25400" y="658977"/>
                  </a:lnTo>
                  <a:lnTo>
                    <a:pt x="36537" y="125298"/>
                  </a:lnTo>
                  <a:lnTo>
                    <a:pt x="44819" y="87048"/>
                  </a:lnTo>
                  <a:lnTo>
                    <a:pt x="67017" y="54991"/>
                  </a:lnTo>
                  <a:lnTo>
                    <a:pt x="99541" y="33908"/>
                  </a:lnTo>
                  <a:lnTo>
                    <a:pt x="137464" y="27190"/>
                  </a:lnTo>
                  <a:lnTo>
                    <a:pt x="299999" y="30670"/>
                  </a:lnTo>
                  <a:lnTo>
                    <a:pt x="347282" y="44063"/>
                  </a:lnTo>
                  <a:lnTo>
                    <a:pt x="365963" y="57988"/>
                  </a:lnTo>
                  <a:lnTo>
                    <a:pt x="373329" y="57734"/>
                  </a:lnTo>
                  <a:lnTo>
                    <a:pt x="410548" y="32107"/>
                  </a:lnTo>
                  <a:lnTo>
                    <a:pt x="448437" y="25400"/>
                  </a:lnTo>
                  <a:lnTo>
                    <a:pt x="610958" y="28879"/>
                  </a:lnTo>
                  <a:lnTo>
                    <a:pt x="652211" y="39028"/>
                  </a:lnTo>
                  <a:lnTo>
                    <a:pt x="685520" y="65874"/>
                  </a:lnTo>
                  <a:lnTo>
                    <a:pt x="687679" y="68567"/>
                  </a:lnTo>
                  <a:lnTo>
                    <a:pt x="690829" y="70256"/>
                  </a:lnTo>
                  <a:lnTo>
                    <a:pt x="697674" y="70878"/>
                  </a:lnTo>
                  <a:lnTo>
                    <a:pt x="701128" y="69799"/>
                  </a:lnTo>
                  <a:lnTo>
                    <a:pt x="703719" y="67525"/>
                  </a:lnTo>
                  <a:lnTo>
                    <a:pt x="718469" y="56975"/>
                  </a:lnTo>
                  <a:lnTo>
                    <a:pt x="734691" y="49366"/>
                  </a:lnTo>
                  <a:lnTo>
                    <a:pt x="751947" y="44846"/>
                  </a:lnTo>
                  <a:lnTo>
                    <a:pt x="769797" y="43561"/>
                  </a:lnTo>
                  <a:lnTo>
                    <a:pt x="932332" y="47040"/>
                  </a:lnTo>
                  <a:lnTo>
                    <a:pt x="988429" y="66406"/>
                  </a:lnTo>
                  <a:lnTo>
                    <a:pt x="1023658" y="114871"/>
                  </a:lnTo>
                  <a:lnTo>
                    <a:pt x="1025372" y="119926"/>
                  </a:lnTo>
                  <a:lnTo>
                    <a:pt x="1030071" y="123380"/>
                  </a:lnTo>
                  <a:lnTo>
                    <a:pt x="1165555" y="126250"/>
                  </a:lnTo>
                  <a:lnTo>
                    <a:pt x="1203774" y="134646"/>
                  </a:lnTo>
                  <a:lnTo>
                    <a:pt x="1235811" y="157111"/>
                  </a:lnTo>
                  <a:lnTo>
                    <a:pt x="1256899" y="190068"/>
                  </a:lnTo>
                  <a:lnTo>
                    <a:pt x="1263662" y="228625"/>
                  </a:lnTo>
                  <a:lnTo>
                    <a:pt x="1255001" y="665911"/>
                  </a:lnTo>
                  <a:lnTo>
                    <a:pt x="1250672" y="713938"/>
                  </a:lnTo>
                  <a:lnTo>
                    <a:pt x="1239809" y="760538"/>
                  </a:lnTo>
                  <a:lnTo>
                    <a:pt x="1222717" y="805053"/>
                  </a:lnTo>
                  <a:lnTo>
                    <a:pt x="1199703" y="846824"/>
                  </a:lnTo>
                  <a:lnTo>
                    <a:pt x="1171073" y="885194"/>
                  </a:lnTo>
                  <a:lnTo>
                    <a:pt x="1137132" y="919505"/>
                  </a:lnTo>
                  <a:lnTo>
                    <a:pt x="1133665" y="922553"/>
                  </a:lnTo>
                  <a:lnTo>
                    <a:pt x="1132128" y="927226"/>
                  </a:lnTo>
                  <a:lnTo>
                    <a:pt x="1143015" y="981877"/>
                  </a:lnTo>
                  <a:lnTo>
                    <a:pt x="1159582" y="1079229"/>
                  </a:lnTo>
                  <a:lnTo>
                    <a:pt x="1171577" y="1157285"/>
                  </a:lnTo>
                  <a:lnTo>
                    <a:pt x="1184194" y="1244590"/>
                  </a:lnTo>
                  <a:lnTo>
                    <a:pt x="1197315" y="1340053"/>
                  </a:lnTo>
                  <a:lnTo>
                    <a:pt x="1210822" y="1442582"/>
                  </a:lnTo>
                  <a:lnTo>
                    <a:pt x="1231548" y="1607236"/>
                  </a:lnTo>
                  <a:lnTo>
                    <a:pt x="1252478" y="1781647"/>
                  </a:lnTo>
                  <a:lnTo>
                    <a:pt x="1273212" y="1962130"/>
                  </a:lnTo>
                  <a:lnTo>
                    <a:pt x="1293353" y="2145001"/>
                  </a:lnTo>
                  <a:lnTo>
                    <a:pt x="1312500" y="2326575"/>
                  </a:lnTo>
                  <a:lnTo>
                    <a:pt x="1330255" y="2503167"/>
                  </a:lnTo>
                  <a:lnTo>
                    <a:pt x="1346220" y="2671092"/>
                  </a:lnTo>
                  <a:lnTo>
                    <a:pt x="1359994" y="2826664"/>
                  </a:lnTo>
                  <a:lnTo>
                    <a:pt x="1368285" y="2928353"/>
                  </a:lnTo>
                  <a:lnTo>
                    <a:pt x="1373847" y="2933407"/>
                  </a:lnTo>
                  <a:lnTo>
                    <a:pt x="1380413" y="2933407"/>
                  </a:lnTo>
                  <a:lnTo>
                    <a:pt x="1388414" y="2932823"/>
                  </a:lnTo>
                  <a:lnTo>
                    <a:pt x="1393634" y="2926702"/>
                  </a:lnTo>
                  <a:lnTo>
                    <a:pt x="1385376" y="2825381"/>
                  </a:lnTo>
                  <a:lnTo>
                    <a:pt x="1376528" y="2724009"/>
                  </a:lnTo>
                  <a:lnTo>
                    <a:pt x="1361380" y="2561095"/>
                  </a:lnTo>
                  <a:lnTo>
                    <a:pt x="1344328" y="2388353"/>
                  </a:lnTo>
                  <a:lnTo>
                    <a:pt x="1325761" y="2209382"/>
                  </a:lnTo>
                  <a:lnTo>
                    <a:pt x="1306069" y="2027783"/>
                  </a:lnTo>
                  <a:lnTo>
                    <a:pt x="1285642" y="1847155"/>
                  </a:lnTo>
                  <a:lnTo>
                    <a:pt x="1264869" y="1671100"/>
                  </a:lnTo>
                  <a:lnTo>
                    <a:pt x="1244142" y="1503217"/>
                  </a:lnTo>
                  <a:lnTo>
                    <a:pt x="1223848" y="1347107"/>
                  </a:lnTo>
                  <a:lnTo>
                    <a:pt x="1210754" y="1251351"/>
                  </a:lnTo>
                  <a:lnTo>
                    <a:pt x="1198141" y="1163495"/>
                  </a:lnTo>
                  <a:lnTo>
                    <a:pt x="1186125" y="1084604"/>
                  </a:lnTo>
                  <a:lnTo>
                    <a:pt x="1174823" y="1015745"/>
                  </a:lnTo>
                  <a:lnTo>
                    <a:pt x="1164349" y="957986"/>
                  </a:lnTo>
                  <a:lnTo>
                    <a:pt x="1159459" y="933602"/>
                  </a:lnTo>
                  <a:lnTo>
                    <a:pt x="1194299" y="897057"/>
                  </a:lnTo>
                  <a:lnTo>
                    <a:pt x="1223673" y="856441"/>
                  </a:lnTo>
                  <a:lnTo>
                    <a:pt x="1247276" y="812412"/>
                  </a:lnTo>
                  <a:lnTo>
                    <a:pt x="1264802" y="765627"/>
                  </a:lnTo>
                  <a:lnTo>
                    <a:pt x="1275945" y="716744"/>
                  </a:lnTo>
                  <a:lnTo>
                    <a:pt x="1280401" y="666419"/>
                  </a:lnTo>
                  <a:lnTo>
                    <a:pt x="1289062" y="229133"/>
                  </a:lnTo>
                  <a:lnTo>
                    <a:pt x="1287173" y="204385"/>
                  </a:lnTo>
                  <a:lnTo>
                    <a:pt x="1269499" y="159038"/>
                  </a:lnTo>
                  <a:lnTo>
                    <a:pt x="1235306" y="123369"/>
                  </a:lnTo>
                  <a:lnTo>
                    <a:pt x="1190747" y="103792"/>
                  </a:lnTo>
                  <a:lnTo>
                    <a:pt x="1044536" y="98285"/>
                  </a:lnTo>
                  <a:lnTo>
                    <a:pt x="1025959" y="67405"/>
                  </a:lnTo>
                  <a:lnTo>
                    <a:pt x="999923" y="43422"/>
                  </a:lnTo>
                  <a:lnTo>
                    <a:pt x="968279" y="27710"/>
                  </a:lnTo>
                  <a:lnTo>
                    <a:pt x="932878" y="21640"/>
                  </a:lnTo>
                  <a:lnTo>
                    <a:pt x="770343" y="18161"/>
                  </a:lnTo>
                  <a:lnTo>
                    <a:pt x="750977" y="19351"/>
                  </a:lnTo>
                  <a:lnTo>
                    <a:pt x="732018" y="23547"/>
                  </a:lnTo>
                  <a:lnTo>
                    <a:pt x="713883" y="30660"/>
                  </a:lnTo>
                  <a:lnTo>
                    <a:pt x="696988" y="40601"/>
                  </a:lnTo>
                  <a:lnTo>
                    <a:pt x="678643" y="25180"/>
                  </a:lnTo>
                  <a:lnTo>
                    <a:pt x="657899" y="13663"/>
                  </a:lnTo>
                  <a:lnTo>
                    <a:pt x="635329" y="6335"/>
                  </a:lnTo>
                  <a:lnTo>
                    <a:pt x="611505" y="3479"/>
                  </a:lnTo>
                  <a:lnTo>
                    <a:pt x="4489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55066" y="1695538"/>
              <a:ext cx="25400" cy="394970"/>
            </a:xfrm>
            <a:custGeom>
              <a:avLst/>
              <a:gdLst/>
              <a:ahLst/>
              <a:cxnLst/>
              <a:rect l="l" t="t" r="r" b="b"/>
              <a:pathLst>
                <a:path w="25400" h="394969">
                  <a:moveTo>
                    <a:pt x="25400" y="0"/>
                  </a:moveTo>
                  <a:lnTo>
                    <a:pt x="0" y="0"/>
                  </a:lnTo>
                  <a:lnTo>
                    <a:pt x="0" y="394423"/>
                  </a:lnTo>
                  <a:lnTo>
                    <a:pt x="25400" y="394423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F2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86864" y="1695541"/>
              <a:ext cx="2497455" cy="398780"/>
            </a:xfrm>
            <a:custGeom>
              <a:avLst/>
              <a:gdLst/>
              <a:ahLst/>
              <a:cxnLst/>
              <a:rect l="l" t="t" r="r" b="b"/>
              <a:pathLst>
                <a:path w="2497454" h="398780">
                  <a:moveTo>
                    <a:pt x="2389022" y="0"/>
                  </a:moveTo>
                  <a:lnTo>
                    <a:pt x="0" y="0"/>
                  </a:lnTo>
                  <a:lnTo>
                    <a:pt x="0" y="398157"/>
                  </a:lnTo>
                  <a:lnTo>
                    <a:pt x="2389022" y="398157"/>
                  </a:lnTo>
                  <a:lnTo>
                    <a:pt x="2431102" y="387727"/>
                  </a:lnTo>
                  <a:lnTo>
                    <a:pt x="2465468" y="359284"/>
                  </a:lnTo>
                  <a:lnTo>
                    <a:pt x="2488640" y="317099"/>
                  </a:lnTo>
                  <a:lnTo>
                    <a:pt x="2497137" y="265442"/>
                  </a:lnTo>
                  <a:lnTo>
                    <a:pt x="2497137" y="132727"/>
                  </a:lnTo>
                  <a:lnTo>
                    <a:pt x="2488640" y="81063"/>
                  </a:lnTo>
                  <a:lnTo>
                    <a:pt x="2465468" y="38874"/>
                  </a:lnTo>
                  <a:lnTo>
                    <a:pt x="2431102" y="10430"/>
                  </a:lnTo>
                  <a:lnTo>
                    <a:pt x="238902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5307" y="1708237"/>
              <a:ext cx="176530" cy="373380"/>
            </a:xfrm>
            <a:custGeom>
              <a:avLst/>
              <a:gdLst/>
              <a:ahLst/>
              <a:cxnLst/>
              <a:rect l="l" t="t" r="r" b="b"/>
              <a:pathLst>
                <a:path w="176529" h="373380">
                  <a:moveTo>
                    <a:pt x="80581" y="0"/>
                  </a:moveTo>
                  <a:lnTo>
                    <a:pt x="0" y="0"/>
                  </a:lnTo>
                  <a:lnTo>
                    <a:pt x="0" y="372770"/>
                  </a:lnTo>
                  <a:lnTo>
                    <a:pt x="80581" y="372770"/>
                  </a:lnTo>
                  <a:lnTo>
                    <a:pt x="117682" y="363322"/>
                  </a:lnTo>
                  <a:lnTo>
                    <a:pt x="148015" y="337573"/>
                  </a:lnTo>
                  <a:lnTo>
                    <a:pt x="168485" y="299416"/>
                  </a:lnTo>
                  <a:lnTo>
                    <a:pt x="175996" y="252742"/>
                  </a:lnTo>
                  <a:lnTo>
                    <a:pt x="175996" y="120027"/>
                  </a:lnTo>
                  <a:lnTo>
                    <a:pt x="168485" y="73353"/>
                  </a:lnTo>
                  <a:lnTo>
                    <a:pt x="148015" y="35196"/>
                  </a:lnTo>
                  <a:lnTo>
                    <a:pt x="117682" y="9447"/>
                  </a:lnTo>
                  <a:lnTo>
                    <a:pt x="80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99827" y="1695551"/>
              <a:ext cx="2984500" cy="398780"/>
            </a:xfrm>
            <a:custGeom>
              <a:avLst/>
              <a:gdLst/>
              <a:ahLst/>
              <a:cxnLst/>
              <a:rect l="l" t="t" r="r" b="b"/>
              <a:pathLst>
                <a:path w="2984500" h="398780">
                  <a:moveTo>
                    <a:pt x="487730" y="685"/>
                  </a:moveTo>
                  <a:lnTo>
                    <a:pt x="462330" y="11023"/>
                  </a:lnTo>
                  <a:lnTo>
                    <a:pt x="462330" y="38442"/>
                  </a:lnTo>
                  <a:lnTo>
                    <a:pt x="462330" y="359714"/>
                  </a:lnTo>
                  <a:lnTo>
                    <a:pt x="67411" y="199072"/>
                  </a:lnTo>
                  <a:lnTo>
                    <a:pt x="462330" y="38442"/>
                  </a:lnTo>
                  <a:lnTo>
                    <a:pt x="462330" y="11023"/>
                  </a:lnTo>
                  <a:lnTo>
                    <a:pt x="0" y="199072"/>
                  </a:lnTo>
                  <a:lnTo>
                    <a:pt x="487730" y="397459"/>
                  </a:lnTo>
                  <a:lnTo>
                    <a:pt x="487730" y="359714"/>
                  </a:lnTo>
                  <a:lnTo>
                    <a:pt x="487730" y="38442"/>
                  </a:lnTo>
                  <a:lnTo>
                    <a:pt x="487730" y="685"/>
                  </a:lnTo>
                  <a:close/>
                </a:path>
                <a:path w="2984500" h="398780">
                  <a:moveTo>
                    <a:pt x="2984169" y="132727"/>
                  </a:moveTo>
                  <a:lnTo>
                    <a:pt x="2975673" y="81064"/>
                  </a:lnTo>
                  <a:lnTo>
                    <a:pt x="2958769" y="50304"/>
                  </a:lnTo>
                  <a:lnTo>
                    <a:pt x="2958769" y="132727"/>
                  </a:lnTo>
                  <a:lnTo>
                    <a:pt x="2958769" y="265442"/>
                  </a:lnTo>
                  <a:lnTo>
                    <a:pt x="2952254" y="307174"/>
                  </a:lnTo>
                  <a:lnTo>
                    <a:pt x="2934512" y="341299"/>
                  </a:lnTo>
                  <a:lnTo>
                    <a:pt x="2908223" y="364324"/>
                  </a:lnTo>
                  <a:lnTo>
                    <a:pt x="2876054" y="372770"/>
                  </a:lnTo>
                  <a:lnTo>
                    <a:pt x="2808173" y="372770"/>
                  </a:lnTo>
                  <a:lnTo>
                    <a:pt x="2808173" y="25400"/>
                  </a:lnTo>
                  <a:lnTo>
                    <a:pt x="2876054" y="25400"/>
                  </a:lnTo>
                  <a:lnTo>
                    <a:pt x="2908223" y="33845"/>
                  </a:lnTo>
                  <a:lnTo>
                    <a:pt x="2934512" y="56870"/>
                  </a:lnTo>
                  <a:lnTo>
                    <a:pt x="2952254" y="90982"/>
                  </a:lnTo>
                  <a:lnTo>
                    <a:pt x="2958769" y="132727"/>
                  </a:lnTo>
                  <a:lnTo>
                    <a:pt x="2958769" y="50304"/>
                  </a:lnTo>
                  <a:lnTo>
                    <a:pt x="2952496" y="38874"/>
                  </a:lnTo>
                  <a:lnTo>
                    <a:pt x="2936214" y="25400"/>
                  </a:lnTo>
                  <a:lnTo>
                    <a:pt x="2918129" y="10426"/>
                  </a:lnTo>
                  <a:lnTo>
                    <a:pt x="2876054" y="0"/>
                  </a:lnTo>
                  <a:lnTo>
                    <a:pt x="2782773" y="0"/>
                  </a:lnTo>
                  <a:lnTo>
                    <a:pt x="2782773" y="398170"/>
                  </a:lnTo>
                  <a:lnTo>
                    <a:pt x="2876054" y="398170"/>
                  </a:lnTo>
                  <a:lnTo>
                    <a:pt x="2918129" y="387731"/>
                  </a:lnTo>
                  <a:lnTo>
                    <a:pt x="2952496" y="359283"/>
                  </a:lnTo>
                  <a:lnTo>
                    <a:pt x="2975673" y="317093"/>
                  </a:lnTo>
                  <a:lnTo>
                    <a:pt x="2984169" y="265442"/>
                  </a:lnTo>
                  <a:lnTo>
                    <a:pt x="2984169" y="13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99838" y="1797509"/>
              <a:ext cx="238760" cy="194310"/>
            </a:xfrm>
            <a:custGeom>
              <a:avLst/>
              <a:gdLst/>
              <a:ahLst/>
              <a:cxnLst/>
              <a:rect l="l" t="t" r="r" b="b"/>
              <a:pathLst>
                <a:path w="238760" h="194310">
                  <a:moveTo>
                    <a:pt x="238760" y="0"/>
                  </a:moveTo>
                  <a:lnTo>
                    <a:pt x="0" y="97116"/>
                  </a:lnTo>
                  <a:lnTo>
                    <a:pt x="238760" y="194233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0003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1915" y="2066428"/>
              <a:ext cx="130759" cy="899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45889" y="1523662"/>
              <a:ext cx="1171575" cy="1022350"/>
            </a:xfrm>
            <a:custGeom>
              <a:avLst/>
              <a:gdLst/>
              <a:ahLst/>
              <a:cxnLst/>
              <a:rect l="l" t="t" r="r" b="b"/>
              <a:pathLst>
                <a:path w="1171575" h="1022350">
                  <a:moveTo>
                    <a:pt x="111467" y="1778"/>
                  </a:moveTo>
                  <a:lnTo>
                    <a:pt x="73101" y="9619"/>
                  </a:lnTo>
                  <a:lnTo>
                    <a:pt x="41421" y="30991"/>
                  </a:lnTo>
                  <a:lnTo>
                    <a:pt x="19685" y="62664"/>
                  </a:lnTo>
                  <a:lnTo>
                    <a:pt x="11150" y="101409"/>
                  </a:lnTo>
                  <a:lnTo>
                    <a:pt x="0" y="635088"/>
                  </a:lnTo>
                  <a:lnTo>
                    <a:pt x="1843" y="681813"/>
                  </a:lnTo>
                  <a:lnTo>
                    <a:pt x="9138" y="726979"/>
                  </a:lnTo>
                  <a:lnTo>
                    <a:pt x="21555" y="770241"/>
                  </a:lnTo>
                  <a:lnTo>
                    <a:pt x="38767" y="811253"/>
                  </a:lnTo>
                  <a:lnTo>
                    <a:pt x="60446" y="849668"/>
                  </a:lnTo>
                  <a:lnTo>
                    <a:pt x="86265" y="885140"/>
                  </a:lnTo>
                  <a:lnTo>
                    <a:pt x="115896" y="917323"/>
                  </a:lnTo>
                  <a:lnTo>
                    <a:pt x="149012" y="945871"/>
                  </a:lnTo>
                  <a:lnTo>
                    <a:pt x="185284" y="970436"/>
                  </a:lnTo>
                  <a:lnTo>
                    <a:pt x="224385" y="990674"/>
                  </a:lnTo>
                  <a:lnTo>
                    <a:pt x="265987" y="1006237"/>
                  </a:lnTo>
                  <a:lnTo>
                    <a:pt x="309762" y="1016780"/>
                  </a:lnTo>
                  <a:lnTo>
                    <a:pt x="355384" y="1021956"/>
                  </a:lnTo>
                  <a:lnTo>
                    <a:pt x="355574" y="1013955"/>
                  </a:lnTo>
                  <a:lnTo>
                    <a:pt x="463626" y="1012353"/>
                  </a:lnTo>
                  <a:lnTo>
                    <a:pt x="552225" y="1010004"/>
                  </a:lnTo>
                  <a:lnTo>
                    <a:pt x="632308" y="1006931"/>
                  </a:lnTo>
                  <a:lnTo>
                    <a:pt x="703992" y="1003274"/>
                  </a:lnTo>
                  <a:lnTo>
                    <a:pt x="767394" y="999171"/>
                  </a:lnTo>
                  <a:lnTo>
                    <a:pt x="822631" y="994762"/>
                  </a:lnTo>
                  <a:lnTo>
                    <a:pt x="869819" y="990185"/>
                  </a:lnTo>
                  <a:lnTo>
                    <a:pt x="909076" y="985579"/>
                  </a:lnTo>
                  <a:lnTo>
                    <a:pt x="964263" y="976836"/>
                  </a:lnTo>
                  <a:lnTo>
                    <a:pt x="1042403" y="576592"/>
                  </a:lnTo>
                  <a:lnTo>
                    <a:pt x="1045210" y="562089"/>
                  </a:lnTo>
                  <a:lnTo>
                    <a:pt x="1098002" y="556933"/>
                  </a:lnTo>
                  <a:lnTo>
                    <a:pt x="1134902" y="534417"/>
                  </a:lnTo>
                  <a:lnTo>
                    <a:pt x="1156768" y="499883"/>
                  </a:lnTo>
                  <a:lnTo>
                    <a:pt x="1164463" y="458673"/>
                  </a:lnTo>
                  <a:lnTo>
                    <a:pt x="1171143" y="138950"/>
                  </a:lnTo>
                  <a:lnTo>
                    <a:pt x="1006589" y="135750"/>
                  </a:lnTo>
                  <a:lnTo>
                    <a:pt x="1006729" y="124675"/>
                  </a:lnTo>
                  <a:lnTo>
                    <a:pt x="999382" y="85270"/>
                  </a:lnTo>
                  <a:lnTo>
                    <a:pt x="978438" y="52738"/>
                  </a:lnTo>
                  <a:lnTo>
                    <a:pt x="974715" y="50088"/>
                  </a:lnTo>
                  <a:lnTo>
                    <a:pt x="670102" y="50088"/>
                  </a:lnTo>
                  <a:lnTo>
                    <a:pt x="662851" y="41059"/>
                  </a:lnTo>
                  <a:lnTo>
                    <a:pt x="657067" y="35267"/>
                  </a:lnTo>
                  <a:lnTo>
                    <a:pt x="345833" y="35267"/>
                  </a:lnTo>
                  <a:lnTo>
                    <a:pt x="338112" y="28752"/>
                  </a:lnTo>
                  <a:lnTo>
                    <a:pt x="324201" y="18884"/>
                  </a:lnTo>
                  <a:lnTo>
                    <a:pt x="309094" y="11626"/>
                  </a:lnTo>
                  <a:lnTo>
                    <a:pt x="293008" y="7064"/>
                  </a:lnTo>
                  <a:lnTo>
                    <a:pt x="276161" y="5283"/>
                  </a:lnTo>
                  <a:lnTo>
                    <a:pt x="111467" y="1778"/>
                  </a:lnTo>
                  <a:close/>
                </a:path>
                <a:path w="1171575" h="1022350">
                  <a:moveTo>
                    <a:pt x="743813" y="18160"/>
                  </a:moveTo>
                  <a:lnTo>
                    <a:pt x="693343" y="32085"/>
                  </a:lnTo>
                  <a:lnTo>
                    <a:pt x="670102" y="50088"/>
                  </a:lnTo>
                  <a:lnTo>
                    <a:pt x="974715" y="50088"/>
                  </a:lnTo>
                  <a:lnTo>
                    <a:pt x="947080" y="30419"/>
                  </a:lnTo>
                  <a:lnTo>
                    <a:pt x="908494" y="21653"/>
                  </a:lnTo>
                  <a:lnTo>
                    <a:pt x="743813" y="18160"/>
                  </a:lnTo>
                  <a:close/>
                </a:path>
                <a:path w="1171575" h="1022350">
                  <a:moveTo>
                    <a:pt x="422452" y="0"/>
                  </a:moveTo>
                  <a:lnTo>
                    <a:pt x="368192" y="16137"/>
                  </a:lnTo>
                  <a:lnTo>
                    <a:pt x="345833" y="35267"/>
                  </a:lnTo>
                  <a:lnTo>
                    <a:pt x="657067" y="35267"/>
                  </a:lnTo>
                  <a:lnTo>
                    <a:pt x="608763" y="6367"/>
                  </a:lnTo>
                  <a:lnTo>
                    <a:pt x="422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921428" y="1538211"/>
              <a:ext cx="1212215" cy="845185"/>
            </a:xfrm>
            <a:custGeom>
              <a:avLst/>
              <a:gdLst/>
              <a:ahLst/>
              <a:cxnLst/>
              <a:rect l="l" t="t" r="r" b="b"/>
              <a:pathLst>
                <a:path w="1212214" h="845185">
                  <a:moveTo>
                    <a:pt x="1212062" y="282841"/>
                  </a:moveTo>
                  <a:lnTo>
                    <a:pt x="1206385" y="277152"/>
                  </a:lnTo>
                  <a:lnTo>
                    <a:pt x="1192352" y="277152"/>
                  </a:lnTo>
                  <a:lnTo>
                    <a:pt x="1186662" y="282841"/>
                  </a:lnTo>
                  <a:lnTo>
                    <a:pt x="1186662" y="438315"/>
                  </a:lnTo>
                  <a:lnTo>
                    <a:pt x="1178509" y="478599"/>
                  </a:lnTo>
                  <a:lnTo>
                    <a:pt x="1156284" y="511517"/>
                  </a:lnTo>
                  <a:lnTo>
                    <a:pt x="1123353" y="533742"/>
                  </a:lnTo>
                  <a:lnTo>
                    <a:pt x="1083081" y="541896"/>
                  </a:lnTo>
                  <a:lnTo>
                    <a:pt x="1042797" y="533742"/>
                  </a:lnTo>
                  <a:lnTo>
                    <a:pt x="1009865" y="511517"/>
                  </a:lnTo>
                  <a:lnTo>
                    <a:pt x="987653" y="478599"/>
                  </a:lnTo>
                  <a:lnTo>
                    <a:pt x="979500" y="438315"/>
                  </a:lnTo>
                  <a:lnTo>
                    <a:pt x="979500" y="212534"/>
                  </a:lnTo>
                  <a:lnTo>
                    <a:pt x="988860" y="146761"/>
                  </a:lnTo>
                  <a:lnTo>
                    <a:pt x="1016266" y="86245"/>
                  </a:lnTo>
                  <a:lnTo>
                    <a:pt x="1020038" y="80327"/>
                  </a:lnTo>
                  <a:lnTo>
                    <a:pt x="1018286" y="72478"/>
                  </a:lnTo>
                  <a:lnTo>
                    <a:pt x="1006449" y="64947"/>
                  </a:lnTo>
                  <a:lnTo>
                    <a:pt x="998613" y="66700"/>
                  </a:lnTo>
                  <a:lnTo>
                    <a:pt x="994841" y="72605"/>
                  </a:lnTo>
                  <a:lnTo>
                    <a:pt x="977226" y="105168"/>
                  </a:lnTo>
                  <a:lnTo>
                    <a:pt x="964463" y="139661"/>
                  </a:lnTo>
                  <a:lnTo>
                    <a:pt x="956716" y="175615"/>
                  </a:lnTo>
                  <a:lnTo>
                    <a:pt x="954100" y="212534"/>
                  </a:lnTo>
                  <a:lnTo>
                    <a:pt x="954100" y="438315"/>
                  </a:lnTo>
                  <a:lnTo>
                    <a:pt x="954989" y="442772"/>
                  </a:lnTo>
                  <a:lnTo>
                    <a:pt x="954125" y="443649"/>
                  </a:lnTo>
                  <a:lnTo>
                    <a:pt x="954125" y="467410"/>
                  </a:lnTo>
                  <a:lnTo>
                    <a:pt x="944448" y="516737"/>
                  </a:lnTo>
                  <a:lnTo>
                    <a:pt x="918057" y="557072"/>
                  </a:lnTo>
                  <a:lnTo>
                    <a:pt x="878967" y="584276"/>
                  </a:lnTo>
                  <a:lnTo>
                    <a:pt x="831151" y="594271"/>
                  </a:lnTo>
                  <a:lnTo>
                    <a:pt x="783323" y="584276"/>
                  </a:lnTo>
                  <a:lnTo>
                    <a:pt x="744220" y="557072"/>
                  </a:lnTo>
                  <a:lnTo>
                    <a:pt x="717842" y="516737"/>
                  </a:lnTo>
                  <a:lnTo>
                    <a:pt x="708164" y="467410"/>
                  </a:lnTo>
                  <a:lnTo>
                    <a:pt x="708164" y="423557"/>
                  </a:lnTo>
                  <a:lnTo>
                    <a:pt x="720788" y="404596"/>
                  </a:lnTo>
                  <a:lnTo>
                    <a:pt x="734987" y="371995"/>
                  </a:lnTo>
                  <a:lnTo>
                    <a:pt x="739317" y="351205"/>
                  </a:lnTo>
                  <a:lnTo>
                    <a:pt x="738657" y="330466"/>
                  </a:lnTo>
                  <a:lnTo>
                    <a:pt x="733107" y="310464"/>
                  </a:lnTo>
                  <a:lnTo>
                    <a:pt x="722782" y="291909"/>
                  </a:lnTo>
                  <a:lnTo>
                    <a:pt x="708444" y="276250"/>
                  </a:lnTo>
                  <a:lnTo>
                    <a:pt x="708164" y="276072"/>
                  </a:lnTo>
                  <a:lnTo>
                    <a:pt x="708164" y="11226"/>
                  </a:lnTo>
                  <a:lnTo>
                    <a:pt x="702487" y="5537"/>
                  </a:lnTo>
                  <a:lnTo>
                    <a:pt x="688441" y="5537"/>
                  </a:lnTo>
                  <a:lnTo>
                    <a:pt x="682764" y="11226"/>
                  </a:lnTo>
                  <a:lnTo>
                    <a:pt x="682764" y="261531"/>
                  </a:lnTo>
                  <a:lnTo>
                    <a:pt x="671766" y="257467"/>
                  </a:lnTo>
                  <a:lnTo>
                    <a:pt x="650671" y="255003"/>
                  </a:lnTo>
                  <a:lnTo>
                    <a:pt x="381469" y="255003"/>
                  </a:lnTo>
                  <a:lnTo>
                    <a:pt x="381469" y="5689"/>
                  </a:lnTo>
                  <a:lnTo>
                    <a:pt x="375793" y="0"/>
                  </a:lnTo>
                  <a:lnTo>
                    <a:pt x="361746" y="0"/>
                  </a:lnTo>
                  <a:lnTo>
                    <a:pt x="356069" y="5689"/>
                  </a:lnTo>
                  <a:lnTo>
                    <a:pt x="356069" y="255003"/>
                  </a:lnTo>
                  <a:lnTo>
                    <a:pt x="97701" y="255003"/>
                  </a:lnTo>
                  <a:lnTo>
                    <a:pt x="92976" y="258254"/>
                  </a:lnTo>
                  <a:lnTo>
                    <a:pt x="0" y="502297"/>
                  </a:lnTo>
                  <a:lnTo>
                    <a:pt x="3289" y="509638"/>
                  </a:lnTo>
                  <a:lnTo>
                    <a:pt x="16370" y="514616"/>
                  </a:lnTo>
                  <a:lnTo>
                    <a:pt x="23723" y="511340"/>
                  </a:lnTo>
                  <a:lnTo>
                    <a:pt x="111721" y="280403"/>
                  </a:lnTo>
                  <a:lnTo>
                    <a:pt x="650671" y="280403"/>
                  </a:lnTo>
                  <a:lnTo>
                    <a:pt x="691934" y="295579"/>
                  </a:lnTo>
                  <a:lnTo>
                    <a:pt x="713511" y="334289"/>
                  </a:lnTo>
                  <a:lnTo>
                    <a:pt x="713994" y="349110"/>
                  </a:lnTo>
                  <a:lnTo>
                    <a:pt x="710907" y="363956"/>
                  </a:lnTo>
                  <a:lnTo>
                    <a:pt x="698512" y="392430"/>
                  </a:lnTo>
                  <a:lnTo>
                    <a:pt x="683387" y="415112"/>
                  </a:lnTo>
                  <a:lnTo>
                    <a:pt x="682764" y="415734"/>
                  </a:lnTo>
                  <a:lnTo>
                    <a:pt x="682764" y="416052"/>
                  </a:lnTo>
                  <a:lnTo>
                    <a:pt x="681405" y="418084"/>
                  </a:lnTo>
                  <a:lnTo>
                    <a:pt x="660057" y="440347"/>
                  </a:lnTo>
                  <a:lnTo>
                    <a:pt x="634949" y="458635"/>
                  </a:lnTo>
                  <a:lnTo>
                    <a:pt x="537578" y="517067"/>
                  </a:lnTo>
                  <a:lnTo>
                    <a:pt x="525284" y="506780"/>
                  </a:lnTo>
                  <a:lnTo>
                    <a:pt x="471297" y="477126"/>
                  </a:lnTo>
                  <a:lnTo>
                    <a:pt x="404964" y="455574"/>
                  </a:lnTo>
                  <a:lnTo>
                    <a:pt x="398157" y="454012"/>
                  </a:lnTo>
                  <a:lnTo>
                    <a:pt x="391312" y="458254"/>
                  </a:lnTo>
                  <a:lnTo>
                    <a:pt x="388150" y="471919"/>
                  </a:lnTo>
                  <a:lnTo>
                    <a:pt x="392404" y="478739"/>
                  </a:lnTo>
                  <a:lnTo>
                    <a:pt x="399237" y="480314"/>
                  </a:lnTo>
                  <a:lnTo>
                    <a:pt x="465467" y="502246"/>
                  </a:lnTo>
                  <a:lnTo>
                    <a:pt x="518337" y="532612"/>
                  </a:lnTo>
                  <a:lnTo>
                    <a:pt x="559308" y="569277"/>
                  </a:lnTo>
                  <a:lnTo>
                    <a:pt x="589876" y="610069"/>
                  </a:lnTo>
                  <a:lnTo>
                    <a:pt x="611517" y="652843"/>
                  </a:lnTo>
                  <a:lnTo>
                    <a:pt x="625716" y="695439"/>
                  </a:lnTo>
                  <a:lnTo>
                    <a:pt x="633933" y="735711"/>
                  </a:lnTo>
                  <a:lnTo>
                    <a:pt x="638403" y="800620"/>
                  </a:lnTo>
                  <a:lnTo>
                    <a:pt x="637590" y="820966"/>
                  </a:lnTo>
                  <a:lnTo>
                    <a:pt x="635889" y="837323"/>
                  </a:lnTo>
                  <a:lnTo>
                    <a:pt x="640842" y="843661"/>
                  </a:lnTo>
                  <a:lnTo>
                    <a:pt x="649351" y="844600"/>
                  </a:lnTo>
                  <a:lnTo>
                    <a:pt x="655675" y="844600"/>
                  </a:lnTo>
                  <a:lnTo>
                    <a:pt x="661162" y="839889"/>
                  </a:lnTo>
                  <a:lnTo>
                    <a:pt x="662533" y="826643"/>
                  </a:lnTo>
                  <a:lnTo>
                    <a:pt x="663295" y="809066"/>
                  </a:lnTo>
                  <a:lnTo>
                    <a:pt x="662965" y="782586"/>
                  </a:lnTo>
                  <a:lnTo>
                    <a:pt x="654050" y="710488"/>
                  </a:lnTo>
                  <a:lnTo>
                    <a:pt x="642962" y="668655"/>
                  </a:lnTo>
                  <a:lnTo>
                    <a:pt x="625792" y="625475"/>
                  </a:lnTo>
                  <a:lnTo>
                    <a:pt x="601281" y="582841"/>
                  </a:lnTo>
                  <a:lnTo>
                    <a:pt x="568198" y="542645"/>
                  </a:lnTo>
                  <a:lnTo>
                    <a:pt x="558203" y="534301"/>
                  </a:lnTo>
                  <a:lnTo>
                    <a:pt x="648030" y="480415"/>
                  </a:lnTo>
                  <a:lnTo>
                    <a:pt x="676783" y="459473"/>
                  </a:lnTo>
                  <a:lnTo>
                    <a:pt x="682764" y="453237"/>
                  </a:lnTo>
                  <a:lnTo>
                    <a:pt x="682764" y="467410"/>
                  </a:lnTo>
                  <a:lnTo>
                    <a:pt x="690346" y="515480"/>
                  </a:lnTo>
                  <a:lnTo>
                    <a:pt x="711428" y="557263"/>
                  </a:lnTo>
                  <a:lnTo>
                    <a:pt x="743572" y="590245"/>
                  </a:lnTo>
                  <a:lnTo>
                    <a:pt x="784301" y="611886"/>
                  </a:lnTo>
                  <a:lnTo>
                    <a:pt x="831151" y="619671"/>
                  </a:lnTo>
                  <a:lnTo>
                    <a:pt x="877989" y="611886"/>
                  </a:lnTo>
                  <a:lnTo>
                    <a:pt x="918718" y="590245"/>
                  </a:lnTo>
                  <a:lnTo>
                    <a:pt x="950849" y="557263"/>
                  </a:lnTo>
                  <a:lnTo>
                    <a:pt x="971943" y="515480"/>
                  </a:lnTo>
                  <a:lnTo>
                    <a:pt x="973937" y="502843"/>
                  </a:lnTo>
                  <a:lnTo>
                    <a:pt x="991908" y="529475"/>
                  </a:lnTo>
                  <a:lnTo>
                    <a:pt x="1032916" y="557149"/>
                  </a:lnTo>
                  <a:lnTo>
                    <a:pt x="1083081" y="567296"/>
                  </a:lnTo>
                  <a:lnTo>
                    <a:pt x="1133233" y="557149"/>
                  </a:lnTo>
                  <a:lnTo>
                    <a:pt x="1174242" y="529475"/>
                  </a:lnTo>
                  <a:lnTo>
                    <a:pt x="1201902" y="488467"/>
                  </a:lnTo>
                  <a:lnTo>
                    <a:pt x="1212062" y="438315"/>
                  </a:lnTo>
                  <a:lnTo>
                    <a:pt x="1212062" y="282841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934891" y="1673514"/>
              <a:ext cx="10795" cy="467995"/>
            </a:xfrm>
            <a:custGeom>
              <a:avLst/>
              <a:gdLst/>
              <a:ahLst/>
              <a:cxnLst/>
              <a:rect l="l" t="t" r="r" b="b"/>
              <a:pathLst>
                <a:path w="10795" h="467994">
                  <a:moveTo>
                    <a:pt x="10210" y="0"/>
                  </a:moveTo>
                  <a:lnTo>
                    <a:pt x="0" y="46789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22031" y="1660806"/>
              <a:ext cx="36195" cy="493395"/>
            </a:xfrm>
            <a:custGeom>
              <a:avLst/>
              <a:gdLst/>
              <a:ahLst/>
              <a:cxnLst/>
              <a:rect l="l" t="t" r="r" b="b"/>
              <a:pathLst>
                <a:path w="36195" h="493394">
                  <a:moveTo>
                    <a:pt x="23342" y="0"/>
                  </a:moveTo>
                  <a:lnTo>
                    <a:pt x="16319" y="279"/>
                  </a:lnTo>
                  <a:lnTo>
                    <a:pt x="10515" y="5422"/>
                  </a:lnTo>
                  <a:lnTo>
                    <a:pt x="0" y="487337"/>
                  </a:lnTo>
                  <a:lnTo>
                    <a:pt x="5562" y="493153"/>
                  </a:lnTo>
                  <a:lnTo>
                    <a:pt x="12852" y="493306"/>
                  </a:lnTo>
                  <a:lnTo>
                    <a:pt x="19748" y="493306"/>
                  </a:lnTo>
                  <a:lnTo>
                    <a:pt x="25400" y="487794"/>
                  </a:lnTo>
                  <a:lnTo>
                    <a:pt x="35915" y="5969"/>
                  </a:lnTo>
                  <a:lnTo>
                    <a:pt x="30365" y="152"/>
                  </a:lnTo>
                  <a:lnTo>
                    <a:pt x="23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5981" y="2810591"/>
              <a:ext cx="1324692" cy="164155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7" name="object 1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99" y="876482"/>
            <a:ext cx="39954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0"/>
              <a:t>Заключна</a:t>
            </a:r>
            <a:r>
              <a:rPr dirty="0" sz="3500" spc="-60"/>
              <a:t> </a:t>
            </a:r>
            <a:r>
              <a:rPr dirty="0" sz="3500" spc="175"/>
              <a:t>думка: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22899" y="1827184"/>
            <a:ext cx="8366759" cy="2921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</a:pPr>
            <a:r>
              <a:rPr dirty="0" sz="3000" spc="220">
                <a:solidFill>
                  <a:srgbClr val="58595B"/>
                </a:solidFill>
                <a:latin typeface="Microsoft Sans Serif"/>
                <a:cs typeface="Microsoft Sans Serif"/>
              </a:rPr>
              <a:t>Коли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05">
                <a:solidFill>
                  <a:srgbClr val="58595B"/>
                </a:solidFill>
                <a:latin typeface="Microsoft Sans Serif"/>
                <a:cs typeface="Microsoft Sans Serif"/>
              </a:rPr>
              <a:t>люди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58595B"/>
                </a:solidFill>
                <a:latin typeface="Microsoft Sans Serif"/>
                <a:cs typeface="Microsoft Sans Serif"/>
              </a:rPr>
              <a:t>сперечаються</a:t>
            </a:r>
            <a:r>
              <a:rPr dirty="0" sz="3000" spc="1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аргументовано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58595B"/>
                </a:solidFill>
                <a:latin typeface="Microsoft Sans Serif"/>
                <a:cs typeface="Microsoft Sans Serif"/>
              </a:rPr>
              <a:t>і </a:t>
            </a:r>
            <a:r>
              <a:rPr dirty="0" sz="3000" spc="130">
                <a:solidFill>
                  <a:srgbClr val="58595B"/>
                </a:solidFill>
                <a:latin typeface="Microsoft Sans Serif"/>
                <a:cs typeface="Microsoft Sans Serif"/>
              </a:rPr>
              <a:t>з </a:t>
            </a:r>
            <a:r>
              <a:rPr dirty="0" sz="3000" spc="265">
                <a:solidFill>
                  <a:srgbClr val="58595B"/>
                </a:solidFill>
                <a:latin typeface="Microsoft Sans Serif"/>
                <a:cs typeface="Microsoft Sans Serif"/>
              </a:rPr>
              <a:t>повагою одне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до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одного, </a:t>
            </a:r>
            <a:r>
              <a:rPr dirty="0" sz="3000" spc="165">
                <a:solidFill>
                  <a:srgbClr val="58595B"/>
                </a:solidFill>
                <a:latin typeface="Microsoft Sans Serif"/>
                <a:cs typeface="Microsoft Sans Serif"/>
              </a:rPr>
              <a:t>з’являється </a:t>
            </a:r>
            <a:r>
              <a:rPr dirty="0" sz="3000" spc="17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5">
                <a:solidFill>
                  <a:srgbClr val="58595B"/>
                </a:solidFill>
                <a:latin typeface="Microsoft Sans Serif"/>
                <a:cs typeface="Microsoft Sans Serif"/>
              </a:rPr>
              <a:t>багато </a:t>
            </a:r>
            <a:r>
              <a:rPr dirty="0" sz="3000" spc="254">
                <a:solidFill>
                  <a:srgbClr val="58595B"/>
                </a:solidFill>
                <a:latin typeface="Microsoft Sans Serif"/>
                <a:cs typeface="Microsoft Sans Serif"/>
              </a:rPr>
              <a:t>можливостей </a:t>
            </a:r>
            <a:r>
              <a:rPr dirty="0" sz="3000" spc="220">
                <a:solidFill>
                  <a:srgbClr val="58595B"/>
                </a:solidFill>
                <a:latin typeface="Microsoft Sans Serif"/>
                <a:cs typeface="Microsoft Sans Serif"/>
              </a:rPr>
              <a:t>для </a:t>
            </a:r>
            <a:r>
              <a:rPr dirty="0" sz="3000" spc="185">
                <a:solidFill>
                  <a:srgbClr val="58595B"/>
                </a:solidFill>
                <a:latin typeface="Microsoft Sans Serif"/>
                <a:cs typeface="Microsoft Sans Serif"/>
              </a:rPr>
              <a:t>розвитку, </a:t>
            </a:r>
            <a:r>
              <a:rPr dirty="0" sz="3000" spc="19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58595B"/>
                </a:solidFill>
                <a:latin typeface="Microsoft Sans Serif"/>
                <a:cs typeface="Microsoft Sans Serif"/>
              </a:rPr>
              <a:t>навчання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00">
                <a:solidFill>
                  <a:srgbClr val="58595B"/>
                </a:solidFill>
                <a:latin typeface="Microsoft Sans Serif"/>
                <a:cs typeface="Microsoft Sans Serif"/>
              </a:rPr>
              <a:t>та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0">
                <a:solidFill>
                  <a:srgbClr val="58595B"/>
                </a:solidFill>
                <a:latin typeface="Microsoft Sans Serif"/>
                <a:cs typeface="Microsoft Sans Serif"/>
              </a:rPr>
              <a:t>змін.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0">
                <a:solidFill>
                  <a:srgbClr val="58595B"/>
                </a:solidFill>
                <a:latin typeface="Microsoft Sans Serif"/>
                <a:cs typeface="Microsoft Sans Serif"/>
              </a:rPr>
              <a:t>У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58595B"/>
                </a:solidFill>
                <a:latin typeface="Microsoft Sans Serif"/>
                <a:cs typeface="Microsoft Sans Serif"/>
              </a:rPr>
              <a:t>такому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58595B"/>
                </a:solidFill>
                <a:latin typeface="Microsoft Sans Serif"/>
                <a:cs typeface="Microsoft Sans Serif"/>
              </a:rPr>
              <a:t>випадку</a:t>
            </a:r>
            <a:endParaRPr sz="3000">
              <a:latin typeface="Microsoft Sans Serif"/>
              <a:cs typeface="Microsoft Sans Serif"/>
            </a:endParaRPr>
          </a:p>
          <a:p>
            <a:pPr marL="12700" marR="125730">
              <a:lnSpc>
                <a:spcPts val="3800"/>
              </a:lnSpc>
              <a:spcBef>
                <a:spcPts val="100"/>
              </a:spcBef>
            </a:pPr>
            <a:r>
              <a:rPr dirty="0" sz="3000" spc="215">
                <a:solidFill>
                  <a:srgbClr val="58595B"/>
                </a:solidFill>
                <a:latin typeface="Microsoft Sans Serif"/>
                <a:cs typeface="Microsoft Sans Serif"/>
              </a:rPr>
              <a:t>ваша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58595B"/>
                </a:solidFill>
                <a:latin typeface="Microsoft Sans Serif"/>
                <a:cs typeface="Microsoft Sans Serif"/>
              </a:rPr>
              <a:t>розмова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58595B"/>
                </a:solidFill>
                <a:latin typeface="Microsoft Sans Serif"/>
                <a:cs typeface="Microsoft Sans Serif"/>
              </a:rPr>
              <a:t>не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58595B"/>
                </a:solidFill>
                <a:latin typeface="Microsoft Sans Serif"/>
                <a:cs typeface="Microsoft Sans Serif"/>
              </a:rPr>
              <a:t>буде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перетворюватися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58595B"/>
                </a:solidFill>
                <a:latin typeface="Microsoft Sans Serif"/>
                <a:cs typeface="Microsoft Sans Serif"/>
              </a:rPr>
              <a:t>на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5">
                <a:solidFill>
                  <a:srgbClr val="58595B"/>
                </a:solidFill>
                <a:latin typeface="Microsoft Sans Serif"/>
                <a:cs typeface="Microsoft Sans Serif"/>
              </a:rPr>
              <a:t>суперечку.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9055" y="4559785"/>
            <a:ext cx="2180346" cy="17271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701063" y="5197217"/>
            <a:ext cx="1013460" cy="1136650"/>
            <a:chOff x="8701063" y="5197217"/>
            <a:chExt cx="1013460" cy="1136650"/>
          </a:xfrm>
        </p:grpSpPr>
        <p:sp>
          <p:nvSpPr>
            <p:cNvPr id="6" name="object 6"/>
            <p:cNvSpPr/>
            <p:nvPr/>
          </p:nvSpPr>
          <p:spPr>
            <a:xfrm>
              <a:off x="8892565" y="5754839"/>
              <a:ext cx="821690" cy="481330"/>
            </a:xfrm>
            <a:custGeom>
              <a:avLst/>
              <a:gdLst/>
              <a:ahLst/>
              <a:cxnLst/>
              <a:rect l="l" t="t" r="r" b="b"/>
              <a:pathLst>
                <a:path w="821690" h="481329">
                  <a:moveTo>
                    <a:pt x="821436" y="267093"/>
                  </a:moveTo>
                  <a:lnTo>
                    <a:pt x="815771" y="217982"/>
                  </a:lnTo>
                  <a:lnTo>
                    <a:pt x="799668" y="172897"/>
                  </a:lnTo>
                  <a:lnTo>
                    <a:pt x="774382" y="133134"/>
                  </a:lnTo>
                  <a:lnTo>
                    <a:pt x="741210" y="99974"/>
                  </a:lnTo>
                  <a:lnTo>
                    <a:pt x="701433" y="74688"/>
                  </a:lnTo>
                  <a:lnTo>
                    <a:pt x="656361" y="58572"/>
                  </a:lnTo>
                  <a:lnTo>
                    <a:pt x="607250" y="52920"/>
                  </a:lnTo>
                  <a:lnTo>
                    <a:pt x="558139" y="58572"/>
                  </a:lnTo>
                  <a:lnTo>
                    <a:pt x="513054" y="74688"/>
                  </a:lnTo>
                  <a:lnTo>
                    <a:pt x="473290" y="99974"/>
                  </a:lnTo>
                  <a:lnTo>
                    <a:pt x="440131" y="133134"/>
                  </a:lnTo>
                  <a:lnTo>
                    <a:pt x="421652" y="162191"/>
                  </a:lnTo>
                  <a:lnTo>
                    <a:pt x="406577" y="119989"/>
                  </a:lnTo>
                  <a:lnTo>
                    <a:pt x="381292" y="80225"/>
                  </a:lnTo>
                  <a:lnTo>
                    <a:pt x="348132" y="47053"/>
                  </a:lnTo>
                  <a:lnTo>
                    <a:pt x="308356" y="21767"/>
                  </a:lnTo>
                  <a:lnTo>
                    <a:pt x="263283" y="5664"/>
                  </a:lnTo>
                  <a:lnTo>
                    <a:pt x="214172" y="0"/>
                  </a:lnTo>
                  <a:lnTo>
                    <a:pt x="165061" y="5664"/>
                  </a:lnTo>
                  <a:lnTo>
                    <a:pt x="119976" y="21767"/>
                  </a:lnTo>
                  <a:lnTo>
                    <a:pt x="80213" y="47053"/>
                  </a:lnTo>
                  <a:lnTo>
                    <a:pt x="47040" y="80225"/>
                  </a:lnTo>
                  <a:lnTo>
                    <a:pt x="21767" y="119989"/>
                  </a:lnTo>
                  <a:lnTo>
                    <a:pt x="5651" y="165074"/>
                  </a:lnTo>
                  <a:lnTo>
                    <a:pt x="0" y="214172"/>
                  </a:lnTo>
                  <a:lnTo>
                    <a:pt x="5651" y="263283"/>
                  </a:lnTo>
                  <a:lnTo>
                    <a:pt x="21767" y="308368"/>
                  </a:lnTo>
                  <a:lnTo>
                    <a:pt x="47040" y="348132"/>
                  </a:lnTo>
                  <a:lnTo>
                    <a:pt x="80213" y="381304"/>
                  </a:lnTo>
                  <a:lnTo>
                    <a:pt x="119976" y="406577"/>
                  </a:lnTo>
                  <a:lnTo>
                    <a:pt x="165061" y="422694"/>
                  </a:lnTo>
                  <a:lnTo>
                    <a:pt x="214172" y="428345"/>
                  </a:lnTo>
                  <a:lnTo>
                    <a:pt x="263283" y="422694"/>
                  </a:lnTo>
                  <a:lnTo>
                    <a:pt x="308356" y="406577"/>
                  </a:lnTo>
                  <a:lnTo>
                    <a:pt x="348132" y="381304"/>
                  </a:lnTo>
                  <a:lnTo>
                    <a:pt x="381292" y="348132"/>
                  </a:lnTo>
                  <a:lnTo>
                    <a:pt x="399757" y="319100"/>
                  </a:lnTo>
                  <a:lnTo>
                    <a:pt x="414845" y="361276"/>
                  </a:lnTo>
                  <a:lnTo>
                    <a:pt x="440131" y="401053"/>
                  </a:lnTo>
                  <a:lnTo>
                    <a:pt x="473290" y="434213"/>
                  </a:lnTo>
                  <a:lnTo>
                    <a:pt x="513054" y="459498"/>
                  </a:lnTo>
                  <a:lnTo>
                    <a:pt x="558139" y="475615"/>
                  </a:lnTo>
                  <a:lnTo>
                    <a:pt x="607250" y="481266"/>
                  </a:lnTo>
                  <a:lnTo>
                    <a:pt x="656361" y="475615"/>
                  </a:lnTo>
                  <a:lnTo>
                    <a:pt x="701433" y="459498"/>
                  </a:lnTo>
                  <a:lnTo>
                    <a:pt x="741210" y="434213"/>
                  </a:lnTo>
                  <a:lnTo>
                    <a:pt x="774382" y="401053"/>
                  </a:lnTo>
                  <a:lnTo>
                    <a:pt x="799668" y="361276"/>
                  </a:lnTo>
                  <a:lnTo>
                    <a:pt x="815771" y="316204"/>
                  </a:lnTo>
                  <a:lnTo>
                    <a:pt x="821436" y="26709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56247" y="5661601"/>
              <a:ext cx="245160" cy="2451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23677" y="5219713"/>
              <a:ext cx="593725" cy="816610"/>
            </a:xfrm>
            <a:custGeom>
              <a:avLst/>
              <a:gdLst/>
              <a:ahLst/>
              <a:cxnLst/>
              <a:rect l="l" t="t" r="r" b="b"/>
              <a:pathLst>
                <a:path w="593725" h="816610">
                  <a:moveTo>
                    <a:pt x="295509" y="0"/>
                  </a:moveTo>
                  <a:lnTo>
                    <a:pt x="251490" y="6339"/>
                  </a:lnTo>
                  <a:lnTo>
                    <a:pt x="209747" y="19317"/>
                  </a:lnTo>
                  <a:lnTo>
                    <a:pt x="170910" y="38416"/>
                  </a:lnTo>
                  <a:lnTo>
                    <a:pt x="135611" y="63116"/>
                  </a:lnTo>
                  <a:lnTo>
                    <a:pt x="104484" y="92901"/>
                  </a:lnTo>
                  <a:lnTo>
                    <a:pt x="78158" y="127252"/>
                  </a:lnTo>
                  <a:lnTo>
                    <a:pt x="57266" y="165650"/>
                  </a:lnTo>
                  <a:lnTo>
                    <a:pt x="42441" y="207578"/>
                  </a:lnTo>
                  <a:lnTo>
                    <a:pt x="34313" y="252518"/>
                  </a:lnTo>
                  <a:lnTo>
                    <a:pt x="1204" y="587798"/>
                  </a:lnTo>
                  <a:lnTo>
                    <a:pt x="0" y="625213"/>
                  </a:lnTo>
                  <a:lnTo>
                    <a:pt x="3654" y="661602"/>
                  </a:lnTo>
                  <a:lnTo>
                    <a:pt x="24344" y="729949"/>
                  </a:lnTo>
                  <a:lnTo>
                    <a:pt x="63446" y="755199"/>
                  </a:lnTo>
                  <a:lnTo>
                    <a:pt x="105127" y="776472"/>
                  </a:lnTo>
                  <a:lnTo>
                    <a:pt x="149123" y="793495"/>
                  </a:lnTo>
                  <a:lnTo>
                    <a:pt x="195168" y="805994"/>
                  </a:lnTo>
                  <a:lnTo>
                    <a:pt x="242999" y="813694"/>
                  </a:lnTo>
                  <a:lnTo>
                    <a:pt x="292352" y="816322"/>
                  </a:lnTo>
                  <a:lnTo>
                    <a:pt x="342622" y="813592"/>
                  </a:lnTo>
                  <a:lnTo>
                    <a:pt x="391307" y="805600"/>
                  </a:lnTo>
                  <a:lnTo>
                    <a:pt x="438130" y="792637"/>
                  </a:lnTo>
                  <a:lnTo>
                    <a:pt x="482813" y="774997"/>
                  </a:lnTo>
                  <a:lnTo>
                    <a:pt x="525079" y="752974"/>
                  </a:lnTo>
                  <a:lnTo>
                    <a:pt x="547893" y="700620"/>
                  </a:lnTo>
                  <a:lnTo>
                    <a:pt x="559763" y="642941"/>
                  </a:lnTo>
                  <a:lnTo>
                    <a:pt x="592872" y="307674"/>
                  </a:lnTo>
                  <a:lnTo>
                    <a:pt x="593689" y="262012"/>
                  </a:lnTo>
                  <a:lnTo>
                    <a:pt x="587349" y="217994"/>
                  </a:lnTo>
                  <a:lnTo>
                    <a:pt x="574371" y="176250"/>
                  </a:lnTo>
                  <a:lnTo>
                    <a:pt x="555273" y="137413"/>
                  </a:lnTo>
                  <a:lnTo>
                    <a:pt x="530572" y="102115"/>
                  </a:lnTo>
                  <a:lnTo>
                    <a:pt x="500787" y="70987"/>
                  </a:lnTo>
                  <a:lnTo>
                    <a:pt x="466436" y="44661"/>
                  </a:lnTo>
                  <a:lnTo>
                    <a:pt x="428038" y="23770"/>
                  </a:lnTo>
                  <a:lnTo>
                    <a:pt x="386110" y="8944"/>
                  </a:lnTo>
                  <a:lnTo>
                    <a:pt x="341171" y="817"/>
                  </a:lnTo>
                  <a:lnTo>
                    <a:pt x="295509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01063" y="5803339"/>
              <a:ext cx="711835" cy="528955"/>
            </a:xfrm>
            <a:custGeom>
              <a:avLst/>
              <a:gdLst/>
              <a:ahLst/>
              <a:cxnLst/>
              <a:rect l="l" t="t" r="r" b="b"/>
              <a:pathLst>
                <a:path w="711834" h="528954">
                  <a:moveTo>
                    <a:pt x="477905" y="0"/>
                  </a:moveTo>
                  <a:lnTo>
                    <a:pt x="432977" y="4662"/>
                  </a:lnTo>
                  <a:lnTo>
                    <a:pt x="391874" y="23386"/>
                  </a:lnTo>
                  <a:lnTo>
                    <a:pt x="358190" y="55194"/>
                  </a:lnTo>
                  <a:lnTo>
                    <a:pt x="0" y="528510"/>
                  </a:lnTo>
                  <a:lnTo>
                    <a:pt x="650100" y="528510"/>
                  </a:lnTo>
                  <a:lnTo>
                    <a:pt x="711212" y="88176"/>
                  </a:lnTo>
                  <a:lnTo>
                    <a:pt x="523062" y="10376"/>
                  </a:lnTo>
                  <a:lnTo>
                    <a:pt x="477905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022667" y="5291491"/>
              <a:ext cx="488950" cy="683260"/>
            </a:xfrm>
            <a:custGeom>
              <a:avLst/>
              <a:gdLst/>
              <a:ahLst/>
              <a:cxnLst/>
              <a:rect l="l" t="t" r="r" b="b"/>
              <a:pathLst>
                <a:path w="488950" h="683260">
                  <a:moveTo>
                    <a:pt x="276068" y="0"/>
                  </a:moveTo>
                  <a:lnTo>
                    <a:pt x="229520" y="1799"/>
                  </a:lnTo>
                  <a:lnTo>
                    <a:pt x="184711" y="15158"/>
                  </a:lnTo>
                  <a:lnTo>
                    <a:pt x="144215" y="39525"/>
                  </a:lnTo>
                  <a:lnTo>
                    <a:pt x="110603" y="74351"/>
                  </a:lnTo>
                  <a:lnTo>
                    <a:pt x="33832" y="178808"/>
                  </a:lnTo>
                  <a:lnTo>
                    <a:pt x="10788" y="220969"/>
                  </a:lnTo>
                  <a:lnTo>
                    <a:pt x="0" y="266144"/>
                  </a:lnTo>
                  <a:lnTo>
                    <a:pt x="1101" y="311944"/>
                  </a:lnTo>
                  <a:lnTo>
                    <a:pt x="13727" y="355985"/>
                  </a:lnTo>
                  <a:lnTo>
                    <a:pt x="37514" y="395879"/>
                  </a:lnTo>
                  <a:lnTo>
                    <a:pt x="72097" y="429240"/>
                  </a:lnTo>
                  <a:lnTo>
                    <a:pt x="135325" y="458856"/>
                  </a:lnTo>
                  <a:lnTo>
                    <a:pt x="168947" y="463773"/>
                  </a:lnTo>
                  <a:lnTo>
                    <a:pt x="202640" y="462298"/>
                  </a:lnTo>
                  <a:lnTo>
                    <a:pt x="179412" y="554843"/>
                  </a:lnTo>
                  <a:lnTo>
                    <a:pt x="177484" y="595997"/>
                  </a:lnTo>
                  <a:lnTo>
                    <a:pt x="191018" y="633397"/>
                  </a:lnTo>
                  <a:lnTo>
                    <a:pt x="217590" y="662994"/>
                  </a:lnTo>
                  <a:lnTo>
                    <a:pt x="254774" y="680738"/>
                  </a:lnTo>
                  <a:lnTo>
                    <a:pt x="298852" y="682802"/>
                  </a:lnTo>
                  <a:lnTo>
                    <a:pt x="338908" y="668306"/>
                  </a:lnTo>
                  <a:lnTo>
                    <a:pt x="370606" y="639849"/>
                  </a:lnTo>
                  <a:lnTo>
                    <a:pt x="389610" y="600029"/>
                  </a:lnTo>
                  <a:lnTo>
                    <a:pt x="445629" y="376916"/>
                  </a:lnTo>
                  <a:lnTo>
                    <a:pt x="466111" y="363350"/>
                  </a:lnTo>
                  <a:lnTo>
                    <a:pt x="480769" y="344126"/>
                  </a:lnTo>
                  <a:lnTo>
                    <a:pt x="488404" y="321018"/>
                  </a:lnTo>
                  <a:lnTo>
                    <a:pt x="487819" y="295801"/>
                  </a:lnTo>
                  <a:lnTo>
                    <a:pt x="479755" y="274028"/>
                  </a:lnTo>
                  <a:lnTo>
                    <a:pt x="465841" y="256464"/>
                  </a:lnTo>
                  <a:lnTo>
                    <a:pt x="447460" y="244018"/>
                  </a:lnTo>
                  <a:lnTo>
                    <a:pt x="425995" y="237597"/>
                  </a:lnTo>
                  <a:lnTo>
                    <a:pt x="435770" y="193156"/>
                  </a:lnTo>
                  <a:lnTo>
                    <a:pt x="434127" y="148250"/>
                  </a:lnTo>
                  <a:lnTo>
                    <a:pt x="421407" y="105133"/>
                  </a:lnTo>
                  <a:lnTo>
                    <a:pt x="397949" y="66058"/>
                  </a:lnTo>
                  <a:lnTo>
                    <a:pt x="364095" y="33279"/>
                  </a:lnTo>
                  <a:lnTo>
                    <a:pt x="321784" y="10309"/>
                  </a:lnTo>
                  <a:lnTo>
                    <a:pt x="276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017094" y="5285227"/>
              <a:ext cx="499745" cy="696595"/>
            </a:xfrm>
            <a:custGeom>
              <a:avLst/>
              <a:gdLst/>
              <a:ahLst/>
              <a:cxnLst/>
              <a:rect l="l" t="t" r="r" b="b"/>
              <a:pathLst>
                <a:path w="499745" h="696595">
                  <a:moveTo>
                    <a:pt x="212421" y="475152"/>
                  </a:moveTo>
                  <a:lnTo>
                    <a:pt x="200699" y="475152"/>
                  </a:lnTo>
                  <a:lnTo>
                    <a:pt x="179478" y="559721"/>
                  </a:lnTo>
                  <a:lnTo>
                    <a:pt x="176274" y="581100"/>
                  </a:lnTo>
                  <a:lnTo>
                    <a:pt x="177298" y="602377"/>
                  </a:lnTo>
                  <a:lnTo>
                    <a:pt x="191721" y="642576"/>
                  </a:lnTo>
                  <a:lnTo>
                    <a:pt x="220343" y="674283"/>
                  </a:lnTo>
                  <a:lnTo>
                    <a:pt x="258967" y="692512"/>
                  </a:lnTo>
                  <a:lnTo>
                    <a:pt x="287402" y="696043"/>
                  </a:lnTo>
                  <a:lnTo>
                    <a:pt x="325286" y="689683"/>
                  </a:lnTo>
                  <a:lnTo>
                    <a:pt x="336923" y="683419"/>
                  </a:lnTo>
                  <a:lnTo>
                    <a:pt x="303524" y="683419"/>
                  </a:lnTo>
                  <a:lnTo>
                    <a:pt x="261736" y="681489"/>
                  </a:lnTo>
                  <a:lnTo>
                    <a:pt x="227119" y="665156"/>
                  </a:lnTo>
                  <a:lnTo>
                    <a:pt x="201474" y="636747"/>
                  </a:lnTo>
                  <a:lnTo>
                    <a:pt x="188544" y="600718"/>
                  </a:lnTo>
                  <a:lnTo>
                    <a:pt x="187628" y="581652"/>
                  </a:lnTo>
                  <a:lnTo>
                    <a:pt x="190501" y="562490"/>
                  </a:lnTo>
                  <a:lnTo>
                    <a:pt x="212421" y="475152"/>
                  </a:lnTo>
                  <a:close/>
                </a:path>
                <a:path w="499745" h="696595">
                  <a:moveTo>
                    <a:pt x="327201" y="11363"/>
                  </a:moveTo>
                  <a:lnTo>
                    <a:pt x="273035" y="11363"/>
                  </a:lnTo>
                  <a:lnTo>
                    <a:pt x="306221" y="16009"/>
                  </a:lnTo>
                  <a:lnTo>
                    <a:pt x="337563" y="26988"/>
                  </a:lnTo>
                  <a:lnTo>
                    <a:pt x="398352" y="75183"/>
                  </a:lnTo>
                  <a:lnTo>
                    <a:pt x="421053" y="112718"/>
                  </a:lnTo>
                  <a:lnTo>
                    <a:pt x="433713" y="154501"/>
                  </a:lnTo>
                  <a:lnTo>
                    <a:pt x="435657" y="198315"/>
                  </a:lnTo>
                  <a:lnTo>
                    <a:pt x="426213" y="241942"/>
                  </a:lnTo>
                  <a:lnTo>
                    <a:pt x="425642" y="243555"/>
                  </a:lnTo>
                  <a:lnTo>
                    <a:pt x="425820" y="245345"/>
                  </a:lnTo>
                  <a:lnTo>
                    <a:pt x="427598" y="248279"/>
                  </a:lnTo>
                  <a:lnTo>
                    <a:pt x="429096" y="249257"/>
                  </a:lnTo>
                  <a:lnTo>
                    <a:pt x="430798" y="249498"/>
                  </a:lnTo>
                  <a:lnTo>
                    <a:pt x="450949" y="255571"/>
                  </a:lnTo>
                  <a:lnTo>
                    <a:pt x="467901" y="267232"/>
                  </a:lnTo>
                  <a:lnTo>
                    <a:pt x="480558" y="283443"/>
                  </a:lnTo>
                  <a:lnTo>
                    <a:pt x="487821" y="303168"/>
                  </a:lnTo>
                  <a:lnTo>
                    <a:pt x="488335" y="326036"/>
                  </a:lnTo>
                  <a:lnTo>
                    <a:pt x="481385" y="347353"/>
                  </a:lnTo>
                  <a:lnTo>
                    <a:pt x="467926" y="365281"/>
                  </a:lnTo>
                  <a:lnTo>
                    <a:pt x="448908" y="377984"/>
                  </a:lnTo>
                  <a:lnTo>
                    <a:pt x="447295" y="378683"/>
                  </a:lnTo>
                  <a:lnTo>
                    <a:pt x="446114" y="380092"/>
                  </a:lnTo>
                  <a:lnTo>
                    <a:pt x="389675" y="604908"/>
                  </a:lnTo>
                  <a:lnTo>
                    <a:pt x="371640" y="642646"/>
                  </a:lnTo>
                  <a:lnTo>
                    <a:pt x="341541" y="669644"/>
                  </a:lnTo>
                  <a:lnTo>
                    <a:pt x="303524" y="683419"/>
                  </a:lnTo>
                  <a:lnTo>
                    <a:pt x="336923" y="683419"/>
                  </a:lnTo>
                  <a:lnTo>
                    <a:pt x="358660" y="671719"/>
                  </a:lnTo>
                  <a:lnTo>
                    <a:pt x="384727" y="643826"/>
                  </a:lnTo>
                  <a:lnTo>
                    <a:pt x="400686" y="607676"/>
                  </a:lnTo>
                  <a:lnTo>
                    <a:pt x="456046" y="387192"/>
                  </a:lnTo>
                  <a:lnTo>
                    <a:pt x="477176" y="372109"/>
                  </a:lnTo>
                  <a:lnTo>
                    <a:pt x="492063" y="351385"/>
                  </a:lnTo>
                  <a:lnTo>
                    <a:pt x="499673" y="327007"/>
                  </a:lnTo>
                  <a:lnTo>
                    <a:pt x="498972" y="300959"/>
                  </a:lnTo>
                  <a:lnTo>
                    <a:pt x="491279" y="279359"/>
                  </a:lnTo>
                  <a:lnTo>
                    <a:pt x="478037" y="261257"/>
                  </a:lnTo>
                  <a:lnTo>
                    <a:pt x="460283" y="247629"/>
                  </a:lnTo>
                  <a:lnTo>
                    <a:pt x="439053" y="239452"/>
                  </a:lnTo>
                  <a:lnTo>
                    <a:pt x="447330" y="194096"/>
                  </a:lnTo>
                  <a:lnTo>
                    <a:pt x="444209" y="148798"/>
                  </a:lnTo>
                  <a:lnTo>
                    <a:pt x="430349" y="105731"/>
                  </a:lnTo>
                  <a:lnTo>
                    <a:pt x="406410" y="67068"/>
                  </a:lnTo>
                  <a:lnTo>
                    <a:pt x="373051" y="34982"/>
                  </a:lnTo>
                  <a:lnTo>
                    <a:pt x="342405" y="16697"/>
                  </a:lnTo>
                  <a:lnTo>
                    <a:pt x="327201" y="11363"/>
                  </a:lnTo>
                  <a:close/>
                </a:path>
                <a:path w="499745" h="696595">
                  <a:moveTo>
                    <a:pt x="273589" y="0"/>
                  </a:moveTo>
                  <a:lnTo>
                    <a:pt x="200488" y="11272"/>
                  </a:lnTo>
                  <a:lnTo>
                    <a:pt x="136642" y="49567"/>
                  </a:lnTo>
                  <a:lnTo>
                    <a:pt x="34837" y="181706"/>
                  </a:lnTo>
                  <a:lnTo>
                    <a:pt x="11104" y="225166"/>
                  </a:lnTo>
                  <a:lnTo>
                    <a:pt x="0" y="271776"/>
                  </a:lnTo>
                  <a:lnTo>
                    <a:pt x="1146" y="319053"/>
                  </a:lnTo>
                  <a:lnTo>
                    <a:pt x="14164" y="364516"/>
                  </a:lnTo>
                  <a:lnTo>
                    <a:pt x="38674" y="405684"/>
                  </a:lnTo>
                  <a:lnTo>
                    <a:pt x="74296" y="440074"/>
                  </a:lnTo>
                  <a:lnTo>
                    <a:pt x="134336" y="469305"/>
                  </a:lnTo>
                  <a:lnTo>
                    <a:pt x="167072" y="475241"/>
                  </a:lnTo>
                  <a:lnTo>
                    <a:pt x="212421" y="475152"/>
                  </a:lnTo>
                  <a:lnTo>
                    <a:pt x="214187" y="468116"/>
                  </a:lnTo>
                  <a:lnTo>
                    <a:pt x="213717" y="466173"/>
                  </a:lnTo>
                  <a:lnTo>
                    <a:pt x="212060" y="464333"/>
                  </a:lnTo>
                  <a:lnTo>
                    <a:pt x="173852" y="464333"/>
                  </a:lnTo>
                  <a:lnTo>
                    <a:pt x="141070" y="459328"/>
                  </a:lnTo>
                  <a:lnTo>
                    <a:pt x="81040" y="430918"/>
                  </a:lnTo>
                  <a:lnTo>
                    <a:pt x="47604" y="398641"/>
                  </a:lnTo>
                  <a:lnTo>
                    <a:pt x="24598" y="360006"/>
                  </a:lnTo>
                  <a:lnTo>
                    <a:pt x="12378" y="317340"/>
                  </a:lnTo>
                  <a:lnTo>
                    <a:pt x="11299" y="272971"/>
                  </a:lnTo>
                  <a:lnTo>
                    <a:pt x="21719" y="229227"/>
                  </a:lnTo>
                  <a:lnTo>
                    <a:pt x="43994" y="188437"/>
                  </a:lnTo>
                  <a:lnTo>
                    <a:pt x="120753" y="83992"/>
                  </a:lnTo>
                  <a:lnTo>
                    <a:pt x="172517" y="37076"/>
                  </a:lnTo>
                  <a:lnTo>
                    <a:pt x="238787" y="13240"/>
                  </a:lnTo>
                  <a:lnTo>
                    <a:pt x="273035" y="11363"/>
                  </a:lnTo>
                  <a:lnTo>
                    <a:pt x="327201" y="11363"/>
                  </a:lnTo>
                  <a:lnTo>
                    <a:pt x="308973" y="4969"/>
                  </a:lnTo>
                  <a:lnTo>
                    <a:pt x="273589" y="0"/>
                  </a:lnTo>
                  <a:close/>
                </a:path>
                <a:path w="499745" h="696595">
                  <a:moveTo>
                    <a:pt x="209323" y="462668"/>
                  </a:moveTo>
                  <a:lnTo>
                    <a:pt x="207443" y="462934"/>
                  </a:lnTo>
                  <a:lnTo>
                    <a:pt x="173852" y="464333"/>
                  </a:lnTo>
                  <a:lnTo>
                    <a:pt x="212060" y="464333"/>
                  </a:lnTo>
                  <a:lnTo>
                    <a:pt x="211190" y="463366"/>
                  </a:lnTo>
                  <a:lnTo>
                    <a:pt x="209323" y="46266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0615" y="5197217"/>
              <a:ext cx="66478" cy="80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11668" y="5702254"/>
              <a:ext cx="103505" cy="57150"/>
            </a:xfrm>
            <a:custGeom>
              <a:avLst/>
              <a:gdLst/>
              <a:ahLst/>
              <a:cxnLst/>
              <a:rect l="l" t="t" r="r" b="b"/>
              <a:pathLst>
                <a:path w="103504" h="57150">
                  <a:moveTo>
                    <a:pt x="95872" y="0"/>
                  </a:moveTo>
                  <a:lnTo>
                    <a:pt x="63660" y="21867"/>
                  </a:lnTo>
                  <a:lnTo>
                    <a:pt x="5283" y="45567"/>
                  </a:lnTo>
                  <a:lnTo>
                    <a:pt x="2171" y="45999"/>
                  </a:lnTo>
                  <a:lnTo>
                    <a:pt x="0" y="48882"/>
                  </a:lnTo>
                  <a:lnTo>
                    <a:pt x="838" y="54825"/>
                  </a:lnTo>
                  <a:lnTo>
                    <a:pt x="3263" y="56883"/>
                  </a:lnTo>
                  <a:lnTo>
                    <a:pt x="6057" y="56883"/>
                  </a:lnTo>
                  <a:lnTo>
                    <a:pt x="68476" y="32292"/>
                  </a:lnTo>
                  <a:lnTo>
                    <a:pt x="102857" y="8966"/>
                  </a:lnTo>
                  <a:lnTo>
                    <a:pt x="103301" y="5397"/>
                  </a:lnTo>
                  <a:lnTo>
                    <a:pt x="99440" y="444"/>
                  </a:lnTo>
                  <a:lnTo>
                    <a:pt x="95872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4386" y="5357545"/>
              <a:ext cx="73456" cy="14668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122943" y="5223611"/>
              <a:ext cx="494665" cy="460375"/>
            </a:xfrm>
            <a:custGeom>
              <a:avLst/>
              <a:gdLst/>
              <a:ahLst/>
              <a:cxnLst/>
              <a:rect l="l" t="t" r="r" b="b"/>
              <a:pathLst>
                <a:path w="494665" h="460375">
                  <a:moveTo>
                    <a:pt x="101066" y="369900"/>
                  </a:moveTo>
                  <a:lnTo>
                    <a:pt x="100965" y="366306"/>
                  </a:lnTo>
                  <a:lnTo>
                    <a:pt x="96405" y="362000"/>
                  </a:lnTo>
                  <a:lnTo>
                    <a:pt x="92811" y="362089"/>
                  </a:lnTo>
                  <a:lnTo>
                    <a:pt x="90652" y="364375"/>
                  </a:lnTo>
                  <a:lnTo>
                    <a:pt x="61722" y="384594"/>
                  </a:lnTo>
                  <a:lnTo>
                    <a:pt x="36029" y="388645"/>
                  </a:lnTo>
                  <a:lnTo>
                    <a:pt x="17335" y="384733"/>
                  </a:lnTo>
                  <a:lnTo>
                    <a:pt x="9423" y="381088"/>
                  </a:lnTo>
                  <a:lnTo>
                    <a:pt x="6743" y="379476"/>
                  </a:lnTo>
                  <a:lnTo>
                    <a:pt x="3251" y="380326"/>
                  </a:lnTo>
                  <a:lnTo>
                    <a:pt x="0" y="385673"/>
                  </a:lnTo>
                  <a:lnTo>
                    <a:pt x="838" y="389166"/>
                  </a:lnTo>
                  <a:lnTo>
                    <a:pt x="6350" y="392290"/>
                  </a:lnTo>
                  <a:lnTo>
                    <a:pt x="13906" y="395401"/>
                  </a:lnTo>
                  <a:lnTo>
                    <a:pt x="25361" y="398487"/>
                  </a:lnTo>
                  <a:lnTo>
                    <a:pt x="39878" y="399884"/>
                  </a:lnTo>
                  <a:lnTo>
                    <a:pt x="53492" y="398614"/>
                  </a:lnTo>
                  <a:lnTo>
                    <a:pt x="68173" y="394182"/>
                  </a:lnTo>
                  <a:lnTo>
                    <a:pt x="83464" y="385673"/>
                  </a:lnTo>
                  <a:lnTo>
                    <a:pt x="98907" y="372186"/>
                  </a:lnTo>
                  <a:lnTo>
                    <a:pt x="101066" y="369900"/>
                  </a:lnTo>
                  <a:close/>
                </a:path>
                <a:path w="494665" h="460375">
                  <a:moveTo>
                    <a:pt x="162712" y="254304"/>
                  </a:moveTo>
                  <a:lnTo>
                    <a:pt x="144132" y="215328"/>
                  </a:lnTo>
                  <a:lnTo>
                    <a:pt x="106083" y="195795"/>
                  </a:lnTo>
                  <a:lnTo>
                    <a:pt x="100444" y="195935"/>
                  </a:lnTo>
                  <a:lnTo>
                    <a:pt x="98132" y="196253"/>
                  </a:lnTo>
                  <a:lnTo>
                    <a:pt x="95059" y="196875"/>
                  </a:lnTo>
                  <a:lnTo>
                    <a:pt x="93065" y="199872"/>
                  </a:lnTo>
                  <a:lnTo>
                    <a:pt x="94310" y="206006"/>
                  </a:lnTo>
                  <a:lnTo>
                    <a:pt x="97256" y="208000"/>
                  </a:lnTo>
                  <a:lnTo>
                    <a:pt x="100355" y="207403"/>
                  </a:lnTo>
                  <a:lnTo>
                    <a:pt x="106794" y="207162"/>
                  </a:lnTo>
                  <a:lnTo>
                    <a:pt x="120675" y="210870"/>
                  </a:lnTo>
                  <a:lnTo>
                    <a:pt x="137033" y="224574"/>
                  </a:lnTo>
                  <a:lnTo>
                    <a:pt x="150926" y="254317"/>
                  </a:lnTo>
                  <a:lnTo>
                    <a:pt x="151625" y="256832"/>
                  </a:lnTo>
                  <a:lnTo>
                    <a:pt x="153911" y="258483"/>
                  </a:lnTo>
                  <a:lnTo>
                    <a:pt x="156400" y="258483"/>
                  </a:lnTo>
                  <a:lnTo>
                    <a:pt x="157416" y="258419"/>
                  </a:lnTo>
                  <a:lnTo>
                    <a:pt x="160947" y="257441"/>
                  </a:lnTo>
                  <a:lnTo>
                    <a:pt x="162712" y="254304"/>
                  </a:lnTo>
                  <a:close/>
                </a:path>
                <a:path w="494665" h="460375">
                  <a:moveTo>
                    <a:pt x="364248" y="435686"/>
                  </a:moveTo>
                  <a:lnTo>
                    <a:pt x="359803" y="431241"/>
                  </a:lnTo>
                  <a:lnTo>
                    <a:pt x="356209" y="431241"/>
                  </a:lnTo>
                  <a:lnTo>
                    <a:pt x="353999" y="433463"/>
                  </a:lnTo>
                  <a:lnTo>
                    <a:pt x="346036" y="440016"/>
                  </a:lnTo>
                  <a:lnTo>
                    <a:pt x="337083" y="444804"/>
                  </a:lnTo>
                  <a:lnTo>
                    <a:pt x="327367" y="447738"/>
                  </a:lnTo>
                  <a:lnTo>
                    <a:pt x="317119" y="448741"/>
                  </a:lnTo>
                  <a:lnTo>
                    <a:pt x="306857" y="447738"/>
                  </a:lnTo>
                  <a:lnTo>
                    <a:pt x="297141" y="444804"/>
                  </a:lnTo>
                  <a:lnTo>
                    <a:pt x="288188" y="440016"/>
                  </a:lnTo>
                  <a:lnTo>
                    <a:pt x="280238" y="433463"/>
                  </a:lnTo>
                  <a:lnTo>
                    <a:pt x="278015" y="431241"/>
                  </a:lnTo>
                  <a:lnTo>
                    <a:pt x="274421" y="431241"/>
                  </a:lnTo>
                  <a:lnTo>
                    <a:pt x="269989" y="435686"/>
                  </a:lnTo>
                  <a:lnTo>
                    <a:pt x="269989" y="439280"/>
                  </a:lnTo>
                  <a:lnTo>
                    <a:pt x="304622" y="458889"/>
                  </a:lnTo>
                  <a:lnTo>
                    <a:pt x="317119" y="460108"/>
                  </a:lnTo>
                  <a:lnTo>
                    <a:pt x="329603" y="458889"/>
                  </a:lnTo>
                  <a:lnTo>
                    <a:pt x="341439" y="455307"/>
                  </a:lnTo>
                  <a:lnTo>
                    <a:pt x="352336" y="449478"/>
                  </a:lnTo>
                  <a:lnTo>
                    <a:pt x="362026" y="441502"/>
                  </a:lnTo>
                  <a:lnTo>
                    <a:pt x="364248" y="439280"/>
                  </a:lnTo>
                  <a:lnTo>
                    <a:pt x="364248" y="435686"/>
                  </a:lnTo>
                  <a:close/>
                </a:path>
                <a:path w="494665" h="460375">
                  <a:moveTo>
                    <a:pt x="366179" y="357962"/>
                  </a:moveTo>
                  <a:lnTo>
                    <a:pt x="364566" y="355269"/>
                  </a:lnTo>
                  <a:lnTo>
                    <a:pt x="347268" y="341401"/>
                  </a:lnTo>
                  <a:lnTo>
                    <a:pt x="326072" y="339344"/>
                  </a:lnTo>
                  <a:lnTo>
                    <a:pt x="307797" y="342900"/>
                  </a:lnTo>
                  <a:lnTo>
                    <a:pt x="299224" y="345871"/>
                  </a:lnTo>
                  <a:lnTo>
                    <a:pt x="296329" y="347091"/>
                  </a:lnTo>
                  <a:lnTo>
                    <a:pt x="294970" y="350418"/>
                  </a:lnTo>
                  <a:lnTo>
                    <a:pt x="297395" y="356209"/>
                  </a:lnTo>
                  <a:lnTo>
                    <a:pt x="300736" y="357555"/>
                  </a:lnTo>
                  <a:lnTo>
                    <a:pt x="303618" y="356362"/>
                  </a:lnTo>
                  <a:lnTo>
                    <a:pt x="310045" y="354126"/>
                  </a:lnTo>
                  <a:lnTo>
                    <a:pt x="324713" y="350926"/>
                  </a:lnTo>
                  <a:lnTo>
                    <a:pt x="341642" y="351624"/>
                  </a:lnTo>
                  <a:lnTo>
                    <a:pt x="354825" y="361124"/>
                  </a:lnTo>
                  <a:lnTo>
                    <a:pt x="355892" y="362902"/>
                  </a:lnTo>
                  <a:lnTo>
                    <a:pt x="357771" y="363880"/>
                  </a:lnTo>
                  <a:lnTo>
                    <a:pt x="359702" y="363880"/>
                  </a:lnTo>
                  <a:lnTo>
                    <a:pt x="360692" y="363880"/>
                  </a:lnTo>
                  <a:lnTo>
                    <a:pt x="361708" y="363626"/>
                  </a:lnTo>
                  <a:lnTo>
                    <a:pt x="365315" y="361454"/>
                  </a:lnTo>
                  <a:lnTo>
                    <a:pt x="366179" y="357962"/>
                  </a:lnTo>
                  <a:close/>
                </a:path>
                <a:path w="494665" h="460375">
                  <a:moveTo>
                    <a:pt x="494245" y="260731"/>
                  </a:moveTo>
                  <a:lnTo>
                    <a:pt x="486892" y="213398"/>
                  </a:lnTo>
                  <a:lnTo>
                    <a:pt x="472186" y="168744"/>
                  </a:lnTo>
                  <a:lnTo>
                    <a:pt x="450710" y="127546"/>
                  </a:lnTo>
                  <a:lnTo>
                    <a:pt x="423113" y="90563"/>
                  </a:lnTo>
                  <a:lnTo>
                    <a:pt x="389978" y="58559"/>
                  </a:lnTo>
                  <a:lnTo>
                    <a:pt x="351929" y="32283"/>
                  </a:lnTo>
                  <a:lnTo>
                    <a:pt x="309600" y="12509"/>
                  </a:lnTo>
                  <a:lnTo>
                    <a:pt x="263588" y="0"/>
                  </a:lnTo>
                  <a:lnTo>
                    <a:pt x="245249" y="10109"/>
                  </a:lnTo>
                  <a:lnTo>
                    <a:pt x="212064" y="37096"/>
                  </a:lnTo>
                  <a:lnTo>
                    <a:pt x="173659" y="96405"/>
                  </a:lnTo>
                  <a:lnTo>
                    <a:pt x="161836" y="142240"/>
                  </a:lnTo>
                  <a:lnTo>
                    <a:pt x="161886" y="188988"/>
                  </a:lnTo>
                  <a:lnTo>
                    <a:pt x="173494" y="234213"/>
                  </a:lnTo>
                  <a:lnTo>
                    <a:pt x="196367" y="275463"/>
                  </a:lnTo>
                  <a:lnTo>
                    <a:pt x="230174" y="310299"/>
                  </a:lnTo>
                  <a:lnTo>
                    <a:pt x="246913" y="323469"/>
                  </a:lnTo>
                  <a:lnTo>
                    <a:pt x="301536" y="312420"/>
                  </a:lnTo>
                  <a:lnTo>
                    <a:pt x="330581" y="312521"/>
                  </a:lnTo>
                  <a:lnTo>
                    <a:pt x="356450" y="323596"/>
                  </a:lnTo>
                  <a:lnTo>
                    <a:pt x="376351" y="343763"/>
                  </a:lnTo>
                  <a:lnTo>
                    <a:pt x="387540" y="371132"/>
                  </a:lnTo>
                  <a:lnTo>
                    <a:pt x="388912" y="383844"/>
                  </a:lnTo>
                  <a:lnTo>
                    <a:pt x="388175" y="396265"/>
                  </a:lnTo>
                  <a:lnTo>
                    <a:pt x="385483" y="408178"/>
                  </a:lnTo>
                  <a:lnTo>
                    <a:pt x="380974" y="419379"/>
                  </a:lnTo>
                  <a:lnTo>
                    <a:pt x="405866" y="427101"/>
                  </a:lnTo>
                  <a:lnTo>
                    <a:pt x="431317" y="431038"/>
                  </a:lnTo>
                  <a:lnTo>
                    <a:pt x="456895" y="431215"/>
                  </a:lnTo>
                  <a:lnTo>
                    <a:pt x="482219" y="427697"/>
                  </a:lnTo>
                  <a:lnTo>
                    <a:pt x="493610" y="309994"/>
                  </a:lnTo>
                  <a:lnTo>
                    <a:pt x="494245" y="260731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424492" y="565028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749" y="0"/>
                  </a:moveTo>
                  <a:lnTo>
                    <a:pt x="16946" y="2180"/>
                  </a:lnTo>
                  <a:lnTo>
                    <a:pt x="8126" y="8126"/>
                  </a:lnTo>
                  <a:lnTo>
                    <a:pt x="2180" y="16946"/>
                  </a:lnTo>
                  <a:lnTo>
                    <a:pt x="0" y="27749"/>
                  </a:lnTo>
                  <a:lnTo>
                    <a:pt x="2180" y="38552"/>
                  </a:lnTo>
                  <a:lnTo>
                    <a:pt x="8126" y="47372"/>
                  </a:lnTo>
                  <a:lnTo>
                    <a:pt x="16946" y="53318"/>
                  </a:lnTo>
                  <a:lnTo>
                    <a:pt x="27749" y="55499"/>
                  </a:lnTo>
                  <a:lnTo>
                    <a:pt x="38552" y="53318"/>
                  </a:lnTo>
                  <a:lnTo>
                    <a:pt x="47372" y="47372"/>
                  </a:lnTo>
                  <a:lnTo>
                    <a:pt x="53318" y="38552"/>
                  </a:lnTo>
                  <a:lnTo>
                    <a:pt x="55499" y="27749"/>
                  </a:lnTo>
                  <a:lnTo>
                    <a:pt x="53318" y="16946"/>
                  </a:lnTo>
                  <a:lnTo>
                    <a:pt x="47372" y="8126"/>
                  </a:lnTo>
                  <a:lnTo>
                    <a:pt x="38552" y="2180"/>
                  </a:lnTo>
                  <a:lnTo>
                    <a:pt x="27749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108148" y="5421680"/>
              <a:ext cx="133985" cy="81915"/>
            </a:xfrm>
            <a:custGeom>
              <a:avLst/>
              <a:gdLst/>
              <a:ahLst/>
              <a:cxnLst/>
              <a:rect l="l" t="t" r="r" b="b"/>
              <a:pathLst>
                <a:path w="133984" h="81914">
                  <a:moveTo>
                    <a:pt x="52895" y="34201"/>
                  </a:moveTo>
                  <a:lnTo>
                    <a:pt x="22517" y="1117"/>
                  </a:lnTo>
                  <a:lnTo>
                    <a:pt x="5130" y="0"/>
                  </a:lnTo>
                  <a:lnTo>
                    <a:pt x="2044" y="571"/>
                  </a:lnTo>
                  <a:lnTo>
                    <a:pt x="0" y="3517"/>
                  </a:lnTo>
                  <a:lnTo>
                    <a:pt x="1117" y="9702"/>
                  </a:lnTo>
                  <a:lnTo>
                    <a:pt x="4064" y="11772"/>
                  </a:lnTo>
                  <a:lnTo>
                    <a:pt x="7162" y="11188"/>
                  </a:lnTo>
                  <a:lnTo>
                    <a:pt x="22009" y="13055"/>
                  </a:lnTo>
                  <a:lnTo>
                    <a:pt x="32524" y="21285"/>
                  </a:lnTo>
                  <a:lnTo>
                    <a:pt x="38862" y="30505"/>
                  </a:lnTo>
                  <a:lnTo>
                    <a:pt x="41160" y="35356"/>
                  </a:lnTo>
                  <a:lnTo>
                    <a:pt x="42037" y="37604"/>
                  </a:lnTo>
                  <a:lnTo>
                    <a:pt x="44196" y="38989"/>
                  </a:lnTo>
                  <a:lnTo>
                    <a:pt x="46469" y="38989"/>
                  </a:lnTo>
                  <a:lnTo>
                    <a:pt x="47155" y="38989"/>
                  </a:lnTo>
                  <a:lnTo>
                    <a:pt x="47840" y="38862"/>
                  </a:lnTo>
                  <a:lnTo>
                    <a:pt x="51435" y="37477"/>
                  </a:lnTo>
                  <a:lnTo>
                    <a:pt x="52895" y="34201"/>
                  </a:lnTo>
                  <a:close/>
                </a:path>
                <a:path w="133984" h="81914">
                  <a:moveTo>
                    <a:pt x="133527" y="77038"/>
                  </a:moveTo>
                  <a:lnTo>
                    <a:pt x="103149" y="43942"/>
                  </a:lnTo>
                  <a:lnTo>
                    <a:pt x="85763" y="42837"/>
                  </a:lnTo>
                  <a:lnTo>
                    <a:pt x="82677" y="43408"/>
                  </a:lnTo>
                  <a:lnTo>
                    <a:pt x="80632" y="46355"/>
                  </a:lnTo>
                  <a:lnTo>
                    <a:pt x="81749" y="52539"/>
                  </a:lnTo>
                  <a:lnTo>
                    <a:pt x="84670" y="54597"/>
                  </a:lnTo>
                  <a:lnTo>
                    <a:pt x="87795" y="54025"/>
                  </a:lnTo>
                  <a:lnTo>
                    <a:pt x="102628" y="55880"/>
                  </a:lnTo>
                  <a:lnTo>
                    <a:pt x="113157" y="64109"/>
                  </a:lnTo>
                  <a:lnTo>
                    <a:pt x="119494" y="73342"/>
                  </a:lnTo>
                  <a:lnTo>
                    <a:pt x="121805" y="78193"/>
                  </a:lnTo>
                  <a:lnTo>
                    <a:pt x="122669" y="80441"/>
                  </a:lnTo>
                  <a:lnTo>
                    <a:pt x="124828" y="81826"/>
                  </a:lnTo>
                  <a:lnTo>
                    <a:pt x="127101" y="81826"/>
                  </a:lnTo>
                  <a:lnTo>
                    <a:pt x="127787" y="81826"/>
                  </a:lnTo>
                  <a:lnTo>
                    <a:pt x="128473" y="81699"/>
                  </a:lnTo>
                  <a:lnTo>
                    <a:pt x="132067" y="80314"/>
                  </a:lnTo>
                  <a:lnTo>
                    <a:pt x="133527" y="7703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970676" y="5867210"/>
              <a:ext cx="647700" cy="464820"/>
            </a:xfrm>
            <a:custGeom>
              <a:avLst/>
              <a:gdLst/>
              <a:ahLst/>
              <a:cxnLst/>
              <a:rect l="l" t="t" r="r" b="b"/>
              <a:pathLst>
                <a:path w="647700" h="464820">
                  <a:moveTo>
                    <a:pt x="399110" y="0"/>
                  </a:moveTo>
                  <a:lnTo>
                    <a:pt x="359373" y="5326"/>
                  </a:lnTo>
                  <a:lnTo>
                    <a:pt x="322587" y="19802"/>
                  </a:lnTo>
                  <a:lnTo>
                    <a:pt x="290291" y="42598"/>
                  </a:lnTo>
                  <a:lnTo>
                    <a:pt x="264020" y="72885"/>
                  </a:lnTo>
                  <a:lnTo>
                    <a:pt x="0" y="464642"/>
                  </a:lnTo>
                  <a:lnTo>
                    <a:pt x="647573" y="464642"/>
                  </a:lnTo>
                  <a:lnTo>
                    <a:pt x="561162" y="124536"/>
                  </a:lnTo>
                  <a:lnTo>
                    <a:pt x="544419" y="83101"/>
                  </a:lnTo>
                  <a:lnTo>
                    <a:pt x="517976" y="48496"/>
                  </a:lnTo>
                  <a:lnTo>
                    <a:pt x="483699" y="22154"/>
                  </a:lnTo>
                  <a:lnTo>
                    <a:pt x="443455" y="5510"/>
                  </a:lnTo>
                  <a:lnTo>
                    <a:pt x="399110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009540" y="6023000"/>
              <a:ext cx="187325" cy="311150"/>
            </a:xfrm>
            <a:custGeom>
              <a:avLst/>
              <a:gdLst/>
              <a:ahLst/>
              <a:cxnLst/>
              <a:rect l="l" t="t" r="r" b="b"/>
              <a:pathLst>
                <a:path w="187325" h="311150">
                  <a:moveTo>
                    <a:pt x="180492" y="0"/>
                  </a:moveTo>
                  <a:lnTo>
                    <a:pt x="177025" y="914"/>
                  </a:lnTo>
                  <a:lnTo>
                    <a:pt x="0" y="304926"/>
                  </a:lnTo>
                  <a:lnTo>
                    <a:pt x="927" y="308406"/>
                  </a:lnTo>
                  <a:lnTo>
                    <a:pt x="4533" y="310514"/>
                  </a:lnTo>
                  <a:lnTo>
                    <a:pt x="6489" y="310756"/>
                  </a:lnTo>
                  <a:lnTo>
                    <a:pt x="8445" y="310756"/>
                  </a:lnTo>
                  <a:lnTo>
                    <a:pt x="10350" y="309752"/>
                  </a:lnTo>
                  <a:lnTo>
                    <a:pt x="186842" y="6629"/>
                  </a:lnTo>
                  <a:lnTo>
                    <a:pt x="185927" y="3149"/>
                  </a:lnTo>
                  <a:lnTo>
                    <a:pt x="180492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1" name="object 21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4881" y="2627188"/>
            <a:ext cx="384238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5"/>
              <a:t> </a:t>
            </a:r>
            <a:r>
              <a:rPr dirty="0" spc="365"/>
              <a:t>6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361340"/>
            <a:ext cx="531939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365"/>
              <a:t>Про</a:t>
            </a:r>
            <a:r>
              <a:rPr dirty="0" sz="3500" spc="-5"/>
              <a:t> </a:t>
            </a:r>
            <a:r>
              <a:rPr dirty="0" sz="3500" spc="240"/>
              <a:t>яку</a:t>
            </a:r>
            <a:r>
              <a:rPr dirty="0" sz="3500"/>
              <a:t> </a:t>
            </a:r>
            <a:r>
              <a:rPr dirty="0" sz="3500" spc="325"/>
              <a:t>подію</a:t>
            </a:r>
            <a:r>
              <a:rPr dirty="0" sz="3500"/>
              <a:t> </a:t>
            </a:r>
            <a:r>
              <a:rPr dirty="0" sz="3500" spc="380"/>
              <a:t>ви</a:t>
            </a:r>
            <a:r>
              <a:rPr dirty="0" sz="3500" spc="-5"/>
              <a:t> </a:t>
            </a:r>
            <a:r>
              <a:rPr dirty="0" sz="3500" spc="280"/>
              <a:t>чули </a:t>
            </a:r>
            <a:r>
              <a:rPr dirty="0" sz="3500" spc="-915"/>
              <a:t> </a:t>
            </a:r>
            <a:r>
              <a:rPr dirty="0" sz="3500" spc="470"/>
              <a:t>й </a:t>
            </a:r>
            <a:r>
              <a:rPr dirty="0" sz="3500" spc="220"/>
              <a:t>хотіли </a:t>
            </a:r>
            <a:r>
              <a:rPr dirty="0" sz="3500" spc="310"/>
              <a:t>б </a:t>
            </a:r>
            <a:r>
              <a:rPr dirty="0" sz="3500" spc="290"/>
              <a:t>розповісти </a:t>
            </a:r>
            <a:r>
              <a:rPr dirty="0" sz="3500" spc="295"/>
              <a:t> </a:t>
            </a:r>
            <a:r>
              <a:rPr dirty="0" sz="3500" spc="254"/>
              <a:t>сьогодні?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406" y="2345600"/>
            <a:ext cx="3821594" cy="28689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495" y="498504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27699" y="4811107"/>
            <a:ext cx="4134485" cy="1304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бачите?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70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Яке</a:t>
            </a:r>
            <a:r>
              <a:rPr dirty="0" sz="3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231F20"/>
                </a:solidFill>
                <a:latin typeface="Microsoft Sans Serif"/>
                <a:cs typeface="Microsoft Sans Serif"/>
              </a:rPr>
              <a:t>тут</a:t>
            </a:r>
            <a:r>
              <a:rPr dirty="0" sz="3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5">
                <a:solidFill>
                  <a:srgbClr val="231F20"/>
                </a:solidFill>
                <a:latin typeface="Microsoft Sans Serif"/>
                <a:cs typeface="Microsoft Sans Serif"/>
              </a:rPr>
              <a:t>«судження»?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7495" y="580705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480" y="754739"/>
            <a:ext cx="7731519" cy="383310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4" y="113005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0499" y="867207"/>
            <a:ext cx="8443595" cy="4954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0">
                <a:solidFill>
                  <a:srgbClr val="231F20"/>
                </a:solidFill>
                <a:latin typeface="Microsoft Sans Serif"/>
                <a:cs typeface="Microsoft Sans Serif"/>
              </a:rPr>
              <a:t>цей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білборд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говорить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55" b="1">
                <a:solidFill>
                  <a:srgbClr val="42BB93"/>
                </a:solidFill>
                <a:latin typeface="Roboto Cn"/>
                <a:cs typeface="Roboto Cn"/>
              </a:rPr>
              <a:t>фаст-фуд</a:t>
            </a:r>
            <a:r>
              <a:rPr dirty="0" sz="3000" spc="355">
                <a:solidFill>
                  <a:srgbClr val="231F20"/>
                </a:solidFill>
                <a:latin typeface="Microsoft Sans Serif"/>
                <a:cs typeface="Microsoft Sans Serif"/>
              </a:rPr>
              <a:t>?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А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515" b="1">
                <a:solidFill>
                  <a:srgbClr val="42BB93"/>
                </a:solidFill>
                <a:latin typeface="Roboto Cn"/>
                <a:cs typeface="Roboto Cn"/>
              </a:rPr>
              <a:t>домашньої</a:t>
            </a:r>
            <a:r>
              <a:rPr dirty="0" sz="3000" spc="235" b="1">
                <a:solidFill>
                  <a:srgbClr val="42BB93"/>
                </a:solidFill>
                <a:latin typeface="Roboto Cn"/>
                <a:cs typeface="Roboto Cn"/>
              </a:rPr>
              <a:t> </a:t>
            </a:r>
            <a:r>
              <a:rPr dirty="0" sz="3000" spc="335" b="1">
                <a:solidFill>
                  <a:srgbClr val="42BB93"/>
                </a:solidFill>
                <a:latin typeface="Roboto Cn"/>
                <a:cs typeface="Roboto Cn"/>
              </a:rPr>
              <a:t>їжі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?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604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таке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піца?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0">
                <a:solidFill>
                  <a:srgbClr val="231F20"/>
                </a:solidFill>
                <a:latin typeface="Microsoft Sans Serif"/>
                <a:cs typeface="Microsoft Sans Serif"/>
              </a:rPr>
              <a:t>Хіба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85">
                <a:solidFill>
                  <a:srgbClr val="231F20"/>
                </a:solidFill>
                <a:latin typeface="Microsoft Sans Serif"/>
                <a:cs typeface="Microsoft Sans Serif"/>
              </a:rPr>
              <a:t>фаст-фуд?</a:t>
            </a:r>
            <a:endParaRPr sz="3000">
              <a:latin typeface="Microsoft Sans Serif"/>
              <a:cs typeface="Microsoft Sans Serif"/>
            </a:endParaRPr>
          </a:p>
          <a:p>
            <a:pPr marL="12700" marR="928369">
              <a:lnSpc>
                <a:spcPct val="119400"/>
              </a:lnSpc>
              <a:spcBef>
                <a:spcPts val="2905"/>
              </a:spcBef>
            </a:pP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вивісці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40">
                <a:solidFill>
                  <a:srgbClr val="231F20"/>
                </a:solidFill>
                <a:latin typeface="Microsoft Sans Serif"/>
                <a:cs typeface="Microsoft Sans Serif"/>
              </a:rPr>
              <a:t>—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Microsoft Sans Serif"/>
                <a:cs typeface="Microsoft Sans Serif"/>
              </a:rPr>
              <a:t>паперова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5">
                <a:solidFill>
                  <a:srgbClr val="231F20"/>
                </a:solidFill>
                <a:latin typeface="Microsoft Sans Serif"/>
                <a:cs typeface="Microsoft Sans Serif"/>
              </a:rPr>
              <a:t>тарілка?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5">
                <a:solidFill>
                  <a:srgbClr val="231F20"/>
                </a:solidFill>
                <a:latin typeface="Microsoft Sans Serif"/>
                <a:cs typeface="Microsoft Sans Serif"/>
              </a:rPr>
              <a:t>справжня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-55" b="1">
                <a:solidFill>
                  <a:srgbClr val="231F20"/>
                </a:solidFill>
                <a:latin typeface="Verdana"/>
                <a:cs typeface="Verdana"/>
              </a:rPr>
              <a:t>тарілка</a:t>
            </a:r>
            <a:r>
              <a:rPr dirty="0" sz="3000" spc="-55">
                <a:solidFill>
                  <a:srgbClr val="231F20"/>
                </a:solidFill>
                <a:latin typeface="Microsoft Sans Serif"/>
                <a:cs typeface="Microsoft Sans Serif"/>
              </a:rPr>
              <a:t>?</a:t>
            </a:r>
            <a:endParaRPr sz="3000">
              <a:latin typeface="Microsoft Sans Serif"/>
              <a:cs typeface="Microsoft Sans Serif"/>
            </a:endParaRPr>
          </a:p>
          <a:p>
            <a:pPr marL="12700" marR="1400810">
              <a:lnSpc>
                <a:spcPct val="119400"/>
              </a:lnSpc>
              <a:spcBef>
                <a:spcPts val="2905"/>
              </a:spcBef>
            </a:pPr>
            <a:r>
              <a:rPr dirty="0" sz="3000" spc="130">
                <a:solidFill>
                  <a:srgbClr val="231F20"/>
                </a:solidFill>
                <a:latin typeface="Microsoft Sans Serif"/>
                <a:cs typeface="Microsoft Sans Serif"/>
              </a:rPr>
              <a:t>Де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5">
                <a:solidFill>
                  <a:srgbClr val="231F20"/>
                </a:solidFill>
                <a:latin typeface="Microsoft Sans Serif"/>
                <a:cs typeface="Microsoft Sans Serif"/>
              </a:rPr>
              <a:t>можна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побачити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5">
                <a:solidFill>
                  <a:srgbClr val="231F20"/>
                </a:solidFill>
                <a:latin typeface="Microsoft Sans Serif"/>
                <a:cs typeface="Microsoft Sans Serif"/>
              </a:rPr>
              <a:t>таку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231F20"/>
                </a:solidFill>
                <a:latin typeface="Microsoft Sans Serif"/>
                <a:cs typeface="Microsoft Sans Serif"/>
              </a:rPr>
              <a:t>рекламу?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231F20"/>
                </a:solidFill>
                <a:latin typeface="Microsoft Sans Serif"/>
                <a:cs typeface="Microsoft Sans Serif"/>
              </a:rPr>
              <a:t>має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значення?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0294" y="350597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0294" y="259105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0294" y="496696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295" y="166104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0500" y="1398209"/>
            <a:ext cx="7743190" cy="3493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0">
                <a:solidFill>
                  <a:srgbClr val="231F20"/>
                </a:solidFill>
                <a:latin typeface="Microsoft Sans Serif"/>
                <a:cs typeface="Microsoft Sans Serif"/>
              </a:rPr>
              <a:t>хтось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231F20"/>
                </a:solidFill>
                <a:latin typeface="Microsoft Sans Serif"/>
                <a:cs typeface="Microsoft Sans Serif"/>
              </a:rPr>
              <a:t>із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вас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змінив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змінила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думку,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коли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почув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почула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інших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учнів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учениць?</a:t>
            </a:r>
            <a:endParaRPr sz="3000">
              <a:latin typeface="Microsoft Sans Serif"/>
              <a:cs typeface="Microsoft Sans Serif"/>
            </a:endParaRPr>
          </a:p>
          <a:p>
            <a:pPr marL="12700" marR="2621915">
              <a:lnSpc>
                <a:spcPct val="200100"/>
              </a:lnSpc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231F20"/>
                </a:solidFill>
                <a:latin typeface="Microsoft Sans Serif"/>
                <a:cs typeface="Microsoft Sans Serif"/>
              </a:rPr>
              <a:t>дізналися?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вас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5">
                <a:solidFill>
                  <a:srgbClr val="231F20"/>
                </a:solidFill>
                <a:latin typeface="Microsoft Sans Serif"/>
                <a:cs typeface="Microsoft Sans Serif"/>
              </a:rPr>
              <a:t>здивувало?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0295" y="458306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0295" y="366816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99" y="1143351"/>
            <a:ext cx="39954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0"/>
              <a:t>Заключна</a:t>
            </a:r>
            <a:r>
              <a:rPr dirty="0" sz="3500" spc="-60"/>
              <a:t> </a:t>
            </a:r>
            <a:r>
              <a:rPr dirty="0" sz="3500" spc="175"/>
              <a:t>думка: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22899" y="2301708"/>
            <a:ext cx="8067675" cy="195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</a:pPr>
            <a:r>
              <a:rPr dirty="0" sz="3000" spc="580" b="1">
                <a:solidFill>
                  <a:srgbClr val="58595B"/>
                </a:solidFill>
                <a:latin typeface="Roboto Cn"/>
                <a:cs typeface="Roboto Cn"/>
              </a:rPr>
              <a:t>Судження </a:t>
            </a:r>
            <a:r>
              <a:rPr dirty="0" sz="3000" spc="190">
                <a:solidFill>
                  <a:srgbClr val="58595B"/>
                </a:solidFill>
                <a:latin typeface="Microsoft Sans Serif"/>
                <a:cs typeface="Microsoft Sans Serif"/>
              </a:rPr>
              <a:t>оточують </a:t>
            </a: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нас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повсюди.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58595B"/>
                </a:solidFill>
                <a:latin typeface="Microsoft Sans Serif"/>
                <a:cs typeface="Microsoft Sans Serif"/>
              </a:rPr>
              <a:t>Якщо </a:t>
            </a:r>
            <a:r>
              <a:rPr dirty="0" sz="3000" spc="325">
                <a:solidFill>
                  <a:srgbClr val="58595B"/>
                </a:solidFill>
                <a:latin typeface="Microsoft Sans Serif"/>
                <a:cs typeface="Microsoft Sans Serif"/>
              </a:rPr>
              <a:t>ви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тримаєте </a:t>
            </a:r>
            <a:r>
              <a:rPr dirty="0" sz="3000" spc="215">
                <a:solidFill>
                  <a:srgbClr val="58595B"/>
                </a:solidFill>
                <a:latin typeface="Microsoft Sans Serif"/>
                <a:cs typeface="Microsoft Sans Serif"/>
              </a:rPr>
              <a:t>очі </a:t>
            </a:r>
            <a:r>
              <a:rPr dirty="0" sz="3000" spc="275">
                <a:solidFill>
                  <a:srgbClr val="58595B"/>
                </a:solidFill>
                <a:latin typeface="Microsoft Sans Serif"/>
                <a:cs typeface="Microsoft Sans Serif"/>
              </a:rPr>
              <a:t>розплющеними,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95">
                <a:solidFill>
                  <a:srgbClr val="58595B"/>
                </a:solidFill>
                <a:latin typeface="Microsoft Sans Serif"/>
                <a:cs typeface="Microsoft Sans Serif"/>
              </a:rPr>
              <a:t>а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58595B"/>
                </a:solidFill>
                <a:latin typeface="Microsoft Sans Serif"/>
                <a:cs typeface="Microsoft Sans Serif"/>
              </a:rPr>
              <a:t>вуха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40">
                <a:solidFill>
                  <a:srgbClr val="58595B"/>
                </a:solidFill>
                <a:latin typeface="Microsoft Sans Serif"/>
                <a:cs typeface="Microsoft Sans Serif"/>
              </a:rPr>
              <a:t>—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58595B"/>
                </a:solidFill>
                <a:latin typeface="Microsoft Sans Serif"/>
                <a:cs typeface="Microsoft Sans Serif"/>
              </a:rPr>
              <a:t>відкритими,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58595B"/>
                </a:solidFill>
                <a:latin typeface="Microsoft Sans Serif"/>
                <a:cs typeface="Microsoft Sans Serif"/>
              </a:rPr>
              <a:t>то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58595B"/>
                </a:solidFill>
                <a:latin typeface="Microsoft Sans Serif"/>
                <a:cs typeface="Microsoft Sans Serif"/>
              </a:rPr>
              <a:t>знайдете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58595B"/>
                </a:solidFill>
                <a:latin typeface="Microsoft Sans Serif"/>
                <a:cs typeface="Microsoft Sans Serif"/>
              </a:rPr>
              <a:t>їх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75">
                <a:solidFill>
                  <a:srgbClr val="58595B"/>
                </a:solidFill>
                <a:latin typeface="Microsoft Sans Serif"/>
                <a:cs typeface="Microsoft Sans Serif"/>
              </a:rPr>
              <a:t>там, </a:t>
            </a:r>
            <a:r>
              <a:rPr dirty="0" sz="3000" spc="-78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де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0">
                <a:solidFill>
                  <a:srgbClr val="58595B"/>
                </a:solidFill>
                <a:latin typeface="Microsoft Sans Serif"/>
                <a:cs typeface="Microsoft Sans Serif"/>
              </a:rPr>
              <a:t>найменше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5">
                <a:solidFill>
                  <a:srgbClr val="58595B"/>
                </a:solidFill>
                <a:latin typeface="Microsoft Sans Serif"/>
                <a:cs typeface="Microsoft Sans Serif"/>
              </a:rPr>
              <a:t>очікуєте.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881" y="4266007"/>
            <a:ext cx="2562556" cy="20298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707419" y="5015180"/>
            <a:ext cx="1190625" cy="1336040"/>
            <a:chOff x="8707419" y="5015180"/>
            <a:chExt cx="1190625" cy="1336040"/>
          </a:xfrm>
        </p:grpSpPr>
        <p:sp>
          <p:nvSpPr>
            <p:cNvPr id="6" name="object 6"/>
            <p:cNvSpPr/>
            <p:nvPr/>
          </p:nvSpPr>
          <p:spPr>
            <a:xfrm>
              <a:off x="8932481" y="5041366"/>
              <a:ext cx="965835" cy="1195070"/>
            </a:xfrm>
            <a:custGeom>
              <a:avLst/>
              <a:gdLst/>
              <a:ahLst/>
              <a:cxnLst/>
              <a:rect l="l" t="t" r="r" b="b"/>
              <a:pathLst>
                <a:path w="965834" h="1195070">
                  <a:moveTo>
                    <a:pt x="965415" y="943102"/>
                  </a:moveTo>
                  <a:lnTo>
                    <a:pt x="961364" y="897851"/>
                  </a:lnTo>
                  <a:lnTo>
                    <a:pt x="949667" y="855268"/>
                  </a:lnTo>
                  <a:lnTo>
                    <a:pt x="931049" y="816051"/>
                  </a:lnTo>
                  <a:lnTo>
                    <a:pt x="906221" y="780923"/>
                  </a:lnTo>
                  <a:lnTo>
                    <a:pt x="898436" y="773150"/>
                  </a:lnTo>
                  <a:lnTo>
                    <a:pt x="922820" y="748766"/>
                  </a:lnTo>
                  <a:lnTo>
                    <a:pt x="943267" y="709218"/>
                  </a:lnTo>
                  <a:lnTo>
                    <a:pt x="950607" y="663676"/>
                  </a:lnTo>
                  <a:lnTo>
                    <a:pt x="943267" y="618147"/>
                  </a:lnTo>
                  <a:lnTo>
                    <a:pt x="922820" y="578599"/>
                  </a:lnTo>
                  <a:lnTo>
                    <a:pt x="891641" y="547408"/>
                  </a:lnTo>
                  <a:lnTo>
                    <a:pt x="852093" y="526961"/>
                  </a:lnTo>
                  <a:lnTo>
                    <a:pt x="834859" y="524179"/>
                  </a:lnTo>
                  <a:lnTo>
                    <a:pt x="850887" y="361861"/>
                  </a:lnTo>
                  <a:lnTo>
                    <a:pt x="852119" y="313004"/>
                  </a:lnTo>
                  <a:lnTo>
                    <a:pt x="846353" y="265696"/>
                  </a:lnTo>
                  <a:lnTo>
                    <a:pt x="834047" y="220472"/>
                  </a:lnTo>
                  <a:lnTo>
                    <a:pt x="815657" y="177914"/>
                  </a:lnTo>
                  <a:lnTo>
                    <a:pt x="791641" y="138569"/>
                  </a:lnTo>
                  <a:lnTo>
                    <a:pt x="762469" y="102997"/>
                  </a:lnTo>
                  <a:lnTo>
                    <a:pt x="728573" y="71755"/>
                  </a:lnTo>
                  <a:lnTo>
                    <a:pt x="690435" y="45389"/>
                  </a:lnTo>
                  <a:lnTo>
                    <a:pt x="648487" y="24485"/>
                  </a:lnTo>
                  <a:lnTo>
                    <a:pt x="603224" y="9575"/>
                  </a:lnTo>
                  <a:lnTo>
                    <a:pt x="555066" y="1219"/>
                  </a:lnTo>
                  <a:lnTo>
                    <a:pt x="506209" y="0"/>
                  </a:lnTo>
                  <a:lnTo>
                    <a:pt x="458889" y="5765"/>
                  </a:lnTo>
                  <a:lnTo>
                    <a:pt x="413677" y="18072"/>
                  </a:lnTo>
                  <a:lnTo>
                    <a:pt x="371119" y="36461"/>
                  </a:lnTo>
                  <a:lnTo>
                    <a:pt x="331774" y="60477"/>
                  </a:lnTo>
                  <a:lnTo>
                    <a:pt x="296189" y="89649"/>
                  </a:lnTo>
                  <a:lnTo>
                    <a:pt x="264947" y="123545"/>
                  </a:lnTo>
                  <a:lnTo>
                    <a:pt x="238594" y="161683"/>
                  </a:lnTo>
                  <a:lnTo>
                    <a:pt x="217678" y="203619"/>
                  </a:lnTo>
                  <a:lnTo>
                    <a:pt x="202768" y="248894"/>
                  </a:lnTo>
                  <a:lnTo>
                    <a:pt x="194424" y="297040"/>
                  </a:lnTo>
                  <a:lnTo>
                    <a:pt x="159880" y="646836"/>
                  </a:lnTo>
                  <a:lnTo>
                    <a:pt x="124675" y="663549"/>
                  </a:lnTo>
                  <a:lnTo>
                    <a:pt x="89535" y="688390"/>
                  </a:lnTo>
                  <a:lnTo>
                    <a:pt x="59194" y="718731"/>
                  </a:lnTo>
                  <a:lnTo>
                    <a:pt x="34366" y="753859"/>
                  </a:lnTo>
                  <a:lnTo>
                    <a:pt x="15748" y="793076"/>
                  </a:lnTo>
                  <a:lnTo>
                    <a:pt x="4051" y="835660"/>
                  </a:lnTo>
                  <a:lnTo>
                    <a:pt x="0" y="880910"/>
                  </a:lnTo>
                  <a:lnTo>
                    <a:pt x="4051" y="926160"/>
                  </a:lnTo>
                  <a:lnTo>
                    <a:pt x="15748" y="968743"/>
                  </a:lnTo>
                  <a:lnTo>
                    <a:pt x="34366" y="1007960"/>
                  </a:lnTo>
                  <a:lnTo>
                    <a:pt x="59194" y="1043101"/>
                  </a:lnTo>
                  <a:lnTo>
                    <a:pt x="89535" y="1073442"/>
                  </a:lnTo>
                  <a:lnTo>
                    <a:pt x="124675" y="1098270"/>
                  </a:lnTo>
                  <a:lnTo>
                    <a:pt x="163880" y="1116888"/>
                  </a:lnTo>
                  <a:lnTo>
                    <a:pt x="206476" y="1128585"/>
                  </a:lnTo>
                  <a:lnTo>
                    <a:pt x="251726" y="1132636"/>
                  </a:lnTo>
                  <a:lnTo>
                    <a:pt x="296964" y="1128585"/>
                  </a:lnTo>
                  <a:lnTo>
                    <a:pt x="339547" y="1116888"/>
                  </a:lnTo>
                  <a:lnTo>
                    <a:pt x="378764" y="1098270"/>
                  </a:lnTo>
                  <a:lnTo>
                    <a:pt x="413893" y="1073442"/>
                  </a:lnTo>
                  <a:lnTo>
                    <a:pt x="444233" y="1043101"/>
                  </a:lnTo>
                  <a:lnTo>
                    <a:pt x="469074" y="1007960"/>
                  </a:lnTo>
                  <a:lnTo>
                    <a:pt x="470560" y="1004836"/>
                  </a:lnTo>
                  <a:lnTo>
                    <a:pt x="477723" y="1030935"/>
                  </a:lnTo>
                  <a:lnTo>
                    <a:pt x="496354" y="1070152"/>
                  </a:lnTo>
                  <a:lnTo>
                    <a:pt x="521182" y="1105293"/>
                  </a:lnTo>
                  <a:lnTo>
                    <a:pt x="551522" y="1135634"/>
                  </a:lnTo>
                  <a:lnTo>
                    <a:pt x="586651" y="1160462"/>
                  </a:lnTo>
                  <a:lnTo>
                    <a:pt x="625868" y="1179080"/>
                  </a:lnTo>
                  <a:lnTo>
                    <a:pt x="668464" y="1190777"/>
                  </a:lnTo>
                  <a:lnTo>
                    <a:pt x="713701" y="1194828"/>
                  </a:lnTo>
                  <a:lnTo>
                    <a:pt x="758952" y="1190777"/>
                  </a:lnTo>
                  <a:lnTo>
                    <a:pt x="801535" y="1179080"/>
                  </a:lnTo>
                  <a:lnTo>
                    <a:pt x="840752" y="1160462"/>
                  </a:lnTo>
                  <a:lnTo>
                    <a:pt x="875880" y="1135634"/>
                  </a:lnTo>
                  <a:lnTo>
                    <a:pt x="906221" y="1105293"/>
                  </a:lnTo>
                  <a:lnTo>
                    <a:pt x="931049" y="1070152"/>
                  </a:lnTo>
                  <a:lnTo>
                    <a:pt x="949667" y="1030935"/>
                  </a:lnTo>
                  <a:lnTo>
                    <a:pt x="961364" y="988352"/>
                  </a:lnTo>
                  <a:lnTo>
                    <a:pt x="965415" y="943102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07419" y="5728547"/>
              <a:ext cx="836294" cy="620395"/>
            </a:xfrm>
            <a:custGeom>
              <a:avLst/>
              <a:gdLst/>
              <a:ahLst/>
              <a:cxnLst/>
              <a:rect l="l" t="t" r="r" b="b"/>
              <a:pathLst>
                <a:path w="836295" h="620395">
                  <a:moveTo>
                    <a:pt x="572393" y="0"/>
                  </a:moveTo>
                  <a:lnTo>
                    <a:pt x="529684" y="253"/>
                  </a:lnTo>
                  <a:lnTo>
                    <a:pt x="488767" y="11376"/>
                  </a:lnTo>
                  <a:lnTo>
                    <a:pt x="451807" y="32783"/>
                  </a:lnTo>
                  <a:lnTo>
                    <a:pt x="420966" y="63884"/>
                  </a:lnTo>
                  <a:lnTo>
                    <a:pt x="0" y="620169"/>
                  </a:lnTo>
                  <a:lnTo>
                    <a:pt x="764044" y="620169"/>
                  </a:lnTo>
                  <a:lnTo>
                    <a:pt x="835875" y="102644"/>
                  </a:lnTo>
                  <a:lnTo>
                    <a:pt x="614730" y="11204"/>
                  </a:lnTo>
                  <a:lnTo>
                    <a:pt x="572393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84445" y="5125493"/>
              <a:ext cx="575310" cy="803275"/>
            </a:xfrm>
            <a:custGeom>
              <a:avLst/>
              <a:gdLst/>
              <a:ahLst/>
              <a:cxnLst/>
              <a:rect l="l" t="t" r="r" b="b"/>
              <a:pathLst>
                <a:path w="575309" h="803275">
                  <a:moveTo>
                    <a:pt x="294070" y="0"/>
                  </a:moveTo>
                  <a:lnTo>
                    <a:pt x="247701" y="7709"/>
                  </a:lnTo>
                  <a:lnTo>
                    <a:pt x="203788" y="25197"/>
                  </a:lnTo>
                  <a:lnTo>
                    <a:pt x="164235" y="52057"/>
                  </a:lnTo>
                  <a:lnTo>
                    <a:pt x="130945" y="87884"/>
                  </a:lnTo>
                  <a:lnTo>
                    <a:pt x="40712" y="210642"/>
                  </a:lnTo>
                  <a:lnTo>
                    <a:pt x="16604" y="252836"/>
                  </a:lnTo>
                  <a:lnTo>
                    <a:pt x="3123" y="297925"/>
                  </a:lnTo>
                  <a:lnTo>
                    <a:pt x="0" y="344143"/>
                  </a:lnTo>
                  <a:lnTo>
                    <a:pt x="6963" y="389723"/>
                  </a:lnTo>
                  <a:lnTo>
                    <a:pt x="23745" y="432898"/>
                  </a:lnTo>
                  <a:lnTo>
                    <a:pt x="50075" y="471900"/>
                  </a:lnTo>
                  <a:lnTo>
                    <a:pt x="85683" y="504964"/>
                  </a:lnTo>
                  <a:lnTo>
                    <a:pt x="121677" y="526306"/>
                  </a:lnTo>
                  <a:lnTo>
                    <a:pt x="159992" y="539780"/>
                  </a:lnTo>
                  <a:lnTo>
                    <a:pt x="199509" y="545564"/>
                  </a:lnTo>
                  <a:lnTo>
                    <a:pt x="239111" y="543839"/>
                  </a:lnTo>
                  <a:lnTo>
                    <a:pt x="211806" y="652602"/>
                  </a:lnTo>
                  <a:lnTo>
                    <a:pt x="209544" y="700969"/>
                  </a:lnTo>
                  <a:lnTo>
                    <a:pt x="225451" y="744924"/>
                  </a:lnTo>
                  <a:lnTo>
                    <a:pt x="256682" y="779707"/>
                  </a:lnTo>
                  <a:lnTo>
                    <a:pt x="300389" y="800557"/>
                  </a:lnTo>
                  <a:lnTo>
                    <a:pt x="352189" y="802982"/>
                  </a:lnTo>
                  <a:lnTo>
                    <a:pt x="399263" y="785947"/>
                  </a:lnTo>
                  <a:lnTo>
                    <a:pt x="436515" y="752503"/>
                  </a:lnTo>
                  <a:lnTo>
                    <a:pt x="458847" y="705701"/>
                  </a:lnTo>
                  <a:lnTo>
                    <a:pt x="524684" y="443484"/>
                  </a:lnTo>
                  <a:lnTo>
                    <a:pt x="548754" y="427539"/>
                  </a:lnTo>
                  <a:lnTo>
                    <a:pt x="565982" y="404944"/>
                  </a:lnTo>
                  <a:lnTo>
                    <a:pt x="574959" y="377784"/>
                  </a:lnTo>
                  <a:lnTo>
                    <a:pt x="574277" y="348145"/>
                  </a:lnTo>
                  <a:lnTo>
                    <a:pt x="564801" y="322553"/>
                  </a:lnTo>
                  <a:lnTo>
                    <a:pt x="548450" y="301909"/>
                  </a:lnTo>
                  <a:lnTo>
                    <a:pt x="526848" y="287282"/>
                  </a:lnTo>
                  <a:lnTo>
                    <a:pt x="501620" y="279743"/>
                  </a:lnTo>
                  <a:lnTo>
                    <a:pt x="512138" y="236325"/>
                  </a:lnTo>
                  <a:lnTo>
                    <a:pt x="513288" y="192222"/>
                  </a:lnTo>
                  <a:lnTo>
                    <a:pt x="505303" y="148966"/>
                  </a:lnTo>
                  <a:lnTo>
                    <a:pt x="488416" y="108090"/>
                  </a:lnTo>
                  <a:lnTo>
                    <a:pt x="462858" y="71128"/>
                  </a:lnTo>
                  <a:lnTo>
                    <a:pt x="428862" y="39611"/>
                  </a:lnTo>
                  <a:lnTo>
                    <a:pt x="386555" y="15544"/>
                  </a:lnTo>
                  <a:lnTo>
                    <a:pt x="340989" y="2476"/>
                  </a:lnTo>
                  <a:lnTo>
                    <a:pt x="294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77871" y="5118625"/>
              <a:ext cx="588645" cy="818515"/>
            </a:xfrm>
            <a:custGeom>
              <a:avLst/>
              <a:gdLst/>
              <a:ahLst/>
              <a:cxnLst/>
              <a:rect l="l" t="t" r="r" b="b"/>
              <a:pathLst>
                <a:path w="588645" h="818514">
                  <a:moveTo>
                    <a:pt x="250627" y="558444"/>
                  </a:moveTo>
                  <a:lnTo>
                    <a:pt x="236854" y="558444"/>
                  </a:lnTo>
                  <a:lnTo>
                    <a:pt x="211911" y="657835"/>
                  </a:lnTo>
                  <a:lnTo>
                    <a:pt x="208146" y="682965"/>
                  </a:lnTo>
                  <a:lnTo>
                    <a:pt x="209346" y="707970"/>
                  </a:lnTo>
                  <a:lnTo>
                    <a:pt x="226288" y="755218"/>
                  </a:lnTo>
                  <a:lnTo>
                    <a:pt x="259933" y="792477"/>
                  </a:lnTo>
                  <a:lnTo>
                    <a:pt x="305332" y="813905"/>
                  </a:lnTo>
                  <a:lnTo>
                    <a:pt x="338746" y="818058"/>
                  </a:lnTo>
                  <a:lnTo>
                    <a:pt x="383275" y="810581"/>
                  </a:lnTo>
                  <a:lnTo>
                    <a:pt x="396953" y="803218"/>
                  </a:lnTo>
                  <a:lnTo>
                    <a:pt x="357694" y="803218"/>
                  </a:lnTo>
                  <a:lnTo>
                    <a:pt x="308584" y="800951"/>
                  </a:lnTo>
                  <a:lnTo>
                    <a:pt x="267902" y="781752"/>
                  </a:lnTo>
                  <a:lnTo>
                    <a:pt x="237756" y="748360"/>
                  </a:lnTo>
                  <a:lnTo>
                    <a:pt x="222565" y="706018"/>
                  </a:lnTo>
                  <a:lnTo>
                    <a:pt x="221484" y="683609"/>
                  </a:lnTo>
                  <a:lnTo>
                    <a:pt x="224852" y="661086"/>
                  </a:lnTo>
                  <a:lnTo>
                    <a:pt x="250627" y="558444"/>
                  </a:lnTo>
                  <a:close/>
                </a:path>
                <a:path w="588645" h="818514">
                  <a:moveTo>
                    <a:pt x="385520" y="13351"/>
                  </a:moveTo>
                  <a:lnTo>
                    <a:pt x="321860" y="13351"/>
                  </a:lnTo>
                  <a:lnTo>
                    <a:pt x="360866" y="18815"/>
                  </a:lnTo>
                  <a:lnTo>
                    <a:pt x="397705" y="31718"/>
                  </a:lnTo>
                  <a:lnTo>
                    <a:pt x="431456" y="51841"/>
                  </a:lnTo>
                  <a:lnTo>
                    <a:pt x="469152" y="88356"/>
                  </a:lnTo>
                  <a:lnTo>
                    <a:pt x="495834" y="132473"/>
                  </a:lnTo>
                  <a:lnTo>
                    <a:pt x="510713" y="181584"/>
                  </a:lnTo>
                  <a:lnTo>
                    <a:pt x="513000" y="233080"/>
                  </a:lnTo>
                  <a:lnTo>
                    <a:pt x="501903" y="284353"/>
                  </a:lnTo>
                  <a:lnTo>
                    <a:pt x="501217" y="286245"/>
                  </a:lnTo>
                  <a:lnTo>
                    <a:pt x="501433" y="288354"/>
                  </a:lnTo>
                  <a:lnTo>
                    <a:pt x="503516" y="291795"/>
                  </a:lnTo>
                  <a:lnTo>
                    <a:pt x="505281" y="292951"/>
                  </a:lnTo>
                  <a:lnTo>
                    <a:pt x="507275" y="293230"/>
                  </a:lnTo>
                  <a:lnTo>
                    <a:pt x="530963" y="300369"/>
                  </a:lnTo>
                  <a:lnTo>
                    <a:pt x="550890" y="314074"/>
                  </a:lnTo>
                  <a:lnTo>
                    <a:pt x="565764" y="333128"/>
                  </a:lnTo>
                  <a:lnTo>
                    <a:pt x="574293" y="356311"/>
                  </a:lnTo>
                  <a:lnTo>
                    <a:pt x="574904" y="383188"/>
                  </a:lnTo>
                  <a:lnTo>
                    <a:pt x="566738" y="408240"/>
                  </a:lnTo>
                  <a:lnTo>
                    <a:pt x="550917" y="429308"/>
                  </a:lnTo>
                  <a:lnTo>
                    <a:pt x="528560" y="444233"/>
                  </a:lnTo>
                  <a:lnTo>
                    <a:pt x="526681" y="445072"/>
                  </a:lnTo>
                  <a:lnTo>
                    <a:pt x="525284" y="446723"/>
                  </a:lnTo>
                  <a:lnTo>
                    <a:pt x="458952" y="710933"/>
                  </a:lnTo>
                  <a:lnTo>
                    <a:pt x="437751" y="755294"/>
                  </a:lnTo>
                  <a:lnTo>
                    <a:pt x="402375" y="787027"/>
                  </a:lnTo>
                  <a:lnTo>
                    <a:pt x="357694" y="803218"/>
                  </a:lnTo>
                  <a:lnTo>
                    <a:pt x="396953" y="803218"/>
                  </a:lnTo>
                  <a:lnTo>
                    <a:pt x="422504" y="789464"/>
                  </a:lnTo>
                  <a:lnTo>
                    <a:pt x="453144" y="756679"/>
                  </a:lnTo>
                  <a:lnTo>
                    <a:pt x="471906" y="714197"/>
                  </a:lnTo>
                  <a:lnTo>
                    <a:pt x="536955" y="455066"/>
                  </a:lnTo>
                  <a:lnTo>
                    <a:pt x="561794" y="437336"/>
                  </a:lnTo>
                  <a:lnTo>
                    <a:pt x="579289" y="412980"/>
                  </a:lnTo>
                  <a:lnTo>
                    <a:pt x="588227" y="384331"/>
                  </a:lnTo>
                  <a:lnTo>
                    <a:pt x="587399" y="353720"/>
                  </a:lnTo>
                  <a:lnTo>
                    <a:pt x="578366" y="328333"/>
                  </a:lnTo>
                  <a:lnTo>
                    <a:pt x="562806" y="307056"/>
                  </a:lnTo>
                  <a:lnTo>
                    <a:pt x="541940" y="291039"/>
                  </a:lnTo>
                  <a:lnTo>
                    <a:pt x="516991" y="281432"/>
                  </a:lnTo>
                  <a:lnTo>
                    <a:pt x="526046" y="237071"/>
                  </a:lnTo>
                  <a:lnTo>
                    <a:pt x="525711" y="192462"/>
                  </a:lnTo>
                  <a:lnTo>
                    <a:pt x="516433" y="149084"/>
                  </a:lnTo>
                  <a:lnTo>
                    <a:pt x="498660" y="108414"/>
                  </a:lnTo>
                  <a:lnTo>
                    <a:pt x="472840" y="71930"/>
                  </a:lnTo>
                  <a:lnTo>
                    <a:pt x="439419" y="41110"/>
                  </a:lnTo>
                  <a:lnTo>
                    <a:pt x="403402" y="19623"/>
                  </a:lnTo>
                  <a:lnTo>
                    <a:pt x="385520" y="13351"/>
                  </a:lnTo>
                  <a:close/>
                </a:path>
                <a:path w="588645" h="818514">
                  <a:moveTo>
                    <a:pt x="322519" y="0"/>
                  </a:moveTo>
                  <a:lnTo>
                    <a:pt x="279615" y="2337"/>
                  </a:lnTo>
                  <a:lnTo>
                    <a:pt x="236604" y="13247"/>
                  </a:lnTo>
                  <a:lnTo>
                    <a:pt x="196824" y="32144"/>
                  </a:lnTo>
                  <a:lnTo>
                    <a:pt x="161568" y="58251"/>
                  </a:lnTo>
                  <a:lnTo>
                    <a:pt x="132130" y="90792"/>
                  </a:lnTo>
                  <a:lnTo>
                    <a:pt x="41909" y="213563"/>
                  </a:lnTo>
                  <a:lnTo>
                    <a:pt x="17080" y="257049"/>
                  </a:lnTo>
                  <a:lnTo>
                    <a:pt x="3204" y="303560"/>
                  </a:lnTo>
                  <a:lnTo>
                    <a:pt x="0" y="351261"/>
                  </a:lnTo>
                  <a:lnTo>
                    <a:pt x="7187" y="398314"/>
                  </a:lnTo>
                  <a:lnTo>
                    <a:pt x="24487" y="442883"/>
                  </a:lnTo>
                  <a:lnTo>
                    <a:pt x="51619" y="483131"/>
                  </a:lnTo>
                  <a:lnTo>
                    <a:pt x="88302" y="517220"/>
                  </a:lnTo>
                  <a:lnTo>
                    <a:pt x="122240" y="537726"/>
                  </a:lnTo>
                  <a:lnTo>
                    <a:pt x="158854" y="551572"/>
                  </a:lnTo>
                  <a:lnTo>
                    <a:pt x="197330" y="558549"/>
                  </a:lnTo>
                  <a:lnTo>
                    <a:pt x="250627" y="558444"/>
                  </a:lnTo>
                  <a:lnTo>
                    <a:pt x="252704" y="550177"/>
                  </a:lnTo>
                  <a:lnTo>
                    <a:pt x="252145" y="547891"/>
                  </a:lnTo>
                  <a:lnTo>
                    <a:pt x="250204" y="545725"/>
                  </a:lnTo>
                  <a:lnTo>
                    <a:pt x="205299" y="545725"/>
                  </a:lnTo>
                  <a:lnTo>
                    <a:pt x="166772" y="539845"/>
                  </a:lnTo>
                  <a:lnTo>
                    <a:pt x="130107" y="526679"/>
                  </a:lnTo>
                  <a:lnTo>
                    <a:pt x="96214" y="506463"/>
                  </a:lnTo>
                  <a:lnTo>
                    <a:pt x="61789" y="474468"/>
                  </a:lnTo>
                  <a:lnTo>
                    <a:pt x="36327" y="436695"/>
                  </a:lnTo>
                  <a:lnTo>
                    <a:pt x="20090" y="394867"/>
                  </a:lnTo>
                  <a:lnTo>
                    <a:pt x="13342" y="350707"/>
                  </a:lnTo>
                  <a:lnTo>
                    <a:pt x="16347" y="305940"/>
                  </a:lnTo>
                  <a:lnTo>
                    <a:pt x="29367" y="262288"/>
                  </a:lnTo>
                  <a:lnTo>
                    <a:pt x="52666" y="221475"/>
                  </a:lnTo>
                  <a:lnTo>
                    <a:pt x="142899" y="98704"/>
                  </a:lnTo>
                  <a:lnTo>
                    <a:pt x="170572" y="68112"/>
                  </a:lnTo>
                  <a:lnTo>
                    <a:pt x="203724" y="43571"/>
                  </a:lnTo>
                  <a:lnTo>
                    <a:pt x="241142" y="25806"/>
                  </a:lnTo>
                  <a:lnTo>
                    <a:pt x="281609" y="15545"/>
                  </a:lnTo>
                  <a:lnTo>
                    <a:pt x="321860" y="13351"/>
                  </a:lnTo>
                  <a:lnTo>
                    <a:pt x="385520" y="13351"/>
                  </a:lnTo>
                  <a:lnTo>
                    <a:pt x="364108" y="5841"/>
                  </a:lnTo>
                  <a:lnTo>
                    <a:pt x="322519" y="0"/>
                  </a:lnTo>
                  <a:close/>
                </a:path>
                <a:path w="588645" h="818514">
                  <a:moveTo>
                    <a:pt x="246989" y="543763"/>
                  </a:moveTo>
                  <a:lnTo>
                    <a:pt x="244779" y="544081"/>
                  </a:lnTo>
                  <a:lnTo>
                    <a:pt x="205299" y="545725"/>
                  </a:lnTo>
                  <a:lnTo>
                    <a:pt x="250204" y="545725"/>
                  </a:lnTo>
                  <a:lnTo>
                    <a:pt x="249186" y="544589"/>
                  </a:lnTo>
                  <a:lnTo>
                    <a:pt x="246989" y="54376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1342" y="5015180"/>
              <a:ext cx="78131" cy="94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7528" y="5608742"/>
              <a:ext cx="121399" cy="668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681" y="5203614"/>
              <a:ext cx="86334" cy="1724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2626" y="5276314"/>
              <a:ext cx="81851" cy="736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03258" y="5046205"/>
              <a:ext cx="581660" cy="507365"/>
            </a:xfrm>
            <a:custGeom>
              <a:avLst/>
              <a:gdLst/>
              <a:ahLst/>
              <a:cxnLst/>
              <a:rect l="l" t="t" r="r" b="b"/>
              <a:pathLst>
                <a:path w="581659" h="507364">
                  <a:moveTo>
                    <a:pt x="118783" y="434746"/>
                  </a:moveTo>
                  <a:lnTo>
                    <a:pt x="118656" y="430530"/>
                  </a:lnTo>
                  <a:lnTo>
                    <a:pt x="113296" y="425450"/>
                  </a:lnTo>
                  <a:lnTo>
                    <a:pt x="109067" y="425577"/>
                  </a:lnTo>
                  <a:lnTo>
                    <a:pt x="106527" y="428256"/>
                  </a:lnTo>
                  <a:lnTo>
                    <a:pt x="72517" y="452005"/>
                  </a:lnTo>
                  <a:lnTo>
                    <a:pt x="42329" y="456768"/>
                  </a:lnTo>
                  <a:lnTo>
                    <a:pt x="20370" y="452170"/>
                  </a:lnTo>
                  <a:lnTo>
                    <a:pt x="11074" y="447890"/>
                  </a:lnTo>
                  <a:lnTo>
                    <a:pt x="7924" y="445998"/>
                  </a:lnTo>
                  <a:lnTo>
                    <a:pt x="3822" y="447001"/>
                  </a:lnTo>
                  <a:lnTo>
                    <a:pt x="0" y="453288"/>
                  </a:lnTo>
                  <a:lnTo>
                    <a:pt x="977" y="457377"/>
                  </a:lnTo>
                  <a:lnTo>
                    <a:pt x="4127" y="459308"/>
                  </a:lnTo>
                  <a:lnTo>
                    <a:pt x="7454" y="461060"/>
                  </a:lnTo>
                  <a:lnTo>
                    <a:pt x="16332" y="464718"/>
                  </a:lnTo>
                  <a:lnTo>
                    <a:pt x="29794" y="468350"/>
                  </a:lnTo>
                  <a:lnTo>
                    <a:pt x="46863" y="469988"/>
                  </a:lnTo>
                  <a:lnTo>
                    <a:pt x="62865" y="468490"/>
                  </a:lnTo>
                  <a:lnTo>
                    <a:pt x="80111" y="463283"/>
                  </a:lnTo>
                  <a:lnTo>
                    <a:pt x="98082" y="453288"/>
                  </a:lnTo>
                  <a:lnTo>
                    <a:pt x="116243" y="437426"/>
                  </a:lnTo>
                  <a:lnTo>
                    <a:pt x="118783" y="434746"/>
                  </a:lnTo>
                  <a:close/>
                </a:path>
                <a:path w="581659" h="507364">
                  <a:moveTo>
                    <a:pt x="430364" y="420712"/>
                  </a:moveTo>
                  <a:lnTo>
                    <a:pt x="428472" y="417537"/>
                  </a:lnTo>
                  <a:lnTo>
                    <a:pt x="408127" y="401243"/>
                  </a:lnTo>
                  <a:lnTo>
                    <a:pt x="383222" y="398830"/>
                  </a:lnTo>
                  <a:lnTo>
                    <a:pt x="361734" y="403009"/>
                  </a:lnTo>
                  <a:lnTo>
                    <a:pt x="351663" y="406501"/>
                  </a:lnTo>
                  <a:lnTo>
                    <a:pt x="348259" y="407936"/>
                  </a:lnTo>
                  <a:lnTo>
                    <a:pt x="346671" y="411848"/>
                  </a:lnTo>
                  <a:lnTo>
                    <a:pt x="349516" y="418642"/>
                  </a:lnTo>
                  <a:lnTo>
                    <a:pt x="353441" y="420230"/>
                  </a:lnTo>
                  <a:lnTo>
                    <a:pt x="356831" y="418820"/>
                  </a:lnTo>
                  <a:lnTo>
                    <a:pt x="364375" y="416204"/>
                  </a:lnTo>
                  <a:lnTo>
                    <a:pt x="381622" y="412432"/>
                  </a:lnTo>
                  <a:lnTo>
                    <a:pt x="401510" y="413258"/>
                  </a:lnTo>
                  <a:lnTo>
                    <a:pt x="417017" y="424421"/>
                  </a:lnTo>
                  <a:lnTo>
                    <a:pt x="418261" y="426504"/>
                  </a:lnTo>
                  <a:lnTo>
                    <a:pt x="420471" y="427659"/>
                  </a:lnTo>
                  <a:lnTo>
                    <a:pt x="422744" y="427659"/>
                  </a:lnTo>
                  <a:lnTo>
                    <a:pt x="423913" y="427659"/>
                  </a:lnTo>
                  <a:lnTo>
                    <a:pt x="425107" y="427355"/>
                  </a:lnTo>
                  <a:lnTo>
                    <a:pt x="429336" y="424815"/>
                  </a:lnTo>
                  <a:lnTo>
                    <a:pt x="430364" y="420712"/>
                  </a:lnTo>
                  <a:close/>
                </a:path>
                <a:path w="581659" h="507364">
                  <a:moveTo>
                    <a:pt x="581456" y="316826"/>
                  </a:moveTo>
                  <a:lnTo>
                    <a:pt x="576414" y="270725"/>
                  </a:lnTo>
                  <a:lnTo>
                    <a:pt x="565404" y="226504"/>
                  </a:lnTo>
                  <a:lnTo>
                    <a:pt x="548817" y="184683"/>
                  </a:lnTo>
                  <a:lnTo>
                    <a:pt x="527050" y="145745"/>
                  </a:lnTo>
                  <a:lnTo>
                    <a:pt x="500494" y="110159"/>
                  </a:lnTo>
                  <a:lnTo>
                    <a:pt x="469544" y="78447"/>
                  </a:lnTo>
                  <a:lnTo>
                    <a:pt x="434606" y="51079"/>
                  </a:lnTo>
                  <a:lnTo>
                    <a:pt x="396062" y="28562"/>
                  </a:lnTo>
                  <a:lnTo>
                    <a:pt x="354330" y="11366"/>
                  </a:lnTo>
                  <a:lnTo>
                    <a:pt x="309778" y="0"/>
                  </a:lnTo>
                  <a:lnTo>
                    <a:pt x="288226" y="11887"/>
                  </a:lnTo>
                  <a:lnTo>
                    <a:pt x="249237" y="43586"/>
                  </a:lnTo>
                  <a:lnTo>
                    <a:pt x="207251" y="105854"/>
                  </a:lnTo>
                  <a:lnTo>
                    <a:pt x="192735" y="151536"/>
                  </a:lnTo>
                  <a:lnTo>
                    <a:pt x="188556" y="198615"/>
                  </a:lnTo>
                  <a:lnTo>
                    <a:pt x="194462" y="245275"/>
                  </a:lnTo>
                  <a:lnTo>
                    <a:pt x="210248" y="289712"/>
                  </a:lnTo>
                  <a:lnTo>
                    <a:pt x="235673" y="330123"/>
                  </a:lnTo>
                  <a:lnTo>
                    <a:pt x="270510" y="364693"/>
                  </a:lnTo>
                  <a:lnTo>
                    <a:pt x="290182" y="380174"/>
                  </a:lnTo>
                  <a:lnTo>
                    <a:pt x="354380" y="367182"/>
                  </a:lnTo>
                  <a:lnTo>
                    <a:pt x="388531" y="367309"/>
                  </a:lnTo>
                  <a:lnTo>
                    <a:pt x="418922" y="380326"/>
                  </a:lnTo>
                  <a:lnTo>
                    <a:pt x="442315" y="404025"/>
                  </a:lnTo>
                  <a:lnTo>
                    <a:pt x="455460" y="436181"/>
                  </a:lnTo>
                  <a:lnTo>
                    <a:pt x="457085" y="451129"/>
                  </a:lnTo>
                  <a:lnTo>
                    <a:pt x="456222" y="465721"/>
                  </a:lnTo>
                  <a:lnTo>
                    <a:pt x="453047" y="479729"/>
                  </a:lnTo>
                  <a:lnTo>
                    <a:pt x="447751" y="492899"/>
                  </a:lnTo>
                  <a:lnTo>
                    <a:pt x="477012" y="501980"/>
                  </a:lnTo>
                  <a:lnTo>
                    <a:pt x="506907" y="506590"/>
                  </a:lnTo>
                  <a:lnTo>
                    <a:pt x="536981" y="506806"/>
                  </a:lnTo>
                  <a:lnTo>
                    <a:pt x="566737" y="502678"/>
                  </a:lnTo>
                  <a:lnTo>
                    <a:pt x="580123" y="364337"/>
                  </a:lnTo>
                  <a:lnTo>
                    <a:pt x="581456" y="316826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0556" y="5547672"/>
              <a:ext cx="110794" cy="652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85846" y="5278996"/>
              <a:ext cx="157480" cy="96520"/>
            </a:xfrm>
            <a:custGeom>
              <a:avLst/>
              <a:gdLst/>
              <a:ahLst/>
              <a:cxnLst/>
              <a:rect l="l" t="t" r="r" b="b"/>
              <a:pathLst>
                <a:path w="157479" h="96520">
                  <a:moveTo>
                    <a:pt x="62179" y="40182"/>
                  </a:moveTo>
                  <a:lnTo>
                    <a:pt x="26479" y="1308"/>
                  </a:lnTo>
                  <a:lnTo>
                    <a:pt x="6045" y="0"/>
                  </a:lnTo>
                  <a:lnTo>
                    <a:pt x="2413" y="660"/>
                  </a:lnTo>
                  <a:lnTo>
                    <a:pt x="0" y="4140"/>
                  </a:lnTo>
                  <a:lnTo>
                    <a:pt x="1320" y="11391"/>
                  </a:lnTo>
                  <a:lnTo>
                    <a:pt x="4787" y="13843"/>
                  </a:lnTo>
                  <a:lnTo>
                    <a:pt x="8432" y="13144"/>
                  </a:lnTo>
                  <a:lnTo>
                    <a:pt x="25882" y="15341"/>
                  </a:lnTo>
                  <a:lnTo>
                    <a:pt x="38239" y="25019"/>
                  </a:lnTo>
                  <a:lnTo>
                    <a:pt x="45681" y="35852"/>
                  </a:lnTo>
                  <a:lnTo>
                    <a:pt x="48387" y="41554"/>
                  </a:lnTo>
                  <a:lnTo>
                    <a:pt x="49415" y="44196"/>
                  </a:lnTo>
                  <a:lnTo>
                    <a:pt x="51943" y="45821"/>
                  </a:lnTo>
                  <a:lnTo>
                    <a:pt x="54622" y="45821"/>
                  </a:lnTo>
                  <a:lnTo>
                    <a:pt x="55422" y="45821"/>
                  </a:lnTo>
                  <a:lnTo>
                    <a:pt x="56235" y="45681"/>
                  </a:lnTo>
                  <a:lnTo>
                    <a:pt x="60464" y="44043"/>
                  </a:lnTo>
                  <a:lnTo>
                    <a:pt x="62179" y="40182"/>
                  </a:lnTo>
                  <a:close/>
                </a:path>
                <a:path w="157479" h="96520">
                  <a:moveTo>
                    <a:pt x="156946" y="90525"/>
                  </a:moveTo>
                  <a:lnTo>
                    <a:pt x="121234" y="51650"/>
                  </a:lnTo>
                  <a:lnTo>
                    <a:pt x="100812" y="50342"/>
                  </a:lnTo>
                  <a:lnTo>
                    <a:pt x="97180" y="51003"/>
                  </a:lnTo>
                  <a:lnTo>
                    <a:pt x="94780" y="54483"/>
                  </a:lnTo>
                  <a:lnTo>
                    <a:pt x="96088" y="61734"/>
                  </a:lnTo>
                  <a:lnTo>
                    <a:pt x="99529" y="64173"/>
                  </a:lnTo>
                  <a:lnTo>
                    <a:pt x="103200" y="63487"/>
                  </a:lnTo>
                  <a:lnTo>
                    <a:pt x="120637" y="65671"/>
                  </a:lnTo>
                  <a:lnTo>
                    <a:pt x="132994" y="75349"/>
                  </a:lnTo>
                  <a:lnTo>
                    <a:pt x="140449" y="86194"/>
                  </a:lnTo>
                  <a:lnTo>
                    <a:pt x="143154" y="91897"/>
                  </a:lnTo>
                  <a:lnTo>
                    <a:pt x="144183" y="94538"/>
                  </a:lnTo>
                  <a:lnTo>
                    <a:pt x="146710" y="96164"/>
                  </a:lnTo>
                  <a:lnTo>
                    <a:pt x="149390" y="96164"/>
                  </a:lnTo>
                  <a:lnTo>
                    <a:pt x="150190" y="96164"/>
                  </a:lnTo>
                  <a:lnTo>
                    <a:pt x="151003" y="96024"/>
                  </a:lnTo>
                  <a:lnTo>
                    <a:pt x="155232" y="94386"/>
                  </a:lnTo>
                  <a:lnTo>
                    <a:pt x="156946" y="90525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24291" y="5802632"/>
              <a:ext cx="761365" cy="546100"/>
            </a:xfrm>
            <a:custGeom>
              <a:avLst/>
              <a:gdLst/>
              <a:ahLst/>
              <a:cxnLst/>
              <a:rect l="l" t="t" r="r" b="b"/>
              <a:pathLst>
                <a:path w="761365" h="546100">
                  <a:moveTo>
                    <a:pt x="469061" y="0"/>
                  </a:moveTo>
                  <a:lnTo>
                    <a:pt x="422359" y="6254"/>
                  </a:lnTo>
                  <a:lnTo>
                    <a:pt x="379125" y="23264"/>
                  </a:lnTo>
                  <a:lnTo>
                    <a:pt x="341165" y="50054"/>
                  </a:lnTo>
                  <a:lnTo>
                    <a:pt x="310286" y="85648"/>
                  </a:lnTo>
                  <a:lnTo>
                    <a:pt x="0" y="546087"/>
                  </a:lnTo>
                  <a:lnTo>
                    <a:pt x="761085" y="546087"/>
                  </a:lnTo>
                  <a:lnTo>
                    <a:pt x="659536" y="146354"/>
                  </a:lnTo>
                  <a:lnTo>
                    <a:pt x="639855" y="97661"/>
                  </a:lnTo>
                  <a:lnTo>
                    <a:pt x="608774" y="56994"/>
                  </a:lnTo>
                  <a:lnTo>
                    <a:pt x="568487" y="26038"/>
                  </a:lnTo>
                  <a:lnTo>
                    <a:pt x="521186" y="6478"/>
                  </a:lnTo>
                  <a:lnTo>
                    <a:pt x="469061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069969" y="5985718"/>
              <a:ext cx="219710" cy="365760"/>
            </a:xfrm>
            <a:custGeom>
              <a:avLst/>
              <a:gdLst/>
              <a:ahLst/>
              <a:cxnLst/>
              <a:rect l="l" t="t" r="r" b="b"/>
              <a:pathLst>
                <a:path w="219709" h="365760">
                  <a:moveTo>
                    <a:pt x="212128" y="0"/>
                  </a:moveTo>
                  <a:lnTo>
                    <a:pt x="208051" y="1079"/>
                  </a:lnTo>
                  <a:lnTo>
                    <a:pt x="0" y="358394"/>
                  </a:lnTo>
                  <a:lnTo>
                    <a:pt x="1079" y="362483"/>
                  </a:lnTo>
                  <a:lnTo>
                    <a:pt x="5321" y="364947"/>
                  </a:lnTo>
                  <a:lnTo>
                    <a:pt x="6477" y="365239"/>
                  </a:lnTo>
                  <a:lnTo>
                    <a:pt x="7620" y="365239"/>
                  </a:lnTo>
                  <a:lnTo>
                    <a:pt x="9918" y="365239"/>
                  </a:lnTo>
                  <a:lnTo>
                    <a:pt x="12153" y="364058"/>
                  </a:lnTo>
                  <a:lnTo>
                    <a:pt x="219595" y="7797"/>
                  </a:lnTo>
                  <a:lnTo>
                    <a:pt x="218516" y="3708"/>
                  </a:lnTo>
                  <a:lnTo>
                    <a:pt x="212128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0" name="object 20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251" y="2202641"/>
            <a:ext cx="4690745" cy="166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9400"/>
              </a:lnSpc>
              <a:spcBef>
                <a:spcPts val="100"/>
              </a:spcBef>
            </a:pPr>
            <a:r>
              <a:rPr dirty="0" sz="3000" spc="175">
                <a:solidFill>
                  <a:srgbClr val="231F20"/>
                </a:solidFill>
                <a:latin typeface="Microsoft Sans Serif"/>
                <a:cs typeface="Microsoft Sans Serif"/>
              </a:rPr>
              <a:t>Увесь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рік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ми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будемо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Microsoft Sans Serif"/>
                <a:cs typeface="Microsoft Sans Serif"/>
              </a:rPr>
              <a:t>вчитися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5">
                <a:solidFill>
                  <a:srgbClr val="231F20"/>
                </a:solidFill>
                <a:latin typeface="Microsoft Sans Serif"/>
                <a:cs typeface="Microsoft Sans Serif"/>
              </a:rPr>
              <a:t>одне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одного,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розмовляючи.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207" y="1999002"/>
            <a:ext cx="3929778" cy="29327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0" y="6637508"/>
            <a:ext cx="1058545" cy="543560"/>
          </a:xfrm>
          <a:prstGeom prst="rect">
            <a:avLst/>
          </a:prstGeom>
          <a:solidFill>
            <a:srgbClr val="615780"/>
          </a:solidFill>
        </p:spPr>
        <p:txBody>
          <a:bodyPr wrap="square" lIns="0" tIns="1130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dirty="0" sz="2000" spc="-95" b="1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8405" y="6615010"/>
            <a:ext cx="9634220" cy="588645"/>
          </a:xfrm>
          <a:custGeom>
            <a:avLst/>
            <a:gdLst/>
            <a:ahLst/>
            <a:cxnLst/>
            <a:rect l="l" t="t" r="r" b="b"/>
            <a:pathLst>
              <a:path w="9634220" h="588645">
                <a:moveTo>
                  <a:pt x="9633598" y="543052"/>
                </a:moveTo>
                <a:lnTo>
                  <a:pt x="0" y="543052"/>
                </a:lnTo>
                <a:lnTo>
                  <a:pt x="0" y="588048"/>
                </a:lnTo>
                <a:lnTo>
                  <a:pt x="9633598" y="588048"/>
                </a:lnTo>
                <a:lnTo>
                  <a:pt x="9633598" y="543052"/>
                </a:lnTo>
                <a:close/>
              </a:path>
              <a:path w="9634220" h="588645">
                <a:moveTo>
                  <a:pt x="9633598" y="0"/>
                </a:moveTo>
                <a:lnTo>
                  <a:pt x="0" y="0"/>
                </a:lnTo>
                <a:lnTo>
                  <a:pt x="0" y="44996"/>
                </a:lnTo>
                <a:lnTo>
                  <a:pt x="9633598" y="44996"/>
                </a:lnTo>
                <a:lnTo>
                  <a:pt x="9633598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28944" y="6767954"/>
            <a:ext cx="101409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40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1600" spc="9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1600" spc="-3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ль</a:t>
            </a:r>
            <a:r>
              <a:rPr dirty="0" sz="16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-105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19456" y="4772480"/>
            <a:ext cx="8485505" cy="2800350"/>
            <a:chOff x="2219456" y="4772480"/>
            <a:chExt cx="8485505" cy="28003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3999" y="6674802"/>
              <a:ext cx="575487" cy="505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8143" y="6722391"/>
              <a:ext cx="758760" cy="3175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32156" y="4785180"/>
              <a:ext cx="8460105" cy="2774950"/>
            </a:xfrm>
            <a:custGeom>
              <a:avLst/>
              <a:gdLst/>
              <a:ahLst/>
              <a:cxnLst/>
              <a:rect l="l" t="t" r="r" b="b"/>
              <a:pathLst>
                <a:path w="8460105" h="2774950">
                  <a:moveTo>
                    <a:pt x="0" y="2774825"/>
                  </a:moveTo>
                  <a:lnTo>
                    <a:pt x="53276" y="2763535"/>
                  </a:lnTo>
                  <a:lnTo>
                    <a:pt x="102017" y="2753417"/>
                  </a:lnTo>
                  <a:lnTo>
                    <a:pt x="150790" y="2743452"/>
                  </a:lnTo>
                  <a:lnTo>
                    <a:pt x="199588" y="2733611"/>
                  </a:lnTo>
                  <a:lnTo>
                    <a:pt x="248405" y="2723865"/>
                  </a:lnTo>
                  <a:lnTo>
                    <a:pt x="297235" y="2714185"/>
                  </a:lnTo>
                  <a:lnTo>
                    <a:pt x="346072" y="2704540"/>
                  </a:lnTo>
                  <a:lnTo>
                    <a:pt x="394910" y="2694902"/>
                  </a:lnTo>
                  <a:lnTo>
                    <a:pt x="443742" y="2685241"/>
                  </a:lnTo>
                  <a:lnTo>
                    <a:pt x="492563" y="2675528"/>
                  </a:lnTo>
                  <a:lnTo>
                    <a:pt x="541367" y="2665732"/>
                  </a:lnTo>
                  <a:lnTo>
                    <a:pt x="590146" y="2655826"/>
                  </a:lnTo>
                  <a:lnTo>
                    <a:pt x="638896" y="2645779"/>
                  </a:lnTo>
                  <a:lnTo>
                    <a:pt x="687610" y="2635561"/>
                  </a:lnTo>
                  <a:lnTo>
                    <a:pt x="736281" y="2625145"/>
                  </a:lnTo>
                  <a:lnTo>
                    <a:pt x="784904" y="2614499"/>
                  </a:lnTo>
                  <a:lnTo>
                    <a:pt x="833473" y="2603594"/>
                  </a:lnTo>
                  <a:lnTo>
                    <a:pt x="878864" y="2593060"/>
                  </a:lnTo>
                  <a:lnTo>
                    <a:pt x="924155" y="2582100"/>
                  </a:lnTo>
                  <a:lnTo>
                    <a:pt x="969328" y="2570665"/>
                  </a:lnTo>
                  <a:lnTo>
                    <a:pt x="1014363" y="2558706"/>
                  </a:lnTo>
                  <a:lnTo>
                    <a:pt x="1059242" y="2546174"/>
                  </a:lnTo>
                  <a:lnTo>
                    <a:pt x="1103945" y="2533021"/>
                  </a:lnTo>
                  <a:lnTo>
                    <a:pt x="1151077" y="2518159"/>
                  </a:lnTo>
                  <a:lnTo>
                    <a:pt x="1197848" y="2502080"/>
                  </a:lnTo>
                  <a:lnTo>
                    <a:pt x="1244136" y="2484692"/>
                  </a:lnTo>
                  <a:lnTo>
                    <a:pt x="1289816" y="2465907"/>
                  </a:lnTo>
                  <a:lnTo>
                    <a:pt x="1334765" y="2445634"/>
                  </a:lnTo>
                  <a:lnTo>
                    <a:pt x="1378859" y="2423784"/>
                  </a:lnTo>
                  <a:lnTo>
                    <a:pt x="1421976" y="2400267"/>
                  </a:lnTo>
                  <a:lnTo>
                    <a:pt x="1463992" y="2374994"/>
                  </a:lnTo>
                  <a:lnTo>
                    <a:pt x="1504783" y="2347875"/>
                  </a:lnTo>
                  <a:lnTo>
                    <a:pt x="1544226" y="2318820"/>
                  </a:lnTo>
                  <a:lnTo>
                    <a:pt x="1582198" y="2287739"/>
                  </a:lnTo>
                  <a:lnTo>
                    <a:pt x="1618575" y="2254543"/>
                  </a:lnTo>
                  <a:lnTo>
                    <a:pt x="1653233" y="2219142"/>
                  </a:lnTo>
                  <a:lnTo>
                    <a:pt x="1686049" y="2181446"/>
                  </a:lnTo>
                  <a:lnTo>
                    <a:pt x="1717121" y="2140595"/>
                  </a:lnTo>
                  <a:lnTo>
                    <a:pt x="1745250" y="2098075"/>
                  </a:lnTo>
                  <a:lnTo>
                    <a:pt x="1770937" y="2054166"/>
                  </a:lnTo>
                  <a:lnTo>
                    <a:pt x="1794684" y="2009152"/>
                  </a:lnTo>
                  <a:lnTo>
                    <a:pt x="1816990" y="1963314"/>
                  </a:lnTo>
                  <a:lnTo>
                    <a:pt x="1838359" y="1916936"/>
                  </a:lnTo>
                  <a:lnTo>
                    <a:pt x="1859289" y="1870299"/>
                  </a:lnTo>
                  <a:lnTo>
                    <a:pt x="1880284" y="1823685"/>
                  </a:lnTo>
                  <a:lnTo>
                    <a:pt x="1901843" y="1777377"/>
                  </a:lnTo>
                  <a:lnTo>
                    <a:pt x="1924468" y="1731657"/>
                  </a:lnTo>
                  <a:lnTo>
                    <a:pt x="1948660" y="1686807"/>
                  </a:lnTo>
                  <a:lnTo>
                    <a:pt x="1974747" y="1643253"/>
                  </a:lnTo>
                  <a:lnTo>
                    <a:pt x="2002625" y="1601308"/>
                  </a:lnTo>
                  <a:lnTo>
                    <a:pt x="2032223" y="1560960"/>
                  </a:lnTo>
                  <a:lnTo>
                    <a:pt x="2063465" y="1522197"/>
                  </a:lnTo>
                  <a:lnTo>
                    <a:pt x="2096280" y="1485009"/>
                  </a:lnTo>
                  <a:lnTo>
                    <a:pt x="2130594" y="1449382"/>
                  </a:lnTo>
                  <a:lnTo>
                    <a:pt x="2166333" y="1415305"/>
                  </a:lnTo>
                  <a:lnTo>
                    <a:pt x="2203424" y="1382766"/>
                  </a:lnTo>
                  <a:lnTo>
                    <a:pt x="2241795" y="1351753"/>
                  </a:lnTo>
                  <a:lnTo>
                    <a:pt x="2281371" y="1322254"/>
                  </a:lnTo>
                  <a:lnTo>
                    <a:pt x="2322080" y="1294258"/>
                  </a:lnTo>
                  <a:lnTo>
                    <a:pt x="2363848" y="1267753"/>
                  </a:lnTo>
                  <a:lnTo>
                    <a:pt x="2406603" y="1242726"/>
                  </a:lnTo>
                  <a:lnTo>
                    <a:pt x="2450270" y="1219167"/>
                  </a:lnTo>
                  <a:lnTo>
                    <a:pt x="2494777" y="1197062"/>
                  </a:lnTo>
                  <a:lnTo>
                    <a:pt x="2540050" y="1176401"/>
                  </a:lnTo>
                  <a:lnTo>
                    <a:pt x="2586016" y="1157172"/>
                  </a:lnTo>
                  <a:lnTo>
                    <a:pt x="2632602" y="1139362"/>
                  </a:lnTo>
                  <a:lnTo>
                    <a:pt x="2679735" y="1122959"/>
                  </a:lnTo>
                  <a:lnTo>
                    <a:pt x="2727341" y="1107953"/>
                  </a:lnTo>
                  <a:lnTo>
                    <a:pt x="2775348" y="1094330"/>
                  </a:lnTo>
                  <a:lnTo>
                    <a:pt x="2823681" y="1082080"/>
                  </a:lnTo>
                  <a:lnTo>
                    <a:pt x="2872268" y="1071191"/>
                  </a:lnTo>
                  <a:lnTo>
                    <a:pt x="2921035" y="1061649"/>
                  </a:lnTo>
                  <a:lnTo>
                    <a:pt x="2968833" y="1053558"/>
                  </a:lnTo>
                  <a:lnTo>
                    <a:pt x="3016806" y="1046585"/>
                  </a:lnTo>
                  <a:lnTo>
                    <a:pt x="3064927" y="1040703"/>
                  </a:lnTo>
                  <a:lnTo>
                    <a:pt x="3113168" y="1035884"/>
                  </a:lnTo>
                  <a:lnTo>
                    <a:pt x="3161504" y="1032099"/>
                  </a:lnTo>
                  <a:lnTo>
                    <a:pt x="3209906" y="1029322"/>
                  </a:lnTo>
                  <a:lnTo>
                    <a:pt x="3258347" y="1027524"/>
                  </a:lnTo>
                  <a:lnTo>
                    <a:pt x="3309220" y="1026633"/>
                  </a:lnTo>
                  <a:lnTo>
                    <a:pt x="3360058" y="1026703"/>
                  </a:lnTo>
                  <a:lnTo>
                    <a:pt x="3410862" y="1027688"/>
                  </a:lnTo>
                  <a:lnTo>
                    <a:pt x="3461632" y="1029542"/>
                  </a:lnTo>
                  <a:lnTo>
                    <a:pt x="3512367" y="1032216"/>
                  </a:lnTo>
                  <a:lnTo>
                    <a:pt x="3563068" y="1035664"/>
                  </a:lnTo>
                  <a:lnTo>
                    <a:pt x="3613735" y="1039841"/>
                  </a:lnTo>
                  <a:lnTo>
                    <a:pt x="3664368" y="1044698"/>
                  </a:lnTo>
                  <a:lnTo>
                    <a:pt x="3714966" y="1050189"/>
                  </a:lnTo>
                  <a:lnTo>
                    <a:pt x="3765531" y="1056267"/>
                  </a:lnTo>
                  <a:lnTo>
                    <a:pt x="3816061" y="1062885"/>
                  </a:lnTo>
                  <a:lnTo>
                    <a:pt x="3866557" y="1069997"/>
                  </a:lnTo>
                  <a:lnTo>
                    <a:pt x="3917018" y="1077556"/>
                  </a:lnTo>
                  <a:lnTo>
                    <a:pt x="3967446" y="1085515"/>
                  </a:lnTo>
                  <a:lnTo>
                    <a:pt x="4017840" y="1093827"/>
                  </a:lnTo>
                  <a:lnTo>
                    <a:pt x="4068199" y="1102445"/>
                  </a:lnTo>
                  <a:lnTo>
                    <a:pt x="4118525" y="1111322"/>
                  </a:lnTo>
                  <a:lnTo>
                    <a:pt x="4168817" y="1120413"/>
                  </a:lnTo>
                  <a:lnTo>
                    <a:pt x="4219074" y="1129669"/>
                  </a:lnTo>
                  <a:lnTo>
                    <a:pt x="4269298" y="1139045"/>
                  </a:lnTo>
                  <a:lnTo>
                    <a:pt x="4319487" y="1148492"/>
                  </a:lnTo>
                  <a:lnTo>
                    <a:pt x="4369643" y="1157965"/>
                  </a:lnTo>
                  <a:lnTo>
                    <a:pt x="4419765" y="1167417"/>
                  </a:lnTo>
                  <a:lnTo>
                    <a:pt x="4469853" y="1176801"/>
                  </a:lnTo>
                  <a:lnTo>
                    <a:pt x="4519907" y="1186070"/>
                  </a:lnTo>
                  <a:lnTo>
                    <a:pt x="4569927" y="1195177"/>
                  </a:lnTo>
                  <a:lnTo>
                    <a:pt x="4620247" y="1204212"/>
                  </a:lnTo>
                  <a:lnTo>
                    <a:pt x="4670626" y="1213171"/>
                  </a:lnTo>
                  <a:lnTo>
                    <a:pt x="4721062" y="1222025"/>
                  </a:lnTo>
                  <a:lnTo>
                    <a:pt x="4771553" y="1230745"/>
                  </a:lnTo>
                  <a:lnTo>
                    <a:pt x="4822097" y="1239302"/>
                  </a:lnTo>
                  <a:lnTo>
                    <a:pt x="4872693" y="1247667"/>
                  </a:lnTo>
                  <a:lnTo>
                    <a:pt x="4923340" y="1255811"/>
                  </a:lnTo>
                  <a:lnTo>
                    <a:pt x="4974034" y="1263706"/>
                  </a:lnTo>
                  <a:lnTo>
                    <a:pt x="5024776" y="1271321"/>
                  </a:lnTo>
                  <a:lnTo>
                    <a:pt x="5075562" y="1278629"/>
                  </a:lnTo>
                  <a:lnTo>
                    <a:pt x="5126392" y="1285600"/>
                  </a:lnTo>
                  <a:lnTo>
                    <a:pt x="5177264" y="1292206"/>
                  </a:lnTo>
                  <a:lnTo>
                    <a:pt x="5228176" y="1298417"/>
                  </a:lnTo>
                  <a:lnTo>
                    <a:pt x="5279126" y="1304204"/>
                  </a:lnTo>
                  <a:lnTo>
                    <a:pt x="5330113" y="1309539"/>
                  </a:lnTo>
                  <a:lnTo>
                    <a:pt x="5381135" y="1314393"/>
                  </a:lnTo>
                  <a:lnTo>
                    <a:pt x="5432190" y="1318736"/>
                  </a:lnTo>
                  <a:lnTo>
                    <a:pt x="5483277" y="1322540"/>
                  </a:lnTo>
                  <a:lnTo>
                    <a:pt x="5534394" y="1325775"/>
                  </a:lnTo>
                  <a:lnTo>
                    <a:pt x="5585539" y="1328413"/>
                  </a:lnTo>
                  <a:lnTo>
                    <a:pt x="5636711" y="1330425"/>
                  </a:lnTo>
                  <a:lnTo>
                    <a:pt x="5687908" y="1331781"/>
                  </a:lnTo>
                  <a:lnTo>
                    <a:pt x="5739128" y="1332454"/>
                  </a:lnTo>
                  <a:lnTo>
                    <a:pt x="5790370" y="1332413"/>
                  </a:lnTo>
                  <a:lnTo>
                    <a:pt x="5841632" y="1331630"/>
                  </a:lnTo>
                  <a:lnTo>
                    <a:pt x="5892911" y="1330077"/>
                  </a:lnTo>
                  <a:lnTo>
                    <a:pt x="5943207" y="1327557"/>
                  </a:lnTo>
                  <a:lnTo>
                    <a:pt x="5993489" y="1323800"/>
                  </a:lnTo>
                  <a:lnTo>
                    <a:pt x="6043697" y="1318774"/>
                  </a:lnTo>
                  <a:lnTo>
                    <a:pt x="6093768" y="1312448"/>
                  </a:lnTo>
                  <a:lnTo>
                    <a:pt x="6143642" y="1304791"/>
                  </a:lnTo>
                  <a:lnTo>
                    <a:pt x="6193257" y="1295770"/>
                  </a:lnTo>
                  <a:lnTo>
                    <a:pt x="6242551" y="1285354"/>
                  </a:lnTo>
                  <a:lnTo>
                    <a:pt x="6291464" y="1273513"/>
                  </a:lnTo>
                  <a:lnTo>
                    <a:pt x="6339933" y="1260213"/>
                  </a:lnTo>
                  <a:lnTo>
                    <a:pt x="6387898" y="1245423"/>
                  </a:lnTo>
                  <a:lnTo>
                    <a:pt x="6435297" y="1229113"/>
                  </a:lnTo>
                  <a:lnTo>
                    <a:pt x="6482068" y="1211250"/>
                  </a:lnTo>
                  <a:lnTo>
                    <a:pt x="6528150" y="1191803"/>
                  </a:lnTo>
                  <a:lnTo>
                    <a:pt x="6573481" y="1170740"/>
                  </a:lnTo>
                  <a:lnTo>
                    <a:pt x="6618001" y="1148031"/>
                  </a:lnTo>
                  <a:lnTo>
                    <a:pt x="6661648" y="1123642"/>
                  </a:lnTo>
                  <a:lnTo>
                    <a:pt x="6704360" y="1097543"/>
                  </a:lnTo>
                  <a:lnTo>
                    <a:pt x="6746075" y="1069702"/>
                  </a:lnTo>
                  <a:lnTo>
                    <a:pt x="6786734" y="1040087"/>
                  </a:lnTo>
                  <a:lnTo>
                    <a:pt x="6826273" y="1008668"/>
                  </a:lnTo>
                  <a:lnTo>
                    <a:pt x="6864632" y="975412"/>
                  </a:lnTo>
                  <a:lnTo>
                    <a:pt x="6901749" y="940288"/>
                  </a:lnTo>
                  <a:lnTo>
                    <a:pt x="6938960" y="903051"/>
                  </a:lnTo>
                  <a:lnTo>
                    <a:pt x="6975696" y="865640"/>
                  </a:lnTo>
                  <a:lnTo>
                    <a:pt x="7012155" y="828204"/>
                  </a:lnTo>
                  <a:lnTo>
                    <a:pt x="7048537" y="790890"/>
                  </a:lnTo>
                  <a:lnTo>
                    <a:pt x="7085039" y="753850"/>
                  </a:lnTo>
                  <a:lnTo>
                    <a:pt x="7121862" y="717230"/>
                  </a:lnTo>
                  <a:lnTo>
                    <a:pt x="7159204" y="681181"/>
                  </a:lnTo>
                  <a:lnTo>
                    <a:pt x="7197264" y="645850"/>
                  </a:lnTo>
                  <a:lnTo>
                    <a:pt x="7236240" y="611388"/>
                  </a:lnTo>
                  <a:lnTo>
                    <a:pt x="7276333" y="577943"/>
                  </a:lnTo>
                  <a:lnTo>
                    <a:pt x="7317741" y="545663"/>
                  </a:lnTo>
                  <a:lnTo>
                    <a:pt x="7360663" y="514698"/>
                  </a:lnTo>
                  <a:lnTo>
                    <a:pt x="7401011" y="487369"/>
                  </a:lnTo>
                  <a:lnTo>
                    <a:pt x="7441891" y="460799"/>
                  </a:lnTo>
                  <a:lnTo>
                    <a:pt x="7483267" y="434957"/>
                  </a:lnTo>
                  <a:lnTo>
                    <a:pt x="7525100" y="409813"/>
                  </a:lnTo>
                  <a:lnTo>
                    <a:pt x="7567354" y="385336"/>
                  </a:lnTo>
                  <a:lnTo>
                    <a:pt x="7609992" y="361495"/>
                  </a:lnTo>
                  <a:lnTo>
                    <a:pt x="7652976" y="338259"/>
                  </a:lnTo>
                  <a:lnTo>
                    <a:pt x="7696269" y="315598"/>
                  </a:lnTo>
                  <a:lnTo>
                    <a:pt x="7739835" y="293481"/>
                  </a:lnTo>
                  <a:lnTo>
                    <a:pt x="7783635" y="271877"/>
                  </a:lnTo>
                  <a:lnTo>
                    <a:pt x="7827632" y="250755"/>
                  </a:lnTo>
                  <a:lnTo>
                    <a:pt x="7871791" y="230084"/>
                  </a:lnTo>
                  <a:lnTo>
                    <a:pt x="7916072" y="209835"/>
                  </a:lnTo>
                  <a:lnTo>
                    <a:pt x="7962522" y="189126"/>
                  </a:lnTo>
                  <a:lnTo>
                    <a:pt x="8009178" y="168906"/>
                  </a:lnTo>
                  <a:lnTo>
                    <a:pt x="8056033" y="149166"/>
                  </a:lnTo>
                  <a:lnTo>
                    <a:pt x="8103079" y="129896"/>
                  </a:lnTo>
                  <a:lnTo>
                    <a:pt x="8150310" y="111089"/>
                  </a:lnTo>
                  <a:lnTo>
                    <a:pt x="8197718" y="92734"/>
                  </a:lnTo>
                  <a:lnTo>
                    <a:pt x="8245297" y="74823"/>
                  </a:lnTo>
                  <a:lnTo>
                    <a:pt x="8293038" y="57346"/>
                  </a:lnTo>
                  <a:lnTo>
                    <a:pt x="8340936" y="40294"/>
                  </a:lnTo>
                  <a:lnTo>
                    <a:pt x="8388982" y="23658"/>
                  </a:lnTo>
                  <a:lnTo>
                    <a:pt x="8437170" y="7428"/>
                  </a:lnTo>
                  <a:lnTo>
                    <a:pt x="8459846" y="0"/>
                  </a:lnTo>
                </a:path>
              </a:pathLst>
            </a:custGeom>
            <a:ln w="254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119" y="2627188"/>
            <a:ext cx="3827779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0"/>
              <a:t> </a:t>
            </a:r>
            <a:r>
              <a:rPr dirty="0" spc="250"/>
              <a:t>7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500" y="1649109"/>
            <a:ext cx="29851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55"/>
              <a:t>Що</a:t>
            </a:r>
            <a:r>
              <a:rPr dirty="0" sz="3000" spc="-25"/>
              <a:t> </a:t>
            </a:r>
            <a:r>
              <a:rPr dirty="0" sz="3000" spc="325"/>
              <a:t>ви</a:t>
            </a:r>
            <a:r>
              <a:rPr dirty="0" sz="3000" spc="-25"/>
              <a:t> </a:t>
            </a:r>
            <a:r>
              <a:rPr dirty="0" sz="3000" spc="160"/>
              <a:t>бачите?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574296" y="2645049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4500" y="2382204"/>
            <a:ext cx="3108960" cy="111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3000" spc="-4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5">
                <a:solidFill>
                  <a:srgbClr val="231F20"/>
                </a:solidFill>
                <a:latin typeface="Microsoft Sans Serif"/>
                <a:cs typeface="Microsoft Sans Serif"/>
              </a:rPr>
              <a:t>«судження»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231F20"/>
                </a:solidFill>
                <a:latin typeface="Microsoft Sans Serif"/>
                <a:cs typeface="Microsoft Sans Serif"/>
              </a:rPr>
              <a:t>тут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95">
                <a:solidFill>
                  <a:srgbClr val="231F20"/>
                </a:solidFill>
                <a:latin typeface="Microsoft Sans Serif"/>
                <a:cs typeface="Microsoft Sans Serif"/>
              </a:rPr>
              <a:t>є?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4948" y="1894462"/>
            <a:ext cx="1789322" cy="32591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54085" y="1456385"/>
            <a:ext cx="4951730" cy="4170045"/>
          </a:xfrm>
          <a:prstGeom prst="rect">
            <a:avLst/>
          </a:prstGeom>
          <a:ln w="32321">
            <a:solidFill>
              <a:srgbClr val="000000"/>
            </a:solidFill>
          </a:ln>
        </p:spPr>
        <p:txBody>
          <a:bodyPr wrap="square" lIns="0" tIns="334010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2630"/>
              </a:spcBef>
            </a:pPr>
            <a:r>
              <a:rPr dirty="0" sz="2100" spc="-185">
                <a:solidFill>
                  <a:srgbClr val="231F20"/>
                </a:solidFill>
                <a:latin typeface="Lucida Sans Unicode"/>
                <a:cs typeface="Lucida Sans Unicode"/>
              </a:rPr>
              <a:t>Ц</a:t>
            </a:r>
            <a:r>
              <a:rPr dirty="0" sz="2100" spc="-110">
                <a:solidFill>
                  <a:srgbClr val="231F20"/>
                </a:solidFill>
                <a:latin typeface="Lucida Sans Unicode"/>
                <a:cs typeface="Lucida Sans Unicode"/>
              </a:rPr>
              <a:t>е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95">
                <a:solidFill>
                  <a:srgbClr val="231F20"/>
                </a:solidFill>
                <a:latin typeface="Lucida Sans Unicode"/>
                <a:cs typeface="Lucida Sans Unicode"/>
              </a:rPr>
              <a:t>Білл.</a:t>
            </a:r>
            <a:endParaRPr sz="2100">
              <a:latin typeface="Lucida Sans Unicode"/>
              <a:cs typeface="Lucida Sans Unicode"/>
            </a:endParaRPr>
          </a:p>
          <a:p>
            <a:pPr marL="210185">
              <a:lnSpc>
                <a:spcPct val="100000"/>
              </a:lnSpc>
              <a:spcBef>
                <a:spcPts val="2520"/>
              </a:spcBef>
            </a:pPr>
            <a:r>
              <a:rPr dirty="0" sz="2100" spc="-65">
                <a:solidFill>
                  <a:srgbClr val="231F20"/>
                </a:solidFill>
                <a:latin typeface="Lucida Sans Unicode"/>
                <a:cs typeface="Lucida Sans Unicode"/>
              </a:rPr>
              <a:t>Біл</a:t>
            </a:r>
            <a:r>
              <a:rPr dirty="0" sz="2100" spc="-35">
                <a:solidFill>
                  <a:srgbClr val="231F20"/>
                </a:solidFill>
                <a:latin typeface="Lucida Sans Unicode"/>
                <a:cs typeface="Lucida Sans Unicode"/>
              </a:rPr>
              <a:t>л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0">
                <a:solidFill>
                  <a:srgbClr val="231F20"/>
                </a:solidFill>
                <a:latin typeface="Lucida Sans Unicode"/>
                <a:cs typeface="Lucida Sans Unicode"/>
              </a:rPr>
              <a:t>н</a:t>
            </a:r>
            <a:r>
              <a:rPr dirty="0" sz="2100" spc="-55">
                <a:solidFill>
                  <a:srgbClr val="231F20"/>
                </a:solidFill>
                <a:latin typeface="Lucida Sans Unicode"/>
                <a:cs typeface="Lucida Sans Unicode"/>
              </a:rPr>
              <a:t>е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45">
                <a:solidFill>
                  <a:srgbClr val="231F20"/>
                </a:solidFill>
                <a:latin typeface="Lucida Sans Unicode"/>
                <a:cs typeface="Lucida Sans Unicode"/>
              </a:rPr>
              <a:t>г</a:t>
            </a:r>
            <a:r>
              <a:rPr dirty="0" sz="2100" spc="-185">
                <a:solidFill>
                  <a:srgbClr val="231F20"/>
                </a:solidFill>
                <a:latin typeface="Lucida Sans Unicode"/>
                <a:cs typeface="Lucida Sans Unicode"/>
              </a:rPr>
              <a:t>р</a:t>
            </a:r>
            <a:r>
              <a:rPr dirty="0" sz="2100" spc="-85">
                <a:solidFill>
                  <a:srgbClr val="231F20"/>
                </a:solidFill>
                <a:latin typeface="Lucida Sans Unicode"/>
                <a:cs typeface="Lucida Sans Unicode"/>
              </a:rPr>
              <a:t>ає</a:t>
            </a:r>
            <a:endParaRPr sz="2100">
              <a:latin typeface="Lucida Sans Unicode"/>
              <a:cs typeface="Lucida Sans Unicode"/>
            </a:endParaRPr>
          </a:p>
          <a:p>
            <a:pPr marL="210185">
              <a:lnSpc>
                <a:spcPct val="100000"/>
              </a:lnSpc>
            </a:pPr>
            <a:r>
              <a:rPr dirty="0" sz="2100" spc="-85">
                <a:solidFill>
                  <a:srgbClr val="231F20"/>
                </a:solidFill>
                <a:latin typeface="Lucida Sans Unicode"/>
                <a:cs typeface="Lucida Sans Unicode"/>
              </a:rPr>
              <a:t>у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40">
                <a:solidFill>
                  <a:srgbClr val="231F20"/>
                </a:solidFill>
                <a:latin typeface="Lucida Sans Unicode"/>
                <a:cs typeface="Lucida Sans Unicode"/>
              </a:rPr>
              <a:t>C</a:t>
            </a:r>
            <a:r>
              <a:rPr dirty="0" sz="2100" spc="-110">
                <a:solidFill>
                  <a:srgbClr val="231F20"/>
                </a:solidFill>
                <a:latin typeface="Lucida Sans Unicode"/>
                <a:cs typeface="Lucida Sans Unicode"/>
              </a:rPr>
              <a:t>and</a:t>
            </a:r>
            <a:r>
              <a:rPr dirty="0" sz="2100" spc="-65">
                <a:solidFill>
                  <a:srgbClr val="231F20"/>
                </a:solidFill>
                <a:latin typeface="Lucida Sans Unicode"/>
                <a:cs typeface="Lucida Sans Unicode"/>
              </a:rPr>
              <a:t>y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5">
                <a:solidFill>
                  <a:srgbClr val="231F20"/>
                </a:solidFill>
                <a:latin typeface="Lucida Sans Unicode"/>
                <a:cs typeface="Lucida Sans Unicode"/>
              </a:rPr>
              <a:t>C</a:t>
            </a:r>
            <a:r>
              <a:rPr dirty="0" sz="2100" spc="-140">
                <a:solidFill>
                  <a:srgbClr val="231F20"/>
                </a:solidFill>
                <a:latin typeface="Lucida Sans Unicode"/>
                <a:cs typeface="Lucida Sans Unicode"/>
              </a:rPr>
              <a:t>rush.</a:t>
            </a:r>
            <a:endParaRPr sz="2100">
              <a:latin typeface="Lucida Sans Unicode"/>
              <a:cs typeface="Lucida Sans Unicode"/>
            </a:endParaRPr>
          </a:p>
          <a:p>
            <a:pPr marL="210185" marR="2232660">
              <a:lnSpc>
                <a:spcPct val="200000"/>
              </a:lnSpc>
            </a:pPr>
            <a:r>
              <a:rPr dirty="0" sz="2100" spc="-225">
                <a:solidFill>
                  <a:srgbClr val="231F20"/>
                </a:solidFill>
                <a:latin typeface="Lucida Sans Unicode"/>
                <a:cs typeface="Lucida Sans Unicode"/>
              </a:rPr>
              <a:t>У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65">
                <a:solidFill>
                  <a:srgbClr val="231F20"/>
                </a:solidFill>
                <a:latin typeface="Lucida Sans Unicode"/>
                <a:cs typeface="Lucida Sans Unicode"/>
              </a:rPr>
              <a:t>Білл</a:t>
            </a:r>
            <a:r>
              <a:rPr dirty="0" sz="2100" spc="-30">
                <a:solidFill>
                  <a:srgbClr val="231F20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60">
                <a:solidFill>
                  <a:srgbClr val="231F20"/>
                </a:solidFill>
                <a:latin typeface="Lucida Sans Unicode"/>
                <a:cs typeface="Lucida Sans Unicode"/>
              </a:rPr>
              <a:t>є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231F20"/>
                </a:solidFill>
                <a:latin typeface="Lucida Sans Unicode"/>
                <a:cs typeface="Lucida Sans Unicode"/>
              </a:rPr>
              <a:t>с</a:t>
            </a:r>
            <a:r>
              <a:rPr dirty="0" sz="2100" spc="-45">
                <a:solidFill>
                  <a:srgbClr val="231F20"/>
                </a:solidFill>
                <a:latin typeface="Lucida Sans Unicode"/>
                <a:cs typeface="Lucida Sans Unicode"/>
              </a:rPr>
              <a:t>в</a:t>
            </a:r>
            <a:r>
              <a:rPr dirty="0" sz="2100" spc="-110">
                <a:solidFill>
                  <a:srgbClr val="231F20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60">
                <a:solidFill>
                  <a:srgbClr val="231F20"/>
                </a:solidFill>
                <a:latin typeface="Lucida Sans Unicode"/>
                <a:cs typeface="Lucida Sans Unicode"/>
              </a:rPr>
              <a:t>є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0">
                <a:solidFill>
                  <a:srgbClr val="231F20"/>
                </a:solidFill>
                <a:latin typeface="Lucida Sans Unicode"/>
                <a:cs typeface="Lucida Sans Unicode"/>
              </a:rPr>
              <a:t>жи</a:t>
            </a:r>
            <a:r>
              <a:rPr dirty="0" sz="2100" spc="-65">
                <a:solidFill>
                  <a:srgbClr val="231F20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-175">
                <a:solidFill>
                  <a:srgbClr val="231F20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-85">
                <a:solidFill>
                  <a:srgbClr val="231F20"/>
                </a:solidFill>
                <a:latin typeface="Lucida Sans Unicode"/>
                <a:cs typeface="Lucida Sans Unicode"/>
              </a:rPr>
              <a:t>я.  </a:t>
            </a:r>
            <a:r>
              <a:rPr dirty="0" sz="2100" spc="-65">
                <a:solidFill>
                  <a:srgbClr val="231F20"/>
                </a:solidFill>
                <a:latin typeface="Lucida Sans Unicode"/>
                <a:cs typeface="Lucida Sans Unicode"/>
              </a:rPr>
              <a:t>Біл</a:t>
            </a:r>
            <a:r>
              <a:rPr dirty="0" sz="2100" spc="-35">
                <a:solidFill>
                  <a:srgbClr val="231F20"/>
                </a:solidFill>
                <a:latin typeface="Lucida Sans Unicode"/>
                <a:cs typeface="Lucida Sans Unicode"/>
              </a:rPr>
              <a:t>л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20">
                <a:solidFill>
                  <a:srgbClr val="231F20"/>
                </a:solidFill>
                <a:latin typeface="Lucida Sans Unicode"/>
                <a:cs typeface="Lucida Sans Unicode"/>
              </a:rPr>
              <a:t>р</a:t>
            </a:r>
            <a:r>
              <a:rPr dirty="0" sz="2100" spc="-150">
                <a:solidFill>
                  <a:srgbClr val="231F20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40">
                <a:solidFill>
                  <a:srgbClr val="231F20"/>
                </a:solidFill>
                <a:latin typeface="Lucida Sans Unicode"/>
                <a:cs typeface="Lucida Sans Unicode"/>
              </a:rPr>
              <a:t>з</a:t>
            </a:r>
            <a:r>
              <a:rPr dirty="0" sz="2100" spc="-125">
                <a:solidFill>
                  <a:srgbClr val="231F20"/>
                </a:solidFill>
                <a:latin typeface="Lucida Sans Unicode"/>
                <a:cs typeface="Lucida Sans Unicode"/>
              </a:rPr>
              <a:t>у</a:t>
            </a:r>
            <a:r>
              <a:rPr dirty="0" sz="2100" spc="-140">
                <a:solidFill>
                  <a:srgbClr val="231F20"/>
                </a:solidFill>
                <a:latin typeface="Lucida Sans Unicode"/>
                <a:cs typeface="Lucida Sans Unicode"/>
              </a:rPr>
              <a:t>мний.</a:t>
            </a:r>
            <a:endParaRPr sz="2100">
              <a:latin typeface="Lucida Sans Unicode"/>
              <a:cs typeface="Lucida Sans Unicode"/>
            </a:endParaRPr>
          </a:p>
          <a:p>
            <a:pPr marL="210185">
              <a:lnSpc>
                <a:spcPct val="100000"/>
              </a:lnSpc>
              <a:spcBef>
                <a:spcPts val="2520"/>
              </a:spcBef>
            </a:pPr>
            <a:r>
              <a:rPr dirty="0" sz="2100" spc="-85">
                <a:solidFill>
                  <a:srgbClr val="231F20"/>
                </a:solidFill>
                <a:latin typeface="Lucida Sans Unicode"/>
                <a:cs typeface="Lucida Sans Unicode"/>
              </a:rPr>
              <a:t>Б</a:t>
            </a:r>
            <a:r>
              <a:rPr dirty="0" sz="2100" spc="-100">
                <a:solidFill>
                  <a:srgbClr val="231F20"/>
                </a:solidFill>
                <a:latin typeface="Lucida Sans Unicode"/>
                <a:cs typeface="Lucida Sans Unicode"/>
              </a:rPr>
              <a:t>у</a:t>
            </a:r>
            <a:r>
              <a:rPr dirty="0" sz="2100" spc="-170">
                <a:solidFill>
                  <a:srgbClr val="231F20"/>
                </a:solidFill>
                <a:latin typeface="Lucida Sans Unicode"/>
                <a:cs typeface="Lucida Sans Unicode"/>
              </a:rPr>
              <a:t>д</a:t>
            </a:r>
            <a:r>
              <a:rPr dirty="0" sz="2100" spc="-105">
                <a:solidFill>
                  <a:srgbClr val="231F20"/>
                </a:solidFill>
                <a:latin typeface="Lucida Sans Unicode"/>
                <a:cs typeface="Lucida Sans Unicode"/>
              </a:rPr>
              <a:t>ь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231F20"/>
                </a:solidFill>
                <a:latin typeface="Lucida Sans Unicode"/>
                <a:cs typeface="Lucida Sans Unicode"/>
              </a:rPr>
              <a:t>я</a:t>
            </a:r>
            <a:r>
              <a:rPr dirty="0" sz="2100" spc="15">
                <a:solidFill>
                  <a:srgbClr val="231F20"/>
                </a:solidFill>
                <a:latin typeface="Lucida Sans Unicode"/>
                <a:cs typeface="Lucida Sans Unicode"/>
              </a:rPr>
              <a:t>к</a:t>
            </a:r>
            <a:r>
              <a:rPr dirty="0" sz="2100" spc="-165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95">
                <a:solidFill>
                  <a:srgbClr val="231F20"/>
                </a:solidFill>
                <a:latin typeface="Lucida Sans Unicode"/>
                <a:cs typeface="Lucida Sans Unicode"/>
              </a:rPr>
              <a:t>Білл.</a:t>
            </a:r>
            <a:endParaRPr sz="21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6295" y="113005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6500" y="867207"/>
            <a:ext cx="7207250" cy="4954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3709">
              <a:lnSpc>
                <a:spcPct val="1194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0">
                <a:solidFill>
                  <a:srgbClr val="231F20"/>
                </a:solidFill>
                <a:latin typeface="Microsoft Sans Serif"/>
                <a:cs typeface="Microsoft Sans Serif"/>
              </a:rPr>
              <a:t>цей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мем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говорить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5">
                <a:solidFill>
                  <a:srgbClr val="231F20"/>
                </a:solidFill>
                <a:latin typeface="Microsoft Sans Serif"/>
                <a:cs typeface="Microsoft Sans Serif"/>
              </a:rPr>
              <a:t>Білла?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він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говорить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5">
                <a:solidFill>
                  <a:srgbClr val="231F20"/>
                </a:solidFill>
                <a:latin typeface="Microsoft Sans Serif"/>
                <a:cs typeface="Microsoft Sans Serif"/>
              </a:rPr>
              <a:t>Білла?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0">
                <a:solidFill>
                  <a:srgbClr val="231F20"/>
                </a:solidFill>
                <a:latin typeface="Microsoft Sans Serif"/>
                <a:cs typeface="Microsoft Sans Serif"/>
              </a:rPr>
              <a:t>думаєте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останній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231F20"/>
                </a:solidFill>
                <a:latin typeface="Microsoft Sans Serif"/>
                <a:cs typeface="Microsoft Sans Serif"/>
              </a:rPr>
              <a:t>рядок:</a:t>
            </a:r>
            <a:endParaRPr sz="3000">
              <a:latin typeface="Microsoft Sans Serif"/>
              <a:cs typeface="Microsoft Sans Serif"/>
            </a:endParaRPr>
          </a:p>
          <a:p>
            <a:pPr marL="12700" marR="5080">
              <a:lnSpc>
                <a:spcPct val="119400"/>
              </a:lnSpc>
            </a:pPr>
            <a:r>
              <a:rPr dirty="0" sz="3000" spc="110">
                <a:solidFill>
                  <a:srgbClr val="231F20"/>
                </a:solidFill>
                <a:latin typeface="Microsoft Sans Serif"/>
                <a:cs typeface="Microsoft Sans Serif"/>
              </a:rPr>
              <a:t>«Будь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95">
                <a:solidFill>
                  <a:srgbClr val="231F20"/>
                </a:solidFill>
                <a:latin typeface="Microsoft Sans Serif"/>
                <a:cs typeface="Microsoft Sans Serif"/>
              </a:rPr>
              <a:t>Білл»?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можете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0">
                <a:solidFill>
                  <a:srgbClr val="231F20"/>
                </a:solidFill>
                <a:latin typeface="Microsoft Sans Serif"/>
                <a:cs typeface="Microsoft Sans Serif"/>
              </a:rPr>
              <a:t>цим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посперечатися?</a:t>
            </a:r>
            <a:endParaRPr sz="3000">
              <a:latin typeface="Microsoft Sans Serif"/>
              <a:cs typeface="Microsoft Sans Serif"/>
            </a:endParaRPr>
          </a:p>
          <a:p>
            <a:pPr marL="12700" marR="749935">
              <a:lnSpc>
                <a:spcPct val="200100"/>
              </a:lnSpc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231F20"/>
                </a:solidFill>
                <a:latin typeface="Microsoft Sans Serif"/>
                <a:cs typeface="Microsoft Sans Serif"/>
              </a:rPr>
              <a:t>«відбувається»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картинці?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з’явився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0">
                <a:solidFill>
                  <a:srgbClr val="231F20"/>
                </a:solidFill>
                <a:latin typeface="Microsoft Sans Serif"/>
                <a:cs typeface="Microsoft Sans Serif"/>
              </a:rPr>
              <a:t>цей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мем?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6295" y="459817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6295" y="551306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259105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95" y="154406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699" y="1281209"/>
            <a:ext cx="7743190" cy="3947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0">
                <a:solidFill>
                  <a:srgbClr val="231F20"/>
                </a:solidFill>
                <a:latin typeface="Microsoft Sans Serif"/>
                <a:cs typeface="Microsoft Sans Serif"/>
              </a:rPr>
              <a:t>хтось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231F20"/>
                </a:solidFill>
                <a:latin typeface="Microsoft Sans Serif"/>
                <a:cs typeface="Microsoft Sans Serif"/>
              </a:rPr>
              <a:t>із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вас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змінив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змінила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думку,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коли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почув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почула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інших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учнів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0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учениць?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Microsoft Sans Serif"/>
                <a:cs typeface="Microsoft Sans Serif"/>
              </a:rPr>
              <a:t>дізнались?</a:t>
            </a:r>
            <a:endParaRPr sz="3000">
              <a:latin typeface="Microsoft Sans Serif"/>
              <a:cs typeface="Microsoft Sans Serif"/>
            </a:endParaRPr>
          </a:p>
          <a:p>
            <a:pPr marL="12700" marR="1408430">
              <a:lnSpc>
                <a:spcPct val="119400"/>
              </a:lnSpc>
              <a:spcBef>
                <a:spcPts val="2175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змінилося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ваше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сприйняття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суджень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аргументів?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1495" y="437326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1495" y="355116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99" y="1143351"/>
            <a:ext cx="39954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0"/>
              <a:t>Заключна</a:t>
            </a:r>
            <a:r>
              <a:rPr dirty="0" sz="3500" spc="-60"/>
              <a:t> </a:t>
            </a:r>
            <a:r>
              <a:rPr dirty="0" sz="3500" spc="175"/>
              <a:t>думка: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22899" y="2301708"/>
            <a:ext cx="8067675" cy="1955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</a:pPr>
            <a:r>
              <a:rPr dirty="0" sz="3000" spc="580" b="1">
                <a:solidFill>
                  <a:srgbClr val="58595B"/>
                </a:solidFill>
                <a:latin typeface="Roboto Cn"/>
                <a:cs typeface="Roboto Cn"/>
              </a:rPr>
              <a:t>Судження </a:t>
            </a:r>
            <a:r>
              <a:rPr dirty="0" sz="3000" spc="190">
                <a:solidFill>
                  <a:srgbClr val="58595B"/>
                </a:solidFill>
                <a:latin typeface="Microsoft Sans Serif"/>
                <a:cs typeface="Microsoft Sans Serif"/>
              </a:rPr>
              <a:t>оточують </a:t>
            </a: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нас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повсюди. </a:t>
            </a:r>
            <a:r>
              <a:rPr dirty="0" sz="3000" spc="24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58595B"/>
                </a:solidFill>
                <a:latin typeface="Microsoft Sans Serif"/>
                <a:cs typeface="Microsoft Sans Serif"/>
              </a:rPr>
              <a:t>Якщо </a:t>
            </a:r>
            <a:r>
              <a:rPr dirty="0" sz="3000" spc="325">
                <a:solidFill>
                  <a:srgbClr val="58595B"/>
                </a:solidFill>
                <a:latin typeface="Microsoft Sans Serif"/>
                <a:cs typeface="Microsoft Sans Serif"/>
              </a:rPr>
              <a:t>ви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тримаєте </a:t>
            </a:r>
            <a:r>
              <a:rPr dirty="0" sz="3000" spc="215">
                <a:solidFill>
                  <a:srgbClr val="58595B"/>
                </a:solidFill>
                <a:latin typeface="Microsoft Sans Serif"/>
                <a:cs typeface="Microsoft Sans Serif"/>
              </a:rPr>
              <a:t>очі </a:t>
            </a:r>
            <a:r>
              <a:rPr dirty="0" sz="3000" spc="275">
                <a:solidFill>
                  <a:srgbClr val="58595B"/>
                </a:solidFill>
                <a:latin typeface="Microsoft Sans Serif"/>
                <a:cs typeface="Microsoft Sans Serif"/>
              </a:rPr>
              <a:t>розплющеними,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95">
                <a:solidFill>
                  <a:srgbClr val="58595B"/>
                </a:solidFill>
                <a:latin typeface="Microsoft Sans Serif"/>
                <a:cs typeface="Microsoft Sans Serif"/>
              </a:rPr>
              <a:t>а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58595B"/>
                </a:solidFill>
                <a:latin typeface="Microsoft Sans Serif"/>
                <a:cs typeface="Microsoft Sans Serif"/>
              </a:rPr>
              <a:t>вуха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40">
                <a:solidFill>
                  <a:srgbClr val="58595B"/>
                </a:solidFill>
                <a:latin typeface="Microsoft Sans Serif"/>
                <a:cs typeface="Microsoft Sans Serif"/>
              </a:rPr>
              <a:t>—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58595B"/>
                </a:solidFill>
                <a:latin typeface="Microsoft Sans Serif"/>
                <a:cs typeface="Microsoft Sans Serif"/>
              </a:rPr>
              <a:t>відкритими,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58595B"/>
                </a:solidFill>
                <a:latin typeface="Microsoft Sans Serif"/>
                <a:cs typeface="Microsoft Sans Serif"/>
              </a:rPr>
              <a:t>то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58595B"/>
                </a:solidFill>
                <a:latin typeface="Microsoft Sans Serif"/>
                <a:cs typeface="Microsoft Sans Serif"/>
              </a:rPr>
              <a:t>знайдете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58595B"/>
                </a:solidFill>
                <a:latin typeface="Microsoft Sans Serif"/>
                <a:cs typeface="Microsoft Sans Serif"/>
              </a:rPr>
              <a:t>їх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75">
                <a:solidFill>
                  <a:srgbClr val="58595B"/>
                </a:solidFill>
                <a:latin typeface="Microsoft Sans Serif"/>
                <a:cs typeface="Microsoft Sans Serif"/>
              </a:rPr>
              <a:t>там, </a:t>
            </a:r>
            <a:r>
              <a:rPr dirty="0" sz="3000" spc="-78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де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0">
                <a:solidFill>
                  <a:srgbClr val="58595B"/>
                </a:solidFill>
                <a:latin typeface="Microsoft Sans Serif"/>
                <a:cs typeface="Microsoft Sans Serif"/>
              </a:rPr>
              <a:t>найменше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5">
                <a:solidFill>
                  <a:srgbClr val="58595B"/>
                </a:solidFill>
                <a:latin typeface="Microsoft Sans Serif"/>
                <a:cs typeface="Microsoft Sans Serif"/>
              </a:rPr>
              <a:t>очікуєте.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881" y="4266007"/>
            <a:ext cx="2562556" cy="20298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707419" y="5015180"/>
            <a:ext cx="1190625" cy="1336040"/>
            <a:chOff x="8707419" y="5015180"/>
            <a:chExt cx="1190625" cy="1336040"/>
          </a:xfrm>
        </p:grpSpPr>
        <p:sp>
          <p:nvSpPr>
            <p:cNvPr id="6" name="object 6"/>
            <p:cNvSpPr/>
            <p:nvPr/>
          </p:nvSpPr>
          <p:spPr>
            <a:xfrm>
              <a:off x="8932481" y="5041366"/>
              <a:ext cx="965835" cy="1195070"/>
            </a:xfrm>
            <a:custGeom>
              <a:avLst/>
              <a:gdLst/>
              <a:ahLst/>
              <a:cxnLst/>
              <a:rect l="l" t="t" r="r" b="b"/>
              <a:pathLst>
                <a:path w="965834" h="1195070">
                  <a:moveTo>
                    <a:pt x="965415" y="943102"/>
                  </a:moveTo>
                  <a:lnTo>
                    <a:pt x="961364" y="897851"/>
                  </a:lnTo>
                  <a:lnTo>
                    <a:pt x="949667" y="855268"/>
                  </a:lnTo>
                  <a:lnTo>
                    <a:pt x="931049" y="816051"/>
                  </a:lnTo>
                  <a:lnTo>
                    <a:pt x="906221" y="780923"/>
                  </a:lnTo>
                  <a:lnTo>
                    <a:pt x="898436" y="773150"/>
                  </a:lnTo>
                  <a:lnTo>
                    <a:pt x="922820" y="748766"/>
                  </a:lnTo>
                  <a:lnTo>
                    <a:pt x="943267" y="709218"/>
                  </a:lnTo>
                  <a:lnTo>
                    <a:pt x="950607" y="663676"/>
                  </a:lnTo>
                  <a:lnTo>
                    <a:pt x="943267" y="618147"/>
                  </a:lnTo>
                  <a:lnTo>
                    <a:pt x="922820" y="578599"/>
                  </a:lnTo>
                  <a:lnTo>
                    <a:pt x="891641" y="547408"/>
                  </a:lnTo>
                  <a:lnTo>
                    <a:pt x="852093" y="526961"/>
                  </a:lnTo>
                  <a:lnTo>
                    <a:pt x="834859" y="524179"/>
                  </a:lnTo>
                  <a:lnTo>
                    <a:pt x="850887" y="361861"/>
                  </a:lnTo>
                  <a:lnTo>
                    <a:pt x="852119" y="313004"/>
                  </a:lnTo>
                  <a:lnTo>
                    <a:pt x="846353" y="265696"/>
                  </a:lnTo>
                  <a:lnTo>
                    <a:pt x="834047" y="220472"/>
                  </a:lnTo>
                  <a:lnTo>
                    <a:pt x="815657" y="177914"/>
                  </a:lnTo>
                  <a:lnTo>
                    <a:pt x="791641" y="138569"/>
                  </a:lnTo>
                  <a:lnTo>
                    <a:pt x="762469" y="102997"/>
                  </a:lnTo>
                  <a:lnTo>
                    <a:pt x="728573" y="71755"/>
                  </a:lnTo>
                  <a:lnTo>
                    <a:pt x="690435" y="45389"/>
                  </a:lnTo>
                  <a:lnTo>
                    <a:pt x="648487" y="24485"/>
                  </a:lnTo>
                  <a:lnTo>
                    <a:pt x="603224" y="9575"/>
                  </a:lnTo>
                  <a:lnTo>
                    <a:pt x="555066" y="1219"/>
                  </a:lnTo>
                  <a:lnTo>
                    <a:pt x="506209" y="0"/>
                  </a:lnTo>
                  <a:lnTo>
                    <a:pt x="458889" y="5765"/>
                  </a:lnTo>
                  <a:lnTo>
                    <a:pt x="413677" y="18072"/>
                  </a:lnTo>
                  <a:lnTo>
                    <a:pt x="371119" y="36461"/>
                  </a:lnTo>
                  <a:lnTo>
                    <a:pt x="331774" y="60477"/>
                  </a:lnTo>
                  <a:lnTo>
                    <a:pt x="296189" y="89649"/>
                  </a:lnTo>
                  <a:lnTo>
                    <a:pt x="264947" y="123545"/>
                  </a:lnTo>
                  <a:lnTo>
                    <a:pt x="238594" y="161683"/>
                  </a:lnTo>
                  <a:lnTo>
                    <a:pt x="217678" y="203619"/>
                  </a:lnTo>
                  <a:lnTo>
                    <a:pt x="202768" y="248894"/>
                  </a:lnTo>
                  <a:lnTo>
                    <a:pt x="194424" y="297040"/>
                  </a:lnTo>
                  <a:lnTo>
                    <a:pt x="159880" y="646836"/>
                  </a:lnTo>
                  <a:lnTo>
                    <a:pt x="124675" y="663549"/>
                  </a:lnTo>
                  <a:lnTo>
                    <a:pt x="89535" y="688390"/>
                  </a:lnTo>
                  <a:lnTo>
                    <a:pt x="59194" y="718731"/>
                  </a:lnTo>
                  <a:lnTo>
                    <a:pt x="34366" y="753859"/>
                  </a:lnTo>
                  <a:lnTo>
                    <a:pt x="15748" y="793076"/>
                  </a:lnTo>
                  <a:lnTo>
                    <a:pt x="4051" y="835660"/>
                  </a:lnTo>
                  <a:lnTo>
                    <a:pt x="0" y="880910"/>
                  </a:lnTo>
                  <a:lnTo>
                    <a:pt x="4051" y="926160"/>
                  </a:lnTo>
                  <a:lnTo>
                    <a:pt x="15748" y="968743"/>
                  </a:lnTo>
                  <a:lnTo>
                    <a:pt x="34366" y="1007960"/>
                  </a:lnTo>
                  <a:lnTo>
                    <a:pt x="59194" y="1043101"/>
                  </a:lnTo>
                  <a:lnTo>
                    <a:pt x="89535" y="1073442"/>
                  </a:lnTo>
                  <a:lnTo>
                    <a:pt x="124675" y="1098270"/>
                  </a:lnTo>
                  <a:lnTo>
                    <a:pt x="163880" y="1116888"/>
                  </a:lnTo>
                  <a:lnTo>
                    <a:pt x="206476" y="1128585"/>
                  </a:lnTo>
                  <a:lnTo>
                    <a:pt x="251726" y="1132636"/>
                  </a:lnTo>
                  <a:lnTo>
                    <a:pt x="296964" y="1128585"/>
                  </a:lnTo>
                  <a:lnTo>
                    <a:pt x="339547" y="1116888"/>
                  </a:lnTo>
                  <a:lnTo>
                    <a:pt x="378764" y="1098270"/>
                  </a:lnTo>
                  <a:lnTo>
                    <a:pt x="413893" y="1073442"/>
                  </a:lnTo>
                  <a:lnTo>
                    <a:pt x="444233" y="1043101"/>
                  </a:lnTo>
                  <a:lnTo>
                    <a:pt x="469074" y="1007960"/>
                  </a:lnTo>
                  <a:lnTo>
                    <a:pt x="470560" y="1004836"/>
                  </a:lnTo>
                  <a:lnTo>
                    <a:pt x="477723" y="1030935"/>
                  </a:lnTo>
                  <a:lnTo>
                    <a:pt x="496354" y="1070152"/>
                  </a:lnTo>
                  <a:lnTo>
                    <a:pt x="521182" y="1105293"/>
                  </a:lnTo>
                  <a:lnTo>
                    <a:pt x="551522" y="1135634"/>
                  </a:lnTo>
                  <a:lnTo>
                    <a:pt x="586651" y="1160462"/>
                  </a:lnTo>
                  <a:lnTo>
                    <a:pt x="625868" y="1179080"/>
                  </a:lnTo>
                  <a:lnTo>
                    <a:pt x="668464" y="1190777"/>
                  </a:lnTo>
                  <a:lnTo>
                    <a:pt x="713701" y="1194828"/>
                  </a:lnTo>
                  <a:lnTo>
                    <a:pt x="758952" y="1190777"/>
                  </a:lnTo>
                  <a:lnTo>
                    <a:pt x="801535" y="1179080"/>
                  </a:lnTo>
                  <a:lnTo>
                    <a:pt x="840752" y="1160462"/>
                  </a:lnTo>
                  <a:lnTo>
                    <a:pt x="875880" y="1135634"/>
                  </a:lnTo>
                  <a:lnTo>
                    <a:pt x="906221" y="1105293"/>
                  </a:lnTo>
                  <a:lnTo>
                    <a:pt x="931049" y="1070152"/>
                  </a:lnTo>
                  <a:lnTo>
                    <a:pt x="949667" y="1030935"/>
                  </a:lnTo>
                  <a:lnTo>
                    <a:pt x="961364" y="988352"/>
                  </a:lnTo>
                  <a:lnTo>
                    <a:pt x="965415" y="943102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07419" y="5728547"/>
              <a:ext cx="836294" cy="620395"/>
            </a:xfrm>
            <a:custGeom>
              <a:avLst/>
              <a:gdLst/>
              <a:ahLst/>
              <a:cxnLst/>
              <a:rect l="l" t="t" r="r" b="b"/>
              <a:pathLst>
                <a:path w="836295" h="620395">
                  <a:moveTo>
                    <a:pt x="572393" y="0"/>
                  </a:moveTo>
                  <a:lnTo>
                    <a:pt x="529684" y="253"/>
                  </a:lnTo>
                  <a:lnTo>
                    <a:pt x="488767" y="11376"/>
                  </a:lnTo>
                  <a:lnTo>
                    <a:pt x="451807" y="32783"/>
                  </a:lnTo>
                  <a:lnTo>
                    <a:pt x="420966" y="63884"/>
                  </a:lnTo>
                  <a:lnTo>
                    <a:pt x="0" y="620169"/>
                  </a:lnTo>
                  <a:lnTo>
                    <a:pt x="764044" y="620169"/>
                  </a:lnTo>
                  <a:lnTo>
                    <a:pt x="835875" y="102644"/>
                  </a:lnTo>
                  <a:lnTo>
                    <a:pt x="614730" y="11204"/>
                  </a:lnTo>
                  <a:lnTo>
                    <a:pt x="572393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84445" y="5125493"/>
              <a:ext cx="575310" cy="803275"/>
            </a:xfrm>
            <a:custGeom>
              <a:avLst/>
              <a:gdLst/>
              <a:ahLst/>
              <a:cxnLst/>
              <a:rect l="l" t="t" r="r" b="b"/>
              <a:pathLst>
                <a:path w="575309" h="803275">
                  <a:moveTo>
                    <a:pt x="294070" y="0"/>
                  </a:moveTo>
                  <a:lnTo>
                    <a:pt x="247701" y="7709"/>
                  </a:lnTo>
                  <a:lnTo>
                    <a:pt x="203788" y="25197"/>
                  </a:lnTo>
                  <a:lnTo>
                    <a:pt x="164235" y="52057"/>
                  </a:lnTo>
                  <a:lnTo>
                    <a:pt x="130945" y="87884"/>
                  </a:lnTo>
                  <a:lnTo>
                    <a:pt x="40712" y="210642"/>
                  </a:lnTo>
                  <a:lnTo>
                    <a:pt x="16604" y="252836"/>
                  </a:lnTo>
                  <a:lnTo>
                    <a:pt x="3123" y="297925"/>
                  </a:lnTo>
                  <a:lnTo>
                    <a:pt x="0" y="344143"/>
                  </a:lnTo>
                  <a:lnTo>
                    <a:pt x="6963" y="389723"/>
                  </a:lnTo>
                  <a:lnTo>
                    <a:pt x="23745" y="432898"/>
                  </a:lnTo>
                  <a:lnTo>
                    <a:pt x="50075" y="471900"/>
                  </a:lnTo>
                  <a:lnTo>
                    <a:pt x="85683" y="504964"/>
                  </a:lnTo>
                  <a:lnTo>
                    <a:pt x="121677" y="526306"/>
                  </a:lnTo>
                  <a:lnTo>
                    <a:pt x="159992" y="539780"/>
                  </a:lnTo>
                  <a:lnTo>
                    <a:pt x="199509" y="545564"/>
                  </a:lnTo>
                  <a:lnTo>
                    <a:pt x="239111" y="543839"/>
                  </a:lnTo>
                  <a:lnTo>
                    <a:pt x="211806" y="652602"/>
                  </a:lnTo>
                  <a:lnTo>
                    <a:pt x="209544" y="700969"/>
                  </a:lnTo>
                  <a:lnTo>
                    <a:pt x="225451" y="744924"/>
                  </a:lnTo>
                  <a:lnTo>
                    <a:pt x="256682" y="779707"/>
                  </a:lnTo>
                  <a:lnTo>
                    <a:pt x="300389" y="800557"/>
                  </a:lnTo>
                  <a:lnTo>
                    <a:pt x="352189" y="802982"/>
                  </a:lnTo>
                  <a:lnTo>
                    <a:pt x="399263" y="785947"/>
                  </a:lnTo>
                  <a:lnTo>
                    <a:pt x="436515" y="752503"/>
                  </a:lnTo>
                  <a:lnTo>
                    <a:pt x="458847" y="705701"/>
                  </a:lnTo>
                  <a:lnTo>
                    <a:pt x="524684" y="443484"/>
                  </a:lnTo>
                  <a:lnTo>
                    <a:pt x="548754" y="427539"/>
                  </a:lnTo>
                  <a:lnTo>
                    <a:pt x="565982" y="404944"/>
                  </a:lnTo>
                  <a:lnTo>
                    <a:pt x="574959" y="377784"/>
                  </a:lnTo>
                  <a:lnTo>
                    <a:pt x="574277" y="348145"/>
                  </a:lnTo>
                  <a:lnTo>
                    <a:pt x="564801" y="322553"/>
                  </a:lnTo>
                  <a:lnTo>
                    <a:pt x="548450" y="301909"/>
                  </a:lnTo>
                  <a:lnTo>
                    <a:pt x="526848" y="287282"/>
                  </a:lnTo>
                  <a:lnTo>
                    <a:pt x="501620" y="279743"/>
                  </a:lnTo>
                  <a:lnTo>
                    <a:pt x="512138" y="236325"/>
                  </a:lnTo>
                  <a:lnTo>
                    <a:pt x="513288" y="192222"/>
                  </a:lnTo>
                  <a:lnTo>
                    <a:pt x="505303" y="148966"/>
                  </a:lnTo>
                  <a:lnTo>
                    <a:pt x="488416" y="108090"/>
                  </a:lnTo>
                  <a:lnTo>
                    <a:pt x="462858" y="71128"/>
                  </a:lnTo>
                  <a:lnTo>
                    <a:pt x="428862" y="39611"/>
                  </a:lnTo>
                  <a:lnTo>
                    <a:pt x="386555" y="15544"/>
                  </a:lnTo>
                  <a:lnTo>
                    <a:pt x="340989" y="2476"/>
                  </a:lnTo>
                  <a:lnTo>
                    <a:pt x="294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77871" y="5118625"/>
              <a:ext cx="588645" cy="818515"/>
            </a:xfrm>
            <a:custGeom>
              <a:avLst/>
              <a:gdLst/>
              <a:ahLst/>
              <a:cxnLst/>
              <a:rect l="l" t="t" r="r" b="b"/>
              <a:pathLst>
                <a:path w="588645" h="818514">
                  <a:moveTo>
                    <a:pt x="250627" y="558444"/>
                  </a:moveTo>
                  <a:lnTo>
                    <a:pt x="236854" y="558444"/>
                  </a:lnTo>
                  <a:lnTo>
                    <a:pt x="211911" y="657835"/>
                  </a:lnTo>
                  <a:lnTo>
                    <a:pt x="208146" y="682965"/>
                  </a:lnTo>
                  <a:lnTo>
                    <a:pt x="209346" y="707970"/>
                  </a:lnTo>
                  <a:lnTo>
                    <a:pt x="226288" y="755218"/>
                  </a:lnTo>
                  <a:lnTo>
                    <a:pt x="259933" y="792477"/>
                  </a:lnTo>
                  <a:lnTo>
                    <a:pt x="305332" y="813905"/>
                  </a:lnTo>
                  <a:lnTo>
                    <a:pt x="338746" y="818058"/>
                  </a:lnTo>
                  <a:lnTo>
                    <a:pt x="383275" y="810581"/>
                  </a:lnTo>
                  <a:lnTo>
                    <a:pt x="396953" y="803218"/>
                  </a:lnTo>
                  <a:lnTo>
                    <a:pt x="357694" y="803218"/>
                  </a:lnTo>
                  <a:lnTo>
                    <a:pt x="308584" y="800951"/>
                  </a:lnTo>
                  <a:lnTo>
                    <a:pt x="267902" y="781752"/>
                  </a:lnTo>
                  <a:lnTo>
                    <a:pt x="237756" y="748360"/>
                  </a:lnTo>
                  <a:lnTo>
                    <a:pt x="222565" y="706018"/>
                  </a:lnTo>
                  <a:lnTo>
                    <a:pt x="221484" y="683609"/>
                  </a:lnTo>
                  <a:lnTo>
                    <a:pt x="224852" y="661086"/>
                  </a:lnTo>
                  <a:lnTo>
                    <a:pt x="250627" y="558444"/>
                  </a:lnTo>
                  <a:close/>
                </a:path>
                <a:path w="588645" h="818514">
                  <a:moveTo>
                    <a:pt x="385520" y="13351"/>
                  </a:moveTo>
                  <a:lnTo>
                    <a:pt x="321860" y="13351"/>
                  </a:lnTo>
                  <a:lnTo>
                    <a:pt x="360866" y="18815"/>
                  </a:lnTo>
                  <a:lnTo>
                    <a:pt x="397705" y="31718"/>
                  </a:lnTo>
                  <a:lnTo>
                    <a:pt x="431456" y="51841"/>
                  </a:lnTo>
                  <a:lnTo>
                    <a:pt x="469152" y="88356"/>
                  </a:lnTo>
                  <a:lnTo>
                    <a:pt x="495834" y="132473"/>
                  </a:lnTo>
                  <a:lnTo>
                    <a:pt x="510713" y="181584"/>
                  </a:lnTo>
                  <a:lnTo>
                    <a:pt x="513000" y="233080"/>
                  </a:lnTo>
                  <a:lnTo>
                    <a:pt x="501903" y="284353"/>
                  </a:lnTo>
                  <a:lnTo>
                    <a:pt x="501217" y="286245"/>
                  </a:lnTo>
                  <a:lnTo>
                    <a:pt x="501433" y="288354"/>
                  </a:lnTo>
                  <a:lnTo>
                    <a:pt x="503516" y="291795"/>
                  </a:lnTo>
                  <a:lnTo>
                    <a:pt x="505281" y="292951"/>
                  </a:lnTo>
                  <a:lnTo>
                    <a:pt x="507275" y="293230"/>
                  </a:lnTo>
                  <a:lnTo>
                    <a:pt x="530963" y="300369"/>
                  </a:lnTo>
                  <a:lnTo>
                    <a:pt x="550890" y="314074"/>
                  </a:lnTo>
                  <a:lnTo>
                    <a:pt x="565764" y="333128"/>
                  </a:lnTo>
                  <a:lnTo>
                    <a:pt x="574293" y="356311"/>
                  </a:lnTo>
                  <a:lnTo>
                    <a:pt x="574904" y="383188"/>
                  </a:lnTo>
                  <a:lnTo>
                    <a:pt x="566738" y="408240"/>
                  </a:lnTo>
                  <a:lnTo>
                    <a:pt x="550917" y="429308"/>
                  </a:lnTo>
                  <a:lnTo>
                    <a:pt x="528560" y="444233"/>
                  </a:lnTo>
                  <a:lnTo>
                    <a:pt x="526681" y="445072"/>
                  </a:lnTo>
                  <a:lnTo>
                    <a:pt x="525284" y="446723"/>
                  </a:lnTo>
                  <a:lnTo>
                    <a:pt x="458952" y="710933"/>
                  </a:lnTo>
                  <a:lnTo>
                    <a:pt x="437751" y="755294"/>
                  </a:lnTo>
                  <a:lnTo>
                    <a:pt x="402375" y="787027"/>
                  </a:lnTo>
                  <a:lnTo>
                    <a:pt x="357694" y="803218"/>
                  </a:lnTo>
                  <a:lnTo>
                    <a:pt x="396953" y="803218"/>
                  </a:lnTo>
                  <a:lnTo>
                    <a:pt x="422504" y="789464"/>
                  </a:lnTo>
                  <a:lnTo>
                    <a:pt x="453144" y="756679"/>
                  </a:lnTo>
                  <a:lnTo>
                    <a:pt x="471906" y="714197"/>
                  </a:lnTo>
                  <a:lnTo>
                    <a:pt x="536955" y="455066"/>
                  </a:lnTo>
                  <a:lnTo>
                    <a:pt x="561794" y="437336"/>
                  </a:lnTo>
                  <a:lnTo>
                    <a:pt x="579289" y="412980"/>
                  </a:lnTo>
                  <a:lnTo>
                    <a:pt x="588227" y="384331"/>
                  </a:lnTo>
                  <a:lnTo>
                    <a:pt x="587399" y="353720"/>
                  </a:lnTo>
                  <a:lnTo>
                    <a:pt x="578366" y="328333"/>
                  </a:lnTo>
                  <a:lnTo>
                    <a:pt x="562806" y="307056"/>
                  </a:lnTo>
                  <a:lnTo>
                    <a:pt x="541940" y="291039"/>
                  </a:lnTo>
                  <a:lnTo>
                    <a:pt x="516991" y="281432"/>
                  </a:lnTo>
                  <a:lnTo>
                    <a:pt x="526046" y="237071"/>
                  </a:lnTo>
                  <a:lnTo>
                    <a:pt x="525711" y="192462"/>
                  </a:lnTo>
                  <a:lnTo>
                    <a:pt x="516433" y="149084"/>
                  </a:lnTo>
                  <a:lnTo>
                    <a:pt x="498660" y="108414"/>
                  </a:lnTo>
                  <a:lnTo>
                    <a:pt x="472840" y="71930"/>
                  </a:lnTo>
                  <a:lnTo>
                    <a:pt x="439419" y="41110"/>
                  </a:lnTo>
                  <a:lnTo>
                    <a:pt x="403402" y="19623"/>
                  </a:lnTo>
                  <a:lnTo>
                    <a:pt x="385520" y="13351"/>
                  </a:lnTo>
                  <a:close/>
                </a:path>
                <a:path w="588645" h="818514">
                  <a:moveTo>
                    <a:pt x="322519" y="0"/>
                  </a:moveTo>
                  <a:lnTo>
                    <a:pt x="279615" y="2337"/>
                  </a:lnTo>
                  <a:lnTo>
                    <a:pt x="236604" y="13247"/>
                  </a:lnTo>
                  <a:lnTo>
                    <a:pt x="196824" y="32144"/>
                  </a:lnTo>
                  <a:lnTo>
                    <a:pt x="161568" y="58251"/>
                  </a:lnTo>
                  <a:lnTo>
                    <a:pt x="132130" y="90792"/>
                  </a:lnTo>
                  <a:lnTo>
                    <a:pt x="41909" y="213563"/>
                  </a:lnTo>
                  <a:lnTo>
                    <a:pt x="17080" y="257049"/>
                  </a:lnTo>
                  <a:lnTo>
                    <a:pt x="3204" y="303560"/>
                  </a:lnTo>
                  <a:lnTo>
                    <a:pt x="0" y="351261"/>
                  </a:lnTo>
                  <a:lnTo>
                    <a:pt x="7187" y="398314"/>
                  </a:lnTo>
                  <a:lnTo>
                    <a:pt x="24487" y="442883"/>
                  </a:lnTo>
                  <a:lnTo>
                    <a:pt x="51619" y="483131"/>
                  </a:lnTo>
                  <a:lnTo>
                    <a:pt x="88302" y="517220"/>
                  </a:lnTo>
                  <a:lnTo>
                    <a:pt x="122240" y="537726"/>
                  </a:lnTo>
                  <a:lnTo>
                    <a:pt x="158854" y="551572"/>
                  </a:lnTo>
                  <a:lnTo>
                    <a:pt x="197330" y="558549"/>
                  </a:lnTo>
                  <a:lnTo>
                    <a:pt x="250627" y="558444"/>
                  </a:lnTo>
                  <a:lnTo>
                    <a:pt x="252704" y="550177"/>
                  </a:lnTo>
                  <a:lnTo>
                    <a:pt x="252145" y="547891"/>
                  </a:lnTo>
                  <a:lnTo>
                    <a:pt x="250204" y="545725"/>
                  </a:lnTo>
                  <a:lnTo>
                    <a:pt x="205299" y="545725"/>
                  </a:lnTo>
                  <a:lnTo>
                    <a:pt x="166772" y="539845"/>
                  </a:lnTo>
                  <a:lnTo>
                    <a:pt x="130107" y="526679"/>
                  </a:lnTo>
                  <a:lnTo>
                    <a:pt x="96214" y="506463"/>
                  </a:lnTo>
                  <a:lnTo>
                    <a:pt x="61789" y="474468"/>
                  </a:lnTo>
                  <a:lnTo>
                    <a:pt x="36327" y="436695"/>
                  </a:lnTo>
                  <a:lnTo>
                    <a:pt x="20090" y="394867"/>
                  </a:lnTo>
                  <a:lnTo>
                    <a:pt x="13342" y="350707"/>
                  </a:lnTo>
                  <a:lnTo>
                    <a:pt x="16347" y="305940"/>
                  </a:lnTo>
                  <a:lnTo>
                    <a:pt x="29367" y="262288"/>
                  </a:lnTo>
                  <a:lnTo>
                    <a:pt x="52666" y="221475"/>
                  </a:lnTo>
                  <a:lnTo>
                    <a:pt x="142899" y="98704"/>
                  </a:lnTo>
                  <a:lnTo>
                    <a:pt x="170572" y="68112"/>
                  </a:lnTo>
                  <a:lnTo>
                    <a:pt x="203724" y="43571"/>
                  </a:lnTo>
                  <a:lnTo>
                    <a:pt x="241142" y="25806"/>
                  </a:lnTo>
                  <a:lnTo>
                    <a:pt x="281609" y="15545"/>
                  </a:lnTo>
                  <a:lnTo>
                    <a:pt x="321860" y="13351"/>
                  </a:lnTo>
                  <a:lnTo>
                    <a:pt x="385520" y="13351"/>
                  </a:lnTo>
                  <a:lnTo>
                    <a:pt x="364108" y="5841"/>
                  </a:lnTo>
                  <a:lnTo>
                    <a:pt x="322519" y="0"/>
                  </a:lnTo>
                  <a:close/>
                </a:path>
                <a:path w="588645" h="818514">
                  <a:moveTo>
                    <a:pt x="246989" y="543763"/>
                  </a:moveTo>
                  <a:lnTo>
                    <a:pt x="244779" y="544081"/>
                  </a:lnTo>
                  <a:lnTo>
                    <a:pt x="205299" y="545725"/>
                  </a:lnTo>
                  <a:lnTo>
                    <a:pt x="250204" y="545725"/>
                  </a:lnTo>
                  <a:lnTo>
                    <a:pt x="249186" y="544589"/>
                  </a:lnTo>
                  <a:lnTo>
                    <a:pt x="246989" y="54376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1342" y="5015180"/>
              <a:ext cx="78131" cy="94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7528" y="5608742"/>
              <a:ext cx="121399" cy="668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681" y="5203614"/>
              <a:ext cx="86334" cy="1724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2626" y="5276314"/>
              <a:ext cx="81851" cy="736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03258" y="5046205"/>
              <a:ext cx="581660" cy="507365"/>
            </a:xfrm>
            <a:custGeom>
              <a:avLst/>
              <a:gdLst/>
              <a:ahLst/>
              <a:cxnLst/>
              <a:rect l="l" t="t" r="r" b="b"/>
              <a:pathLst>
                <a:path w="581659" h="507364">
                  <a:moveTo>
                    <a:pt x="118783" y="434746"/>
                  </a:moveTo>
                  <a:lnTo>
                    <a:pt x="118656" y="430530"/>
                  </a:lnTo>
                  <a:lnTo>
                    <a:pt x="113296" y="425450"/>
                  </a:lnTo>
                  <a:lnTo>
                    <a:pt x="109067" y="425577"/>
                  </a:lnTo>
                  <a:lnTo>
                    <a:pt x="106527" y="428256"/>
                  </a:lnTo>
                  <a:lnTo>
                    <a:pt x="72517" y="452005"/>
                  </a:lnTo>
                  <a:lnTo>
                    <a:pt x="42329" y="456768"/>
                  </a:lnTo>
                  <a:lnTo>
                    <a:pt x="20370" y="452170"/>
                  </a:lnTo>
                  <a:lnTo>
                    <a:pt x="11074" y="447890"/>
                  </a:lnTo>
                  <a:lnTo>
                    <a:pt x="7924" y="445998"/>
                  </a:lnTo>
                  <a:lnTo>
                    <a:pt x="3822" y="447001"/>
                  </a:lnTo>
                  <a:lnTo>
                    <a:pt x="0" y="453288"/>
                  </a:lnTo>
                  <a:lnTo>
                    <a:pt x="977" y="457377"/>
                  </a:lnTo>
                  <a:lnTo>
                    <a:pt x="4127" y="459308"/>
                  </a:lnTo>
                  <a:lnTo>
                    <a:pt x="7454" y="461060"/>
                  </a:lnTo>
                  <a:lnTo>
                    <a:pt x="16332" y="464718"/>
                  </a:lnTo>
                  <a:lnTo>
                    <a:pt x="29794" y="468350"/>
                  </a:lnTo>
                  <a:lnTo>
                    <a:pt x="46863" y="469988"/>
                  </a:lnTo>
                  <a:lnTo>
                    <a:pt x="62865" y="468490"/>
                  </a:lnTo>
                  <a:lnTo>
                    <a:pt x="80111" y="463283"/>
                  </a:lnTo>
                  <a:lnTo>
                    <a:pt x="98082" y="453288"/>
                  </a:lnTo>
                  <a:lnTo>
                    <a:pt x="116243" y="437426"/>
                  </a:lnTo>
                  <a:lnTo>
                    <a:pt x="118783" y="434746"/>
                  </a:lnTo>
                  <a:close/>
                </a:path>
                <a:path w="581659" h="507364">
                  <a:moveTo>
                    <a:pt x="430364" y="420712"/>
                  </a:moveTo>
                  <a:lnTo>
                    <a:pt x="428472" y="417537"/>
                  </a:lnTo>
                  <a:lnTo>
                    <a:pt x="408127" y="401243"/>
                  </a:lnTo>
                  <a:lnTo>
                    <a:pt x="383222" y="398830"/>
                  </a:lnTo>
                  <a:lnTo>
                    <a:pt x="361734" y="403009"/>
                  </a:lnTo>
                  <a:lnTo>
                    <a:pt x="351663" y="406501"/>
                  </a:lnTo>
                  <a:lnTo>
                    <a:pt x="348259" y="407936"/>
                  </a:lnTo>
                  <a:lnTo>
                    <a:pt x="346671" y="411848"/>
                  </a:lnTo>
                  <a:lnTo>
                    <a:pt x="349516" y="418642"/>
                  </a:lnTo>
                  <a:lnTo>
                    <a:pt x="353441" y="420230"/>
                  </a:lnTo>
                  <a:lnTo>
                    <a:pt x="356831" y="418820"/>
                  </a:lnTo>
                  <a:lnTo>
                    <a:pt x="364375" y="416204"/>
                  </a:lnTo>
                  <a:lnTo>
                    <a:pt x="381622" y="412432"/>
                  </a:lnTo>
                  <a:lnTo>
                    <a:pt x="401510" y="413258"/>
                  </a:lnTo>
                  <a:lnTo>
                    <a:pt x="417017" y="424421"/>
                  </a:lnTo>
                  <a:lnTo>
                    <a:pt x="418261" y="426504"/>
                  </a:lnTo>
                  <a:lnTo>
                    <a:pt x="420471" y="427659"/>
                  </a:lnTo>
                  <a:lnTo>
                    <a:pt x="422744" y="427659"/>
                  </a:lnTo>
                  <a:lnTo>
                    <a:pt x="423913" y="427659"/>
                  </a:lnTo>
                  <a:lnTo>
                    <a:pt x="425107" y="427355"/>
                  </a:lnTo>
                  <a:lnTo>
                    <a:pt x="429336" y="424815"/>
                  </a:lnTo>
                  <a:lnTo>
                    <a:pt x="430364" y="420712"/>
                  </a:lnTo>
                  <a:close/>
                </a:path>
                <a:path w="581659" h="507364">
                  <a:moveTo>
                    <a:pt x="581456" y="316826"/>
                  </a:moveTo>
                  <a:lnTo>
                    <a:pt x="576414" y="270725"/>
                  </a:lnTo>
                  <a:lnTo>
                    <a:pt x="565404" y="226504"/>
                  </a:lnTo>
                  <a:lnTo>
                    <a:pt x="548817" y="184683"/>
                  </a:lnTo>
                  <a:lnTo>
                    <a:pt x="527050" y="145745"/>
                  </a:lnTo>
                  <a:lnTo>
                    <a:pt x="500494" y="110159"/>
                  </a:lnTo>
                  <a:lnTo>
                    <a:pt x="469544" y="78447"/>
                  </a:lnTo>
                  <a:lnTo>
                    <a:pt x="434606" y="51079"/>
                  </a:lnTo>
                  <a:lnTo>
                    <a:pt x="396062" y="28562"/>
                  </a:lnTo>
                  <a:lnTo>
                    <a:pt x="354330" y="11366"/>
                  </a:lnTo>
                  <a:lnTo>
                    <a:pt x="309778" y="0"/>
                  </a:lnTo>
                  <a:lnTo>
                    <a:pt x="288226" y="11887"/>
                  </a:lnTo>
                  <a:lnTo>
                    <a:pt x="249237" y="43586"/>
                  </a:lnTo>
                  <a:lnTo>
                    <a:pt x="207251" y="105854"/>
                  </a:lnTo>
                  <a:lnTo>
                    <a:pt x="192735" y="151536"/>
                  </a:lnTo>
                  <a:lnTo>
                    <a:pt x="188556" y="198615"/>
                  </a:lnTo>
                  <a:lnTo>
                    <a:pt x="194462" y="245275"/>
                  </a:lnTo>
                  <a:lnTo>
                    <a:pt x="210248" y="289712"/>
                  </a:lnTo>
                  <a:lnTo>
                    <a:pt x="235673" y="330123"/>
                  </a:lnTo>
                  <a:lnTo>
                    <a:pt x="270510" y="364693"/>
                  </a:lnTo>
                  <a:lnTo>
                    <a:pt x="290182" y="380174"/>
                  </a:lnTo>
                  <a:lnTo>
                    <a:pt x="354380" y="367182"/>
                  </a:lnTo>
                  <a:lnTo>
                    <a:pt x="388531" y="367309"/>
                  </a:lnTo>
                  <a:lnTo>
                    <a:pt x="418922" y="380326"/>
                  </a:lnTo>
                  <a:lnTo>
                    <a:pt x="442315" y="404025"/>
                  </a:lnTo>
                  <a:lnTo>
                    <a:pt x="455460" y="436181"/>
                  </a:lnTo>
                  <a:lnTo>
                    <a:pt x="457085" y="451129"/>
                  </a:lnTo>
                  <a:lnTo>
                    <a:pt x="456222" y="465721"/>
                  </a:lnTo>
                  <a:lnTo>
                    <a:pt x="453047" y="479729"/>
                  </a:lnTo>
                  <a:lnTo>
                    <a:pt x="447751" y="492899"/>
                  </a:lnTo>
                  <a:lnTo>
                    <a:pt x="477012" y="501980"/>
                  </a:lnTo>
                  <a:lnTo>
                    <a:pt x="506907" y="506590"/>
                  </a:lnTo>
                  <a:lnTo>
                    <a:pt x="536981" y="506806"/>
                  </a:lnTo>
                  <a:lnTo>
                    <a:pt x="566737" y="502678"/>
                  </a:lnTo>
                  <a:lnTo>
                    <a:pt x="580123" y="364337"/>
                  </a:lnTo>
                  <a:lnTo>
                    <a:pt x="581456" y="316826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0556" y="5547672"/>
              <a:ext cx="110794" cy="652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85846" y="5278996"/>
              <a:ext cx="157480" cy="96520"/>
            </a:xfrm>
            <a:custGeom>
              <a:avLst/>
              <a:gdLst/>
              <a:ahLst/>
              <a:cxnLst/>
              <a:rect l="l" t="t" r="r" b="b"/>
              <a:pathLst>
                <a:path w="157479" h="96520">
                  <a:moveTo>
                    <a:pt x="62179" y="40182"/>
                  </a:moveTo>
                  <a:lnTo>
                    <a:pt x="26479" y="1308"/>
                  </a:lnTo>
                  <a:lnTo>
                    <a:pt x="6045" y="0"/>
                  </a:lnTo>
                  <a:lnTo>
                    <a:pt x="2413" y="660"/>
                  </a:lnTo>
                  <a:lnTo>
                    <a:pt x="0" y="4140"/>
                  </a:lnTo>
                  <a:lnTo>
                    <a:pt x="1320" y="11391"/>
                  </a:lnTo>
                  <a:lnTo>
                    <a:pt x="4787" y="13843"/>
                  </a:lnTo>
                  <a:lnTo>
                    <a:pt x="8432" y="13144"/>
                  </a:lnTo>
                  <a:lnTo>
                    <a:pt x="25882" y="15341"/>
                  </a:lnTo>
                  <a:lnTo>
                    <a:pt x="38239" y="25019"/>
                  </a:lnTo>
                  <a:lnTo>
                    <a:pt x="45681" y="35852"/>
                  </a:lnTo>
                  <a:lnTo>
                    <a:pt x="48387" y="41554"/>
                  </a:lnTo>
                  <a:lnTo>
                    <a:pt x="49415" y="44196"/>
                  </a:lnTo>
                  <a:lnTo>
                    <a:pt x="51943" y="45821"/>
                  </a:lnTo>
                  <a:lnTo>
                    <a:pt x="54622" y="45821"/>
                  </a:lnTo>
                  <a:lnTo>
                    <a:pt x="55422" y="45821"/>
                  </a:lnTo>
                  <a:lnTo>
                    <a:pt x="56235" y="45681"/>
                  </a:lnTo>
                  <a:lnTo>
                    <a:pt x="60464" y="44043"/>
                  </a:lnTo>
                  <a:lnTo>
                    <a:pt x="62179" y="40182"/>
                  </a:lnTo>
                  <a:close/>
                </a:path>
                <a:path w="157479" h="96520">
                  <a:moveTo>
                    <a:pt x="156946" y="90525"/>
                  </a:moveTo>
                  <a:lnTo>
                    <a:pt x="121234" y="51650"/>
                  </a:lnTo>
                  <a:lnTo>
                    <a:pt x="100812" y="50342"/>
                  </a:lnTo>
                  <a:lnTo>
                    <a:pt x="97180" y="51003"/>
                  </a:lnTo>
                  <a:lnTo>
                    <a:pt x="94780" y="54483"/>
                  </a:lnTo>
                  <a:lnTo>
                    <a:pt x="96088" y="61734"/>
                  </a:lnTo>
                  <a:lnTo>
                    <a:pt x="99529" y="64173"/>
                  </a:lnTo>
                  <a:lnTo>
                    <a:pt x="103200" y="63487"/>
                  </a:lnTo>
                  <a:lnTo>
                    <a:pt x="120637" y="65671"/>
                  </a:lnTo>
                  <a:lnTo>
                    <a:pt x="132994" y="75349"/>
                  </a:lnTo>
                  <a:lnTo>
                    <a:pt x="140449" y="86194"/>
                  </a:lnTo>
                  <a:lnTo>
                    <a:pt x="143154" y="91897"/>
                  </a:lnTo>
                  <a:lnTo>
                    <a:pt x="144183" y="94538"/>
                  </a:lnTo>
                  <a:lnTo>
                    <a:pt x="146710" y="96164"/>
                  </a:lnTo>
                  <a:lnTo>
                    <a:pt x="149390" y="96164"/>
                  </a:lnTo>
                  <a:lnTo>
                    <a:pt x="150190" y="96164"/>
                  </a:lnTo>
                  <a:lnTo>
                    <a:pt x="151003" y="96024"/>
                  </a:lnTo>
                  <a:lnTo>
                    <a:pt x="155232" y="94386"/>
                  </a:lnTo>
                  <a:lnTo>
                    <a:pt x="156946" y="90525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24291" y="5802632"/>
              <a:ext cx="761365" cy="546100"/>
            </a:xfrm>
            <a:custGeom>
              <a:avLst/>
              <a:gdLst/>
              <a:ahLst/>
              <a:cxnLst/>
              <a:rect l="l" t="t" r="r" b="b"/>
              <a:pathLst>
                <a:path w="761365" h="546100">
                  <a:moveTo>
                    <a:pt x="469061" y="0"/>
                  </a:moveTo>
                  <a:lnTo>
                    <a:pt x="422359" y="6254"/>
                  </a:lnTo>
                  <a:lnTo>
                    <a:pt x="379125" y="23264"/>
                  </a:lnTo>
                  <a:lnTo>
                    <a:pt x="341165" y="50054"/>
                  </a:lnTo>
                  <a:lnTo>
                    <a:pt x="310286" y="85648"/>
                  </a:lnTo>
                  <a:lnTo>
                    <a:pt x="0" y="546087"/>
                  </a:lnTo>
                  <a:lnTo>
                    <a:pt x="761085" y="546087"/>
                  </a:lnTo>
                  <a:lnTo>
                    <a:pt x="659536" y="146354"/>
                  </a:lnTo>
                  <a:lnTo>
                    <a:pt x="639855" y="97661"/>
                  </a:lnTo>
                  <a:lnTo>
                    <a:pt x="608774" y="56994"/>
                  </a:lnTo>
                  <a:lnTo>
                    <a:pt x="568487" y="26038"/>
                  </a:lnTo>
                  <a:lnTo>
                    <a:pt x="521186" y="6478"/>
                  </a:lnTo>
                  <a:lnTo>
                    <a:pt x="469061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069969" y="5985718"/>
              <a:ext cx="219710" cy="365760"/>
            </a:xfrm>
            <a:custGeom>
              <a:avLst/>
              <a:gdLst/>
              <a:ahLst/>
              <a:cxnLst/>
              <a:rect l="l" t="t" r="r" b="b"/>
              <a:pathLst>
                <a:path w="219709" h="365760">
                  <a:moveTo>
                    <a:pt x="212128" y="0"/>
                  </a:moveTo>
                  <a:lnTo>
                    <a:pt x="208051" y="1079"/>
                  </a:lnTo>
                  <a:lnTo>
                    <a:pt x="0" y="358394"/>
                  </a:lnTo>
                  <a:lnTo>
                    <a:pt x="1079" y="362483"/>
                  </a:lnTo>
                  <a:lnTo>
                    <a:pt x="5321" y="364947"/>
                  </a:lnTo>
                  <a:lnTo>
                    <a:pt x="6477" y="365239"/>
                  </a:lnTo>
                  <a:lnTo>
                    <a:pt x="7620" y="365239"/>
                  </a:lnTo>
                  <a:lnTo>
                    <a:pt x="9918" y="365239"/>
                  </a:lnTo>
                  <a:lnTo>
                    <a:pt x="12153" y="364058"/>
                  </a:lnTo>
                  <a:lnTo>
                    <a:pt x="219595" y="7797"/>
                  </a:lnTo>
                  <a:lnTo>
                    <a:pt x="218516" y="3708"/>
                  </a:lnTo>
                  <a:lnTo>
                    <a:pt x="212128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0" name="object 20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591" y="2627188"/>
            <a:ext cx="386334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0"/>
              <a:t> </a:t>
            </a:r>
            <a:r>
              <a:rPr dirty="0" spc="525"/>
              <a:t>8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361340"/>
            <a:ext cx="531939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365"/>
              <a:t>Про</a:t>
            </a:r>
            <a:r>
              <a:rPr dirty="0" sz="3500" spc="-5"/>
              <a:t> </a:t>
            </a:r>
            <a:r>
              <a:rPr dirty="0" sz="3500" spc="240"/>
              <a:t>яку</a:t>
            </a:r>
            <a:r>
              <a:rPr dirty="0" sz="3500"/>
              <a:t> </a:t>
            </a:r>
            <a:r>
              <a:rPr dirty="0" sz="3500" spc="325"/>
              <a:t>подію</a:t>
            </a:r>
            <a:r>
              <a:rPr dirty="0" sz="3500"/>
              <a:t> </a:t>
            </a:r>
            <a:r>
              <a:rPr dirty="0" sz="3500" spc="380"/>
              <a:t>ви</a:t>
            </a:r>
            <a:r>
              <a:rPr dirty="0" sz="3500" spc="-5"/>
              <a:t> </a:t>
            </a:r>
            <a:r>
              <a:rPr dirty="0" sz="3500" spc="280"/>
              <a:t>чули </a:t>
            </a:r>
            <a:r>
              <a:rPr dirty="0" sz="3500" spc="-915"/>
              <a:t> </a:t>
            </a:r>
            <a:r>
              <a:rPr dirty="0" sz="3500" spc="470"/>
              <a:t>й </a:t>
            </a:r>
            <a:r>
              <a:rPr dirty="0" sz="3500" spc="220"/>
              <a:t>хотіли </a:t>
            </a:r>
            <a:r>
              <a:rPr dirty="0" sz="3500" spc="310"/>
              <a:t>б </a:t>
            </a:r>
            <a:r>
              <a:rPr dirty="0" sz="3500" spc="290"/>
              <a:t>розповісти </a:t>
            </a:r>
            <a:r>
              <a:rPr dirty="0" sz="3500" spc="295"/>
              <a:t> </a:t>
            </a:r>
            <a:r>
              <a:rPr dirty="0" sz="3500" spc="254"/>
              <a:t>сьогодні?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406" y="2345600"/>
            <a:ext cx="3821594" cy="28689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8295" y="1874070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38500" y="1611208"/>
            <a:ext cx="3896360" cy="3583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5755">
              <a:lnSpc>
                <a:spcPct val="1194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ця</a:t>
            </a:r>
            <a:r>
              <a:rPr dirty="0" sz="30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5">
                <a:solidFill>
                  <a:srgbClr val="231F20"/>
                </a:solidFill>
                <a:latin typeface="Microsoft Sans Serif"/>
                <a:cs typeface="Microsoft Sans Serif"/>
              </a:rPr>
              <a:t>пісня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каже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зміни?</a:t>
            </a:r>
            <a:endParaRPr sz="3000">
              <a:latin typeface="Microsoft Sans Serif"/>
              <a:cs typeface="Microsoft Sans Serif"/>
            </a:endParaRPr>
          </a:p>
          <a:p>
            <a:pPr marL="12700" marR="5080">
              <a:lnSpc>
                <a:spcPct val="119400"/>
              </a:lnSpc>
              <a:spcBef>
                <a:spcPts val="222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0">
                <a:solidFill>
                  <a:srgbClr val="231F20"/>
                </a:solidFill>
                <a:latin typeface="Microsoft Sans Serif"/>
                <a:cs typeface="Microsoft Sans Serif"/>
              </a:rPr>
              <a:t>думаєте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останні </a:t>
            </a:r>
            <a:r>
              <a:rPr dirty="0" sz="3000" spc="195">
                <a:solidFill>
                  <a:srgbClr val="231F20"/>
                </a:solidFill>
                <a:latin typeface="Microsoft Sans Serif"/>
                <a:cs typeface="Microsoft Sans Serif"/>
              </a:rPr>
              <a:t>два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рядки </a:t>
            </a:r>
            <a:r>
              <a:rPr dirty="0" sz="3000" spc="3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пісні?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можете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231F20"/>
                </a:solidFill>
                <a:latin typeface="Microsoft Sans Serif"/>
                <a:cs typeface="Microsoft Sans Serif"/>
              </a:rPr>
              <a:t>їх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аргументувати?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8295" y="324795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7300" y="708743"/>
            <a:ext cx="4783455" cy="5742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1825">
              <a:lnSpc>
                <a:spcPct val="100000"/>
              </a:lnSpc>
              <a:spcBef>
                <a:spcPts val="100"/>
              </a:spcBef>
            </a:pPr>
            <a:r>
              <a:rPr dirty="0" sz="1500" spc="1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пам’ятаю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231F20"/>
                </a:solidFill>
                <a:latin typeface="Microsoft Sans Serif"/>
                <a:cs typeface="Microsoft Sans Serif"/>
              </a:rPr>
              <a:t>час,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коли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70">
                <a:solidFill>
                  <a:srgbClr val="231F20"/>
                </a:solidFill>
                <a:latin typeface="Microsoft Sans Serif"/>
                <a:cs typeface="Microsoft Sans Serif"/>
              </a:rPr>
              <a:t>лиш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починався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20"/>
                </a:solidFill>
                <a:latin typeface="Microsoft Sans Serif"/>
                <a:cs typeface="Microsoft Sans Serif"/>
              </a:rPr>
              <a:t>світ </a:t>
            </a:r>
            <a:r>
              <a:rPr dirty="0" sz="1500" spc="-3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231F20"/>
                </a:solidFill>
                <a:latin typeface="Microsoft Sans Serif"/>
                <a:cs typeface="Microsoft Sans Serif"/>
              </a:rPr>
              <a:t>Хто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231F20"/>
                </a:solidFill>
                <a:latin typeface="Microsoft Sans Serif"/>
                <a:cs typeface="Microsoft Sans Serif"/>
              </a:rPr>
              <a:t>міг,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20"/>
                </a:solidFill>
                <a:latin typeface="Microsoft Sans Serif"/>
                <a:cs typeface="Microsoft Sans Serif"/>
              </a:rPr>
              <a:t>той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20"/>
                </a:solidFill>
                <a:latin typeface="Microsoft Sans Serif"/>
                <a:cs typeface="Microsoft Sans Serif"/>
              </a:rPr>
              <a:t>підіймався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65">
                <a:solidFill>
                  <a:srgbClr val="231F20"/>
                </a:solidFill>
                <a:latin typeface="Microsoft Sans Serif"/>
                <a:cs typeface="Microsoft Sans Serif"/>
              </a:rPr>
              <a:t>йшов</a:t>
            </a:r>
            <a:endParaRPr sz="1500">
              <a:latin typeface="Microsoft Sans Serif"/>
              <a:cs typeface="Microsoft Sans Serif"/>
            </a:endParaRPr>
          </a:p>
          <a:p>
            <a:pPr marL="12700" marR="764540">
              <a:lnSpc>
                <a:spcPct val="100000"/>
              </a:lnSpc>
            </a:pP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Ішов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собі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20"/>
                </a:solidFill>
                <a:latin typeface="Microsoft Sans Serif"/>
                <a:cs typeface="Microsoft Sans Serif"/>
              </a:rPr>
              <a:t>високо</a:t>
            </a:r>
            <a:r>
              <a:rPr dirty="0" sz="15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гори,</a:t>
            </a:r>
            <a:r>
              <a:rPr dirty="0" sz="15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взявши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15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похід </a:t>
            </a:r>
            <a:r>
              <a:rPr dirty="0" sz="1500" spc="-3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Свою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надію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20"/>
                </a:solidFill>
                <a:latin typeface="Microsoft Sans Serif"/>
                <a:cs typeface="Microsoft Sans Serif"/>
              </a:rPr>
              <a:t>сильну,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любов</a:t>
            </a:r>
            <a:endParaRPr sz="1500">
              <a:latin typeface="Microsoft Sans Serif"/>
              <a:cs typeface="Microsoft Sans Serif"/>
            </a:endParaRPr>
          </a:p>
          <a:p>
            <a:pPr marL="12700" marR="2833370">
              <a:lnSpc>
                <a:spcPct val="100000"/>
              </a:lnSpc>
            </a:pPr>
            <a:r>
              <a:rPr dirty="0" sz="1500" spc="22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15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все</a:t>
            </a:r>
            <a:r>
              <a:rPr dirty="0" sz="15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буде</a:t>
            </a:r>
            <a:r>
              <a:rPr dirty="0" sz="15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добре </a:t>
            </a:r>
            <a:r>
              <a:rPr dirty="0" sz="1500" spc="-3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20"/>
                </a:solidFill>
                <a:latin typeface="Microsoft Sans Serif"/>
                <a:cs typeface="Microsoft Sans Serif"/>
              </a:rPr>
              <a:t>Для </a:t>
            </a:r>
            <a:r>
              <a:rPr dirty="0" sz="1500" spc="140">
                <a:solidFill>
                  <a:srgbClr val="231F20"/>
                </a:solidFill>
                <a:latin typeface="Microsoft Sans Serif"/>
                <a:cs typeface="Microsoft Sans Serif"/>
              </a:rPr>
              <a:t>кожного </a:t>
            </a:r>
            <a:r>
              <a:rPr dirty="0" sz="1500" spc="65">
                <a:solidFill>
                  <a:srgbClr val="231F20"/>
                </a:solidFill>
                <a:latin typeface="Microsoft Sans Serif"/>
                <a:cs typeface="Microsoft Sans Serif"/>
              </a:rPr>
              <a:t>з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нас </a:t>
            </a:r>
            <a:r>
              <a:rPr dirty="0" sz="1500" spc="-3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2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15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все</a:t>
            </a:r>
            <a:r>
              <a:rPr dirty="0" sz="15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буде</a:t>
            </a:r>
            <a:r>
              <a:rPr dirty="0" sz="15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добре </a:t>
            </a:r>
            <a:r>
              <a:rPr dirty="0" sz="1500" spc="-3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Настане</a:t>
            </a:r>
            <a:r>
              <a:rPr dirty="0" sz="15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45">
                <a:solidFill>
                  <a:srgbClr val="231F20"/>
                </a:solidFill>
                <a:latin typeface="Microsoft Sans Serif"/>
                <a:cs typeface="Microsoft Sans Serif"/>
              </a:rPr>
              <a:t>наш</a:t>
            </a:r>
            <a:r>
              <a:rPr dirty="0" sz="15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20"/>
                </a:solidFill>
                <a:latin typeface="Microsoft Sans Serif"/>
                <a:cs typeface="Microsoft Sans Serif"/>
              </a:rPr>
              <a:t>час</a:t>
            </a:r>
            <a:endParaRPr sz="1500">
              <a:latin typeface="Microsoft Sans Serif"/>
              <a:cs typeface="Microsoft Sans Serif"/>
            </a:endParaRPr>
          </a:p>
          <a:p>
            <a:pPr marL="12700" marR="1060450">
              <a:lnSpc>
                <a:spcPct val="100000"/>
              </a:lnSpc>
            </a:pPr>
            <a:r>
              <a:rPr dirty="0" sz="1500" spc="1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20"/>
                </a:solidFill>
                <a:latin typeface="Microsoft Sans Serif"/>
                <a:cs typeface="Microsoft Sans Serif"/>
              </a:rPr>
              <a:t>бачив,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20"/>
                </a:solidFill>
                <a:latin typeface="Microsoft Sans Serif"/>
                <a:cs typeface="Microsoft Sans Serif"/>
              </a:rPr>
              <a:t>навколо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нас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0">
                <a:solidFill>
                  <a:srgbClr val="231F20"/>
                </a:solidFill>
                <a:latin typeface="Microsoft Sans Serif"/>
                <a:cs typeface="Microsoft Sans Serif"/>
              </a:rPr>
              <a:t>долі,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вогні </a:t>
            </a:r>
            <a:r>
              <a:rPr dirty="0" sz="1500" spc="-3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Все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20"/>
                </a:solidFill>
                <a:latin typeface="Microsoft Sans Serif"/>
                <a:cs typeface="Microsoft Sans Serif"/>
              </a:rPr>
              <a:t>далі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0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20"/>
                </a:solidFill>
                <a:latin typeface="Microsoft Sans Serif"/>
                <a:cs typeface="Microsoft Sans Serif"/>
              </a:rPr>
              <a:t>далі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змінювали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0">
                <a:solidFill>
                  <a:srgbClr val="231F20"/>
                </a:solidFill>
                <a:latin typeface="Microsoft Sans Serif"/>
                <a:cs typeface="Microsoft Sans Serif"/>
              </a:rPr>
              <a:t>світ</a:t>
            </a:r>
            <a:endParaRPr sz="1500">
              <a:latin typeface="Microsoft Sans Serif"/>
              <a:cs typeface="Microsoft Sans Serif"/>
            </a:endParaRPr>
          </a:p>
          <a:p>
            <a:pPr marL="12700" marR="787400">
              <a:lnSpc>
                <a:spcPct val="100000"/>
              </a:lnSpc>
            </a:pP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60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все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вище,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20"/>
                </a:solidFill>
                <a:latin typeface="Microsoft Sans Serif"/>
                <a:cs typeface="Microsoft Sans Serif"/>
              </a:rPr>
              <a:t>бо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долині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небо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4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20"/>
                </a:solidFill>
                <a:latin typeface="Microsoft Sans Serif"/>
                <a:cs typeface="Microsoft Sans Serif"/>
              </a:rPr>
              <a:t>таке </a:t>
            </a:r>
            <a:r>
              <a:rPr dirty="0" sz="1500" spc="-3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20"/>
                </a:solidFill>
                <a:latin typeface="Microsoft Sans Serif"/>
                <a:cs typeface="Microsoft Sans Serif"/>
              </a:rPr>
              <a:t>далі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20"/>
                </a:solidFill>
                <a:latin typeface="Microsoft Sans Serif"/>
                <a:cs typeface="Microsoft Sans Serif"/>
              </a:rPr>
              <a:t>щось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веде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мене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похід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231F20"/>
                </a:solidFill>
                <a:latin typeface="Microsoft Sans Serif"/>
                <a:cs typeface="Microsoft Sans Serif"/>
              </a:rPr>
              <a:t>(…)</a:t>
            </a:r>
            <a:endParaRPr sz="1500">
              <a:latin typeface="Microsoft Sans Serif"/>
              <a:cs typeface="Microsoft Sans Serif"/>
            </a:endParaRPr>
          </a:p>
          <a:p>
            <a:pPr marL="12700" marR="484505">
              <a:lnSpc>
                <a:spcPct val="100000"/>
              </a:lnSpc>
            </a:pP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ось,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коли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60">
                <a:solidFill>
                  <a:srgbClr val="231F20"/>
                </a:solidFill>
                <a:latin typeface="Microsoft Sans Serif"/>
                <a:cs typeface="Microsoft Sans Serif"/>
              </a:rPr>
              <a:t>ми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20"/>
                </a:solidFill>
                <a:latin typeface="Microsoft Sans Serif"/>
                <a:cs typeface="Microsoft Sans Serif"/>
              </a:rPr>
              <a:t>майже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35">
                <a:solidFill>
                  <a:srgbClr val="231F20"/>
                </a:solidFill>
                <a:latin typeface="Microsoft Sans Serif"/>
                <a:cs typeface="Microsoft Sans Serif"/>
              </a:rPr>
              <a:t>там,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де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20"/>
                </a:solidFill>
                <a:latin typeface="Microsoft Sans Serif"/>
                <a:cs typeface="Microsoft Sans Serif"/>
              </a:rPr>
              <a:t>холодно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20"/>
                </a:solidFill>
                <a:latin typeface="Microsoft Sans Serif"/>
                <a:cs typeface="Microsoft Sans Serif"/>
              </a:rPr>
              <a:t>сніг </a:t>
            </a:r>
            <a:r>
              <a:rPr dirty="0" sz="1500" spc="-3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зовсім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близько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наша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231F20"/>
                </a:solidFill>
                <a:latin typeface="Microsoft Sans Serif"/>
                <a:cs typeface="Microsoft Sans Serif"/>
              </a:rPr>
              <a:t>самота</a:t>
            </a:r>
            <a:endParaRPr sz="1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Бажання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сильні,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0">
                <a:solidFill>
                  <a:srgbClr val="231F20"/>
                </a:solidFill>
                <a:latin typeface="Microsoft Sans Serif"/>
                <a:cs typeface="Microsoft Sans Serif"/>
              </a:rPr>
              <a:t>любов,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4">
                <a:solidFill>
                  <a:srgbClr val="231F20"/>
                </a:solidFill>
                <a:latin typeface="Microsoft Sans Serif"/>
                <a:cs typeface="Microsoft Sans Serif"/>
              </a:rPr>
              <a:t>поможуть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нам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0">
                <a:solidFill>
                  <a:srgbClr val="231F20"/>
                </a:solidFill>
                <a:latin typeface="Microsoft Sans Serif"/>
                <a:cs typeface="Microsoft Sans Serif"/>
              </a:rPr>
              <a:t>дійти </a:t>
            </a:r>
            <a:r>
              <a:rPr dirty="0" sz="1500" spc="-3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буде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0">
                <a:solidFill>
                  <a:srgbClr val="231F20"/>
                </a:solidFill>
                <a:latin typeface="Microsoft Sans Serif"/>
                <a:cs typeface="Microsoft Sans Serif"/>
              </a:rPr>
              <a:t>вся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наша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0">
                <a:solidFill>
                  <a:srgbClr val="231F20"/>
                </a:solidFill>
                <a:latin typeface="Microsoft Sans Serif"/>
                <a:cs typeface="Microsoft Sans Serif"/>
              </a:rPr>
              <a:t>висота</a:t>
            </a:r>
            <a:r>
              <a:rPr dirty="0" sz="1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231F20"/>
                </a:solidFill>
                <a:latin typeface="Microsoft Sans Serif"/>
                <a:cs typeface="Microsoft Sans Serif"/>
              </a:rPr>
              <a:t>(…)</a:t>
            </a:r>
            <a:endParaRPr sz="1500">
              <a:latin typeface="Microsoft Sans Serif"/>
              <a:cs typeface="Microsoft Sans Serif"/>
            </a:endParaRPr>
          </a:p>
          <a:p>
            <a:pPr marL="12700" marR="2908935">
              <a:lnSpc>
                <a:spcPct val="100000"/>
              </a:lnSpc>
            </a:pP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І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все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буде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добре </a:t>
            </a:r>
            <a:r>
              <a:rPr dirty="0" sz="1500" spc="1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15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40">
                <a:solidFill>
                  <a:srgbClr val="231F20"/>
                </a:solidFill>
                <a:latin typeface="Microsoft Sans Serif"/>
                <a:cs typeface="Microsoft Sans Serif"/>
              </a:rPr>
              <a:t>кожного</a:t>
            </a:r>
            <a:r>
              <a:rPr dirty="0" sz="15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15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10">
                <a:solidFill>
                  <a:srgbClr val="231F20"/>
                </a:solidFill>
                <a:latin typeface="Microsoft Sans Serif"/>
                <a:cs typeface="Microsoft Sans Serif"/>
              </a:rPr>
              <a:t>нас </a:t>
            </a:r>
            <a:r>
              <a:rPr dirty="0" sz="1500" spc="-3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15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231F20"/>
                </a:solidFill>
                <a:latin typeface="Microsoft Sans Serif"/>
                <a:cs typeface="Microsoft Sans Serif"/>
              </a:rPr>
              <a:t>все</a:t>
            </a:r>
            <a:r>
              <a:rPr dirty="0" sz="15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буде</a:t>
            </a:r>
            <a:r>
              <a:rPr dirty="0" sz="1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добре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500" spc="95">
                <a:solidFill>
                  <a:srgbClr val="231F20"/>
                </a:solidFill>
                <a:latin typeface="Microsoft Sans Serif"/>
                <a:cs typeface="Microsoft Sans Serif"/>
              </a:rPr>
              <a:t>Настане</a:t>
            </a:r>
            <a:r>
              <a:rPr dirty="0" sz="15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45">
                <a:solidFill>
                  <a:srgbClr val="231F20"/>
                </a:solidFill>
                <a:latin typeface="Microsoft Sans Serif"/>
                <a:cs typeface="Microsoft Sans Serif"/>
              </a:rPr>
              <a:t>наш</a:t>
            </a:r>
            <a:r>
              <a:rPr dirty="0" sz="15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85">
                <a:solidFill>
                  <a:srgbClr val="231F20"/>
                </a:solidFill>
                <a:latin typeface="Microsoft Sans Serif"/>
                <a:cs typeface="Microsoft Sans Serif"/>
              </a:rPr>
              <a:t>час</a:t>
            </a:r>
            <a:endParaRPr sz="1500">
              <a:latin typeface="Microsoft Sans Serif"/>
              <a:cs typeface="Microsoft Sans Serif"/>
            </a:endParaRPr>
          </a:p>
          <a:p>
            <a:pPr marL="12700" marR="2101215">
              <a:lnSpc>
                <a:spcPct val="128200"/>
              </a:lnSpc>
              <a:spcBef>
                <a:spcPts val="810"/>
              </a:spcBef>
            </a:pPr>
            <a:r>
              <a:rPr dirty="0" sz="1300" spc="105">
                <a:solidFill>
                  <a:srgbClr val="231F20"/>
                </a:solidFill>
                <a:latin typeface="Microsoft Sans Serif"/>
                <a:cs typeface="Microsoft Sans Serif"/>
              </a:rPr>
              <a:t>Пісня </a:t>
            </a:r>
            <a:r>
              <a:rPr dirty="0" sz="1300" spc="50">
                <a:solidFill>
                  <a:srgbClr val="231F20"/>
                </a:solidFill>
                <a:latin typeface="Microsoft Sans Serif"/>
                <a:cs typeface="Microsoft Sans Serif"/>
              </a:rPr>
              <a:t>«Все </a:t>
            </a:r>
            <a:r>
              <a:rPr dirty="0" sz="1300" spc="85">
                <a:solidFill>
                  <a:srgbClr val="231F20"/>
                </a:solidFill>
                <a:latin typeface="Microsoft Sans Serif"/>
                <a:cs typeface="Microsoft Sans Serif"/>
              </a:rPr>
              <a:t>буде добре» </a:t>
            </a:r>
            <a:r>
              <a:rPr dirty="0" sz="1300" spc="9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95">
                <a:solidFill>
                  <a:srgbClr val="231F20"/>
                </a:solidFill>
                <a:latin typeface="Microsoft Sans Serif"/>
                <a:cs typeface="Microsoft Sans Serif"/>
              </a:rPr>
              <a:t>Виконавець:</a:t>
            </a:r>
            <a:r>
              <a:rPr dirty="0" sz="13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100">
                <a:solidFill>
                  <a:srgbClr val="231F20"/>
                </a:solidFill>
                <a:latin typeface="Microsoft Sans Serif"/>
                <a:cs typeface="Microsoft Sans Serif"/>
                <a:hlinkClick r:id="rId2"/>
              </a:rPr>
              <a:t>гурт</a:t>
            </a:r>
            <a:r>
              <a:rPr dirty="0" sz="1300" spc="-10">
                <a:solidFill>
                  <a:srgbClr val="231F20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dirty="0" u="sng" sz="1300" spc="9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crosoft Sans Serif"/>
                <a:cs typeface="Microsoft Sans Serif"/>
                <a:hlinkClick r:id="rId2"/>
              </a:rPr>
              <a:t>Океан</a:t>
            </a:r>
            <a:r>
              <a:rPr dirty="0" u="sng" sz="1300" spc="-1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dirty="0" u="sng" sz="1300" spc="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crosoft Sans Serif"/>
                <a:cs typeface="Microsoft Sans Serif"/>
                <a:hlinkClick r:id="rId2"/>
              </a:rPr>
              <a:t>Ельзи </a:t>
            </a:r>
            <a:r>
              <a:rPr dirty="0" sz="1300" spc="-3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40">
                <a:solidFill>
                  <a:srgbClr val="231F20"/>
                </a:solidFill>
                <a:latin typeface="Microsoft Sans Serif"/>
                <a:cs typeface="Microsoft Sans Serif"/>
              </a:rPr>
              <a:t>Дата</a:t>
            </a:r>
            <a:r>
              <a:rPr dirty="0" sz="13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90">
                <a:solidFill>
                  <a:srgbClr val="231F20"/>
                </a:solidFill>
                <a:latin typeface="Microsoft Sans Serif"/>
                <a:cs typeface="Microsoft Sans Serif"/>
              </a:rPr>
              <a:t>випуску:</a:t>
            </a:r>
            <a:r>
              <a:rPr dirty="0" sz="13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85">
                <a:solidFill>
                  <a:srgbClr val="231F20"/>
                </a:solidFill>
                <a:latin typeface="Microsoft Sans Serif"/>
                <a:cs typeface="Microsoft Sans Serif"/>
              </a:rPr>
              <a:t>2007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300" spc="75">
                <a:solidFill>
                  <a:srgbClr val="231F20"/>
                </a:solidFill>
                <a:latin typeface="Microsoft Sans Serif"/>
                <a:cs typeface="Microsoft Sans Serif"/>
              </a:rPr>
              <a:t>Альбом:</a:t>
            </a:r>
            <a:r>
              <a:rPr dirty="0" sz="13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1300" spc="11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crosoft Sans Serif"/>
                <a:cs typeface="Microsoft Sans Serif"/>
                <a:hlinkClick r:id="rId3"/>
              </a:rPr>
              <a:t>Міра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95" y="154406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699" y="1281209"/>
            <a:ext cx="7743190" cy="3947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0">
                <a:solidFill>
                  <a:srgbClr val="231F20"/>
                </a:solidFill>
                <a:latin typeface="Microsoft Sans Serif"/>
                <a:cs typeface="Microsoft Sans Serif"/>
              </a:rPr>
              <a:t>хтось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231F20"/>
                </a:solidFill>
                <a:latin typeface="Microsoft Sans Serif"/>
                <a:cs typeface="Microsoft Sans Serif"/>
              </a:rPr>
              <a:t>із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вас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змінив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змінила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думку,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коли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почув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почула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інших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учнів </a:t>
            </a: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і </a:t>
            </a:r>
            <a:r>
              <a:rPr dirty="0" sz="3000" spc="16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учениць?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нового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Microsoft Sans Serif"/>
                <a:cs typeface="Microsoft Sans Serif"/>
              </a:rPr>
              <a:t>дізнались?</a:t>
            </a:r>
            <a:endParaRPr sz="3000">
              <a:latin typeface="Microsoft Sans Serif"/>
              <a:cs typeface="Microsoft Sans Serif"/>
            </a:endParaRPr>
          </a:p>
          <a:p>
            <a:pPr marL="12700" marR="1408430">
              <a:lnSpc>
                <a:spcPct val="119400"/>
              </a:lnSpc>
              <a:spcBef>
                <a:spcPts val="2175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змінилося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ваше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сприйняття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суджень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аргументів?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1495" y="437326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1495" y="355116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99" y="1143351"/>
            <a:ext cx="39954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0"/>
              <a:t>Заключна</a:t>
            </a:r>
            <a:r>
              <a:rPr dirty="0" sz="3500" spc="-60"/>
              <a:t> </a:t>
            </a:r>
            <a:r>
              <a:rPr dirty="0" sz="3500" spc="175"/>
              <a:t>думка: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22899" y="2057017"/>
            <a:ext cx="9638030" cy="243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5600"/>
              </a:lnSpc>
              <a:spcBef>
                <a:spcPts val="95"/>
              </a:spcBef>
            </a:pPr>
            <a:r>
              <a:rPr dirty="0" sz="3000" spc="580" b="1">
                <a:solidFill>
                  <a:srgbClr val="58595B"/>
                </a:solidFill>
                <a:latin typeface="Roboto Cn"/>
                <a:cs typeface="Roboto Cn"/>
              </a:rPr>
              <a:t>Судження</a:t>
            </a:r>
            <a:r>
              <a:rPr dirty="0" sz="3000" spc="225" b="1">
                <a:solidFill>
                  <a:srgbClr val="58595B"/>
                </a:solidFill>
                <a:latin typeface="Roboto Cn"/>
                <a:cs typeface="Roboto Cn"/>
              </a:rPr>
              <a:t> </a:t>
            </a:r>
            <a:r>
              <a:rPr dirty="0" sz="3000" spc="265" b="1">
                <a:solidFill>
                  <a:srgbClr val="58595B"/>
                </a:solidFill>
                <a:latin typeface="Roboto Cn"/>
                <a:cs typeface="Roboto Cn"/>
              </a:rPr>
              <a:t>і</a:t>
            </a:r>
            <a:r>
              <a:rPr dirty="0" sz="3000" spc="225" b="1">
                <a:solidFill>
                  <a:srgbClr val="58595B"/>
                </a:solidFill>
                <a:latin typeface="Roboto Cn"/>
                <a:cs typeface="Roboto Cn"/>
              </a:rPr>
              <a:t> </a:t>
            </a:r>
            <a:r>
              <a:rPr dirty="0" sz="3000" spc="570" b="1">
                <a:solidFill>
                  <a:srgbClr val="58595B"/>
                </a:solidFill>
                <a:latin typeface="Roboto Cn"/>
                <a:cs typeface="Roboto Cn"/>
              </a:rPr>
              <a:t>аргументи</a:t>
            </a:r>
            <a:r>
              <a:rPr dirty="0" sz="3000" spc="135" b="1">
                <a:solidFill>
                  <a:srgbClr val="58595B"/>
                </a:solidFill>
                <a:latin typeface="Roboto Cn"/>
                <a:cs typeface="Roboto Cn"/>
              </a:rPr>
              <a:t> </a:t>
            </a:r>
            <a:r>
              <a:rPr dirty="0" sz="3000" spc="190">
                <a:solidFill>
                  <a:srgbClr val="58595B"/>
                </a:solidFill>
                <a:latin typeface="Microsoft Sans Serif"/>
                <a:cs typeface="Microsoft Sans Serif"/>
              </a:rPr>
              <a:t>оточують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нас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58595B"/>
                </a:solidFill>
                <a:latin typeface="Microsoft Sans Serif"/>
                <a:cs typeface="Microsoft Sans Serif"/>
              </a:rPr>
              <a:t>повсюди.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58595B"/>
                </a:solidFill>
                <a:latin typeface="Microsoft Sans Serif"/>
                <a:cs typeface="Microsoft Sans Serif"/>
              </a:rPr>
              <a:t>Якщо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58595B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58595B"/>
                </a:solidFill>
                <a:latin typeface="Microsoft Sans Serif"/>
                <a:cs typeface="Microsoft Sans Serif"/>
              </a:rPr>
              <a:t>тримаєте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58595B"/>
                </a:solidFill>
                <a:latin typeface="Microsoft Sans Serif"/>
                <a:cs typeface="Microsoft Sans Serif"/>
              </a:rPr>
              <a:t>очі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58595B"/>
                </a:solidFill>
                <a:latin typeface="Microsoft Sans Serif"/>
                <a:cs typeface="Microsoft Sans Serif"/>
              </a:rPr>
              <a:t>розплющеними,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95">
                <a:solidFill>
                  <a:srgbClr val="58595B"/>
                </a:solidFill>
                <a:latin typeface="Microsoft Sans Serif"/>
                <a:cs typeface="Microsoft Sans Serif"/>
              </a:rPr>
              <a:t>а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58595B"/>
                </a:solidFill>
                <a:latin typeface="Microsoft Sans Serif"/>
                <a:cs typeface="Microsoft Sans Serif"/>
              </a:rPr>
              <a:t>вуха</a:t>
            </a:r>
            <a:r>
              <a:rPr dirty="0" sz="3000" spc="1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240">
                <a:solidFill>
                  <a:srgbClr val="58595B"/>
                </a:solidFill>
                <a:latin typeface="Microsoft Sans Serif"/>
                <a:cs typeface="Microsoft Sans Serif"/>
              </a:rPr>
              <a:t>—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58595B"/>
                </a:solidFill>
                <a:latin typeface="Microsoft Sans Serif"/>
                <a:cs typeface="Microsoft Sans Serif"/>
              </a:rPr>
              <a:t>відкритими,</a:t>
            </a:r>
            <a:endParaRPr sz="3000">
              <a:latin typeface="Microsoft Sans Serif"/>
              <a:cs typeface="Microsoft Sans Serif"/>
            </a:endParaRPr>
          </a:p>
          <a:p>
            <a:pPr algn="just" marL="12700" marR="3067685">
              <a:lnSpc>
                <a:spcPts val="3800"/>
              </a:lnSpc>
              <a:spcBef>
                <a:spcPts val="100"/>
              </a:spcBef>
            </a:pPr>
            <a:r>
              <a:rPr dirty="0" sz="3000" spc="140">
                <a:solidFill>
                  <a:srgbClr val="58595B"/>
                </a:solidFill>
                <a:latin typeface="Microsoft Sans Serif"/>
                <a:cs typeface="Microsoft Sans Serif"/>
              </a:rPr>
              <a:t>то</a:t>
            </a:r>
            <a:r>
              <a:rPr dirty="0" sz="30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4">
                <a:solidFill>
                  <a:srgbClr val="58595B"/>
                </a:solidFill>
                <a:latin typeface="Microsoft Sans Serif"/>
                <a:cs typeface="Microsoft Sans Serif"/>
              </a:rPr>
              <a:t>знайдете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5">
                <a:solidFill>
                  <a:srgbClr val="58595B"/>
                </a:solidFill>
                <a:latin typeface="Microsoft Sans Serif"/>
                <a:cs typeface="Microsoft Sans Serif"/>
              </a:rPr>
              <a:t>їх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75">
                <a:solidFill>
                  <a:srgbClr val="58595B"/>
                </a:solidFill>
                <a:latin typeface="Microsoft Sans Serif"/>
                <a:cs typeface="Microsoft Sans Serif"/>
              </a:rPr>
              <a:t>там,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5">
                <a:solidFill>
                  <a:srgbClr val="58595B"/>
                </a:solidFill>
                <a:latin typeface="Microsoft Sans Serif"/>
                <a:cs typeface="Microsoft Sans Serif"/>
              </a:rPr>
              <a:t>де</a:t>
            </a:r>
            <a:r>
              <a:rPr dirty="0" sz="30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0">
                <a:solidFill>
                  <a:srgbClr val="58595B"/>
                </a:solidFill>
                <a:latin typeface="Microsoft Sans Serif"/>
                <a:cs typeface="Microsoft Sans Serif"/>
              </a:rPr>
              <a:t>найменше </a:t>
            </a:r>
            <a:r>
              <a:rPr dirty="0" sz="3000" spc="-78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5">
                <a:solidFill>
                  <a:srgbClr val="58595B"/>
                </a:solidFill>
                <a:latin typeface="Microsoft Sans Serif"/>
                <a:cs typeface="Microsoft Sans Serif"/>
              </a:rPr>
              <a:t>очікуєте.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7006" y="4464010"/>
            <a:ext cx="2304215" cy="182523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097523" y="5137649"/>
            <a:ext cx="1070610" cy="1201420"/>
            <a:chOff x="8097523" y="5137649"/>
            <a:chExt cx="1070610" cy="1201420"/>
          </a:xfrm>
        </p:grpSpPr>
        <p:sp>
          <p:nvSpPr>
            <p:cNvPr id="6" name="object 6"/>
            <p:cNvSpPr/>
            <p:nvPr/>
          </p:nvSpPr>
          <p:spPr>
            <a:xfrm>
              <a:off x="8299894" y="5161432"/>
              <a:ext cx="868680" cy="1074420"/>
            </a:xfrm>
            <a:custGeom>
              <a:avLst/>
              <a:gdLst/>
              <a:ahLst/>
              <a:cxnLst/>
              <a:rect l="l" t="t" r="r" b="b"/>
              <a:pathLst>
                <a:path w="868679" h="1074420">
                  <a:moveTo>
                    <a:pt x="868108" y="847788"/>
                  </a:moveTo>
                  <a:lnTo>
                    <a:pt x="863498" y="802182"/>
                  </a:lnTo>
                  <a:lnTo>
                    <a:pt x="850315" y="759688"/>
                  </a:lnTo>
                  <a:lnTo>
                    <a:pt x="829449" y="721245"/>
                  </a:lnTo>
                  <a:lnTo>
                    <a:pt x="807377" y="694512"/>
                  </a:lnTo>
                  <a:lnTo>
                    <a:pt x="816838" y="688136"/>
                  </a:lnTo>
                  <a:lnTo>
                    <a:pt x="844600" y="646963"/>
                  </a:lnTo>
                  <a:lnTo>
                    <a:pt x="854786" y="596544"/>
                  </a:lnTo>
                  <a:lnTo>
                    <a:pt x="844600" y="546125"/>
                  </a:lnTo>
                  <a:lnTo>
                    <a:pt x="816838" y="504952"/>
                  </a:lnTo>
                  <a:lnTo>
                    <a:pt x="775665" y="477189"/>
                  </a:lnTo>
                  <a:lnTo>
                    <a:pt x="750595" y="472135"/>
                  </a:lnTo>
                  <a:lnTo>
                    <a:pt x="765111" y="325158"/>
                  </a:lnTo>
                  <a:lnTo>
                    <a:pt x="765975" y="276910"/>
                  </a:lnTo>
                  <a:lnTo>
                    <a:pt x="759282" y="230390"/>
                  </a:lnTo>
                  <a:lnTo>
                    <a:pt x="745566" y="186270"/>
                  </a:lnTo>
                  <a:lnTo>
                    <a:pt x="725373" y="145224"/>
                  </a:lnTo>
                  <a:lnTo>
                    <a:pt x="699274" y="107924"/>
                  </a:lnTo>
                  <a:lnTo>
                    <a:pt x="667791" y="75031"/>
                  </a:lnTo>
                  <a:lnTo>
                    <a:pt x="631494" y="47205"/>
                  </a:lnTo>
                  <a:lnTo>
                    <a:pt x="590918" y="25120"/>
                  </a:lnTo>
                  <a:lnTo>
                    <a:pt x="546608" y="9461"/>
                  </a:lnTo>
                  <a:lnTo>
                    <a:pt x="499110" y="863"/>
                  </a:lnTo>
                  <a:lnTo>
                    <a:pt x="450850" y="0"/>
                  </a:lnTo>
                  <a:lnTo>
                    <a:pt x="404342" y="6705"/>
                  </a:lnTo>
                  <a:lnTo>
                    <a:pt x="360222" y="20421"/>
                  </a:lnTo>
                  <a:lnTo>
                    <a:pt x="319176" y="40601"/>
                  </a:lnTo>
                  <a:lnTo>
                    <a:pt x="281876" y="66713"/>
                  </a:lnTo>
                  <a:lnTo>
                    <a:pt x="248983" y="98183"/>
                  </a:lnTo>
                  <a:lnTo>
                    <a:pt x="221157" y="134493"/>
                  </a:lnTo>
                  <a:lnTo>
                    <a:pt x="199085" y="175069"/>
                  </a:lnTo>
                  <a:lnTo>
                    <a:pt x="183413" y="219379"/>
                  </a:lnTo>
                  <a:lnTo>
                    <a:pt x="174828" y="266865"/>
                  </a:lnTo>
                  <a:lnTo>
                    <a:pt x="143738" y="581621"/>
                  </a:lnTo>
                  <a:lnTo>
                    <a:pt x="138239" y="583323"/>
                  </a:lnTo>
                  <a:lnTo>
                    <a:pt x="99783" y="604189"/>
                  </a:lnTo>
                  <a:lnTo>
                    <a:pt x="66294" y="631825"/>
                  </a:lnTo>
                  <a:lnTo>
                    <a:pt x="38658" y="665327"/>
                  </a:lnTo>
                  <a:lnTo>
                    <a:pt x="17792" y="703770"/>
                  </a:lnTo>
                  <a:lnTo>
                    <a:pt x="4597" y="746252"/>
                  </a:lnTo>
                  <a:lnTo>
                    <a:pt x="0" y="791870"/>
                  </a:lnTo>
                  <a:lnTo>
                    <a:pt x="4597" y="837488"/>
                  </a:lnTo>
                  <a:lnTo>
                    <a:pt x="17792" y="879983"/>
                  </a:lnTo>
                  <a:lnTo>
                    <a:pt x="38658" y="918425"/>
                  </a:lnTo>
                  <a:lnTo>
                    <a:pt x="66294" y="951915"/>
                  </a:lnTo>
                  <a:lnTo>
                    <a:pt x="99783" y="979563"/>
                  </a:lnTo>
                  <a:lnTo>
                    <a:pt x="138239" y="1000429"/>
                  </a:lnTo>
                  <a:lnTo>
                    <a:pt x="180721" y="1013612"/>
                  </a:lnTo>
                  <a:lnTo>
                    <a:pt x="226339" y="1018209"/>
                  </a:lnTo>
                  <a:lnTo>
                    <a:pt x="271957" y="1013612"/>
                  </a:lnTo>
                  <a:lnTo>
                    <a:pt x="314452" y="1000429"/>
                  </a:lnTo>
                  <a:lnTo>
                    <a:pt x="352894" y="979563"/>
                  </a:lnTo>
                  <a:lnTo>
                    <a:pt x="386397" y="951915"/>
                  </a:lnTo>
                  <a:lnTo>
                    <a:pt x="414032" y="918425"/>
                  </a:lnTo>
                  <a:lnTo>
                    <a:pt x="422770" y="902322"/>
                  </a:lnTo>
                  <a:lnTo>
                    <a:pt x="433197" y="935901"/>
                  </a:lnTo>
                  <a:lnTo>
                    <a:pt x="454063" y="974344"/>
                  </a:lnTo>
                  <a:lnTo>
                    <a:pt x="481698" y="1007846"/>
                  </a:lnTo>
                  <a:lnTo>
                    <a:pt x="515200" y="1035481"/>
                  </a:lnTo>
                  <a:lnTo>
                    <a:pt x="553643" y="1056347"/>
                  </a:lnTo>
                  <a:lnTo>
                    <a:pt x="596138" y="1069530"/>
                  </a:lnTo>
                  <a:lnTo>
                    <a:pt x="641756" y="1074127"/>
                  </a:lnTo>
                  <a:lnTo>
                    <a:pt x="687362" y="1069530"/>
                  </a:lnTo>
                  <a:lnTo>
                    <a:pt x="729856" y="1056347"/>
                  </a:lnTo>
                  <a:lnTo>
                    <a:pt x="768299" y="1035481"/>
                  </a:lnTo>
                  <a:lnTo>
                    <a:pt x="801801" y="1007846"/>
                  </a:lnTo>
                  <a:lnTo>
                    <a:pt x="829449" y="974344"/>
                  </a:lnTo>
                  <a:lnTo>
                    <a:pt x="850315" y="935901"/>
                  </a:lnTo>
                  <a:lnTo>
                    <a:pt x="863498" y="893406"/>
                  </a:lnTo>
                  <a:lnTo>
                    <a:pt x="868108" y="84778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97523" y="5778215"/>
              <a:ext cx="751840" cy="558800"/>
            </a:xfrm>
            <a:custGeom>
              <a:avLst/>
              <a:gdLst/>
              <a:ahLst/>
              <a:cxnLst/>
              <a:rect l="l" t="t" r="r" b="b"/>
              <a:pathLst>
                <a:path w="751840" h="558800">
                  <a:moveTo>
                    <a:pt x="505050" y="0"/>
                  </a:moveTo>
                  <a:lnTo>
                    <a:pt x="457569" y="4927"/>
                  </a:lnTo>
                  <a:lnTo>
                    <a:pt x="414130" y="24714"/>
                  </a:lnTo>
                  <a:lnTo>
                    <a:pt x="378536" y="58325"/>
                  </a:lnTo>
                  <a:lnTo>
                    <a:pt x="0" y="558540"/>
                  </a:lnTo>
                  <a:lnTo>
                    <a:pt x="687019" y="558540"/>
                  </a:lnTo>
                  <a:lnTo>
                    <a:pt x="751611" y="93186"/>
                  </a:lnTo>
                  <a:lnTo>
                    <a:pt x="552767" y="10966"/>
                  </a:lnTo>
                  <a:lnTo>
                    <a:pt x="505050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437396" y="5236843"/>
              <a:ext cx="516255" cy="722630"/>
            </a:xfrm>
            <a:custGeom>
              <a:avLst/>
              <a:gdLst/>
              <a:ahLst/>
              <a:cxnLst/>
              <a:rect l="l" t="t" r="r" b="b"/>
              <a:pathLst>
                <a:path w="516254" h="722629">
                  <a:moveTo>
                    <a:pt x="263568" y="0"/>
                  </a:moveTo>
                  <a:lnTo>
                    <a:pt x="221874" y="6932"/>
                  </a:lnTo>
                  <a:lnTo>
                    <a:pt x="182387" y="22658"/>
                  </a:lnTo>
                  <a:lnTo>
                    <a:pt x="146821" y="46811"/>
                  </a:lnTo>
                  <a:lnTo>
                    <a:pt x="116889" y="79026"/>
                  </a:lnTo>
                  <a:lnTo>
                    <a:pt x="35761" y="189415"/>
                  </a:lnTo>
                  <a:lnTo>
                    <a:pt x="11404" y="233968"/>
                  </a:lnTo>
                  <a:lnTo>
                    <a:pt x="0" y="281708"/>
                  </a:lnTo>
                  <a:lnTo>
                    <a:pt x="1162" y="330110"/>
                  </a:lnTo>
                  <a:lnTo>
                    <a:pt x="14504" y="376653"/>
                  </a:lnTo>
                  <a:lnTo>
                    <a:pt x="39641" y="418814"/>
                  </a:lnTo>
                  <a:lnTo>
                    <a:pt x="76185" y="454070"/>
                  </a:lnTo>
                  <a:lnTo>
                    <a:pt x="143010" y="485364"/>
                  </a:lnTo>
                  <a:lnTo>
                    <a:pt x="178545" y="490562"/>
                  </a:lnTo>
                  <a:lnTo>
                    <a:pt x="214158" y="489008"/>
                  </a:lnTo>
                  <a:lnTo>
                    <a:pt x="189596" y="586810"/>
                  </a:lnTo>
                  <a:lnTo>
                    <a:pt x="187562" y="630300"/>
                  </a:lnTo>
                  <a:lnTo>
                    <a:pt x="201868" y="669826"/>
                  </a:lnTo>
                  <a:lnTo>
                    <a:pt x="229951" y="701105"/>
                  </a:lnTo>
                  <a:lnTo>
                    <a:pt x="269251" y="719856"/>
                  </a:lnTo>
                  <a:lnTo>
                    <a:pt x="315831" y="722032"/>
                  </a:lnTo>
                  <a:lnTo>
                    <a:pt x="358162" y="706713"/>
                  </a:lnTo>
                  <a:lnTo>
                    <a:pt x="391661" y="676641"/>
                  </a:lnTo>
                  <a:lnTo>
                    <a:pt x="411745" y="634562"/>
                  </a:lnTo>
                  <a:lnTo>
                    <a:pt x="470939" y="398774"/>
                  </a:lnTo>
                  <a:lnTo>
                    <a:pt x="492583" y="384435"/>
                  </a:lnTo>
                  <a:lnTo>
                    <a:pt x="508074" y="364118"/>
                  </a:lnTo>
                  <a:lnTo>
                    <a:pt x="516145" y="339697"/>
                  </a:lnTo>
                  <a:lnTo>
                    <a:pt x="515529" y="313049"/>
                  </a:lnTo>
                  <a:lnTo>
                    <a:pt x="507007" y="290037"/>
                  </a:lnTo>
                  <a:lnTo>
                    <a:pt x="492302" y="271476"/>
                  </a:lnTo>
                  <a:lnTo>
                    <a:pt x="472876" y="258325"/>
                  </a:lnTo>
                  <a:lnTo>
                    <a:pt x="450188" y="251543"/>
                  </a:lnTo>
                  <a:lnTo>
                    <a:pt x="460523" y="204577"/>
                  </a:lnTo>
                  <a:lnTo>
                    <a:pt x="458788" y="157120"/>
                  </a:lnTo>
                  <a:lnTo>
                    <a:pt x="445344" y="111552"/>
                  </a:lnTo>
                  <a:lnTo>
                    <a:pt x="420551" y="70257"/>
                  </a:lnTo>
                  <a:lnTo>
                    <a:pt x="384770" y="35618"/>
                  </a:lnTo>
                  <a:lnTo>
                    <a:pt x="346729" y="13977"/>
                  </a:lnTo>
                  <a:lnTo>
                    <a:pt x="305758" y="2226"/>
                  </a:lnTo>
                  <a:lnTo>
                    <a:pt x="26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30629" y="5230669"/>
              <a:ext cx="528955" cy="735965"/>
            </a:xfrm>
            <a:custGeom>
              <a:avLst/>
              <a:gdLst/>
              <a:ahLst/>
              <a:cxnLst/>
              <a:rect l="l" t="t" r="r" b="b"/>
              <a:pathLst>
                <a:path w="528954" h="735964">
                  <a:moveTo>
                    <a:pt x="225366" y="502150"/>
                  </a:moveTo>
                  <a:lnTo>
                    <a:pt x="212983" y="502150"/>
                  </a:lnTo>
                  <a:lnTo>
                    <a:pt x="190542" y="591519"/>
                  </a:lnTo>
                  <a:lnTo>
                    <a:pt x="187161" y="614114"/>
                  </a:lnTo>
                  <a:lnTo>
                    <a:pt x="188245" y="636598"/>
                  </a:lnTo>
                  <a:lnTo>
                    <a:pt x="203483" y="679086"/>
                  </a:lnTo>
                  <a:lnTo>
                    <a:pt x="233731" y="712590"/>
                  </a:lnTo>
                  <a:lnTo>
                    <a:pt x="274552" y="731854"/>
                  </a:lnTo>
                  <a:lnTo>
                    <a:pt x="304600" y="735588"/>
                  </a:lnTo>
                  <a:lnTo>
                    <a:pt x="344638" y="728866"/>
                  </a:lnTo>
                  <a:lnTo>
                    <a:pt x="356933" y="722248"/>
                  </a:lnTo>
                  <a:lnTo>
                    <a:pt x="321634" y="722248"/>
                  </a:lnTo>
                  <a:lnTo>
                    <a:pt x="277473" y="720209"/>
                  </a:lnTo>
                  <a:lnTo>
                    <a:pt x="240894" y="702943"/>
                  </a:lnTo>
                  <a:lnTo>
                    <a:pt x="213783" y="672914"/>
                  </a:lnTo>
                  <a:lnTo>
                    <a:pt x="200127" y="634844"/>
                  </a:lnTo>
                  <a:lnTo>
                    <a:pt x="199156" y="614694"/>
                  </a:lnTo>
                  <a:lnTo>
                    <a:pt x="202188" y="594440"/>
                  </a:lnTo>
                  <a:lnTo>
                    <a:pt x="225366" y="502150"/>
                  </a:lnTo>
                  <a:close/>
                </a:path>
                <a:path w="528954" h="735964">
                  <a:moveTo>
                    <a:pt x="346665" y="12009"/>
                  </a:moveTo>
                  <a:lnTo>
                    <a:pt x="289412" y="12009"/>
                  </a:lnTo>
                  <a:lnTo>
                    <a:pt x="324485" y="16917"/>
                  </a:lnTo>
                  <a:lnTo>
                    <a:pt x="357611" y="28517"/>
                  </a:lnTo>
                  <a:lnTo>
                    <a:pt x="421859" y="79449"/>
                  </a:lnTo>
                  <a:lnTo>
                    <a:pt x="445852" y="119119"/>
                  </a:lnTo>
                  <a:lnTo>
                    <a:pt x="459232" y="163281"/>
                  </a:lnTo>
                  <a:lnTo>
                    <a:pt x="461288" y="209587"/>
                  </a:lnTo>
                  <a:lnTo>
                    <a:pt x="451311" y="255693"/>
                  </a:lnTo>
                  <a:lnTo>
                    <a:pt x="450701" y="257395"/>
                  </a:lnTo>
                  <a:lnTo>
                    <a:pt x="450892" y="259287"/>
                  </a:lnTo>
                  <a:lnTo>
                    <a:pt x="452759" y="262374"/>
                  </a:lnTo>
                  <a:lnTo>
                    <a:pt x="454346" y="263428"/>
                  </a:lnTo>
                  <a:lnTo>
                    <a:pt x="456137" y="263669"/>
                  </a:lnTo>
                  <a:lnTo>
                    <a:pt x="477436" y="270090"/>
                  </a:lnTo>
                  <a:lnTo>
                    <a:pt x="495354" y="282413"/>
                  </a:lnTo>
                  <a:lnTo>
                    <a:pt x="508729" y="299543"/>
                  </a:lnTo>
                  <a:lnTo>
                    <a:pt x="516398" y="320387"/>
                  </a:lnTo>
                  <a:lnTo>
                    <a:pt x="516945" y="344558"/>
                  </a:lnTo>
                  <a:lnTo>
                    <a:pt x="509601" y="367085"/>
                  </a:lnTo>
                  <a:lnTo>
                    <a:pt x="495374" y="386031"/>
                  </a:lnTo>
                  <a:lnTo>
                    <a:pt x="475276" y="399457"/>
                  </a:lnTo>
                  <a:lnTo>
                    <a:pt x="473587" y="400194"/>
                  </a:lnTo>
                  <a:lnTo>
                    <a:pt x="472329" y="401693"/>
                  </a:lnTo>
                  <a:lnTo>
                    <a:pt x="412677" y="639271"/>
                  </a:lnTo>
                  <a:lnTo>
                    <a:pt x="393620" y="679159"/>
                  </a:lnTo>
                  <a:lnTo>
                    <a:pt x="361811" y="707691"/>
                  </a:lnTo>
                  <a:lnTo>
                    <a:pt x="321634" y="722248"/>
                  </a:lnTo>
                  <a:lnTo>
                    <a:pt x="356933" y="722248"/>
                  </a:lnTo>
                  <a:lnTo>
                    <a:pt x="379911" y="709879"/>
                  </a:lnTo>
                  <a:lnTo>
                    <a:pt x="407460" y="680397"/>
                  </a:lnTo>
                  <a:lnTo>
                    <a:pt x="424323" y="642192"/>
                  </a:lnTo>
                  <a:lnTo>
                    <a:pt x="482832" y="409198"/>
                  </a:lnTo>
                  <a:lnTo>
                    <a:pt x="505158" y="393253"/>
                  </a:lnTo>
                  <a:lnTo>
                    <a:pt x="520886" y="371351"/>
                  </a:lnTo>
                  <a:lnTo>
                    <a:pt x="528925" y="345589"/>
                  </a:lnTo>
                  <a:lnTo>
                    <a:pt x="528184" y="318063"/>
                  </a:lnTo>
                  <a:lnTo>
                    <a:pt x="520062" y="295232"/>
                  </a:lnTo>
                  <a:lnTo>
                    <a:pt x="506068" y="276099"/>
                  </a:lnTo>
                  <a:lnTo>
                    <a:pt x="487306" y="261695"/>
                  </a:lnTo>
                  <a:lnTo>
                    <a:pt x="464874" y="253052"/>
                  </a:lnTo>
                  <a:lnTo>
                    <a:pt x="473622" y="205124"/>
                  </a:lnTo>
                  <a:lnTo>
                    <a:pt x="470324" y="157253"/>
                  </a:lnTo>
                  <a:lnTo>
                    <a:pt x="455675" y="111738"/>
                  </a:lnTo>
                  <a:lnTo>
                    <a:pt x="430372" y="70874"/>
                  </a:lnTo>
                  <a:lnTo>
                    <a:pt x="395113" y="36961"/>
                  </a:lnTo>
                  <a:lnTo>
                    <a:pt x="362732" y="17645"/>
                  </a:lnTo>
                  <a:lnTo>
                    <a:pt x="346665" y="12009"/>
                  </a:lnTo>
                  <a:close/>
                </a:path>
                <a:path w="528954" h="735964">
                  <a:moveTo>
                    <a:pt x="290007" y="0"/>
                  </a:moveTo>
                  <a:lnTo>
                    <a:pt x="251426" y="2100"/>
                  </a:lnTo>
                  <a:lnTo>
                    <a:pt x="212751" y="11912"/>
                  </a:lnTo>
                  <a:lnTo>
                    <a:pt x="176980" y="28902"/>
                  </a:lnTo>
                  <a:lnTo>
                    <a:pt x="145278" y="52376"/>
                  </a:lnTo>
                  <a:lnTo>
                    <a:pt x="118812" y="81640"/>
                  </a:lnTo>
                  <a:lnTo>
                    <a:pt x="37685" y="192028"/>
                  </a:lnTo>
                  <a:lnTo>
                    <a:pt x="15359" y="231130"/>
                  </a:lnTo>
                  <a:lnTo>
                    <a:pt x="2881" y="272954"/>
                  </a:lnTo>
                  <a:lnTo>
                    <a:pt x="0" y="315847"/>
                  </a:lnTo>
                  <a:lnTo>
                    <a:pt x="6462" y="358157"/>
                  </a:lnTo>
                  <a:lnTo>
                    <a:pt x="22016" y="398234"/>
                  </a:lnTo>
                  <a:lnTo>
                    <a:pt x="46410" y="434425"/>
                  </a:lnTo>
                  <a:lnTo>
                    <a:pt x="79391" y="465078"/>
                  </a:lnTo>
                  <a:lnTo>
                    <a:pt x="142844" y="495968"/>
                  </a:lnTo>
                  <a:lnTo>
                    <a:pt x="177443" y="502240"/>
                  </a:lnTo>
                  <a:lnTo>
                    <a:pt x="225366" y="502150"/>
                  </a:lnTo>
                  <a:lnTo>
                    <a:pt x="227232" y="494720"/>
                  </a:lnTo>
                  <a:lnTo>
                    <a:pt x="226724" y="492663"/>
                  </a:lnTo>
                  <a:lnTo>
                    <a:pt x="224982" y="490712"/>
                  </a:lnTo>
                  <a:lnTo>
                    <a:pt x="184603" y="490712"/>
                  </a:lnTo>
                  <a:lnTo>
                    <a:pt x="149959" y="485424"/>
                  </a:lnTo>
                  <a:lnTo>
                    <a:pt x="86516" y="455401"/>
                  </a:lnTo>
                  <a:lnTo>
                    <a:pt x="51180" y="421291"/>
                  </a:lnTo>
                  <a:lnTo>
                    <a:pt x="26866" y="380460"/>
                  </a:lnTo>
                  <a:lnTo>
                    <a:pt x="13951" y="335367"/>
                  </a:lnTo>
                  <a:lnTo>
                    <a:pt x="12812" y="288475"/>
                  </a:lnTo>
                  <a:lnTo>
                    <a:pt x="23823" y="242245"/>
                  </a:lnTo>
                  <a:lnTo>
                    <a:pt x="47362" y="199140"/>
                  </a:lnTo>
                  <a:lnTo>
                    <a:pt x="128490" y="88752"/>
                  </a:lnTo>
                  <a:lnTo>
                    <a:pt x="183190" y="39182"/>
                  </a:lnTo>
                  <a:lnTo>
                    <a:pt x="253216" y="13987"/>
                  </a:lnTo>
                  <a:lnTo>
                    <a:pt x="289412" y="12009"/>
                  </a:lnTo>
                  <a:lnTo>
                    <a:pt x="346665" y="12009"/>
                  </a:lnTo>
                  <a:lnTo>
                    <a:pt x="327403" y="5253"/>
                  </a:lnTo>
                  <a:lnTo>
                    <a:pt x="290007" y="0"/>
                  </a:lnTo>
                  <a:close/>
                </a:path>
                <a:path w="528954" h="735964">
                  <a:moveTo>
                    <a:pt x="222089" y="488954"/>
                  </a:moveTo>
                  <a:lnTo>
                    <a:pt x="220107" y="489234"/>
                  </a:lnTo>
                  <a:lnTo>
                    <a:pt x="184603" y="490712"/>
                  </a:lnTo>
                  <a:lnTo>
                    <a:pt x="224982" y="490712"/>
                  </a:lnTo>
                  <a:lnTo>
                    <a:pt x="224070" y="489691"/>
                  </a:lnTo>
                  <a:lnTo>
                    <a:pt x="222089" y="488954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7377" y="5137649"/>
              <a:ext cx="70253" cy="853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37130" y="5671379"/>
              <a:ext cx="109220" cy="60325"/>
            </a:xfrm>
            <a:custGeom>
              <a:avLst/>
              <a:gdLst/>
              <a:ahLst/>
              <a:cxnLst/>
              <a:rect l="l" t="t" r="r" b="b"/>
              <a:pathLst>
                <a:path w="109220" h="60325">
                  <a:moveTo>
                    <a:pt x="101320" y="0"/>
                  </a:moveTo>
                  <a:lnTo>
                    <a:pt x="67275" y="23118"/>
                  </a:lnTo>
                  <a:lnTo>
                    <a:pt x="5575" y="48171"/>
                  </a:lnTo>
                  <a:lnTo>
                    <a:pt x="2298" y="48628"/>
                  </a:lnTo>
                  <a:lnTo>
                    <a:pt x="0" y="51663"/>
                  </a:lnTo>
                  <a:lnTo>
                    <a:pt x="876" y="57950"/>
                  </a:lnTo>
                  <a:lnTo>
                    <a:pt x="3454" y="60121"/>
                  </a:lnTo>
                  <a:lnTo>
                    <a:pt x="6400" y="60121"/>
                  </a:lnTo>
                  <a:lnTo>
                    <a:pt x="72363" y="34131"/>
                  </a:lnTo>
                  <a:lnTo>
                    <a:pt x="108699" y="9486"/>
                  </a:lnTo>
                  <a:lnTo>
                    <a:pt x="109169" y="5714"/>
                  </a:lnTo>
                  <a:lnTo>
                    <a:pt x="105092" y="482"/>
                  </a:lnTo>
                  <a:lnTo>
                    <a:pt x="101320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190" y="5307083"/>
              <a:ext cx="77622" cy="1550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722" y="5372457"/>
              <a:ext cx="73609" cy="662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43379" y="5165547"/>
              <a:ext cx="523240" cy="486409"/>
            </a:xfrm>
            <a:custGeom>
              <a:avLst/>
              <a:gdLst/>
              <a:ahLst/>
              <a:cxnLst/>
              <a:rect l="l" t="t" r="r" b="b"/>
              <a:pathLst>
                <a:path w="523240" h="486410">
                  <a:moveTo>
                    <a:pt x="106807" y="390931"/>
                  </a:moveTo>
                  <a:lnTo>
                    <a:pt x="106692" y="387134"/>
                  </a:lnTo>
                  <a:lnTo>
                    <a:pt x="101879" y="382574"/>
                  </a:lnTo>
                  <a:lnTo>
                    <a:pt x="98069" y="382676"/>
                  </a:lnTo>
                  <a:lnTo>
                    <a:pt x="95796" y="385102"/>
                  </a:lnTo>
                  <a:lnTo>
                    <a:pt x="65214" y="406450"/>
                  </a:lnTo>
                  <a:lnTo>
                    <a:pt x="38061" y="410718"/>
                  </a:lnTo>
                  <a:lnTo>
                    <a:pt x="18313" y="406590"/>
                  </a:lnTo>
                  <a:lnTo>
                    <a:pt x="9956" y="402755"/>
                  </a:lnTo>
                  <a:lnTo>
                    <a:pt x="7124" y="401040"/>
                  </a:lnTo>
                  <a:lnTo>
                    <a:pt x="3429" y="401942"/>
                  </a:lnTo>
                  <a:lnTo>
                    <a:pt x="0" y="407606"/>
                  </a:lnTo>
                  <a:lnTo>
                    <a:pt x="889" y="411289"/>
                  </a:lnTo>
                  <a:lnTo>
                    <a:pt x="3708" y="413016"/>
                  </a:lnTo>
                  <a:lnTo>
                    <a:pt x="6705" y="414578"/>
                  </a:lnTo>
                  <a:lnTo>
                    <a:pt x="14681" y="417880"/>
                  </a:lnTo>
                  <a:lnTo>
                    <a:pt x="26784" y="421132"/>
                  </a:lnTo>
                  <a:lnTo>
                    <a:pt x="42138" y="422617"/>
                  </a:lnTo>
                  <a:lnTo>
                    <a:pt x="56527" y="421271"/>
                  </a:lnTo>
                  <a:lnTo>
                    <a:pt x="72034" y="416572"/>
                  </a:lnTo>
                  <a:lnTo>
                    <a:pt x="88201" y="407593"/>
                  </a:lnTo>
                  <a:lnTo>
                    <a:pt x="104533" y="393344"/>
                  </a:lnTo>
                  <a:lnTo>
                    <a:pt x="106807" y="390931"/>
                  </a:lnTo>
                  <a:close/>
                </a:path>
                <a:path w="523240" h="486410">
                  <a:moveTo>
                    <a:pt x="384924" y="460451"/>
                  </a:moveTo>
                  <a:lnTo>
                    <a:pt x="380225" y="455752"/>
                  </a:lnTo>
                  <a:lnTo>
                    <a:pt x="376428" y="455752"/>
                  </a:lnTo>
                  <a:lnTo>
                    <a:pt x="374078" y="458101"/>
                  </a:lnTo>
                  <a:lnTo>
                    <a:pt x="365671" y="465010"/>
                  </a:lnTo>
                  <a:lnTo>
                    <a:pt x="356222" y="470077"/>
                  </a:lnTo>
                  <a:lnTo>
                    <a:pt x="345948" y="473189"/>
                  </a:lnTo>
                  <a:lnTo>
                    <a:pt x="335114" y="474243"/>
                  </a:lnTo>
                  <a:lnTo>
                    <a:pt x="324281" y="473189"/>
                  </a:lnTo>
                  <a:lnTo>
                    <a:pt x="314007" y="470077"/>
                  </a:lnTo>
                  <a:lnTo>
                    <a:pt x="304558" y="465010"/>
                  </a:lnTo>
                  <a:lnTo>
                    <a:pt x="296138" y="458101"/>
                  </a:lnTo>
                  <a:lnTo>
                    <a:pt x="293801" y="455752"/>
                  </a:lnTo>
                  <a:lnTo>
                    <a:pt x="289991" y="455752"/>
                  </a:lnTo>
                  <a:lnTo>
                    <a:pt x="285305" y="460451"/>
                  </a:lnTo>
                  <a:lnTo>
                    <a:pt x="285305" y="464248"/>
                  </a:lnTo>
                  <a:lnTo>
                    <a:pt x="321919" y="484962"/>
                  </a:lnTo>
                  <a:lnTo>
                    <a:pt x="335114" y="486257"/>
                  </a:lnTo>
                  <a:lnTo>
                    <a:pt x="348310" y="484962"/>
                  </a:lnTo>
                  <a:lnTo>
                    <a:pt x="360819" y="481177"/>
                  </a:lnTo>
                  <a:lnTo>
                    <a:pt x="372338" y="475018"/>
                  </a:lnTo>
                  <a:lnTo>
                    <a:pt x="382574" y="466598"/>
                  </a:lnTo>
                  <a:lnTo>
                    <a:pt x="384924" y="464248"/>
                  </a:lnTo>
                  <a:lnTo>
                    <a:pt x="384924" y="460451"/>
                  </a:lnTo>
                  <a:close/>
                </a:path>
                <a:path w="523240" h="486410">
                  <a:moveTo>
                    <a:pt x="386969" y="378307"/>
                  </a:moveTo>
                  <a:lnTo>
                    <a:pt x="385267" y="375462"/>
                  </a:lnTo>
                  <a:lnTo>
                    <a:pt x="366979" y="360794"/>
                  </a:lnTo>
                  <a:lnTo>
                    <a:pt x="344589" y="358622"/>
                  </a:lnTo>
                  <a:lnTo>
                    <a:pt x="325272" y="362381"/>
                  </a:lnTo>
                  <a:lnTo>
                    <a:pt x="316204" y="365531"/>
                  </a:lnTo>
                  <a:lnTo>
                    <a:pt x="313156" y="366814"/>
                  </a:lnTo>
                  <a:lnTo>
                    <a:pt x="311721" y="370332"/>
                  </a:lnTo>
                  <a:lnTo>
                    <a:pt x="314286" y="376453"/>
                  </a:lnTo>
                  <a:lnTo>
                    <a:pt x="317804" y="377875"/>
                  </a:lnTo>
                  <a:lnTo>
                    <a:pt x="320852" y="376605"/>
                  </a:lnTo>
                  <a:lnTo>
                    <a:pt x="327634" y="374243"/>
                  </a:lnTo>
                  <a:lnTo>
                    <a:pt x="343154" y="370865"/>
                  </a:lnTo>
                  <a:lnTo>
                    <a:pt x="361035" y="371614"/>
                  </a:lnTo>
                  <a:lnTo>
                    <a:pt x="374967" y="381647"/>
                  </a:lnTo>
                  <a:lnTo>
                    <a:pt x="376097" y="383514"/>
                  </a:lnTo>
                  <a:lnTo>
                    <a:pt x="378079" y="384556"/>
                  </a:lnTo>
                  <a:lnTo>
                    <a:pt x="380123" y="384556"/>
                  </a:lnTo>
                  <a:lnTo>
                    <a:pt x="381177" y="384556"/>
                  </a:lnTo>
                  <a:lnTo>
                    <a:pt x="382244" y="384276"/>
                  </a:lnTo>
                  <a:lnTo>
                    <a:pt x="386054" y="381990"/>
                  </a:lnTo>
                  <a:lnTo>
                    <a:pt x="386969" y="378307"/>
                  </a:lnTo>
                  <a:close/>
                </a:path>
                <a:path w="523240" h="486410">
                  <a:moveTo>
                    <a:pt x="522630" y="280682"/>
                  </a:moveTo>
                  <a:lnTo>
                    <a:pt x="516737" y="235331"/>
                  </a:lnTo>
                  <a:lnTo>
                    <a:pt x="504444" y="192151"/>
                  </a:lnTo>
                  <a:lnTo>
                    <a:pt x="486194" y="151726"/>
                  </a:lnTo>
                  <a:lnTo>
                    <a:pt x="462495" y="114642"/>
                  </a:lnTo>
                  <a:lnTo>
                    <a:pt x="433793" y="81508"/>
                  </a:lnTo>
                  <a:lnTo>
                    <a:pt x="400570" y="52882"/>
                  </a:lnTo>
                  <a:lnTo>
                    <a:pt x="363308" y="29362"/>
                  </a:lnTo>
                  <a:lnTo>
                    <a:pt x="322478" y="11544"/>
                  </a:lnTo>
                  <a:lnTo>
                    <a:pt x="278549" y="0"/>
                  </a:lnTo>
                  <a:lnTo>
                    <a:pt x="259168" y="10693"/>
                  </a:lnTo>
                  <a:lnTo>
                    <a:pt x="224104" y="39204"/>
                  </a:lnTo>
                  <a:lnTo>
                    <a:pt x="186347" y="95186"/>
                  </a:lnTo>
                  <a:lnTo>
                    <a:pt x="173304" y="136271"/>
                  </a:lnTo>
                  <a:lnTo>
                    <a:pt x="169532" y="178600"/>
                  </a:lnTo>
                  <a:lnTo>
                    <a:pt x="174853" y="220560"/>
                  </a:lnTo>
                  <a:lnTo>
                    <a:pt x="189052" y="260515"/>
                  </a:lnTo>
                  <a:lnTo>
                    <a:pt x="211912" y="296849"/>
                  </a:lnTo>
                  <a:lnTo>
                    <a:pt x="243243" y="327926"/>
                  </a:lnTo>
                  <a:lnTo>
                    <a:pt x="260934" y="341845"/>
                  </a:lnTo>
                  <a:lnTo>
                    <a:pt x="318655" y="330161"/>
                  </a:lnTo>
                  <a:lnTo>
                    <a:pt x="349351" y="330276"/>
                  </a:lnTo>
                  <a:lnTo>
                    <a:pt x="376694" y="341985"/>
                  </a:lnTo>
                  <a:lnTo>
                    <a:pt x="397725" y="363296"/>
                  </a:lnTo>
                  <a:lnTo>
                    <a:pt x="409549" y="392214"/>
                  </a:lnTo>
                  <a:lnTo>
                    <a:pt x="410997" y="405650"/>
                  </a:lnTo>
                  <a:lnTo>
                    <a:pt x="410222" y="418782"/>
                  </a:lnTo>
                  <a:lnTo>
                    <a:pt x="407365" y="431380"/>
                  </a:lnTo>
                  <a:lnTo>
                    <a:pt x="402602" y="443217"/>
                  </a:lnTo>
                  <a:lnTo>
                    <a:pt x="428917" y="451383"/>
                  </a:lnTo>
                  <a:lnTo>
                    <a:pt x="455803" y="455536"/>
                  </a:lnTo>
                  <a:lnTo>
                    <a:pt x="482841" y="455726"/>
                  </a:lnTo>
                  <a:lnTo>
                    <a:pt x="509600" y="452005"/>
                  </a:lnTo>
                  <a:lnTo>
                    <a:pt x="521639" y="327609"/>
                  </a:lnTo>
                  <a:lnTo>
                    <a:pt x="522630" y="280682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862035" y="561646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337" y="0"/>
                  </a:moveTo>
                  <a:lnTo>
                    <a:pt x="17916" y="2304"/>
                  </a:lnTo>
                  <a:lnTo>
                    <a:pt x="8591" y="8589"/>
                  </a:lnTo>
                  <a:lnTo>
                    <a:pt x="2305" y="17911"/>
                  </a:lnTo>
                  <a:lnTo>
                    <a:pt x="0" y="29324"/>
                  </a:lnTo>
                  <a:lnTo>
                    <a:pt x="2305" y="40737"/>
                  </a:lnTo>
                  <a:lnTo>
                    <a:pt x="8591" y="50058"/>
                  </a:lnTo>
                  <a:lnTo>
                    <a:pt x="17916" y="56343"/>
                  </a:lnTo>
                  <a:lnTo>
                    <a:pt x="29337" y="58648"/>
                  </a:lnTo>
                  <a:lnTo>
                    <a:pt x="40750" y="56343"/>
                  </a:lnTo>
                  <a:lnTo>
                    <a:pt x="50071" y="50058"/>
                  </a:lnTo>
                  <a:lnTo>
                    <a:pt x="56356" y="40737"/>
                  </a:lnTo>
                  <a:lnTo>
                    <a:pt x="58661" y="29324"/>
                  </a:lnTo>
                  <a:lnTo>
                    <a:pt x="56356" y="17911"/>
                  </a:lnTo>
                  <a:lnTo>
                    <a:pt x="50071" y="8589"/>
                  </a:lnTo>
                  <a:lnTo>
                    <a:pt x="40750" y="2304"/>
                  </a:lnTo>
                  <a:lnTo>
                    <a:pt x="29337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527732" y="5374881"/>
              <a:ext cx="141605" cy="86995"/>
            </a:xfrm>
            <a:custGeom>
              <a:avLst/>
              <a:gdLst/>
              <a:ahLst/>
              <a:cxnLst/>
              <a:rect l="l" t="t" r="r" b="b"/>
              <a:pathLst>
                <a:path w="141604" h="86995">
                  <a:moveTo>
                    <a:pt x="55905" y="36131"/>
                  </a:moveTo>
                  <a:lnTo>
                    <a:pt x="23787" y="1168"/>
                  </a:lnTo>
                  <a:lnTo>
                    <a:pt x="5422" y="0"/>
                  </a:lnTo>
                  <a:lnTo>
                    <a:pt x="2159" y="596"/>
                  </a:lnTo>
                  <a:lnTo>
                    <a:pt x="0" y="3721"/>
                  </a:lnTo>
                  <a:lnTo>
                    <a:pt x="1181" y="10236"/>
                  </a:lnTo>
                  <a:lnTo>
                    <a:pt x="4292" y="12446"/>
                  </a:lnTo>
                  <a:lnTo>
                    <a:pt x="7569" y="11823"/>
                  </a:lnTo>
                  <a:lnTo>
                    <a:pt x="23253" y="13792"/>
                  </a:lnTo>
                  <a:lnTo>
                    <a:pt x="34366" y="22491"/>
                  </a:lnTo>
                  <a:lnTo>
                    <a:pt x="41059" y="32232"/>
                  </a:lnTo>
                  <a:lnTo>
                    <a:pt x="43510" y="37363"/>
                  </a:lnTo>
                  <a:lnTo>
                    <a:pt x="44437" y="39738"/>
                  </a:lnTo>
                  <a:lnTo>
                    <a:pt x="46710" y="41198"/>
                  </a:lnTo>
                  <a:lnTo>
                    <a:pt x="49110" y="41198"/>
                  </a:lnTo>
                  <a:lnTo>
                    <a:pt x="49834" y="41198"/>
                  </a:lnTo>
                  <a:lnTo>
                    <a:pt x="50558" y="41071"/>
                  </a:lnTo>
                  <a:lnTo>
                    <a:pt x="54368" y="39598"/>
                  </a:lnTo>
                  <a:lnTo>
                    <a:pt x="55905" y="36131"/>
                  </a:lnTo>
                  <a:close/>
                </a:path>
                <a:path w="141604" h="86995">
                  <a:moveTo>
                    <a:pt x="141109" y="81394"/>
                  </a:moveTo>
                  <a:lnTo>
                    <a:pt x="109004" y="46443"/>
                  </a:lnTo>
                  <a:lnTo>
                    <a:pt x="90627" y="45262"/>
                  </a:lnTo>
                  <a:lnTo>
                    <a:pt x="87363" y="45859"/>
                  </a:lnTo>
                  <a:lnTo>
                    <a:pt x="85204" y="48983"/>
                  </a:lnTo>
                  <a:lnTo>
                    <a:pt x="86385" y="55511"/>
                  </a:lnTo>
                  <a:lnTo>
                    <a:pt x="89484" y="57696"/>
                  </a:lnTo>
                  <a:lnTo>
                    <a:pt x="92773" y="57086"/>
                  </a:lnTo>
                  <a:lnTo>
                    <a:pt x="108458" y="59055"/>
                  </a:lnTo>
                  <a:lnTo>
                    <a:pt x="119570" y="67754"/>
                  </a:lnTo>
                  <a:lnTo>
                    <a:pt x="126276" y="77508"/>
                  </a:lnTo>
                  <a:lnTo>
                    <a:pt x="128714" y="82626"/>
                  </a:lnTo>
                  <a:lnTo>
                    <a:pt x="129641" y="85001"/>
                  </a:lnTo>
                  <a:lnTo>
                    <a:pt x="131914" y="86461"/>
                  </a:lnTo>
                  <a:lnTo>
                    <a:pt x="134315" y="86461"/>
                  </a:lnTo>
                  <a:lnTo>
                    <a:pt x="135039" y="86461"/>
                  </a:lnTo>
                  <a:lnTo>
                    <a:pt x="135763" y="86334"/>
                  </a:lnTo>
                  <a:lnTo>
                    <a:pt x="139573" y="84861"/>
                  </a:lnTo>
                  <a:lnTo>
                    <a:pt x="141109" y="81394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82445" y="5845722"/>
              <a:ext cx="684530" cy="491490"/>
            </a:xfrm>
            <a:custGeom>
              <a:avLst/>
              <a:gdLst/>
              <a:ahLst/>
              <a:cxnLst/>
              <a:rect l="l" t="t" r="r" b="b"/>
              <a:pathLst>
                <a:path w="684529" h="491489">
                  <a:moveTo>
                    <a:pt x="421792" y="0"/>
                  </a:moveTo>
                  <a:lnTo>
                    <a:pt x="379790" y="5623"/>
                  </a:lnTo>
                  <a:lnTo>
                    <a:pt x="340917" y="20918"/>
                  </a:lnTo>
                  <a:lnTo>
                    <a:pt x="306784" y="45007"/>
                  </a:lnTo>
                  <a:lnTo>
                    <a:pt x="279018" y="77012"/>
                  </a:lnTo>
                  <a:lnTo>
                    <a:pt x="0" y="491032"/>
                  </a:lnTo>
                  <a:lnTo>
                    <a:pt x="684364" y="491032"/>
                  </a:lnTo>
                  <a:lnTo>
                    <a:pt x="593051" y="131597"/>
                  </a:lnTo>
                  <a:lnTo>
                    <a:pt x="575357" y="87814"/>
                  </a:lnTo>
                  <a:lnTo>
                    <a:pt x="547411" y="51246"/>
                  </a:lnTo>
                  <a:lnTo>
                    <a:pt x="511186" y="23411"/>
                  </a:lnTo>
                  <a:lnTo>
                    <a:pt x="468655" y="5823"/>
                  </a:lnTo>
                  <a:lnTo>
                    <a:pt x="421792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423518" y="6010344"/>
              <a:ext cx="197485" cy="328930"/>
            </a:xfrm>
            <a:custGeom>
              <a:avLst/>
              <a:gdLst/>
              <a:ahLst/>
              <a:cxnLst/>
              <a:rect l="l" t="t" r="r" b="b"/>
              <a:pathLst>
                <a:path w="197484" h="328929">
                  <a:moveTo>
                    <a:pt x="190753" y="0"/>
                  </a:moveTo>
                  <a:lnTo>
                    <a:pt x="187083" y="977"/>
                  </a:lnTo>
                  <a:lnTo>
                    <a:pt x="0" y="322262"/>
                  </a:lnTo>
                  <a:lnTo>
                    <a:pt x="977" y="325932"/>
                  </a:lnTo>
                  <a:lnTo>
                    <a:pt x="4787" y="328155"/>
                  </a:lnTo>
                  <a:lnTo>
                    <a:pt x="5829" y="328421"/>
                  </a:lnTo>
                  <a:lnTo>
                    <a:pt x="6857" y="328421"/>
                  </a:lnTo>
                  <a:lnTo>
                    <a:pt x="8928" y="328421"/>
                  </a:lnTo>
                  <a:lnTo>
                    <a:pt x="10934" y="327355"/>
                  </a:lnTo>
                  <a:lnTo>
                    <a:pt x="197459" y="7023"/>
                  </a:lnTo>
                  <a:lnTo>
                    <a:pt x="196494" y="3340"/>
                  </a:lnTo>
                  <a:lnTo>
                    <a:pt x="190753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0" name="object 20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695" y="94106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02900" y="678207"/>
            <a:ext cx="8662670" cy="3023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9400"/>
              </a:lnSpc>
              <a:spcBef>
                <a:spcPts val="100"/>
              </a:spcBef>
            </a:pP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Піднесіть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5">
                <a:solidFill>
                  <a:srgbClr val="231F20"/>
                </a:solidFill>
                <a:latin typeface="Microsoft Sans Serif"/>
                <a:cs typeface="Microsoft Sans Serif"/>
              </a:rPr>
              <a:t>руку,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якщо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5">
                <a:solidFill>
                  <a:srgbClr val="231F20"/>
                </a:solidFill>
                <a:latin typeface="Microsoft Sans Serif"/>
                <a:cs typeface="Microsoft Sans Serif"/>
              </a:rPr>
              <a:t>спілкуєтеся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вдома.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Якщо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85">
                <a:solidFill>
                  <a:srgbClr val="231F20"/>
                </a:solidFill>
                <a:latin typeface="Microsoft Sans Serif"/>
                <a:cs typeface="Microsoft Sans Serif"/>
              </a:rPr>
              <a:t>так,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231F20"/>
                </a:solidFill>
                <a:latin typeface="Microsoft Sans Serif"/>
                <a:cs typeface="Microsoft Sans Serif"/>
              </a:rPr>
              <a:t>то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0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Microsoft Sans Serif"/>
                <a:cs typeface="Microsoft Sans Serif"/>
              </a:rPr>
              <a:t>розмови?</a:t>
            </a:r>
            <a:endParaRPr sz="3000">
              <a:latin typeface="Microsoft Sans Serif"/>
              <a:cs typeface="Microsoft Sans Serif"/>
            </a:endParaRPr>
          </a:p>
          <a:p>
            <a:pPr algn="just" marL="12700" marR="1348740">
              <a:lnSpc>
                <a:spcPct val="119400"/>
              </a:lnSpc>
              <a:spcBef>
                <a:spcPts val="2100"/>
              </a:spcBef>
            </a:pP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Піднесіть</a:t>
            </a:r>
            <a:r>
              <a:rPr dirty="0" sz="3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231F20"/>
                </a:solidFill>
                <a:latin typeface="Microsoft Sans Serif"/>
                <a:cs typeface="Microsoft Sans Serif"/>
              </a:rPr>
              <a:t>руку,</a:t>
            </a:r>
            <a:r>
              <a:rPr dirty="0" sz="3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якщо</a:t>
            </a:r>
            <a:r>
              <a:rPr dirty="0" sz="3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231F20"/>
                </a:solidFill>
                <a:latin typeface="Microsoft Sans Serif"/>
                <a:cs typeface="Microsoft Sans Serif"/>
              </a:rPr>
              <a:t>спілкуєтеся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друзями.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Якщо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85">
                <a:solidFill>
                  <a:srgbClr val="231F20"/>
                </a:solidFill>
                <a:latin typeface="Microsoft Sans Serif"/>
                <a:cs typeface="Microsoft Sans Serif"/>
              </a:rPr>
              <a:t>так,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40">
                <a:solidFill>
                  <a:srgbClr val="231F20"/>
                </a:solidFill>
                <a:latin typeface="Microsoft Sans Serif"/>
                <a:cs typeface="Microsoft Sans Serif"/>
              </a:rPr>
              <a:t>то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0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ваші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0">
                <a:solidFill>
                  <a:srgbClr val="231F20"/>
                </a:solidFill>
                <a:latin typeface="Microsoft Sans Serif"/>
                <a:cs typeface="Microsoft Sans Serif"/>
              </a:rPr>
              <a:t>розмови?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2695" y="230006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1680" y="4325878"/>
            <a:ext cx="1823934" cy="14660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2539" y="4154407"/>
            <a:ext cx="1746821" cy="1638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761" y="4316480"/>
            <a:ext cx="1447489" cy="13632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2641" y="4337966"/>
            <a:ext cx="1426736" cy="141259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0" name="object 10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28143" y="6722391"/>
              <a:ext cx="758760" cy="3175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294" y="155458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9499" y="1380632"/>
            <a:ext cx="7854315" cy="439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обговорювала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ваша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група?</a:t>
            </a:r>
            <a:endParaRPr sz="3000">
              <a:latin typeface="Microsoft Sans Serif"/>
              <a:cs typeface="Microsoft Sans Serif"/>
            </a:endParaRPr>
          </a:p>
          <a:p>
            <a:pPr marL="12700" marR="1657985">
              <a:lnSpc>
                <a:spcPct val="200100"/>
              </a:lnSpc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 </a:t>
            </a:r>
            <a:r>
              <a:rPr dirty="0" sz="3000" spc="190">
                <a:solidFill>
                  <a:srgbClr val="231F20"/>
                </a:solidFill>
                <a:latin typeface="Microsoft Sans Serif"/>
                <a:cs typeface="Microsoft Sans Serif"/>
              </a:rPr>
              <a:t>відбувалася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розмова?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4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погоджувались?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000" spc="34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були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розбіжності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0">
                <a:solidFill>
                  <a:srgbClr val="231F20"/>
                </a:solidFill>
                <a:latin typeface="Microsoft Sans Serif"/>
                <a:cs typeface="Microsoft Sans Serif"/>
              </a:rPr>
              <a:t>думках?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spc="100">
                <a:solidFill>
                  <a:srgbClr val="231F20"/>
                </a:solidFill>
                <a:latin typeface="Microsoft Sans Serif"/>
                <a:cs typeface="Microsoft Sans Serif"/>
              </a:rPr>
              <a:t>Хтось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0">
                <a:solidFill>
                  <a:srgbClr val="231F20"/>
                </a:solidFill>
                <a:latin typeface="Microsoft Sans Serif"/>
                <a:cs typeface="Microsoft Sans Serif"/>
              </a:rPr>
              <a:t>мав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65">
                <a:solidFill>
                  <a:srgbClr val="231F20"/>
                </a:solidFill>
                <a:latin typeface="Microsoft Sans Serif"/>
                <a:cs typeface="Microsoft Sans Serif"/>
              </a:rPr>
              <a:t>мала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рацію?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000" spc="100">
                <a:solidFill>
                  <a:srgbClr val="231F20"/>
                </a:solidFill>
                <a:latin typeface="Microsoft Sans Serif"/>
                <a:cs typeface="Microsoft Sans Serif"/>
              </a:rPr>
              <a:t>Хтось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помилявся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помилялася?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294" y="246948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9294" y="338437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9294" y="492199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899" y="1143351"/>
            <a:ext cx="399542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50">
                <a:solidFill>
                  <a:srgbClr val="231F20"/>
                </a:solidFill>
                <a:latin typeface="Microsoft Sans Serif"/>
                <a:cs typeface="Microsoft Sans Serif"/>
              </a:rPr>
              <a:t>Заключна</a:t>
            </a:r>
            <a:r>
              <a:rPr dirty="0" sz="3500" spc="-6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75">
                <a:solidFill>
                  <a:srgbClr val="231F20"/>
                </a:solidFill>
                <a:latin typeface="Microsoft Sans Serif"/>
                <a:cs typeface="Microsoft Sans Serif"/>
              </a:rPr>
              <a:t>думка: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2899" y="2580975"/>
            <a:ext cx="6915784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165">
                <a:solidFill>
                  <a:srgbClr val="58595B"/>
                </a:solidFill>
                <a:latin typeface="Microsoft Sans Serif"/>
                <a:cs typeface="Microsoft Sans Serif"/>
              </a:rPr>
              <a:t>Пам’ятайте, </a:t>
            </a:r>
            <a:r>
              <a:rPr dirty="0" sz="3500" spc="360">
                <a:solidFill>
                  <a:srgbClr val="58595B"/>
                </a:solidFill>
                <a:latin typeface="Microsoft Sans Serif"/>
                <a:cs typeface="Microsoft Sans Serif"/>
              </a:rPr>
              <a:t>що </a:t>
            </a:r>
            <a:r>
              <a:rPr dirty="0" sz="3500" spc="210">
                <a:solidFill>
                  <a:srgbClr val="58595B"/>
                </a:solidFill>
                <a:latin typeface="Microsoft Sans Serif"/>
                <a:cs typeface="Microsoft Sans Serif"/>
              </a:rPr>
              <a:t>вдала </a:t>
            </a:r>
            <a:r>
              <a:rPr dirty="0" sz="3500" spc="21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5">
                <a:solidFill>
                  <a:srgbClr val="58595B"/>
                </a:solidFill>
                <a:latin typeface="Microsoft Sans Serif"/>
                <a:cs typeface="Microsoft Sans Serif"/>
              </a:rPr>
              <a:t>розмова</a:t>
            </a:r>
            <a:r>
              <a:rPr dirty="0" sz="35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5">
                <a:solidFill>
                  <a:srgbClr val="58595B"/>
                </a:solidFill>
                <a:latin typeface="Microsoft Sans Serif"/>
                <a:cs typeface="Microsoft Sans Serif"/>
              </a:rPr>
              <a:t>залежить</a:t>
            </a:r>
            <a:r>
              <a:rPr dirty="0" sz="35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>
                <a:solidFill>
                  <a:srgbClr val="58595B"/>
                </a:solidFill>
                <a:latin typeface="Microsoft Sans Serif"/>
                <a:cs typeface="Microsoft Sans Serif"/>
              </a:rPr>
              <a:t>від</a:t>
            </a:r>
            <a:r>
              <a:rPr dirty="0" sz="3500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05">
                <a:solidFill>
                  <a:srgbClr val="58595B"/>
                </a:solidFill>
                <a:latin typeface="Microsoft Sans Serif"/>
                <a:cs typeface="Microsoft Sans Serif"/>
              </a:rPr>
              <a:t>уміння </a:t>
            </a:r>
            <a:r>
              <a:rPr dirty="0" sz="3500" spc="-91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90">
                <a:solidFill>
                  <a:srgbClr val="58595B"/>
                </a:solidFill>
                <a:latin typeface="Microsoft Sans Serif"/>
                <a:cs typeface="Microsoft Sans Serif"/>
              </a:rPr>
              <a:t>активно</a:t>
            </a:r>
            <a:r>
              <a:rPr dirty="0" sz="3500" spc="5">
                <a:solidFill>
                  <a:srgbClr val="58595B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50">
                <a:solidFill>
                  <a:srgbClr val="58595B"/>
                </a:solidFill>
                <a:latin typeface="Microsoft Sans Serif"/>
                <a:cs typeface="Microsoft Sans Serif"/>
              </a:rPr>
              <a:t>слухати.</a:t>
            </a:r>
            <a:endParaRPr sz="3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881" y="4266007"/>
            <a:ext cx="2562556" cy="20298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707419" y="5015180"/>
            <a:ext cx="1190625" cy="1336040"/>
            <a:chOff x="8707419" y="5015180"/>
            <a:chExt cx="1190625" cy="1336040"/>
          </a:xfrm>
        </p:grpSpPr>
        <p:sp>
          <p:nvSpPr>
            <p:cNvPr id="6" name="object 6"/>
            <p:cNvSpPr/>
            <p:nvPr/>
          </p:nvSpPr>
          <p:spPr>
            <a:xfrm>
              <a:off x="8932481" y="5041366"/>
              <a:ext cx="965835" cy="1195070"/>
            </a:xfrm>
            <a:custGeom>
              <a:avLst/>
              <a:gdLst/>
              <a:ahLst/>
              <a:cxnLst/>
              <a:rect l="l" t="t" r="r" b="b"/>
              <a:pathLst>
                <a:path w="965834" h="1195070">
                  <a:moveTo>
                    <a:pt x="965415" y="943102"/>
                  </a:moveTo>
                  <a:lnTo>
                    <a:pt x="961364" y="897851"/>
                  </a:lnTo>
                  <a:lnTo>
                    <a:pt x="949667" y="855268"/>
                  </a:lnTo>
                  <a:lnTo>
                    <a:pt x="931049" y="816051"/>
                  </a:lnTo>
                  <a:lnTo>
                    <a:pt x="906221" y="780923"/>
                  </a:lnTo>
                  <a:lnTo>
                    <a:pt x="898436" y="773150"/>
                  </a:lnTo>
                  <a:lnTo>
                    <a:pt x="922820" y="748766"/>
                  </a:lnTo>
                  <a:lnTo>
                    <a:pt x="943267" y="709218"/>
                  </a:lnTo>
                  <a:lnTo>
                    <a:pt x="950607" y="663676"/>
                  </a:lnTo>
                  <a:lnTo>
                    <a:pt x="943267" y="618147"/>
                  </a:lnTo>
                  <a:lnTo>
                    <a:pt x="922820" y="578599"/>
                  </a:lnTo>
                  <a:lnTo>
                    <a:pt x="891641" y="547408"/>
                  </a:lnTo>
                  <a:lnTo>
                    <a:pt x="852093" y="526961"/>
                  </a:lnTo>
                  <a:lnTo>
                    <a:pt x="834859" y="524179"/>
                  </a:lnTo>
                  <a:lnTo>
                    <a:pt x="850887" y="361861"/>
                  </a:lnTo>
                  <a:lnTo>
                    <a:pt x="852119" y="313004"/>
                  </a:lnTo>
                  <a:lnTo>
                    <a:pt x="846353" y="265696"/>
                  </a:lnTo>
                  <a:lnTo>
                    <a:pt x="834047" y="220472"/>
                  </a:lnTo>
                  <a:lnTo>
                    <a:pt x="815657" y="177914"/>
                  </a:lnTo>
                  <a:lnTo>
                    <a:pt x="791641" y="138569"/>
                  </a:lnTo>
                  <a:lnTo>
                    <a:pt x="762469" y="102997"/>
                  </a:lnTo>
                  <a:lnTo>
                    <a:pt x="728573" y="71755"/>
                  </a:lnTo>
                  <a:lnTo>
                    <a:pt x="690435" y="45389"/>
                  </a:lnTo>
                  <a:lnTo>
                    <a:pt x="648487" y="24485"/>
                  </a:lnTo>
                  <a:lnTo>
                    <a:pt x="603224" y="9575"/>
                  </a:lnTo>
                  <a:lnTo>
                    <a:pt x="555066" y="1219"/>
                  </a:lnTo>
                  <a:lnTo>
                    <a:pt x="506209" y="0"/>
                  </a:lnTo>
                  <a:lnTo>
                    <a:pt x="458889" y="5765"/>
                  </a:lnTo>
                  <a:lnTo>
                    <a:pt x="413677" y="18072"/>
                  </a:lnTo>
                  <a:lnTo>
                    <a:pt x="371119" y="36461"/>
                  </a:lnTo>
                  <a:lnTo>
                    <a:pt x="331774" y="60477"/>
                  </a:lnTo>
                  <a:lnTo>
                    <a:pt x="296189" y="89649"/>
                  </a:lnTo>
                  <a:lnTo>
                    <a:pt x="264947" y="123545"/>
                  </a:lnTo>
                  <a:lnTo>
                    <a:pt x="238594" y="161683"/>
                  </a:lnTo>
                  <a:lnTo>
                    <a:pt x="217678" y="203619"/>
                  </a:lnTo>
                  <a:lnTo>
                    <a:pt x="202768" y="248894"/>
                  </a:lnTo>
                  <a:lnTo>
                    <a:pt x="194424" y="297040"/>
                  </a:lnTo>
                  <a:lnTo>
                    <a:pt x="159880" y="646836"/>
                  </a:lnTo>
                  <a:lnTo>
                    <a:pt x="124675" y="663549"/>
                  </a:lnTo>
                  <a:lnTo>
                    <a:pt x="89535" y="688390"/>
                  </a:lnTo>
                  <a:lnTo>
                    <a:pt x="59194" y="718731"/>
                  </a:lnTo>
                  <a:lnTo>
                    <a:pt x="34366" y="753859"/>
                  </a:lnTo>
                  <a:lnTo>
                    <a:pt x="15748" y="793076"/>
                  </a:lnTo>
                  <a:lnTo>
                    <a:pt x="4051" y="835660"/>
                  </a:lnTo>
                  <a:lnTo>
                    <a:pt x="0" y="880910"/>
                  </a:lnTo>
                  <a:lnTo>
                    <a:pt x="4051" y="926160"/>
                  </a:lnTo>
                  <a:lnTo>
                    <a:pt x="15748" y="968743"/>
                  </a:lnTo>
                  <a:lnTo>
                    <a:pt x="34366" y="1007960"/>
                  </a:lnTo>
                  <a:lnTo>
                    <a:pt x="59194" y="1043101"/>
                  </a:lnTo>
                  <a:lnTo>
                    <a:pt x="89535" y="1073442"/>
                  </a:lnTo>
                  <a:lnTo>
                    <a:pt x="124675" y="1098270"/>
                  </a:lnTo>
                  <a:lnTo>
                    <a:pt x="163880" y="1116888"/>
                  </a:lnTo>
                  <a:lnTo>
                    <a:pt x="206476" y="1128585"/>
                  </a:lnTo>
                  <a:lnTo>
                    <a:pt x="251726" y="1132636"/>
                  </a:lnTo>
                  <a:lnTo>
                    <a:pt x="296964" y="1128585"/>
                  </a:lnTo>
                  <a:lnTo>
                    <a:pt x="339547" y="1116888"/>
                  </a:lnTo>
                  <a:lnTo>
                    <a:pt x="378764" y="1098270"/>
                  </a:lnTo>
                  <a:lnTo>
                    <a:pt x="413893" y="1073442"/>
                  </a:lnTo>
                  <a:lnTo>
                    <a:pt x="444233" y="1043101"/>
                  </a:lnTo>
                  <a:lnTo>
                    <a:pt x="469074" y="1007960"/>
                  </a:lnTo>
                  <a:lnTo>
                    <a:pt x="470560" y="1004836"/>
                  </a:lnTo>
                  <a:lnTo>
                    <a:pt x="477723" y="1030935"/>
                  </a:lnTo>
                  <a:lnTo>
                    <a:pt x="496354" y="1070152"/>
                  </a:lnTo>
                  <a:lnTo>
                    <a:pt x="521182" y="1105293"/>
                  </a:lnTo>
                  <a:lnTo>
                    <a:pt x="551522" y="1135634"/>
                  </a:lnTo>
                  <a:lnTo>
                    <a:pt x="586651" y="1160462"/>
                  </a:lnTo>
                  <a:lnTo>
                    <a:pt x="625868" y="1179080"/>
                  </a:lnTo>
                  <a:lnTo>
                    <a:pt x="668464" y="1190777"/>
                  </a:lnTo>
                  <a:lnTo>
                    <a:pt x="713701" y="1194828"/>
                  </a:lnTo>
                  <a:lnTo>
                    <a:pt x="758952" y="1190777"/>
                  </a:lnTo>
                  <a:lnTo>
                    <a:pt x="801535" y="1179080"/>
                  </a:lnTo>
                  <a:lnTo>
                    <a:pt x="840752" y="1160462"/>
                  </a:lnTo>
                  <a:lnTo>
                    <a:pt x="875880" y="1135634"/>
                  </a:lnTo>
                  <a:lnTo>
                    <a:pt x="906221" y="1105293"/>
                  </a:lnTo>
                  <a:lnTo>
                    <a:pt x="931049" y="1070152"/>
                  </a:lnTo>
                  <a:lnTo>
                    <a:pt x="949667" y="1030935"/>
                  </a:lnTo>
                  <a:lnTo>
                    <a:pt x="961364" y="988352"/>
                  </a:lnTo>
                  <a:lnTo>
                    <a:pt x="965415" y="943102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07419" y="5728547"/>
              <a:ext cx="836294" cy="620395"/>
            </a:xfrm>
            <a:custGeom>
              <a:avLst/>
              <a:gdLst/>
              <a:ahLst/>
              <a:cxnLst/>
              <a:rect l="l" t="t" r="r" b="b"/>
              <a:pathLst>
                <a:path w="836295" h="620395">
                  <a:moveTo>
                    <a:pt x="572393" y="0"/>
                  </a:moveTo>
                  <a:lnTo>
                    <a:pt x="529684" y="253"/>
                  </a:lnTo>
                  <a:lnTo>
                    <a:pt x="488767" y="11376"/>
                  </a:lnTo>
                  <a:lnTo>
                    <a:pt x="451807" y="32783"/>
                  </a:lnTo>
                  <a:lnTo>
                    <a:pt x="420966" y="63884"/>
                  </a:lnTo>
                  <a:lnTo>
                    <a:pt x="0" y="620169"/>
                  </a:lnTo>
                  <a:lnTo>
                    <a:pt x="764044" y="620169"/>
                  </a:lnTo>
                  <a:lnTo>
                    <a:pt x="835875" y="102644"/>
                  </a:lnTo>
                  <a:lnTo>
                    <a:pt x="614730" y="11204"/>
                  </a:lnTo>
                  <a:lnTo>
                    <a:pt x="572393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84445" y="5125493"/>
              <a:ext cx="575310" cy="803275"/>
            </a:xfrm>
            <a:custGeom>
              <a:avLst/>
              <a:gdLst/>
              <a:ahLst/>
              <a:cxnLst/>
              <a:rect l="l" t="t" r="r" b="b"/>
              <a:pathLst>
                <a:path w="575309" h="803275">
                  <a:moveTo>
                    <a:pt x="294070" y="0"/>
                  </a:moveTo>
                  <a:lnTo>
                    <a:pt x="247701" y="7709"/>
                  </a:lnTo>
                  <a:lnTo>
                    <a:pt x="203788" y="25197"/>
                  </a:lnTo>
                  <a:lnTo>
                    <a:pt x="164235" y="52057"/>
                  </a:lnTo>
                  <a:lnTo>
                    <a:pt x="130945" y="87884"/>
                  </a:lnTo>
                  <a:lnTo>
                    <a:pt x="40712" y="210642"/>
                  </a:lnTo>
                  <a:lnTo>
                    <a:pt x="16604" y="252836"/>
                  </a:lnTo>
                  <a:lnTo>
                    <a:pt x="3123" y="297925"/>
                  </a:lnTo>
                  <a:lnTo>
                    <a:pt x="0" y="344143"/>
                  </a:lnTo>
                  <a:lnTo>
                    <a:pt x="6963" y="389723"/>
                  </a:lnTo>
                  <a:lnTo>
                    <a:pt x="23745" y="432898"/>
                  </a:lnTo>
                  <a:lnTo>
                    <a:pt x="50075" y="471900"/>
                  </a:lnTo>
                  <a:lnTo>
                    <a:pt x="85683" y="504964"/>
                  </a:lnTo>
                  <a:lnTo>
                    <a:pt x="121677" y="526306"/>
                  </a:lnTo>
                  <a:lnTo>
                    <a:pt x="159992" y="539780"/>
                  </a:lnTo>
                  <a:lnTo>
                    <a:pt x="199509" y="545564"/>
                  </a:lnTo>
                  <a:lnTo>
                    <a:pt x="239111" y="543839"/>
                  </a:lnTo>
                  <a:lnTo>
                    <a:pt x="211806" y="652602"/>
                  </a:lnTo>
                  <a:lnTo>
                    <a:pt x="209544" y="700969"/>
                  </a:lnTo>
                  <a:lnTo>
                    <a:pt x="225451" y="744924"/>
                  </a:lnTo>
                  <a:lnTo>
                    <a:pt x="256682" y="779707"/>
                  </a:lnTo>
                  <a:lnTo>
                    <a:pt x="300389" y="800557"/>
                  </a:lnTo>
                  <a:lnTo>
                    <a:pt x="352189" y="802982"/>
                  </a:lnTo>
                  <a:lnTo>
                    <a:pt x="399263" y="785947"/>
                  </a:lnTo>
                  <a:lnTo>
                    <a:pt x="436515" y="752503"/>
                  </a:lnTo>
                  <a:lnTo>
                    <a:pt x="458847" y="705701"/>
                  </a:lnTo>
                  <a:lnTo>
                    <a:pt x="524684" y="443484"/>
                  </a:lnTo>
                  <a:lnTo>
                    <a:pt x="548754" y="427539"/>
                  </a:lnTo>
                  <a:lnTo>
                    <a:pt x="565982" y="404944"/>
                  </a:lnTo>
                  <a:lnTo>
                    <a:pt x="574959" y="377784"/>
                  </a:lnTo>
                  <a:lnTo>
                    <a:pt x="574277" y="348145"/>
                  </a:lnTo>
                  <a:lnTo>
                    <a:pt x="564801" y="322553"/>
                  </a:lnTo>
                  <a:lnTo>
                    <a:pt x="548450" y="301909"/>
                  </a:lnTo>
                  <a:lnTo>
                    <a:pt x="526848" y="287282"/>
                  </a:lnTo>
                  <a:lnTo>
                    <a:pt x="501620" y="279743"/>
                  </a:lnTo>
                  <a:lnTo>
                    <a:pt x="512138" y="236325"/>
                  </a:lnTo>
                  <a:lnTo>
                    <a:pt x="513288" y="192222"/>
                  </a:lnTo>
                  <a:lnTo>
                    <a:pt x="505303" y="148966"/>
                  </a:lnTo>
                  <a:lnTo>
                    <a:pt x="488416" y="108090"/>
                  </a:lnTo>
                  <a:lnTo>
                    <a:pt x="462858" y="71128"/>
                  </a:lnTo>
                  <a:lnTo>
                    <a:pt x="428862" y="39611"/>
                  </a:lnTo>
                  <a:lnTo>
                    <a:pt x="386555" y="15544"/>
                  </a:lnTo>
                  <a:lnTo>
                    <a:pt x="340989" y="2476"/>
                  </a:lnTo>
                  <a:lnTo>
                    <a:pt x="294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77871" y="5118625"/>
              <a:ext cx="588645" cy="818515"/>
            </a:xfrm>
            <a:custGeom>
              <a:avLst/>
              <a:gdLst/>
              <a:ahLst/>
              <a:cxnLst/>
              <a:rect l="l" t="t" r="r" b="b"/>
              <a:pathLst>
                <a:path w="588645" h="818514">
                  <a:moveTo>
                    <a:pt x="250627" y="558444"/>
                  </a:moveTo>
                  <a:lnTo>
                    <a:pt x="236854" y="558444"/>
                  </a:lnTo>
                  <a:lnTo>
                    <a:pt x="211911" y="657835"/>
                  </a:lnTo>
                  <a:lnTo>
                    <a:pt x="208146" y="682965"/>
                  </a:lnTo>
                  <a:lnTo>
                    <a:pt x="209346" y="707970"/>
                  </a:lnTo>
                  <a:lnTo>
                    <a:pt x="226288" y="755218"/>
                  </a:lnTo>
                  <a:lnTo>
                    <a:pt x="259933" y="792477"/>
                  </a:lnTo>
                  <a:lnTo>
                    <a:pt x="305332" y="813905"/>
                  </a:lnTo>
                  <a:lnTo>
                    <a:pt x="338746" y="818058"/>
                  </a:lnTo>
                  <a:lnTo>
                    <a:pt x="383275" y="810581"/>
                  </a:lnTo>
                  <a:lnTo>
                    <a:pt x="396953" y="803218"/>
                  </a:lnTo>
                  <a:lnTo>
                    <a:pt x="357694" y="803218"/>
                  </a:lnTo>
                  <a:lnTo>
                    <a:pt x="308584" y="800951"/>
                  </a:lnTo>
                  <a:lnTo>
                    <a:pt x="267902" y="781752"/>
                  </a:lnTo>
                  <a:lnTo>
                    <a:pt x="237756" y="748360"/>
                  </a:lnTo>
                  <a:lnTo>
                    <a:pt x="222565" y="706018"/>
                  </a:lnTo>
                  <a:lnTo>
                    <a:pt x="221484" y="683609"/>
                  </a:lnTo>
                  <a:lnTo>
                    <a:pt x="224852" y="661086"/>
                  </a:lnTo>
                  <a:lnTo>
                    <a:pt x="250627" y="558444"/>
                  </a:lnTo>
                  <a:close/>
                </a:path>
                <a:path w="588645" h="818514">
                  <a:moveTo>
                    <a:pt x="385520" y="13351"/>
                  </a:moveTo>
                  <a:lnTo>
                    <a:pt x="321860" y="13351"/>
                  </a:lnTo>
                  <a:lnTo>
                    <a:pt x="360866" y="18815"/>
                  </a:lnTo>
                  <a:lnTo>
                    <a:pt x="397705" y="31718"/>
                  </a:lnTo>
                  <a:lnTo>
                    <a:pt x="431456" y="51841"/>
                  </a:lnTo>
                  <a:lnTo>
                    <a:pt x="469152" y="88356"/>
                  </a:lnTo>
                  <a:lnTo>
                    <a:pt x="495834" y="132473"/>
                  </a:lnTo>
                  <a:lnTo>
                    <a:pt x="510713" y="181584"/>
                  </a:lnTo>
                  <a:lnTo>
                    <a:pt x="513000" y="233080"/>
                  </a:lnTo>
                  <a:lnTo>
                    <a:pt x="501903" y="284353"/>
                  </a:lnTo>
                  <a:lnTo>
                    <a:pt x="501217" y="286245"/>
                  </a:lnTo>
                  <a:lnTo>
                    <a:pt x="501433" y="288354"/>
                  </a:lnTo>
                  <a:lnTo>
                    <a:pt x="503516" y="291795"/>
                  </a:lnTo>
                  <a:lnTo>
                    <a:pt x="505281" y="292951"/>
                  </a:lnTo>
                  <a:lnTo>
                    <a:pt x="507275" y="293230"/>
                  </a:lnTo>
                  <a:lnTo>
                    <a:pt x="530963" y="300369"/>
                  </a:lnTo>
                  <a:lnTo>
                    <a:pt x="550890" y="314074"/>
                  </a:lnTo>
                  <a:lnTo>
                    <a:pt x="565764" y="333128"/>
                  </a:lnTo>
                  <a:lnTo>
                    <a:pt x="574293" y="356311"/>
                  </a:lnTo>
                  <a:lnTo>
                    <a:pt x="574904" y="383188"/>
                  </a:lnTo>
                  <a:lnTo>
                    <a:pt x="566738" y="408240"/>
                  </a:lnTo>
                  <a:lnTo>
                    <a:pt x="550917" y="429308"/>
                  </a:lnTo>
                  <a:lnTo>
                    <a:pt x="528560" y="444233"/>
                  </a:lnTo>
                  <a:lnTo>
                    <a:pt x="526681" y="445072"/>
                  </a:lnTo>
                  <a:lnTo>
                    <a:pt x="525284" y="446723"/>
                  </a:lnTo>
                  <a:lnTo>
                    <a:pt x="458952" y="710933"/>
                  </a:lnTo>
                  <a:lnTo>
                    <a:pt x="437751" y="755294"/>
                  </a:lnTo>
                  <a:lnTo>
                    <a:pt x="402375" y="787027"/>
                  </a:lnTo>
                  <a:lnTo>
                    <a:pt x="357694" y="803218"/>
                  </a:lnTo>
                  <a:lnTo>
                    <a:pt x="396953" y="803218"/>
                  </a:lnTo>
                  <a:lnTo>
                    <a:pt x="422504" y="789464"/>
                  </a:lnTo>
                  <a:lnTo>
                    <a:pt x="453144" y="756679"/>
                  </a:lnTo>
                  <a:lnTo>
                    <a:pt x="471906" y="714197"/>
                  </a:lnTo>
                  <a:lnTo>
                    <a:pt x="536955" y="455066"/>
                  </a:lnTo>
                  <a:lnTo>
                    <a:pt x="561794" y="437336"/>
                  </a:lnTo>
                  <a:lnTo>
                    <a:pt x="579289" y="412980"/>
                  </a:lnTo>
                  <a:lnTo>
                    <a:pt x="588227" y="384331"/>
                  </a:lnTo>
                  <a:lnTo>
                    <a:pt x="587399" y="353720"/>
                  </a:lnTo>
                  <a:lnTo>
                    <a:pt x="578366" y="328333"/>
                  </a:lnTo>
                  <a:lnTo>
                    <a:pt x="562806" y="307056"/>
                  </a:lnTo>
                  <a:lnTo>
                    <a:pt x="541940" y="291039"/>
                  </a:lnTo>
                  <a:lnTo>
                    <a:pt x="516991" y="281432"/>
                  </a:lnTo>
                  <a:lnTo>
                    <a:pt x="526046" y="237071"/>
                  </a:lnTo>
                  <a:lnTo>
                    <a:pt x="525711" y="192462"/>
                  </a:lnTo>
                  <a:lnTo>
                    <a:pt x="516433" y="149084"/>
                  </a:lnTo>
                  <a:lnTo>
                    <a:pt x="498660" y="108414"/>
                  </a:lnTo>
                  <a:lnTo>
                    <a:pt x="472840" y="71930"/>
                  </a:lnTo>
                  <a:lnTo>
                    <a:pt x="439419" y="41110"/>
                  </a:lnTo>
                  <a:lnTo>
                    <a:pt x="403402" y="19623"/>
                  </a:lnTo>
                  <a:lnTo>
                    <a:pt x="385520" y="13351"/>
                  </a:lnTo>
                  <a:close/>
                </a:path>
                <a:path w="588645" h="818514">
                  <a:moveTo>
                    <a:pt x="322519" y="0"/>
                  </a:moveTo>
                  <a:lnTo>
                    <a:pt x="279615" y="2337"/>
                  </a:lnTo>
                  <a:lnTo>
                    <a:pt x="236604" y="13247"/>
                  </a:lnTo>
                  <a:lnTo>
                    <a:pt x="196824" y="32144"/>
                  </a:lnTo>
                  <a:lnTo>
                    <a:pt x="161568" y="58251"/>
                  </a:lnTo>
                  <a:lnTo>
                    <a:pt x="132130" y="90792"/>
                  </a:lnTo>
                  <a:lnTo>
                    <a:pt x="41909" y="213563"/>
                  </a:lnTo>
                  <a:lnTo>
                    <a:pt x="17080" y="257049"/>
                  </a:lnTo>
                  <a:lnTo>
                    <a:pt x="3204" y="303560"/>
                  </a:lnTo>
                  <a:lnTo>
                    <a:pt x="0" y="351261"/>
                  </a:lnTo>
                  <a:lnTo>
                    <a:pt x="7187" y="398314"/>
                  </a:lnTo>
                  <a:lnTo>
                    <a:pt x="24487" y="442883"/>
                  </a:lnTo>
                  <a:lnTo>
                    <a:pt x="51619" y="483131"/>
                  </a:lnTo>
                  <a:lnTo>
                    <a:pt x="88302" y="517220"/>
                  </a:lnTo>
                  <a:lnTo>
                    <a:pt x="122240" y="537726"/>
                  </a:lnTo>
                  <a:lnTo>
                    <a:pt x="158854" y="551572"/>
                  </a:lnTo>
                  <a:lnTo>
                    <a:pt x="197330" y="558549"/>
                  </a:lnTo>
                  <a:lnTo>
                    <a:pt x="250627" y="558444"/>
                  </a:lnTo>
                  <a:lnTo>
                    <a:pt x="252704" y="550177"/>
                  </a:lnTo>
                  <a:lnTo>
                    <a:pt x="252145" y="547891"/>
                  </a:lnTo>
                  <a:lnTo>
                    <a:pt x="250204" y="545725"/>
                  </a:lnTo>
                  <a:lnTo>
                    <a:pt x="205299" y="545725"/>
                  </a:lnTo>
                  <a:lnTo>
                    <a:pt x="166772" y="539845"/>
                  </a:lnTo>
                  <a:lnTo>
                    <a:pt x="130107" y="526679"/>
                  </a:lnTo>
                  <a:lnTo>
                    <a:pt x="96214" y="506463"/>
                  </a:lnTo>
                  <a:lnTo>
                    <a:pt x="61789" y="474468"/>
                  </a:lnTo>
                  <a:lnTo>
                    <a:pt x="36327" y="436695"/>
                  </a:lnTo>
                  <a:lnTo>
                    <a:pt x="20090" y="394867"/>
                  </a:lnTo>
                  <a:lnTo>
                    <a:pt x="13342" y="350707"/>
                  </a:lnTo>
                  <a:lnTo>
                    <a:pt x="16347" y="305940"/>
                  </a:lnTo>
                  <a:lnTo>
                    <a:pt x="29367" y="262288"/>
                  </a:lnTo>
                  <a:lnTo>
                    <a:pt x="52666" y="221475"/>
                  </a:lnTo>
                  <a:lnTo>
                    <a:pt x="142899" y="98704"/>
                  </a:lnTo>
                  <a:lnTo>
                    <a:pt x="170572" y="68112"/>
                  </a:lnTo>
                  <a:lnTo>
                    <a:pt x="203724" y="43571"/>
                  </a:lnTo>
                  <a:lnTo>
                    <a:pt x="241142" y="25806"/>
                  </a:lnTo>
                  <a:lnTo>
                    <a:pt x="281609" y="15545"/>
                  </a:lnTo>
                  <a:lnTo>
                    <a:pt x="321860" y="13351"/>
                  </a:lnTo>
                  <a:lnTo>
                    <a:pt x="385520" y="13351"/>
                  </a:lnTo>
                  <a:lnTo>
                    <a:pt x="364108" y="5841"/>
                  </a:lnTo>
                  <a:lnTo>
                    <a:pt x="322519" y="0"/>
                  </a:lnTo>
                  <a:close/>
                </a:path>
                <a:path w="588645" h="818514">
                  <a:moveTo>
                    <a:pt x="246989" y="543763"/>
                  </a:moveTo>
                  <a:lnTo>
                    <a:pt x="244779" y="544081"/>
                  </a:lnTo>
                  <a:lnTo>
                    <a:pt x="205299" y="545725"/>
                  </a:lnTo>
                  <a:lnTo>
                    <a:pt x="250204" y="545725"/>
                  </a:lnTo>
                  <a:lnTo>
                    <a:pt x="249186" y="544589"/>
                  </a:lnTo>
                  <a:lnTo>
                    <a:pt x="246989" y="54376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1342" y="5015180"/>
              <a:ext cx="78131" cy="94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7528" y="5608742"/>
              <a:ext cx="121399" cy="668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681" y="5203614"/>
              <a:ext cx="86334" cy="1724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2626" y="5276314"/>
              <a:ext cx="81851" cy="736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03258" y="5046205"/>
              <a:ext cx="581660" cy="507365"/>
            </a:xfrm>
            <a:custGeom>
              <a:avLst/>
              <a:gdLst/>
              <a:ahLst/>
              <a:cxnLst/>
              <a:rect l="l" t="t" r="r" b="b"/>
              <a:pathLst>
                <a:path w="581659" h="507364">
                  <a:moveTo>
                    <a:pt x="118783" y="434746"/>
                  </a:moveTo>
                  <a:lnTo>
                    <a:pt x="118656" y="430530"/>
                  </a:lnTo>
                  <a:lnTo>
                    <a:pt x="113296" y="425450"/>
                  </a:lnTo>
                  <a:lnTo>
                    <a:pt x="109067" y="425577"/>
                  </a:lnTo>
                  <a:lnTo>
                    <a:pt x="106527" y="428256"/>
                  </a:lnTo>
                  <a:lnTo>
                    <a:pt x="72517" y="452005"/>
                  </a:lnTo>
                  <a:lnTo>
                    <a:pt x="42329" y="456768"/>
                  </a:lnTo>
                  <a:lnTo>
                    <a:pt x="20370" y="452170"/>
                  </a:lnTo>
                  <a:lnTo>
                    <a:pt x="11074" y="447890"/>
                  </a:lnTo>
                  <a:lnTo>
                    <a:pt x="7924" y="445998"/>
                  </a:lnTo>
                  <a:lnTo>
                    <a:pt x="3822" y="447001"/>
                  </a:lnTo>
                  <a:lnTo>
                    <a:pt x="0" y="453288"/>
                  </a:lnTo>
                  <a:lnTo>
                    <a:pt x="977" y="457377"/>
                  </a:lnTo>
                  <a:lnTo>
                    <a:pt x="4127" y="459308"/>
                  </a:lnTo>
                  <a:lnTo>
                    <a:pt x="7454" y="461060"/>
                  </a:lnTo>
                  <a:lnTo>
                    <a:pt x="16332" y="464718"/>
                  </a:lnTo>
                  <a:lnTo>
                    <a:pt x="29794" y="468350"/>
                  </a:lnTo>
                  <a:lnTo>
                    <a:pt x="46863" y="469988"/>
                  </a:lnTo>
                  <a:lnTo>
                    <a:pt x="62865" y="468490"/>
                  </a:lnTo>
                  <a:lnTo>
                    <a:pt x="80111" y="463283"/>
                  </a:lnTo>
                  <a:lnTo>
                    <a:pt x="98082" y="453288"/>
                  </a:lnTo>
                  <a:lnTo>
                    <a:pt x="116243" y="437426"/>
                  </a:lnTo>
                  <a:lnTo>
                    <a:pt x="118783" y="434746"/>
                  </a:lnTo>
                  <a:close/>
                </a:path>
                <a:path w="581659" h="507364">
                  <a:moveTo>
                    <a:pt x="430364" y="420712"/>
                  </a:moveTo>
                  <a:lnTo>
                    <a:pt x="428472" y="417537"/>
                  </a:lnTo>
                  <a:lnTo>
                    <a:pt x="408127" y="401243"/>
                  </a:lnTo>
                  <a:lnTo>
                    <a:pt x="383222" y="398830"/>
                  </a:lnTo>
                  <a:lnTo>
                    <a:pt x="361734" y="403009"/>
                  </a:lnTo>
                  <a:lnTo>
                    <a:pt x="351663" y="406501"/>
                  </a:lnTo>
                  <a:lnTo>
                    <a:pt x="348259" y="407936"/>
                  </a:lnTo>
                  <a:lnTo>
                    <a:pt x="346671" y="411848"/>
                  </a:lnTo>
                  <a:lnTo>
                    <a:pt x="349516" y="418642"/>
                  </a:lnTo>
                  <a:lnTo>
                    <a:pt x="353441" y="420230"/>
                  </a:lnTo>
                  <a:lnTo>
                    <a:pt x="356831" y="418820"/>
                  </a:lnTo>
                  <a:lnTo>
                    <a:pt x="364375" y="416204"/>
                  </a:lnTo>
                  <a:lnTo>
                    <a:pt x="381622" y="412432"/>
                  </a:lnTo>
                  <a:lnTo>
                    <a:pt x="401510" y="413258"/>
                  </a:lnTo>
                  <a:lnTo>
                    <a:pt x="417017" y="424421"/>
                  </a:lnTo>
                  <a:lnTo>
                    <a:pt x="418261" y="426504"/>
                  </a:lnTo>
                  <a:lnTo>
                    <a:pt x="420471" y="427659"/>
                  </a:lnTo>
                  <a:lnTo>
                    <a:pt x="422744" y="427659"/>
                  </a:lnTo>
                  <a:lnTo>
                    <a:pt x="423913" y="427659"/>
                  </a:lnTo>
                  <a:lnTo>
                    <a:pt x="425107" y="427355"/>
                  </a:lnTo>
                  <a:lnTo>
                    <a:pt x="429336" y="424815"/>
                  </a:lnTo>
                  <a:lnTo>
                    <a:pt x="430364" y="420712"/>
                  </a:lnTo>
                  <a:close/>
                </a:path>
                <a:path w="581659" h="507364">
                  <a:moveTo>
                    <a:pt x="581456" y="316826"/>
                  </a:moveTo>
                  <a:lnTo>
                    <a:pt x="576414" y="270725"/>
                  </a:lnTo>
                  <a:lnTo>
                    <a:pt x="565404" y="226504"/>
                  </a:lnTo>
                  <a:lnTo>
                    <a:pt x="548817" y="184683"/>
                  </a:lnTo>
                  <a:lnTo>
                    <a:pt x="527050" y="145745"/>
                  </a:lnTo>
                  <a:lnTo>
                    <a:pt x="500494" y="110159"/>
                  </a:lnTo>
                  <a:lnTo>
                    <a:pt x="469544" y="78447"/>
                  </a:lnTo>
                  <a:lnTo>
                    <a:pt x="434606" y="51079"/>
                  </a:lnTo>
                  <a:lnTo>
                    <a:pt x="396062" y="28562"/>
                  </a:lnTo>
                  <a:lnTo>
                    <a:pt x="354330" y="11366"/>
                  </a:lnTo>
                  <a:lnTo>
                    <a:pt x="309778" y="0"/>
                  </a:lnTo>
                  <a:lnTo>
                    <a:pt x="288226" y="11887"/>
                  </a:lnTo>
                  <a:lnTo>
                    <a:pt x="249237" y="43586"/>
                  </a:lnTo>
                  <a:lnTo>
                    <a:pt x="207251" y="105854"/>
                  </a:lnTo>
                  <a:lnTo>
                    <a:pt x="192735" y="151536"/>
                  </a:lnTo>
                  <a:lnTo>
                    <a:pt x="188556" y="198615"/>
                  </a:lnTo>
                  <a:lnTo>
                    <a:pt x="194462" y="245275"/>
                  </a:lnTo>
                  <a:lnTo>
                    <a:pt x="210248" y="289712"/>
                  </a:lnTo>
                  <a:lnTo>
                    <a:pt x="235673" y="330123"/>
                  </a:lnTo>
                  <a:lnTo>
                    <a:pt x="270510" y="364693"/>
                  </a:lnTo>
                  <a:lnTo>
                    <a:pt x="290182" y="380174"/>
                  </a:lnTo>
                  <a:lnTo>
                    <a:pt x="354380" y="367182"/>
                  </a:lnTo>
                  <a:lnTo>
                    <a:pt x="388531" y="367309"/>
                  </a:lnTo>
                  <a:lnTo>
                    <a:pt x="418922" y="380326"/>
                  </a:lnTo>
                  <a:lnTo>
                    <a:pt x="442315" y="404025"/>
                  </a:lnTo>
                  <a:lnTo>
                    <a:pt x="455460" y="436181"/>
                  </a:lnTo>
                  <a:lnTo>
                    <a:pt x="457085" y="451129"/>
                  </a:lnTo>
                  <a:lnTo>
                    <a:pt x="456222" y="465721"/>
                  </a:lnTo>
                  <a:lnTo>
                    <a:pt x="453047" y="479729"/>
                  </a:lnTo>
                  <a:lnTo>
                    <a:pt x="447751" y="492899"/>
                  </a:lnTo>
                  <a:lnTo>
                    <a:pt x="477012" y="501980"/>
                  </a:lnTo>
                  <a:lnTo>
                    <a:pt x="506907" y="506590"/>
                  </a:lnTo>
                  <a:lnTo>
                    <a:pt x="536981" y="506806"/>
                  </a:lnTo>
                  <a:lnTo>
                    <a:pt x="566737" y="502678"/>
                  </a:lnTo>
                  <a:lnTo>
                    <a:pt x="580123" y="364337"/>
                  </a:lnTo>
                  <a:lnTo>
                    <a:pt x="581456" y="316826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0556" y="5547672"/>
              <a:ext cx="110794" cy="652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185846" y="5278996"/>
              <a:ext cx="157480" cy="96520"/>
            </a:xfrm>
            <a:custGeom>
              <a:avLst/>
              <a:gdLst/>
              <a:ahLst/>
              <a:cxnLst/>
              <a:rect l="l" t="t" r="r" b="b"/>
              <a:pathLst>
                <a:path w="157479" h="96520">
                  <a:moveTo>
                    <a:pt x="62179" y="40182"/>
                  </a:moveTo>
                  <a:lnTo>
                    <a:pt x="26479" y="1308"/>
                  </a:lnTo>
                  <a:lnTo>
                    <a:pt x="6045" y="0"/>
                  </a:lnTo>
                  <a:lnTo>
                    <a:pt x="2413" y="660"/>
                  </a:lnTo>
                  <a:lnTo>
                    <a:pt x="0" y="4140"/>
                  </a:lnTo>
                  <a:lnTo>
                    <a:pt x="1320" y="11391"/>
                  </a:lnTo>
                  <a:lnTo>
                    <a:pt x="4787" y="13843"/>
                  </a:lnTo>
                  <a:lnTo>
                    <a:pt x="8432" y="13144"/>
                  </a:lnTo>
                  <a:lnTo>
                    <a:pt x="25882" y="15341"/>
                  </a:lnTo>
                  <a:lnTo>
                    <a:pt x="38239" y="25019"/>
                  </a:lnTo>
                  <a:lnTo>
                    <a:pt x="45681" y="35852"/>
                  </a:lnTo>
                  <a:lnTo>
                    <a:pt x="48387" y="41554"/>
                  </a:lnTo>
                  <a:lnTo>
                    <a:pt x="49415" y="44196"/>
                  </a:lnTo>
                  <a:lnTo>
                    <a:pt x="51943" y="45821"/>
                  </a:lnTo>
                  <a:lnTo>
                    <a:pt x="54622" y="45821"/>
                  </a:lnTo>
                  <a:lnTo>
                    <a:pt x="55422" y="45821"/>
                  </a:lnTo>
                  <a:lnTo>
                    <a:pt x="56235" y="45681"/>
                  </a:lnTo>
                  <a:lnTo>
                    <a:pt x="60464" y="44043"/>
                  </a:lnTo>
                  <a:lnTo>
                    <a:pt x="62179" y="40182"/>
                  </a:lnTo>
                  <a:close/>
                </a:path>
                <a:path w="157479" h="96520">
                  <a:moveTo>
                    <a:pt x="156946" y="90525"/>
                  </a:moveTo>
                  <a:lnTo>
                    <a:pt x="121234" y="51650"/>
                  </a:lnTo>
                  <a:lnTo>
                    <a:pt x="100812" y="50342"/>
                  </a:lnTo>
                  <a:lnTo>
                    <a:pt x="97180" y="51003"/>
                  </a:lnTo>
                  <a:lnTo>
                    <a:pt x="94780" y="54483"/>
                  </a:lnTo>
                  <a:lnTo>
                    <a:pt x="96088" y="61734"/>
                  </a:lnTo>
                  <a:lnTo>
                    <a:pt x="99529" y="64173"/>
                  </a:lnTo>
                  <a:lnTo>
                    <a:pt x="103200" y="63487"/>
                  </a:lnTo>
                  <a:lnTo>
                    <a:pt x="120637" y="65671"/>
                  </a:lnTo>
                  <a:lnTo>
                    <a:pt x="132994" y="75349"/>
                  </a:lnTo>
                  <a:lnTo>
                    <a:pt x="140449" y="86194"/>
                  </a:lnTo>
                  <a:lnTo>
                    <a:pt x="143154" y="91897"/>
                  </a:lnTo>
                  <a:lnTo>
                    <a:pt x="144183" y="94538"/>
                  </a:lnTo>
                  <a:lnTo>
                    <a:pt x="146710" y="96164"/>
                  </a:lnTo>
                  <a:lnTo>
                    <a:pt x="149390" y="96164"/>
                  </a:lnTo>
                  <a:lnTo>
                    <a:pt x="150190" y="96164"/>
                  </a:lnTo>
                  <a:lnTo>
                    <a:pt x="151003" y="96024"/>
                  </a:lnTo>
                  <a:lnTo>
                    <a:pt x="155232" y="94386"/>
                  </a:lnTo>
                  <a:lnTo>
                    <a:pt x="156946" y="90525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024291" y="5802632"/>
              <a:ext cx="761365" cy="546100"/>
            </a:xfrm>
            <a:custGeom>
              <a:avLst/>
              <a:gdLst/>
              <a:ahLst/>
              <a:cxnLst/>
              <a:rect l="l" t="t" r="r" b="b"/>
              <a:pathLst>
                <a:path w="761365" h="546100">
                  <a:moveTo>
                    <a:pt x="469061" y="0"/>
                  </a:moveTo>
                  <a:lnTo>
                    <a:pt x="422359" y="6254"/>
                  </a:lnTo>
                  <a:lnTo>
                    <a:pt x="379125" y="23264"/>
                  </a:lnTo>
                  <a:lnTo>
                    <a:pt x="341165" y="50054"/>
                  </a:lnTo>
                  <a:lnTo>
                    <a:pt x="310286" y="85648"/>
                  </a:lnTo>
                  <a:lnTo>
                    <a:pt x="0" y="546087"/>
                  </a:lnTo>
                  <a:lnTo>
                    <a:pt x="761085" y="546087"/>
                  </a:lnTo>
                  <a:lnTo>
                    <a:pt x="659536" y="146354"/>
                  </a:lnTo>
                  <a:lnTo>
                    <a:pt x="639855" y="97661"/>
                  </a:lnTo>
                  <a:lnTo>
                    <a:pt x="608774" y="56994"/>
                  </a:lnTo>
                  <a:lnTo>
                    <a:pt x="568487" y="26038"/>
                  </a:lnTo>
                  <a:lnTo>
                    <a:pt x="521186" y="6478"/>
                  </a:lnTo>
                  <a:lnTo>
                    <a:pt x="469061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069969" y="5985718"/>
              <a:ext cx="219710" cy="365760"/>
            </a:xfrm>
            <a:custGeom>
              <a:avLst/>
              <a:gdLst/>
              <a:ahLst/>
              <a:cxnLst/>
              <a:rect l="l" t="t" r="r" b="b"/>
              <a:pathLst>
                <a:path w="219709" h="365760">
                  <a:moveTo>
                    <a:pt x="212128" y="0"/>
                  </a:moveTo>
                  <a:lnTo>
                    <a:pt x="208051" y="1079"/>
                  </a:lnTo>
                  <a:lnTo>
                    <a:pt x="0" y="358394"/>
                  </a:lnTo>
                  <a:lnTo>
                    <a:pt x="1079" y="362483"/>
                  </a:lnTo>
                  <a:lnTo>
                    <a:pt x="5321" y="364947"/>
                  </a:lnTo>
                  <a:lnTo>
                    <a:pt x="6477" y="365239"/>
                  </a:lnTo>
                  <a:lnTo>
                    <a:pt x="7620" y="365239"/>
                  </a:lnTo>
                  <a:lnTo>
                    <a:pt x="9918" y="365239"/>
                  </a:lnTo>
                  <a:lnTo>
                    <a:pt x="12153" y="364058"/>
                  </a:lnTo>
                  <a:lnTo>
                    <a:pt x="219595" y="7797"/>
                  </a:lnTo>
                  <a:lnTo>
                    <a:pt x="218516" y="3708"/>
                  </a:lnTo>
                  <a:lnTo>
                    <a:pt x="212128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0" name="object 20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264" y="2627188"/>
            <a:ext cx="381000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20"/>
              <a:t>Заняття</a:t>
            </a:r>
            <a:r>
              <a:rPr dirty="0" spc="-60"/>
              <a:t> </a:t>
            </a:r>
            <a:r>
              <a:rPr dirty="0" spc="105"/>
              <a:t>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6297" y="6725246"/>
              <a:ext cx="751255" cy="3843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361340"/>
            <a:ext cx="5319395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3500" spc="365"/>
              <a:t>Про</a:t>
            </a:r>
            <a:r>
              <a:rPr dirty="0" sz="3500" spc="-5"/>
              <a:t> </a:t>
            </a:r>
            <a:r>
              <a:rPr dirty="0" sz="3500" spc="240"/>
              <a:t>яку</a:t>
            </a:r>
            <a:r>
              <a:rPr dirty="0" sz="3500"/>
              <a:t> </a:t>
            </a:r>
            <a:r>
              <a:rPr dirty="0" sz="3500" spc="325"/>
              <a:t>подію</a:t>
            </a:r>
            <a:r>
              <a:rPr dirty="0" sz="3500"/>
              <a:t> </a:t>
            </a:r>
            <a:r>
              <a:rPr dirty="0" sz="3500" spc="380"/>
              <a:t>ви</a:t>
            </a:r>
            <a:r>
              <a:rPr dirty="0" sz="3500" spc="-5"/>
              <a:t> </a:t>
            </a:r>
            <a:r>
              <a:rPr dirty="0" sz="3500" spc="280"/>
              <a:t>чули </a:t>
            </a:r>
            <a:r>
              <a:rPr dirty="0" sz="3500" spc="-915"/>
              <a:t> </a:t>
            </a:r>
            <a:r>
              <a:rPr dirty="0" sz="3500" spc="470"/>
              <a:t>й </a:t>
            </a:r>
            <a:r>
              <a:rPr dirty="0" sz="3500" spc="220"/>
              <a:t>хотіли </a:t>
            </a:r>
            <a:r>
              <a:rPr dirty="0" sz="3500" spc="310"/>
              <a:t>б </a:t>
            </a:r>
            <a:r>
              <a:rPr dirty="0" sz="3500" spc="290"/>
              <a:t>розповісти </a:t>
            </a:r>
            <a:r>
              <a:rPr dirty="0" sz="3500" spc="295"/>
              <a:t> </a:t>
            </a:r>
            <a:r>
              <a:rPr dirty="0" sz="3500" spc="254"/>
              <a:t>сьогодні?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5406" y="2345600"/>
            <a:ext cx="3821594" cy="28689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143" y="6722391"/>
              <a:ext cx="758760" cy="317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294" y="86905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9499" y="695107"/>
            <a:ext cx="6911975" cy="540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обговорювала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ваша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група?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75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3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90">
                <a:solidFill>
                  <a:srgbClr val="231F20"/>
                </a:solidFill>
                <a:latin typeface="Microsoft Sans Serif"/>
                <a:cs typeface="Microsoft Sans Serif"/>
              </a:rPr>
              <a:t>відбувалася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розмова?</a:t>
            </a:r>
            <a:endParaRPr sz="3000">
              <a:latin typeface="Microsoft Sans Serif"/>
              <a:cs typeface="Microsoft Sans Serif"/>
            </a:endParaRPr>
          </a:p>
          <a:p>
            <a:pPr marL="12700" marR="5080">
              <a:lnSpc>
                <a:spcPct val="119400"/>
              </a:lnSpc>
              <a:spcBef>
                <a:spcPts val="2270"/>
              </a:spcBef>
            </a:pPr>
            <a:r>
              <a:rPr dirty="0" sz="3000" spc="345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вас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збігалися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думки?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0">
                <a:solidFill>
                  <a:srgbClr val="231F20"/>
                </a:solidFill>
                <a:latin typeface="Microsoft Sans Serif"/>
                <a:cs typeface="Microsoft Sans Serif"/>
              </a:rPr>
              <a:t>чим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погоджувались?</a:t>
            </a:r>
            <a:endParaRPr sz="3000">
              <a:latin typeface="Microsoft Sans Serif"/>
              <a:cs typeface="Microsoft Sans Serif"/>
            </a:endParaRPr>
          </a:p>
          <a:p>
            <a:pPr marL="12700" marR="969644">
              <a:lnSpc>
                <a:spcPct val="119400"/>
              </a:lnSpc>
              <a:spcBef>
                <a:spcPts val="1810"/>
              </a:spcBef>
            </a:pP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Чим</a:t>
            </a:r>
            <a:r>
              <a:rPr dirty="0" sz="30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5">
                <a:solidFill>
                  <a:srgbClr val="231F20"/>
                </a:solidFill>
                <a:latin typeface="Microsoft Sans Serif"/>
                <a:cs typeface="Microsoft Sans Serif"/>
              </a:rPr>
              <a:t>заняття</a:t>
            </a:r>
            <a:r>
              <a:rPr dirty="0" sz="3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0">
                <a:solidFill>
                  <a:srgbClr val="231F20"/>
                </a:solidFill>
                <a:latin typeface="Microsoft Sans Serif"/>
                <a:cs typeface="Microsoft Sans Serif"/>
              </a:rPr>
              <a:t>відрізняється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від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попереднього?</a:t>
            </a:r>
            <a:endParaRPr sz="3000">
              <a:latin typeface="Microsoft Sans Serif"/>
              <a:cs typeface="Microsoft Sans Serif"/>
            </a:endParaRPr>
          </a:p>
          <a:p>
            <a:pPr marL="12700" marR="390525">
              <a:lnSpc>
                <a:spcPct val="119400"/>
              </a:lnSpc>
              <a:spcBef>
                <a:spcPts val="2125"/>
              </a:spcBef>
            </a:pPr>
            <a:r>
              <a:rPr dirty="0" sz="3000" spc="455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3000" spc="325">
                <a:solidFill>
                  <a:srgbClr val="231F20"/>
                </a:solidFill>
                <a:latin typeface="Microsoft Sans Serif"/>
                <a:cs typeface="Microsoft Sans Serif"/>
              </a:rPr>
              <a:t>ми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тепер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знаємо </a:t>
            </a:r>
            <a:r>
              <a:rPr dirty="0" sz="3000" spc="335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3000" spc="190">
                <a:solidFill>
                  <a:srgbClr val="231F20"/>
                </a:solidFill>
                <a:latin typeface="Microsoft Sans Serif"/>
                <a:cs typeface="Microsoft Sans Serif"/>
              </a:rPr>
              <a:t>вдалі </a:t>
            </a:r>
            <a:r>
              <a:rPr dirty="0" sz="3000" spc="-78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розмови,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знали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раніше?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294" y="172995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9294" y="256386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9294" y="388548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9294" y="524748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8143" y="6722391"/>
              <a:ext cx="758760" cy="3175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4000" y="6674802"/>
              <a:ext cx="575487" cy="5050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8710" y="6750562"/>
              <a:ext cx="665728" cy="31299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55"/>
              <a:t>39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-105"/>
              <a:t>3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40"/>
              <a:t>Національний</a:t>
            </a:r>
            <a:r>
              <a:rPr dirty="0" spc="30"/>
              <a:t> проєкт: </a:t>
            </a:r>
            <a:r>
              <a:rPr dirty="0" spc="70"/>
              <a:t>пишемо</a:t>
            </a:r>
            <a:r>
              <a:rPr dirty="0" spc="30"/>
              <a:t> </a:t>
            </a:r>
            <a:r>
              <a:rPr dirty="0" spc="160"/>
              <a:t>есе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2024-06-05T08:11:59Z</dcterms:created>
  <dcterms:modified xsi:type="dcterms:W3CDTF">2024-06-05T08:11:59Z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2024-06-04T00:00:00Z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2024-06-05T00:00:00Z</vt:filetime>
  </property>
</Properties>
</file>