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9599" y="4547081"/>
            <a:ext cx="3391535" cy="1657985"/>
          </a:xfrm>
          <a:custGeom>
            <a:avLst/>
            <a:gdLst/>
            <a:ahLst/>
            <a:cxnLst/>
            <a:rect l="l" t="t" r="r" b="b"/>
            <a:pathLst>
              <a:path w="3391535" h="1657985">
                <a:moveTo>
                  <a:pt x="3319139" y="1657474"/>
                </a:moveTo>
                <a:lnTo>
                  <a:pt x="72008" y="1657474"/>
                </a:lnTo>
                <a:lnTo>
                  <a:pt x="43987" y="1651812"/>
                </a:lnTo>
                <a:lnTo>
                  <a:pt x="21097" y="1636376"/>
                </a:lnTo>
                <a:lnTo>
                  <a:pt x="5661" y="1613486"/>
                </a:lnTo>
                <a:lnTo>
                  <a:pt x="0" y="1585465"/>
                </a:lnTo>
                <a:lnTo>
                  <a:pt x="0" y="72008"/>
                </a:ln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8" y="0"/>
                </a:lnTo>
                <a:lnTo>
                  <a:pt x="3319139" y="0"/>
                </a:lnTo>
                <a:lnTo>
                  <a:pt x="3347160" y="5661"/>
                </a:lnTo>
                <a:lnTo>
                  <a:pt x="3370050" y="21097"/>
                </a:lnTo>
                <a:lnTo>
                  <a:pt x="3385486" y="43987"/>
                </a:lnTo>
                <a:lnTo>
                  <a:pt x="3391148" y="72008"/>
                </a:lnTo>
                <a:lnTo>
                  <a:pt x="3391148" y="1585465"/>
                </a:lnTo>
                <a:lnTo>
                  <a:pt x="3385486" y="1613486"/>
                </a:lnTo>
                <a:lnTo>
                  <a:pt x="3370050" y="1636376"/>
                </a:lnTo>
                <a:lnTo>
                  <a:pt x="3347160" y="1651812"/>
                </a:lnTo>
                <a:lnTo>
                  <a:pt x="3319139" y="1657474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456866" y="4369789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4" h="354964">
                <a:moveTo>
                  <a:pt x="177291" y="354710"/>
                </a:moveTo>
                <a:lnTo>
                  <a:pt x="130160" y="348250"/>
                </a:lnTo>
                <a:lnTo>
                  <a:pt x="87808" y="330378"/>
                </a:lnTo>
                <a:lnTo>
                  <a:pt x="51927" y="302656"/>
                </a:lnTo>
                <a:lnTo>
                  <a:pt x="24205" y="266774"/>
                </a:lnTo>
                <a:lnTo>
                  <a:pt x="6332" y="224423"/>
                </a:lnTo>
                <a:lnTo>
                  <a:pt x="0" y="177291"/>
                </a:lnTo>
                <a:lnTo>
                  <a:pt x="6332" y="130160"/>
                </a:lnTo>
                <a:lnTo>
                  <a:pt x="24205" y="87808"/>
                </a:lnTo>
                <a:lnTo>
                  <a:pt x="51927" y="51927"/>
                </a:lnTo>
                <a:lnTo>
                  <a:pt x="87808" y="24205"/>
                </a:lnTo>
                <a:lnTo>
                  <a:pt x="130137" y="6342"/>
                </a:lnTo>
                <a:lnTo>
                  <a:pt x="177291" y="0"/>
                </a:lnTo>
                <a:lnTo>
                  <a:pt x="224423" y="6342"/>
                </a:lnTo>
                <a:lnTo>
                  <a:pt x="266774" y="24238"/>
                </a:lnTo>
                <a:lnTo>
                  <a:pt x="302656" y="51990"/>
                </a:lnTo>
                <a:lnTo>
                  <a:pt x="330378" y="87902"/>
                </a:lnTo>
                <a:lnTo>
                  <a:pt x="348250" y="130277"/>
                </a:lnTo>
                <a:lnTo>
                  <a:pt x="354583" y="177418"/>
                </a:lnTo>
                <a:lnTo>
                  <a:pt x="348250" y="224550"/>
                </a:lnTo>
                <a:lnTo>
                  <a:pt x="330378" y="266901"/>
                </a:lnTo>
                <a:lnTo>
                  <a:pt x="302656" y="302783"/>
                </a:lnTo>
                <a:lnTo>
                  <a:pt x="266774" y="330505"/>
                </a:lnTo>
                <a:lnTo>
                  <a:pt x="224423" y="348377"/>
                </a:lnTo>
                <a:lnTo>
                  <a:pt x="177291" y="354710"/>
                </a:lnTo>
                <a:close/>
              </a:path>
            </a:pathLst>
          </a:custGeom>
          <a:solidFill>
            <a:srgbClr val="F47E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346001" y="1575701"/>
            <a:ext cx="25400" cy="4622800"/>
          </a:xfrm>
          <a:custGeom>
            <a:avLst/>
            <a:gdLst/>
            <a:ahLst/>
            <a:cxnLst/>
            <a:rect l="l" t="t" r="r" b="b"/>
            <a:pathLst>
              <a:path w="25400" h="4622800">
                <a:moveTo>
                  <a:pt x="25399" y="4622300"/>
                </a:moveTo>
                <a:lnTo>
                  <a:pt x="0" y="4622300"/>
                </a:lnTo>
                <a:lnTo>
                  <a:pt x="0" y="0"/>
                </a:lnTo>
                <a:lnTo>
                  <a:pt x="25399" y="0"/>
                </a:lnTo>
                <a:lnTo>
                  <a:pt x="25399" y="4622300"/>
                </a:lnTo>
                <a:close/>
              </a:path>
            </a:pathLst>
          </a:custGeom>
          <a:solidFill>
            <a:srgbClr val="C2CC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188998" y="4547081"/>
            <a:ext cx="3789679" cy="1657985"/>
          </a:xfrm>
          <a:custGeom>
            <a:avLst/>
            <a:gdLst/>
            <a:ahLst/>
            <a:cxnLst/>
            <a:rect l="l" t="t" r="r" b="b"/>
            <a:pathLst>
              <a:path w="3789679" h="1657985">
                <a:moveTo>
                  <a:pt x="3717538" y="1657474"/>
                </a:moveTo>
                <a:lnTo>
                  <a:pt x="72009" y="1657474"/>
                </a:lnTo>
                <a:lnTo>
                  <a:pt x="43987" y="1651812"/>
                </a:lnTo>
                <a:lnTo>
                  <a:pt x="21097" y="1636376"/>
                </a:lnTo>
                <a:lnTo>
                  <a:pt x="5661" y="1613486"/>
                </a:lnTo>
                <a:lnTo>
                  <a:pt x="0" y="1585465"/>
                </a:lnTo>
                <a:lnTo>
                  <a:pt x="0" y="72008"/>
                </a:ln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lnTo>
                  <a:pt x="3717538" y="0"/>
                </a:lnTo>
                <a:lnTo>
                  <a:pt x="3745559" y="5661"/>
                </a:lnTo>
                <a:lnTo>
                  <a:pt x="3768448" y="21097"/>
                </a:lnTo>
                <a:lnTo>
                  <a:pt x="3783885" y="43987"/>
                </a:lnTo>
                <a:lnTo>
                  <a:pt x="3789546" y="72008"/>
                </a:lnTo>
                <a:lnTo>
                  <a:pt x="3789546" y="1585465"/>
                </a:lnTo>
                <a:lnTo>
                  <a:pt x="3783885" y="1613486"/>
                </a:lnTo>
                <a:lnTo>
                  <a:pt x="3768448" y="1636376"/>
                </a:lnTo>
                <a:lnTo>
                  <a:pt x="3745559" y="1651812"/>
                </a:lnTo>
                <a:lnTo>
                  <a:pt x="3717538" y="1657474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915560" y="4369789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177418" y="354710"/>
                </a:moveTo>
                <a:lnTo>
                  <a:pt x="130233" y="348250"/>
                </a:lnTo>
                <a:lnTo>
                  <a:pt x="87846" y="330378"/>
                </a:lnTo>
                <a:lnTo>
                  <a:pt x="51942" y="302656"/>
                </a:lnTo>
                <a:lnTo>
                  <a:pt x="24209" y="266774"/>
                </a:lnTo>
                <a:lnTo>
                  <a:pt x="6333" y="224423"/>
                </a:lnTo>
                <a:lnTo>
                  <a:pt x="0" y="177291"/>
                </a:lnTo>
                <a:lnTo>
                  <a:pt x="6342" y="130160"/>
                </a:lnTo>
                <a:lnTo>
                  <a:pt x="24238" y="87808"/>
                </a:lnTo>
                <a:lnTo>
                  <a:pt x="51990" y="51927"/>
                </a:lnTo>
                <a:lnTo>
                  <a:pt x="87902" y="24205"/>
                </a:lnTo>
                <a:lnTo>
                  <a:pt x="130255" y="6342"/>
                </a:lnTo>
                <a:lnTo>
                  <a:pt x="177418" y="0"/>
                </a:lnTo>
                <a:lnTo>
                  <a:pt x="224559" y="6342"/>
                </a:lnTo>
                <a:lnTo>
                  <a:pt x="266934" y="24238"/>
                </a:lnTo>
                <a:lnTo>
                  <a:pt x="302846" y="51990"/>
                </a:lnTo>
                <a:lnTo>
                  <a:pt x="330599" y="87902"/>
                </a:lnTo>
                <a:lnTo>
                  <a:pt x="348495" y="130277"/>
                </a:lnTo>
                <a:lnTo>
                  <a:pt x="354837" y="177418"/>
                </a:lnTo>
                <a:lnTo>
                  <a:pt x="348495" y="224550"/>
                </a:lnTo>
                <a:lnTo>
                  <a:pt x="330599" y="266901"/>
                </a:lnTo>
                <a:lnTo>
                  <a:pt x="302846" y="302783"/>
                </a:lnTo>
                <a:lnTo>
                  <a:pt x="266934" y="330505"/>
                </a:lnTo>
                <a:lnTo>
                  <a:pt x="224559" y="348377"/>
                </a:lnTo>
                <a:lnTo>
                  <a:pt x="177418" y="354710"/>
                </a:lnTo>
                <a:close/>
              </a:path>
            </a:pathLst>
          </a:custGeom>
          <a:solidFill>
            <a:srgbClr val="40BC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51513"/>
            <a:ext cx="10692383" cy="7143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5447" y="6725249"/>
            <a:ext cx="752474" cy="3809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97589" y="6674805"/>
            <a:ext cx="571499" cy="504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24592" y="1588175"/>
            <a:ext cx="4065270" cy="447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437990" y="1588175"/>
            <a:ext cx="3469004" cy="434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923" y="396227"/>
            <a:ext cx="9735553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6" y="1333811"/>
            <a:ext cx="9667240" cy="5062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09229" y="6761376"/>
            <a:ext cx="1040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296" y="6760567"/>
            <a:ext cx="3836035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09565" y="6738353"/>
            <a:ext cx="258445" cy="34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2.jpg"/><Relationship Id="rId7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765" cy="7562850"/>
            <a:chOff x="0" y="0"/>
            <a:chExt cx="10692765" cy="7562850"/>
          </a:xfrm>
        </p:grpSpPr>
        <p:sp>
          <p:nvSpPr>
            <p:cNvPr id="3" name="object 3"/>
            <p:cNvSpPr/>
            <p:nvPr/>
          </p:nvSpPr>
          <p:spPr>
            <a:xfrm>
              <a:off x="919095" y="3499637"/>
              <a:ext cx="5865495" cy="252729"/>
            </a:xfrm>
            <a:custGeom>
              <a:avLst/>
              <a:gdLst/>
              <a:ahLst/>
              <a:cxnLst/>
              <a:rect l="l" t="t" r="r" b="b"/>
              <a:pathLst>
                <a:path w="5865495" h="252729">
                  <a:moveTo>
                    <a:pt x="5865344" y="252145"/>
                  </a:moveTo>
                  <a:lnTo>
                    <a:pt x="0" y="252145"/>
                  </a:lnTo>
                  <a:lnTo>
                    <a:pt x="0" y="0"/>
                  </a:lnTo>
                  <a:lnTo>
                    <a:pt x="5865344" y="0"/>
                  </a:lnTo>
                  <a:lnTo>
                    <a:pt x="5865344" y="252145"/>
                  </a:lnTo>
                  <a:close/>
                </a:path>
              </a:pathLst>
            </a:custGeom>
            <a:solidFill>
              <a:srgbClr val="6158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996" y="9"/>
              <a:ext cx="5466387" cy="7562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383" cy="67087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06405" y="2999635"/>
            <a:ext cx="1850389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295">
                <a:solidFill>
                  <a:srgbClr val="615881"/>
                </a:solidFill>
                <a:latin typeface="Verdana"/>
                <a:cs typeface="Verdana"/>
              </a:rPr>
              <a:t>М</a:t>
            </a:r>
            <a:r>
              <a:rPr dirty="0" sz="2500" spc="145">
                <a:solidFill>
                  <a:srgbClr val="615881"/>
                </a:solidFill>
                <a:latin typeface="Verdana"/>
                <a:cs typeface="Verdana"/>
              </a:rPr>
              <a:t>О</a:t>
            </a:r>
            <a:r>
              <a:rPr dirty="0" sz="2500" spc="140">
                <a:solidFill>
                  <a:srgbClr val="615881"/>
                </a:solidFill>
                <a:latin typeface="Verdana"/>
                <a:cs typeface="Verdana"/>
              </a:rPr>
              <a:t>Д</a:t>
            </a:r>
            <a:r>
              <a:rPr dirty="0" sz="2500" spc="180">
                <a:solidFill>
                  <a:srgbClr val="615881"/>
                </a:solidFill>
                <a:latin typeface="Verdana"/>
                <a:cs typeface="Verdana"/>
              </a:rPr>
              <a:t>У</a:t>
            </a:r>
            <a:r>
              <a:rPr dirty="0" sz="2500" spc="130">
                <a:solidFill>
                  <a:srgbClr val="615881"/>
                </a:solidFill>
                <a:latin typeface="Verdana"/>
                <a:cs typeface="Verdana"/>
              </a:rPr>
              <a:t>Л</a:t>
            </a:r>
            <a:r>
              <a:rPr dirty="0" sz="2500" spc="80">
                <a:solidFill>
                  <a:srgbClr val="615881"/>
                </a:solidFill>
                <a:latin typeface="Verdana"/>
                <a:cs typeface="Verdana"/>
              </a:rPr>
              <a:t>Ь</a:t>
            </a:r>
            <a:r>
              <a:rPr dirty="0" sz="2500" spc="-210">
                <a:solidFill>
                  <a:srgbClr val="615881"/>
                </a:solidFill>
                <a:latin typeface="Verdana"/>
                <a:cs typeface="Verdana"/>
              </a:rPr>
              <a:t> </a:t>
            </a:r>
            <a:r>
              <a:rPr dirty="0" sz="2500" spc="80">
                <a:solidFill>
                  <a:srgbClr val="615881"/>
                </a:solidFill>
                <a:latin typeface="Verdana"/>
                <a:cs typeface="Verdana"/>
              </a:rPr>
              <a:t>4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405" y="4054046"/>
            <a:ext cx="4139565" cy="185420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455"/>
              </a:spcBef>
            </a:pPr>
            <a:r>
              <a:rPr dirty="0" sz="4500" spc="180">
                <a:solidFill>
                  <a:srgbClr val="231F20"/>
                </a:solidFill>
                <a:latin typeface="Verdana"/>
                <a:cs typeface="Verdana"/>
              </a:rPr>
              <a:t>Поєднуємо </a:t>
            </a:r>
            <a:r>
              <a:rPr dirty="0" sz="4500" spc="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500" spc="190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4500" spc="15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4500" spc="2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4500" spc="-5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4500" spc="85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4500" spc="24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4500" spc="-3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500" spc="240">
                <a:solidFill>
                  <a:srgbClr val="231F20"/>
                </a:solidFill>
                <a:latin typeface="Verdana"/>
                <a:cs typeface="Verdana"/>
              </a:rPr>
              <a:t>й</a:t>
            </a:r>
            <a:r>
              <a:rPr dirty="0" sz="4500" spc="-3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5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4500" spc="14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4500" spc="85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4500" spc="-9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endParaRPr sz="4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3000" spc="225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3000" spc="10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1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3000" spc="9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3000" spc="9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80">
                <a:solidFill>
                  <a:srgbClr val="231F20"/>
                </a:solidFill>
                <a:latin typeface="Verdana"/>
                <a:cs typeface="Verdana"/>
              </a:rPr>
              <a:t>?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006" y="2266546"/>
            <a:ext cx="253997" cy="253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551513"/>
            <a:ext cx="10692765" cy="714375"/>
            <a:chOff x="0" y="6551513"/>
            <a:chExt cx="10692765" cy="7143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Найсильніші</a:t>
            </a:r>
            <a:r>
              <a:rPr dirty="0" spc="-330"/>
              <a:t> </a:t>
            </a:r>
            <a:r>
              <a:rPr dirty="0" spc="100"/>
              <a:t>тези</a:t>
            </a:r>
            <a:r>
              <a:rPr dirty="0" spc="-325"/>
              <a:t> </a:t>
            </a:r>
            <a:r>
              <a:rPr dirty="0" spc="45"/>
              <a:t>часто</a:t>
            </a:r>
            <a:r>
              <a:rPr dirty="0" spc="-325"/>
              <a:t> </a:t>
            </a:r>
            <a:r>
              <a:rPr dirty="0" spc="-170" b="1">
                <a:solidFill>
                  <a:srgbClr val="F47E6A"/>
                </a:solidFill>
                <a:latin typeface="Verdana"/>
                <a:cs typeface="Verdana"/>
              </a:rPr>
              <a:t>нюансовані</a:t>
            </a:r>
            <a:r>
              <a:rPr dirty="0" spc="-17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2291" y="6743434"/>
            <a:ext cx="348615" cy="335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2000" spc="-490" b="1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0301" y="1379289"/>
            <a:ext cx="8354695" cy="475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0">
                <a:solidFill>
                  <a:srgbClr val="231F20"/>
                </a:solidFill>
                <a:latin typeface="Verdana"/>
                <a:cs typeface="Verdana"/>
              </a:rPr>
              <a:t>Нюансовані</a:t>
            </a:r>
            <a:r>
              <a:rPr dirty="0" sz="2800" spc="-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65">
                <a:solidFill>
                  <a:srgbClr val="231F20"/>
                </a:solidFill>
                <a:latin typeface="Verdana"/>
                <a:cs typeface="Verdana"/>
              </a:rPr>
              <a:t>тези</a:t>
            </a:r>
            <a:r>
              <a:rPr dirty="0" sz="2800" spc="-2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80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2800" spc="-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50">
                <a:solidFill>
                  <a:srgbClr val="231F20"/>
                </a:solidFill>
                <a:latin typeface="Verdana"/>
                <a:cs typeface="Verdana"/>
              </a:rPr>
              <a:t>складними.</a:t>
            </a:r>
            <a:endParaRPr sz="2800">
              <a:latin typeface="Verdana"/>
              <a:cs typeface="Verdana"/>
            </a:endParaRPr>
          </a:p>
          <a:p>
            <a:pPr marL="348615">
              <a:lnSpc>
                <a:spcPct val="100000"/>
              </a:lnSpc>
              <a:spcBef>
                <a:spcPts val="3040"/>
              </a:spcBef>
            </a:pPr>
            <a:r>
              <a:rPr dirty="0" sz="2400" spc="114">
                <a:solidFill>
                  <a:srgbClr val="231F20"/>
                </a:solidFill>
                <a:latin typeface="Verdana"/>
                <a:cs typeface="Verdana"/>
              </a:rPr>
              <a:t>Вони</a:t>
            </a:r>
            <a:r>
              <a:rPr dirty="0" sz="2400" spc="-20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231F20"/>
                </a:solidFill>
                <a:latin typeface="Verdana"/>
                <a:cs typeface="Verdana"/>
              </a:rPr>
              <a:t>можуть</a:t>
            </a:r>
            <a:r>
              <a:rPr dirty="0" sz="240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70">
                <a:solidFill>
                  <a:srgbClr val="231F20"/>
                </a:solidFill>
                <a:latin typeface="Verdana"/>
                <a:cs typeface="Verdana"/>
              </a:rPr>
              <a:t>обмежувати</a:t>
            </a:r>
            <a:r>
              <a:rPr dirty="0" sz="2400" spc="-20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231F20"/>
                </a:solidFill>
                <a:latin typeface="Verdana"/>
                <a:cs typeface="Verdana"/>
              </a:rPr>
              <a:t>тезу</a:t>
            </a:r>
            <a:r>
              <a:rPr dirty="0" sz="2400" spc="-20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231F20"/>
                </a:solidFill>
                <a:latin typeface="Verdana"/>
                <a:cs typeface="Verdana"/>
              </a:rPr>
              <a:t>чи</a:t>
            </a:r>
            <a:r>
              <a:rPr dirty="0" sz="240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231F20"/>
                </a:solidFill>
                <a:latin typeface="Verdana"/>
                <a:cs typeface="Verdana"/>
              </a:rPr>
              <a:t>встановлювати</a:t>
            </a:r>
            <a:endParaRPr sz="2400">
              <a:latin typeface="Verdana"/>
              <a:cs typeface="Verdana"/>
            </a:endParaRPr>
          </a:p>
          <a:p>
            <a:pPr marL="372110">
              <a:lnSpc>
                <a:spcPct val="100000"/>
              </a:lnSpc>
              <a:spcBef>
                <a:spcPts val="120"/>
              </a:spcBef>
            </a:pPr>
            <a:r>
              <a:rPr dirty="0" sz="2400" spc="-34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dirty="0" sz="2400" spc="24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400" spc="7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120">
                <a:solidFill>
                  <a:srgbClr val="231F20"/>
                </a:solidFill>
                <a:latin typeface="Verdana"/>
                <a:cs typeface="Verdana"/>
              </a:rPr>
              <a:t>ж</a:t>
            </a:r>
            <a:r>
              <a:rPr dirty="0" sz="2400" spc="2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-340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dirty="0" sz="240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0">
                <a:solidFill>
                  <a:srgbClr val="231F20"/>
                </a:solidFill>
                <a:latin typeface="Verdana"/>
                <a:cs typeface="Verdana"/>
              </a:rPr>
              <a:t>її</a:t>
            </a:r>
            <a:r>
              <a:rPr dirty="0" sz="240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4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85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400" spc="-1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400" spc="8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85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4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400" spc="45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105">
                <a:solidFill>
                  <a:srgbClr val="231F20"/>
                </a:solidFill>
                <a:latin typeface="Verdana"/>
                <a:cs typeface="Verdana"/>
              </a:rPr>
              <a:t>нн</a:t>
            </a:r>
            <a:r>
              <a:rPr dirty="0" sz="2400" spc="25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2400" spc="-33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588645" marR="1631314">
              <a:lnSpc>
                <a:spcPct val="125000"/>
              </a:lnSpc>
              <a:spcBef>
                <a:spcPts val="1370"/>
              </a:spcBef>
            </a:pPr>
            <a:r>
              <a:rPr dirty="0" sz="2400" spc="290" b="1" i="1">
                <a:solidFill>
                  <a:srgbClr val="615881"/>
                </a:solidFill>
                <a:latin typeface="Calibri"/>
                <a:cs typeface="Calibri"/>
              </a:rPr>
              <a:t>Теза:</a:t>
            </a:r>
            <a:r>
              <a:rPr dirty="0" sz="2400" spc="105" b="1" i="1">
                <a:solidFill>
                  <a:srgbClr val="615881"/>
                </a:solidFill>
                <a:latin typeface="Calibri"/>
                <a:cs typeface="Calibri"/>
              </a:rPr>
              <a:t> </a:t>
            </a:r>
            <a:r>
              <a:rPr dirty="0" sz="2400" spc="75" i="1">
                <a:solidFill>
                  <a:srgbClr val="231F20"/>
                </a:solidFill>
                <a:latin typeface="Verdana"/>
                <a:cs typeface="Verdana"/>
              </a:rPr>
              <a:t>Водійські</a:t>
            </a:r>
            <a:r>
              <a:rPr dirty="0" sz="2400" spc="-1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70" i="1">
                <a:solidFill>
                  <a:srgbClr val="231F20"/>
                </a:solidFill>
                <a:latin typeface="Verdana"/>
                <a:cs typeface="Verdana"/>
              </a:rPr>
              <a:t>посвідчення</a:t>
            </a:r>
            <a:r>
              <a:rPr dirty="0" sz="2400" spc="-1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80" i="1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2400" spc="-1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варто </a:t>
            </a:r>
            <a:r>
              <a:rPr dirty="0" sz="2400" spc="-8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-1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-640" i="1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dirty="0" sz="2400" spc="-45" i="1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400" spc="1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-330" i="1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588645" marR="555625" indent="-278130">
              <a:lnSpc>
                <a:spcPct val="104200"/>
              </a:lnSpc>
              <a:spcBef>
                <a:spcPts val="1385"/>
              </a:spcBef>
            </a:pPr>
            <a:r>
              <a:rPr dirty="0" sz="2400" spc="400" b="1" i="1">
                <a:solidFill>
                  <a:srgbClr val="F47E6A"/>
                </a:solidFill>
                <a:latin typeface="Calibri"/>
                <a:cs typeface="Calibri"/>
              </a:rPr>
              <a:t>Нюансована </a:t>
            </a:r>
            <a:r>
              <a:rPr dirty="0" sz="2400" spc="95" b="1" i="1">
                <a:solidFill>
                  <a:srgbClr val="F47E6A"/>
                </a:solidFill>
                <a:latin typeface="Calibri"/>
                <a:cs typeface="Calibri"/>
              </a:rPr>
              <a:t>теза: </a:t>
            </a:r>
            <a:r>
              <a:rPr dirty="0" sz="2400" spc="70" i="1">
                <a:solidFill>
                  <a:srgbClr val="231F20"/>
                </a:solidFill>
                <a:latin typeface="Verdana"/>
                <a:cs typeface="Verdana"/>
              </a:rPr>
              <a:t>Через </a:t>
            </a:r>
            <a:r>
              <a:rPr dirty="0" sz="2400" spc="75" i="1">
                <a:solidFill>
                  <a:srgbClr val="231F20"/>
                </a:solidFill>
                <a:latin typeface="Verdana"/>
                <a:cs typeface="Verdana"/>
              </a:rPr>
              <a:t>постійні прогули </a:t>
            </a:r>
            <a:r>
              <a:rPr dirty="0" sz="2400" spc="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0" i="1">
                <a:solidFill>
                  <a:srgbClr val="231F20"/>
                </a:solidFill>
                <a:latin typeface="Verdana"/>
                <a:cs typeface="Verdana"/>
              </a:rPr>
              <a:t>школи </a:t>
            </a:r>
            <a:r>
              <a:rPr dirty="0" sz="2400" spc="85" i="1">
                <a:solidFill>
                  <a:srgbClr val="231F20"/>
                </a:solidFill>
                <a:latin typeface="Verdana"/>
                <a:cs typeface="Verdana"/>
              </a:rPr>
              <a:t>підлітками 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й </a:t>
            </a:r>
            <a:r>
              <a:rPr dirty="0" sz="2400" spc="85" i="1">
                <a:solidFill>
                  <a:srgbClr val="231F20"/>
                </a:solidFill>
                <a:latin typeface="Verdana"/>
                <a:cs typeface="Verdana"/>
              </a:rPr>
              <a:t>засудження </a:t>
            </a:r>
            <a:r>
              <a:rPr dirty="0" sz="2400" spc="114" i="1">
                <a:solidFill>
                  <a:srgbClr val="231F20"/>
                </a:solidFill>
                <a:latin typeface="Verdana"/>
                <a:cs typeface="Verdana"/>
              </a:rPr>
              <a:t>за </a:t>
            </a:r>
            <a:r>
              <a:rPr dirty="0" sz="2400" spc="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правопорушення</a:t>
            </a:r>
            <a:r>
              <a:rPr dirty="0" sz="2400" spc="-20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40" i="1">
                <a:solidFill>
                  <a:srgbClr val="231F20"/>
                </a:solidFill>
                <a:latin typeface="Verdana"/>
                <a:cs typeface="Verdana"/>
              </a:rPr>
              <a:t>громади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10" i="1">
                <a:solidFill>
                  <a:srgbClr val="231F20"/>
                </a:solidFill>
                <a:latin typeface="Verdana"/>
                <a:cs typeface="Verdana"/>
              </a:rPr>
              <a:t>мають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80" i="1">
                <a:solidFill>
                  <a:srgbClr val="231F20"/>
                </a:solidFill>
                <a:latin typeface="Verdana"/>
                <a:cs typeface="Verdana"/>
              </a:rPr>
              <a:t>відкласти </a:t>
            </a:r>
            <a:r>
              <a:rPr dirty="0" sz="2400" spc="-8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10" i="1">
                <a:solidFill>
                  <a:srgbClr val="231F20"/>
                </a:solidFill>
                <a:latin typeface="Verdana"/>
                <a:cs typeface="Verdana"/>
              </a:rPr>
              <a:t>видавання </a:t>
            </a:r>
            <a:r>
              <a:rPr dirty="0" sz="2400" spc="55" i="1">
                <a:solidFill>
                  <a:srgbClr val="231F20"/>
                </a:solidFill>
                <a:latin typeface="Verdana"/>
                <a:cs typeface="Verdana"/>
              </a:rPr>
              <a:t>водійських 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прав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до 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закінчення </a:t>
            </a:r>
            <a:r>
              <a:rPr dirty="0" sz="2400" spc="-8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55" i="1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50" i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125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-640" i="1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r>
              <a:rPr dirty="0" sz="2400" spc="-45" i="1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400" spc="1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-330" i="1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007" y="1175847"/>
            <a:ext cx="253997" cy="253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0007" y="1756440"/>
            <a:ext cx="253997" cy="253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200806"/>
            <a:ext cx="10692383" cy="2333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9912" y="6747661"/>
            <a:ext cx="689290" cy="3249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7589" y="6674805"/>
            <a:ext cx="571499" cy="5048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3393" y="161816"/>
            <a:ext cx="7575550" cy="6470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50" spc="475">
                <a:latin typeface="Tahoma"/>
                <a:cs typeface="Tahoma"/>
              </a:rPr>
              <a:t>Робімо</a:t>
            </a:r>
            <a:r>
              <a:rPr dirty="0" sz="4050" spc="-190">
                <a:latin typeface="Tahoma"/>
                <a:cs typeface="Tahoma"/>
              </a:rPr>
              <a:t> </a:t>
            </a:r>
            <a:r>
              <a:rPr dirty="0" sz="4050" spc="365">
                <a:latin typeface="Tahoma"/>
                <a:cs typeface="Tahoma"/>
              </a:rPr>
              <a:t>тези</a:t>
            </a:r>
            <a:r>
              <a:rPr dirty="0" sz="4050" spc="-185">
                <a:latin typeface="Tahoma"/>
                <a:cs typeface="Tahoma"/>
              </a:rPr>
              <a:t> </a:t>
            </a:r>
            <a:r>
              <a:rPr dirty="0" sz="4050" spc="-150" b="1">
                <a:solidFill>
                  <a:srgbClr val="40BC93"/>
                </a:solidFill>
                <a:latin typeface="Verdana"/>
                <a:cs typeface="Verdana"/>
              </a:rPr>
              <a:t>СИЛЬНІШИМИ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7593" y="1128342"/>
            <a:ext cx="8244840" cy="438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 sz="1800" spc="95" b="1">
                <a:latin typeface="Tahoma"/>
                <a:cs typeface="Tahoma"/>
              </a:rPr>
              <a:t>У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класі: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80" b="1">
                <a:latin typeface="Tahoma"/>
                <a:cs typeface="Tahoma"/>
              </a:rPr>
              <a:t>придумаймо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85" b="1">
                <a:latin typeface="Tahoma"/>
                <a:cs typeface="Tahoma"/>
              </a:rPr>
              <a:t>список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тез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до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40" b="1">
                <a:latin typeface="Tahoma"/>
                <a:cs typeface="Tahoma"/>
              </a:rPr>
              <a:t>теми,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яку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100" b="1">
                <a:latin typeface="Tahoma"/>
                <a:cs typeface="Tahoma"/>
              </a:rPr>
              <a:t>ми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зараз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35" b="1">
                <a:latin typeface="Tahoma"/>
                <a:cs typeface="Tahoma"/>
              </a:rPr>
              <a:t>вивчаємо.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ahoma"/>
              <a:cs typeface="Tahoma"/>
            </a:endParaRPr>
          </a:p>
          <a:p>
            <a:pPr marL="125730">
              <a:lnSpc>
                <a:spcPct val="100000"/>
              </a:lnSpc>
            </a:pPr>
            <a:r>
              <a:rPr dirty="0" sz="2000" spc="185">
                <a:solidFill>
                  <a:srgbClr val="231F20"/>
                </a:solidFill>
                <a:latin typeface="Tahoma"/>
                <a:cs typeface="Tahoma"/>
              </a:rPr>
              <a:t>Поради:</a:t>
            </a:r>
            <a:endParaRPr sz="2000">
              <a:latin typeface="Tahoma"/>
              <a:cs typeface="Tahoma"/>
            </a:endParaRPr>
          </a:p>
          <a:p>
            <a:pPr marL="230504" marR="1288415" indent="-230504">
              <a:lnSpc>
                <a:spcPct val="117500"/>
              </a:lnSpc>
              <a:spcBef>
                <a:spcPts val="1670"/>
              </a:spcBef>
              <a:buClr>
                <a:srgbClr val="615881"/>
              </a:buClr>
              <a:buFont typeface="Verdana"/>
              <a:buChar char="□"/>
              <a:tabLst>
                <a:tab pos="230504" algn="l"/>
              </a:tabLst>
            </a:pPr>
            <a:r>
              <a:rPr dirty="0" sz="2000" spc="170">
                <a:solidFill>
                  <a:srgbClr val="231F20"/>
                </a:solidFill>
                <a:latin typeface="Tahoma"/>
                <a:cs typeface="Tahoma"/>
              </a:rPr>
              <a:t>Переконайтеся,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4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Tahoma"/>
                <a:cs typeface="Tahoma"/>
              </a:rPr>
              <a:t>кожна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2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Tahoma"/>
                <a:cs typeface="Tahoma"/>
              </a:rPr>
              <a:t>ТЕЗОЮ</a:t>
            </a:r>
            <a:r>
              <a:rPr dirty="0" sz="20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Tahoma"/>
                <a:cs typeface="Tahoma"/>
              </a:rPr>
              <a:t>(містить </a:t>
            </a:r>
            <a:r>
              <a:rPr dirty="0" sz="2000" spc="-6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Tahoma"/>
                <a:cs typeface="Tahoma"/>
              </a:rPr>
              <a:t>позицію), а </a:t>
            </a:r>
            <a:r>
              <a:rPr dirty="0" sz="2000" spc="21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2000" spc="185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2000" spc="160">
                <a:solidFill>
                  <a:srgbClr val="231F20"/>
                </a:solidFill>
                <a:latin typeface="Tahoma"/>
                <a:cs typeface="Tahoma"/>
              </a:rPr>
              <a:t>фактом </a:t>
            </a:r>
            <a:r>
              <a:rPr dirty="0" sz="2000" spc="19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2000" spc="160">
                <a:solidFill>
                  <a:srgbClr val="231F20"/>
                </a:solidFill>
                <a:latin typeface="Tahoma"/>
                <a:cs typeface="Tahoma"/>
              </a:rPr>
              <a:t>результатом </a:t>
            </a:r>
            <a:r>
              <a:rPr dirty="0" sz="20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Tahoma"/>
                <a:cs typeface="Tahoma"/>
              </a:rPr>
              <a:t>дослідження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Tahoma"/>
                <a:cs typeface="Tahoma"/>
              </a:rPr>
              <a:t>статті.</a:t>
            </a:r>
            <a:endParaRPr sz="2000">
              <a:latin typeface="Tahoma"/>
              <a:cs typeface="Tahoma"/>
            </a:endParaRPr>
          </a:p>
          <a:p>
            <a:pPr lvl="1" marL="333375" marR="1172845" indent="-333375">
              <a:lnSpc>
                <a:spcPct val="114100"/>
              </a:lnSpc>
              <a:spcBef>
                <a:spcPts val="1764"/>
              </a:spcBef>
              <a:buClr>
                <a:srgbClr val="615881"/>
              </a:buClr>
              <a:buFont typeface="Verdana"/>
              <a:buChar char="□"/>
              <a:tabLst>
                <a:tab pos="333375" algn="l"/>
              </a:tabLst>
            </a:pPr>
            <a:r>
              <a:rPr dirty="0" sz="2000" spc="170">
                <a:solidFill>
                  <a:srgbClr val="231F20"/>
                </a:solidFill>
                <a:latin typeface="Tahoma"/>
                <a:cs typeface="Tahoma"/>
              </a:rPr>
              <a:t>Переконайтеся, </a:t>
            </a:r>
            <a:r>
              <a:rPr dirty="0" sz="2000" spc="24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2000" spc="135">
                <a:solidFill>
                  <a:srgbClr val="231F20"/>
                </a:solidFill>
                <a:latin typeface="Tahoma"/>
                <a:cs typeface="Tahoma"/>
              </a:rPr>
              <a:t>теза </a:t>
            </a:r>
            <a:r>
              <a:rPr dirty="0" sz="2000" spc="21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2000" spc="170">
                <a:solidFill>
                  <a:srgbClr val="231F20"/>
                </a:solidFill>
                <a:latin typeface="Tahoma"/>
                <a:cs typeface="Tahoma"/>
              </a:rPr>
              <a:t>дискусійною, </a:t>
            </a:r>
            <a:r>
              <a:rPr dirty="0" sz="20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Tahoma"/>
                <a:cs typeface="Tahoma"/>
              </a:rPr>
              <a:t>переконливою </a:t>
            </a:r>
            <a:r>
              <a:rPr dirty="0" sz="2000" spc="10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2000" spc="9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2000" spc="21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2000" spc="125">
                <a:solidFill>
                  <a:srgbClr val="231F20"/>
                </a:solidFill>
                <a:latin typeface="Tahoma"/>
                <a:cs typeface="Tahoma"/>
              </a:rPr>
              <a:t>обґрунтувати; </a:t>
            </a:r>
            <a:r>
              <a:rPr dirty="0" sz="2000" spc="90">
                <a:solidFill>
                  <a:srgbClr val="231F20"/>
                </a:solidFill>
                <a:latin typeface="Tahoma"/>
                <a:cs typeface="Tahoma"/>
              </a:rPr>
              <a:t>чіткою; </a:t>
            </a:r>
            <a:r>
              <a:rPr dirty="0" sz="20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Tahoma"/>
                <a:cs typeface="Tahoma"/>
              </a:rPr>
              <a:t>спрямованою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5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3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Tahoma"/>
                <a:cs typeface="Tahoma"/>
              </a:rPr>
              <a:t>саму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Tahoma"/>
                <a:cs typeface="Tahoma"/>
              </a:rPr>
              <a:t>себе).</a:t>
            </a:r>
            <a:endParaRPr sz="2000">
              <a:latin typeface="Tahoma"/>
              <a:cs typeface="Tahoma"/>
            </a:endParaRPr>
          </a:p>
          <a:p>
            <a:pPr lvl="1" marL="333375" marR="1176020" indent="-333375">
              <a:lnSpc>
                <a:spcPct val="120100"/>
              </a:lnSpc>
              <a:spcBef>
                <a:spcPts val="1280"/>
              </a:spcBef>
              <a:buClr>
                <a:srgbClr val="615881"/>
              </a:buClr>
              <a:buFont typeface="Verdana"/>
              <a:buChar char="□"/>
              <a:tabLst>
                <a:tab pos="333375" algn="l"/>
              </a:tabLst>
            </a:pPr>
            <a:r>
              <a:rPr dirty="0" sz="2000" spc="190">
                <a:solidFill>
                  <a:srgbClr val="231F20"/>
                </a:solidFill>
                <a:latin typeface="Tahoma"/>
                <a:cs typeface="Tahoma"/>
              </a:rPr>
              <a:t>Перевірте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Tahoma"/>
                <a:cs typeface="Tahoma"/>
              </a:rPr>
              <a:t>список,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3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Tahoma"/>
                <a:cs typeface="Tahoma"/>
              </a:rPr>
              <a:t>переконатися,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4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Tahoma"/>
                <a:cs typeface="Tahoma"/>
              </a:rPr>
              <a:t>ньому </a:t>
            </a:r>
            <a:r>
              <a:rPr dirty="0" sz="2000" spc="-6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20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Tahoma"/>
                <a:cs typeface="Tahoma"/>
              </a:rPr>
              <a:t>варіанти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Tahoma"/>
                <a:cs typeface="Tahoma"/>
              </a:rPr>
              <a:t>різних</a:t>
            </a:r>
            <a:r>
              <a:rPr dirty="0" sz="20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Tahoma"/>
                <a:cs typeface="Tahoma"/>
              </a:rPr>
              <a:t>позицій.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9296" y="6754066"/>
            <a:ext cx="38360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0" b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1600" spc="-120" b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1600" spc="-60" b="1">
                <a:solidFill>
                  <a:srgbClr val="231F20"/>
                </a:solidFill>
                <a:latin typeface="Verdana"/>
                <a:cs typeface="Verdana"/>
              </a:rPr>
              <a:t>ц</a:t>
            </a:r>
            <a:r>
              <a:rPr dirty="0" sz="1600" spc="-80" b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1600" spc="-70" b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-60" b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1600" spc="-120" b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1600" spc="-100" b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1600" spc="-105" b="1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r>
              <a:rPr dirty="0" sz="1600" spc="-60" b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1600" spc="-35" b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1600" spc="-30" b="1">
                <a:solidFill>
                  <a:srgbClr val="231F20"/>
                </a:solidFill>
                <a:latin typeface="Verdana"/>
                <a:cs typeface="Verdana"/>
              </a:rPr>
              <a:t>й</a:t>
            </a:r>
            <a:r>
              <a:rPr dirty="0" sz="1600" spc="-1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1600" spc="-20" b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1600" spc="-70" b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-40" b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1600" spc="-90" b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1600" spc="-40" b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1600" spc="-254" b="1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r>
              <a:rPr dirty="0" sz="1600" spc="-1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1600" spc="-35" b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1600" spc="-85" b="1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1600" spc="-50" b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1600" spc="-45" b="1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-65" b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-1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1600" spc="-35" b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1600" spc="-45" b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9229" y="6754875"/>
            <a:ext cx="1040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0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1600" spc="1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1600" spc="16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1600" spc="1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600" spc="13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1600" spc="114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1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600" spc="195">
                <a:solidFill>
                  <a:srgbClr val="231F20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007" y="1674433"/>
            <a:ext cx="253997" cy="253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777892"/>
            <a:ext cx="10692765" cy="2486025"/>
            <a:chOff x="0" y="4777892"/>
            <a:chExt cx="10692765" cy="24860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777892"/>
              <a:ext cx="10692383" cy="2486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89585" y="506203"/>
            <a:ext cx="430276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5"/>
              <a:t>У</a:t>
            </a:r>
            <a:r>
              <a:rPr dirty="0" spc="-15"/>
              <a:t>т</a:t>
            </a:r>
            <a:r>
              <a:rPr dirty="0" spc="130"/>
              <a:t>о</a:t>
            </a:r>
            <a:r>
              <a:rPr dirty="0" spc="10"/>
              <a:t>ч</a:t>
            </a:r>
            <a:r>
              <a:rPr dirty="0" spc="170"/>
              <a:t>н</a:t>
            </a:r>
            <a:r>
              <a:rPr dirty="0" spc="140"/>
              <a:t>ю</a:t>
            </a:r>
            <a:r>
              <a:rPr dirty="0" spc="114"/>
              <a:t>є</a:t>
            </a:r>
            <a:r>
              <a:rPr dirty="0" spc="395"/>
              <a:t>м</a:t>
            </a:r>
            <a:r>
              <a:rPr dirty="0" spc="130"/>
              <a:t>о</a:t>
            </a:r>
            <a:r>
              <a:rPr dirty="0" spc="-325"/>
              <a:t> </a:t>
            </a:r>
            <a:r>
              <a:rPr dirty="0" spc="-15"/>
              <a:t>т</a:t>
            </a:r>
            <a:r>
              <a:rPr dirty="0" spc="125"/>
              <a:t>е</a:t>
            </a:r>
            <a:r>
              <a:rPr dirty="0" spc="75"/>
              <a:t>з</a:t>
            </a:r>
            <a:r>
              <a:rPr dirty="0" spc="210"/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4864" y="6743434"/>
            <a:ext cx="351155" cy="335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2000" spc="-490" b="1">
                <a:solidFill>
                  <a:srgbClr val="FFFFFF"/>
                </a:solidFill>
                <a:latin typeface="Tahoma"/>
                <a:cs typeface="Tahoma"/>
              </a:rPr>
              <a:t>13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9942" y="1611258"/>
            <a:ext cx="7124700" cy="3414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9530" marR="5080" indent="-37465">
              <a:lnSpc>
                <a:spcPct val="116700"/>
              </a:lnSpc>
              <a:spcBef>
                <a:spcPts val="100"/>
              </a:spcBef>
            </a:pP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Спробуйте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231F20"/>
                </a:solidFill>
                <a:latin typeface="Verdana"/>
                <a:cs typeface="Verdana"/>
              </a:rPr>
              <a:t>скористатися</a:t>
            </a:r>
            <a:r>
              <a:rPr dirty="0" sz="20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Verdana"/>
                <a:cs typeface="Verdana"/>
              </a:rPr>
              <a:t>цими</a:t>
            </a:r>
            <a:r>
              <a:rPr dirty="0" sz="20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рамками</a:t>
            </a:r>
            <a:r>
              <a:rPr dirty="0" sz="20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dirty="0" sz="20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речень, </a:t>
            </a:r>
            <a:r>
              <a:rPr dirty="0" sz="2000" spc="-6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95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231F20"/>
                </a:solidFill>
                <a:latin typeface="Verdana"/>
                <a:cs typeface="Verdana"/>
              </a:rPr>
              <a:t>ф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125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-210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90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endParaRPr sz="2000">
              <a:latin typeface="Verdana"/>
              <a:cs typeface="Verdana"/>
            </a:endParaRPr>
          </a:p>
          <a:p>
            <a:pPr algn="just" marL="49530">
              <a:lnSpc>
                <a:spcPct val="100000"/>
              </a:lnSpc>
              <a:spcBef>
                <a:spcPts val="375"/>
              </a:spcBef>
            </a:pPr>
            <a:r>
              <a:rPr dirty="0" sz="2000" spc="-29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285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455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algn="just" marL="307975" marR="488950">
              <a:lnSpc>
                <a:spcPct val="150000"/>
              </a:lnSpc>
              <a:spcBef>
                <a:spcPts val="305"/>
              </a:spcBef>
              <a:tabLst>
                <a:tab pos="2539365" algn="l"/>
                <a:tab pos="3420110" algn="l"/>
                <a:tab pos="3470910" algn="l"/>
                <a:tab pos="5678170" algn="l"/>
                <a:tab pos="6499225" algn="l"/>
                <a:tab pos="6523355" algn="l"/>
                <a:tab pos="6550659" algn="l"/>
                <a:tab pos="6570345" algn="l"/>
              </a:tabLst>
            </a:pP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Через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231F20"/>
                </a:solidFill>
                <a:latin typeface="Verdana"/>
                <a:cs typeface="Verdana"/>
              </a:rPr>
              <a:t>те,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u="heavy" sz="2000" spc="8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нам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варто</a:t>
            </a:r>
            <a:r>
              <a:rPr dirty="0" u="heavy" sz="20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. </a:t>
            </a:r>
            <a:r>
              <a:rPr dirty="0" sz="2000" spc="-6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3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u="heavy" sz="20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20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u="heavy" sz="20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			</a:t>
            </a:r>
            <a:r>
              <a:rPr dirty="0" sz="2000" spc="-270">
                <a:solidFill>
                  <a:srgbClr val="231F20"/>
                </a:solidFill>
                <a:latin typeface="Verdana"/>
                <a:cs typeface="Verdana"/>
              </a:rPr>
              <a:t>.  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Попри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75">
                <a:solidFill>
                  <a:srgbClr val="231F20"/>
                </a:solidFill>
                <a:latin typeface="Verdana"/>
                <a:cs typeface="Verdana"/>
              </a:rPr>
              <a:t>те,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u="heavy" sz="2000" spc="8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нам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варто</a:t>
            </a:r>
            <a:r>
              <a:rPr dirty="0" u="heavy" sz="20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. </a:t>
            </a:r>
            <a:r>
              <a:rPr dirty="0" sz="2000" spc="-2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31F20"/>
                </a:solidFill>
                <a:latin typeface="Verdana"/>
                <a:cs typeface="Verdana"/>
              </a:rPr>
              <a:t>Хоча</a:t>
            </a:r>
            <a:r>
              <a:rPr dirty="0" u="heavy" sz="20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нам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варто</a:t>
            </a:r>
            <a:r>
              <a:rPr dirty="0" u="heavy" sz="20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. </a:t>
            </a:r>
            <a:r>
              <a:rPr dirty="0" sz="2000" spc="-6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Попри</a:t>
            </a:r>
            <a:r>
              <a:rPr dirty="0" u="heavy" sz="2000" spc="1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батькам</a:t>
            </a:r>
            <a:r>
              <a:rPr dirty="0" sz="20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варто</a:t>
            </a:r>
            <a:r>
              <a:rPr dirty="0" u="heavy" sz="20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005" y="3845900"/>
            <a:ext cx="253997" cy="253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551513"/>
            <a:ext cx="10692765" cy="714375"/>
            <a:chOff x="0" y="6551513"/>
            <a:chExt cx="10692765" cy="7143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2317" y="504221"/>
            <a:ext cx="833310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30"/>
              <a:t>Р</a:t>
            </a:r>
            <a:r>
              <a:rPr dirty="0" spc="130"/>
              <a:t>о</a:t>
            </a:r>
            <a:r>
              <a:rPr dirty="0" spc="185"/>
              <a:t>б</a:t>
            </a:r>
            <a:r>
              <a:rPr dirty="0" spc="30"/>
              <a:t>і</a:t>
            </a:r>
            <a:r>
              <a:rPr dirty="0" spc="395"/>
              <a:t>м</a:t>
            </a:r>
            <a:r>
              <a:rPr dirty="0" spc="130"/>
              <a:t>о</a:t>
            </a:r>
            <a:r>
              <a:rPr dirty="0" spc="-325"/>
              <a:t> </a:t>
            </a:r>
            <a:r>
              <a:rPr dirty="0" spc="-15"/>
              <a:t>т</a:t>
            </a:r>
            <a:r>
              <a:rPr dirty="0" spc="125"/>
              <a:t>е</a:t>
            </a:r>
            <a:r>
              <a:rPr dirty="0" spc="75"/>
              <a:t>з</a:t>
            </a:r>
            <a:r>
              <a:rPr dirty="0" spc="210"/>
              <a:t>и</a:t>
            </a:r>
            <a:r>
              <a:rPr dirty="0" spc="-325"/>
              <a:t> </a:t>
            </a:r>
            <a:r>
              <a:rPr dirty="0" spc="-85" b="1">
                <a:solidFill>
                  <a:srgbClr val="40BC93"/>
                </a:solidFill>
                <a:latin typeface="Verdana"/>
                <a:cs typeface="Verdana"/>
              </a:rPr>
              <a:t>Н</a:t>
            </a:r>
            <a:r>
              <a:rPr dirty="0" spc="-285" b="1">
                <a:solidFill>
                  <a:srgbClr val="40BC93"/>
                </a:solidFill>
                <a:latin typeface="Verdana"/>
                <a:cs typeface="Verdana"/>
              </a:rPr>
              <a:t>Ю</a:t>
            </a:r>
            <a:r>
              <a:rPr dirty="0" spc="185" b="1">
                <a:solidFill>
                  <a:srgbClr val="40BC93"/>
                </a:solidFill>
                <a:latin typeface="Verdana"/>
                <a:cs typeface="Verdana"/>
              </a:rPr>
              <a:t>А</a:t>
            </a:r>
            <a:r>
              <a:rPr dirty="0" spc="-85" b="1">
                <a:solidFill>
                  <a:srgbClr val="40BC93"/>
                </a:solidFill>
                <a:latin typeface="Verdana"/>
                <a:cs typeface="Verdana"/>
              </a:rPr>
              <a:t>Н</a:t>
            </a:r>
            <a:r>
              <a:rPr dirty="0" spc="25" b="1">
                <a:solidFill>
                  <a:srgbClr val="40BC93"/>
                </a:solidFill>
                <a:latin typeface="Verdana"/>
                <a:cs typeface="Verdana"/>
              </a:rPr>
              <a:t>С</a:t>
            </a:r>
            <a:r>
              <a:rPr dirty="0" spc="-45" b="1">
                <a:solidFill>
                  <a:srgbClr val="40BC93"/>
                </a:solidFill>
                <a:latin typeface="Verdana"/>
                <a:cs typeface="Verdana"/>
              </a:rPr>
              <a:t>О</a:t>
            </a:r>
            <a:r>
              <a:rPr dirty="0" spc="-70" b="1">
                <a:solidFill>
                  <a:srgbClr val="40BC93"/>
                </a:solidFill>
                <a:latin typeface="Verdana"/>
                <a:cs typeface="Verdana"/>
              </a:rPr>
              <a:t>В</a:t>
            </a:r>
            <a:r>
              <a:rPr dirty="0" spc="185" b="1">
                <a:solidFill>
                  <a:srgbClr val="40BC93"/>
                </a:solidFill>
                <a:latin typeface="Verdana"/>
                <a:cs typeface="Verdana"/>
              </a:rPr>
              <a:t>А</a:t>
            </a:r>
            <a:r>
              <a:rPr dirty="0" spc="-85" b="1">
                <a:solidFill>
                  <a:srgbClr val="40BC93"/>
                </a:solidFill>
                <a:latin typeface="Verdana"/>
                <a:cs typeface="Verdana"/>
              </a:rPr>
              <a:t>Н</a:t>
            </a:r>
            <a:r>
              <a:rPr dirty="0" spc="-105" b="1">
                <a:solidFill>
                  <a:srgbClr val="40BC93"/>
                </a:solidFill>
                <a:latin typeface="Verdana"/>
                <a:cs typeface="Verdana"/>
              </a:rPr>
              <a:t>И</a:t>
            </a:r>
            <a:r>
              <a:rPr dirty="0" spc="55" b="1">
                <a:solidFill>
                  <a:srgbClr val="40BC93"/>
                </a:solidFill>
                <a:latin typeface="Verdana"/>
                <a:cs typeface="Verdana"/>
              </a:rPr>
              <a:t>М</a:t>
            </a:r>
            <a:r>
              <a:rPr dirty="0" spc="-105" b="1">
                <a:solidFill>
                  <a:srgbClr val="40BC93"/>
                </a:solidFill>
                <a:latin typeface="Verdana"/>
                <a:cs typeface="Verdana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4864" y="6743434"/>
            <a:ext cx="351155" cy="335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2000" spc="-490" b="1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7401" y="1747581"/>
            <a:ext cx="6894830" cy="306451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12700" marR="5080">
              <a:lnSpc>
                <a:spcPts val="5250"/>
              </a:lnSpc>
              <a:spcBef>
                <a:spcPts val="400"/>
              </a:spcBef>
            </a:pPr>
            <a:r>
              <a:rPr dirty="0" sz="4500" spc="160">
                <a:solidFill>
                  <a:srgbClr val="585859"/>
                </a:solidFill>
                <a:latin typeface="Verdana"/>
                <a:cs typeface="Verdana"/>
              </a:rPr>
              <a:t>Протестуймо</a:t>
            </a:r>
            <a:r>
              <a:rPr dirty="0" sz="4500" spc="-390">
                <a:solidFill>
                  <a:srgbClr val="585859"/>
                </a:solidFill>
                <a:latin typeface="Verdana"/>
                <a:cs typeface="Verdana"/>
              </a:rPr>
              <a:t> </a:t>
            </a:r>
            <a:r>
              <a:rPr dirty="0" sz="4500" spc="114">
                <a:solidFill>
                  <a:srgbClr val="585859"/>
                </a:solidFill>
                <a:latin typeface="Verdana"/>
                <a:cs typeface="Verdana"/>
              </a:rPr>
              <a:t>наші</a:t>
            </a:r>
            <a:r>
              <a:rPr dirty="0" sz="4500" spc="-385">
                <a:solidFill>
                  <a:srgbClr val="585859"/>
                </a:solidFill>
                <a:latin typeface="Verdana"/>
                <a:cs typeface="Verdana"/>
              </a:rPr>
              <a:t> </a:t>
            </a:r>
            <a:r>
              <a:rPr dirty="0" sz="4500" spc="60">
                <a:solidFill>
                  <a:srgbClr val="585859"/>
                </a:solidFill>
                <a:latin typeface="Verdana"/>
                <a:cs typeface="Verdana"/>
              </a:rPr>
              <a:t>тезі </a:t>
            </a:r>
            <a:r>
              <a:rPr dirty="0" sz="4500" spc="-1570">
                <a:solidFill>
                  <a:srgbClr val="585859"/>
                </a:solidFill>
                <a:latin typeface="Verdana"/>
                <a:cs typeface="Verdana"/>
              </a:rPr>
              <a:t> </a:t>
            </a:r>
            <a:r>
              <a:rPr dirty="0" sz="4500" spc="240">
                <a:solidFill>
                  <a:srgbClr val="585859"/>
                </a:solidFill>
                <a:latin typeface="Verdana"/>
                <a:cs typeface="Verdana"/>
              </a:rPr>
              <a:t>й </a:t>
            </a:r>
            <a:r>
              <a:rPr dirty="0" sz="4500" spc="160">
                <a:solidFill>
                  <a:srgbClr val="585859"/>
                </a:solidFill>
                <a:latin typeface="Verdana"/>
                <a:cs typeface="Verdana"/>
              </a:rPr>
              <a:t>перегляньмо </a:t>
            </a:r>
            <a:r>
              <a:rPr dirty="0" sz="4500" spc="-275">
                <a:solidFill>
                  <a:srgbClr val="585859"/>
                </a:solidFill>
                <a:latin typeface="Verdana"/>
                <a:cs typeface="Verdana"/>
              </a:rPr>
              <a:t>їх, </a:t>
            </a:r>
            <a:r>
              <a:rPr dirty="0" sz="4500" spc="-270">
                <a:solidFill>
                  <a:srgbClr val="585859"/>
                </a:solidFill>
                <a:latin typeface="Verdana"/>
                <a:cs typeface="Verdana"/>
              </a:rPr>
              <a:t> </a:t>
            </a:r>
            <a:r>
              <a:rPr dirty="0" sz="4500" spc="114">
                <a:solidFill>
                  <a:srgbClr val="585859"/>
                </a:solidFill>
                <a:latin typeface="Verdana"/>
                <a:cs typeface="Verdana"/>
              </a:rPr>
              <a:t>якщо</a:t>
            </a:r>
            <a:r>
              <a:rPr dirty="0" sz="4500" spc="-380">
                <a:solidFill>
                  <a:srgbClr val="585859"/>
                </a:solidFill>
                <a:latin typeface="Verdana"/>
                <a:cs typeface="Verdana"/>
              </a:rPr>
              <a:t> </a:t>
            </a:r>
            <a:r>
              <a:rPr dirty="0" sz="4500" spc="20">
                <a:solidFill>
                  <a:srgbClr val="585859"/>
                </a:solidFill>
                <a:latin typeface="Verdana"/>
                <a:cs typeface="Verdana"/>
              </a:rPr>
              <a:t>потрібно:</a:t>
            </a:r>
            <a:endParaRPr sz="4500">
              <a:latin typeface="Verdana"/>
              <a:cs typeface="Verdana"/>
            </a:endParaRPr>
          </a:p>
          <a:p>
            <a:pPr marL="347345" marR="314325" indent="-25400">
              <a:lnSpc>
                <a:spcPct val="105300"/>
              </a:lnSpc>
              <a:spcBef>
                <a:spcPts val="45"/>
              </a:spcBef>
            </a:pPr>
            <a:r>
              <a:rPr dirty="0" sz="2000" spc="130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31F20"/>
                </a:solidFill>
                <a:latin typeface="Verdana"/>
                <a:cs typeface="Verdana"/>
              </a:rPr>
              <a:t>ч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95">
                <a:solidFill>
                  <a:srgbClr val="231F20"/>
                </a:solidFill>
                <a:latin typeface="Verdana"/>
                <a:cs typeface="Verdana"/>
              </a:rPr>
              <a:t>ж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-2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>
                <a:solidFill>
                  <a:srgbClr val="231F20"/>
                </a:solidFill>
                <a:latin typeface="Verdana"/>
                <a:cs typeface="Verdana"/>
              </a:rPr>
              <a:t>ч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125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и  </a:t>
            </a:r>
            <a:r>
              <a:rPr dirty="0" sz="2000" spc="70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95">
                <a:solidFill>
                  <a:srgbClr val="231F20"/>
                </a:solidFill>
                <a:latin typeface="Verdana"/>
                <a:cs typeface="Verdana"/>
              </a:rPr>
              <a:t>ж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-210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90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90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95">
                <a:solidFill>
                  <a:srgbClr val="231F20"/>
                </a:solidFill>
                <a:latin typeface="Verdana"/>
                <a:cs typeface="Verdana"/>
              </a:rPr>
              <a:t>ж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125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endParaRPr sz="2000">
              <a:latin typeface="Verdana"/>
              <a:cs typeface="Verdana"/>
            </a:endParaRPr>
          </a:p>
          <a:p>
            <a:pPr marL="347345">
              <a:lnSpc>
                <a:spcPct val="100000"/>
              </a:lnSpc>
              <a:spcBef>
                <a:spcPts val="375"/>
              </a:spcBef>
            </a:pP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ц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15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31F20"/>
                </a:solidFill>
                <a:latin typeface="Verdana"/>
                <a:cs typeface="Verdana"/>
              </a:rPr>
              <a:t>ч</a:t>
            </a:r>
            <a:r>
              <a:rPr dirty="0" sz="2000" spc="105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-5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ю</a:t>
            </a:r>
            <a:r>
              <a:rPr dirty="0" sz="2000" spc="-27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8504"/>
            <a:ext cx="10692765" cy="4134485"/>
            <a:chOff x="0" y="3428504"/>
            <a:chExt cx="10692765" cy="413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315" y="3428504"/>
              <a:ext cx="10074068" cy="413434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9661" y="6735308"/>
            <a:ext cx="1752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9229" y="6754875"/>
            <a:ext cx="1040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8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45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60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1600" spc="-4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1600" spc="25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1600" spc="5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r>
              <a:rPr dirty="0" sz="16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50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02017" y="1489968"/>
            <a:ext cx="6370955" cy="10502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700" spc="520"/>
              <a:t>Щ</a:t>
            </a:r>
            <a:r>
              <a:rPr dirty="0" sz="6700" spc="240"/>
              <a:t>о</a:t>
            </a:r>
            <a:r>
              <a:rPr dirty="0" sz="6700" spc="-550"/>
              <a:t> </a:t>
            </a:r>
            <a:r>
              <a:rPr dirty="0" sz="6700" spc="-20"/>
              <a:t>т</a:t>
            </a:r>
            <a:r>
              <a:rPr dirty="0" sz="6700" spc="-70"/>
              <a:t>а</a:t>
            </a:r>
            <a:r>
              <a:rPr dirty="0" sz="6700" spc="45"/>
              <a:t>к</a:t>
            </a:r>
            <a:r>
              <a:rPr dirty="0" sz="6700" spc="225"/>
              <a:t>е</a:t>
            </a:r>
            <a:r>
              <a:rPr dirty="0" sz="6700" spc="-550"/>
              <a:t> </a:t>
            </a:r>
            <a:r>
              <a:rPr dirty="0" sz="6700" spc="-20"/>
              <a:t>т</a:t>
            </a:r>
            <a:r>
              <a:rPr dirty="0" sz="6700" spc="220"/>
              <a:t>е</a:t>
            </a:r>
            <a:r>
              <a:rPr dirty="0" sz="6700" spc="135"/>
              <a:t>з</a:t>
            </a:r>
            <a:r>
              <a:rPr dirty="0" sz="6700" spc="-70"/>
              <a:t>а</a:t>
            </a:r>
            <a:r>
              <a:rPr dirty="0" sz="6700" spc="195"/>
              <a:t>?</a:t>
            </a:r>
            <a:endParaRPr sz="6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405" y="2025002"/>
            <a:ext cx="8701405" cy="3624579"/>
            <a:chOff x="1058405" y="2025002"/>
            <a:chExt cx="8701405" cy="3624579"/>
          </a:xfrm>
        </p:grpSpPr>
        <p:sp>
          <p:nvSpPr>
            <p:cNvPr id="3" name="object 3"/>
            <p:cNvSpPr/>
            <p:nvPr/>
          </p:nvSpPr>
          <p:spPr>
            <a:xfrm>
              <a:off x="1064755" y="2031352"/>
              <a:ext cx="8688705" cy="900430"/>
            </a:xfrm>
            <a:custGeom>
              <a:avLst/>
              <a:gdLst/>
              <a:ahLst/>
              <a:cxnLst/>
              <a:rect l="l" t="t" r="r" b="b"/>
              <a:pathLst>
                <a:path w="8688705" h="900430">
                  <a:moveTo>
                    <a:pt x="8616425" y="900047"/>
                  </a:moveTo>
                  <a:lnTo>
                    <a:pt x="72008" y="900047"/>
                  </a:lnTo>
                  <a:lnTo>
                    <a:pt x="43987" y="894386"/>
                  </a:lnTo>
                  <a:lnTo>
                    <a:pt x="21097" y="878949"/>
                  </a:lnTo>
                  <a:lnTo>
                    <a:pt x="5661" y="856059"/>
                  </a:lnTo>
                  <a:lnTo>
                    <a:pt x="0" y="828038"/>
                  </a:lnTo>
                  <a:lnTo>
                    <a:pt x="0" y="72008"/>
                  </a:ln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8" y="0"/>
                  </a:lnTo>
                  <a:lnTo>
                    <a:pt x="8616425" y="0"/>
                  </a:lnTo>
                  <a:lnTo>
                    <a:pt x="8644447" y="5661"/>
                  </a:lnTo>
                  <a:lnTo>
                    <a:pt x="8667337" y="21097"/>
                  </a:lnTo>
                  <a:lnTo>
                    <a:pt x="8682774" y="43987"/>
                  </a:lnTo>
                  <a:lnTo>
                    <a:pt x="8688435" y="72008"/>
                  </a:lnTo>
                  <a:lnTo>
                    <a:pt x="8688435" y="828038"/>
                  </a:lnTo>
                  <a:lnTo>
                    <a:pt x="8682774" y="856059"/>
                  </a:lnTo>
                  <a:lnTo>
                    <a:pt x="8667337" y="878949"/>
                  </a:lnTo>
                  <a:lnTo>
                    <a:pt x="8644447" y="894386"/>
                  </a:lnTo>
                  <a:lnTo>
                    <a:pt x="8616425" y="900047"/>
                  </a:lnTo>
                  <a:close/>
                </a:path>
              </a:pathLst>
            </a:custGeom>
            <a:solidFill>
              <a:srgbClr val="40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58405" y="2025002"/>
              <a:ext cx="8701405" cy="913130"/>
            </a:xfrm>
            <a:custGeom>
              <a:avLst/>
              <a:gdLst/>
              <a:ahLst/>
              <a:cxnLst/>
              <a:rect l="l" t="t" r="r" b="b"/>
              <a:pathLst>
                <a:path w="8701405" h="913130">
                  <a:moveTo>
                    <a:pt x="8622775" y="912747"/>
                  </a:moveTo>
                  <a:lnTo>
                    <a:pt x="78358" y="912747"/>
                  </a:lnTo>
                  <a:lnTo>
                    <a:pt x="47845" y="906575"/>
                  </a:lnTo>
                  <a:lnTo>
                    <a:pt x="22939" y="889760"/>
                  </a:lnTo>
                  <a:lnTo>
                    <a:pt x="6153" y="864848"/>
                  </a:lnTo>
                  <a:lnTo>
                    <a:pt x="0" y="834388"/>
                  </a:lnTo>
                  <a:lnTo>
                    <a:pt x="0" y="78358"/>
                  </a:ln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8" y="0"/>
                  </a:lnTo>
                  <a:lnTo>
                    <a:pt x="8622775" y="0"/>
                  </a:lnTo>
                  <a:lnTo>
                    <a:pt x="8653289" y="6153"/>
                  </a:lnTo>
                  <a:lnTo>
                    <a:pt x="8663002" y="12699"/>
                  </a:lnTo>
                  <a:lnTo>
                    <a:pt x="78358" y="12699"/>
                  </a:lnTo>
                  <a:lnTo>
                    <a:pt x="52749" y="17869"/>
                  </a:lnTo>
                  <a:lnTo>
                    <a:pt x="31908" y="31908"/>
                  </a:lnTo>
                  <a:lnTo>
                    <a:pt x="17851" y="52776"/>
                  </a:lnTo>
                  <a:lnTo>
                    <a:pt x="12700" y="78358"/>
                  </a:lnTo>
                  <a:lnTo>
                    <a:pt x="12700" y="834388"/>
                  </a:lnTo>
                  <a:lnTo>
                    <a:pt x="17851" y="859917"/>
                  </a:lnTo>
                  <a:lnTo>
                    <a:pt x="31908" y="880791"/>
                  </a:lnTo>
                  <a:lnTo>
                    <a:pt x="52776" y="894878"/>
                  </a:lnTo>
                  <a:lnTo>
                    <a:pt x="78358" y="900047"/>
                  </a:lnTo>
                  <a:lnTo>
                    <a:pt x="78358" y="906397"/>
                  </a:lnTo>
                  <a:lnTo>
                    <a:pt x="8653580" y="906397"/>
                  </a:lnTo>
                  <a:lnTo>
                    <a:pt x="8653316" y="906575"/>
                  </a:lnTo>
                  <a:lnTo>
                    <a:pt x="8622775" y="912747"/>
                  </a:lnTo>
                  <a:close/>
                </a:path>
                <a:path w="8701405" h="913130">
                  <a:moveTo>
                    <a:pt x="8653580" y="906397"/>
                  </a:moveTo>
                  <a:lnTo>
                    <a:pt x="78358" y="906397"/>
                  </a:lnTo>
                  <a:lnTo>
                    <a:pt x="78358" y="900047"/>
                  </a:lnTo>
                  <a:lnTo>
                    <a:pt x="8622775" y="900047"/>
                  </a:lnTo>
                  <a:lnTo>
                    <a:pt x="8648385" y="894878"/>
                  </a:lnTo>
                  <a:lnTo>
                    <a:pt x="8669226" y="880838"/>
                  </a:lnTo>
                  <a:lnTo>
                    <a:pt x="8683283" y="859970"/>
                  </a:lnTo>
                  <a:lnTo>
                    <a:pt x="8688435" y="834388"/>
                  </a:lnTo>
                  <a:lnTo>
                    <a:pt x="8688435" y="78358"/>
                  </a:lnTo>
                  <a:lnTo>
                    <a:pt x="8683265" y="52829"/>
                  </a:lnTo>
                  <a:lnTo>
                    <a:pt x="8669178" y="31956"/>
                  </a:lnTo>
                  <a:lnTo>
                    <a:pt x="8648305" y="17869"/>
                  </a:lnTo>
                  <a:lnTo>
                    <a:pt x="8622775" y="12699"/>
                  </a:lnTo>
                  <a:lnTo>
                    <a:pt x="8663002" y="12699"/>
                  </a:lnTo>
                  <a:lnTo>
                    <a:pt x="8678195" y="22939"/>
                  </a:lnTo>
                  <a:lnTo>
                    <a:pt x="8694981" y="47845"/>
                  </a:lnTo>
                  <a:lnTo>
                    <a:pt x="8701134" y="78358"/>
                  </a:lnTo>
                  <a:lnTo>
                    <a:pt x="8701134" y="834388"/>
                  </a:lnTo>
                  <a:lnTo>
                    <a:pt x="8694981" y="864902"/>
                  </a:lnTo>
                  <a:lnTo>
                    <a:pt x="8678195" y="889807"/>
                  </a:lnTo>
                  <a:lnTo>
                    <a:pt x="8653580" y="906397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82469" y="2937751"/>
              <a:ext cx="6431280" cy="575945"/>
            </a:xfrm>
            <a:custGeom>
              <a:avLst/>
              <a:gdLst/>
              <a:ahLst/>
              <a:cxnLst/>
              <a:rect l="l" t="t" r="r" b="b"/>
              <a:pathLst>
                <a:path w="6431280" h="575945">
                  <a:moveTo>
                    <a:pt x="25400" y="0"/>
                  </a:moveTo>
                  <a:lnTo>
                    <a:pt x="0" y="0"/>
                  </a:lnTo>
                  <a:lnTo>
                    <a:pt x="0" y="575437"/>
                  </a:lnTo>
                  <a:lnTo>
                    <a:pt x="25400" y="575437"/>
                  </a:lnTo>
                  <a:lnTo>
                    <a:pt x="25400" y="0"/>
                  </a:lnTo>
                  <a:close/>
                </a:path>
                <a:path w="6431280" h="575945">
                  <a:moveTo>
                    <a:pt x="3307588" y="0"/>
                  </a:moveTo>
                  <a:lnTo>
                    <a:pt x="3282188" y="0"/>
                  </a:lnTo>
                  <a:lnTo>
                    <a:pt x="3282188" y="575437"/>
                  </a:lnTo>
                  <a:lnTo>
                    <a:pt x="3307588" y="575437"/>
                  </a:lnTo>
                  <a:lnTo>
                    <a:pt x="3307588" y="0"/>
                  </a:lnTo>
                  <a:close/>
                </a:path>
                <a:path w="6431280" h="575945">
                  <a:moveTo>
                    <a:pt x="6431267" y="0"/>
                  </a:moveTo>
                  <a:lnTo>
                    <a:pt x="6405867" y="0"/>
                  </a:lnTo>
                  <a:lnTo>
                    <a:pt x="6405867" y="575437"/>
                  </a:lnTo>
                  <a:lnTo>
                    <a:pt x="6431267" y="575437"/>
                  </a:lnTo>
                  <a:lnTo>
                    <a:pt x="6431267" y="0"/>
                  </a:lnTo>
                  <a:close/>
                </a:path>
              </a:pathLst>
            </a:custGeom>
            <a:solidFill>
              <a:srgbClr val="C2CC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8458" y="3335769"/>
              <a:ext cx="8663305" cy="2313305"/>
            </a:xfrm>
            <a:custGeom>
              <a:avLst/>
              <a:gdLst/>
              <a:ahLst/>
              <a:cxnLst/>
              <a:rect l="l" t="t" r="r" b="b"/>
              <a:pathLst>
                <a:path w="8663305" h="2313304">
                  <a:moveTo>
                    <a:pt x="2275205" y="72136"/>
                  </a:moveTo>
                  <a:lnTo>
                    <a:pt x="2269540" y="44119"/>
                  </a:lnTo>
                  <a:lnTo>
                    <a:pt x="2254110" y="21234"/>
                  </a:lnTo>
                  <a:lnTo>
                    <a:pt x="2231225" y="5791"/>
                  </a:lnTo>
                  <a:lnTo>
                    <a:pt x="2203196" y="127"/>
                  </a:lnTo>
                  <a:lnTo>
                    <a:pt x="72009" y="127"/>
                  </a:lnTo>
                  <a:lnTo>
                    <a:pt x="43992" y="5791"/>
                  </a:lnTo>
                  <a:lnTo>
                    <a:pt x="21107" y="21234"/>
                  </a:lnTo>
                  <a:lnTo>
                    <a:pt x="5664" y="44119"/>
                  </a:lnTo>
                  <a:lnTo>
                    <a:pt x="0" y="72136"/>
                  </a:lnTo>
                  <a:lnTo>
                    <a:pt x="0" y="1086866"/>
                  </a:lnTo>
                  <a:lnTo>
                    <a:pt x="5664" y="1114894"/>
                  </a:lnTo>
                  <a:lnTo>
                    <a:pt x="21107" y="1137780"/>
                  </a:lnTo>
                  <a:lnTo>
                    <a:pt x="43992" y="1153210"/>
                  </a:lnTo>
                  <a:lnTo>
                    <a:pt x="72009" y="1158875"/>
                  </a:lnTo>
                  <a:lnTo>
                    <a:pt x="2203196" y="1158875"/>
                  </a:lnTo>
                  <a:lnTo>
                    <a:pt x="2231225" y="1153210"/>
                  </a:lnTo>
                  <a:lnTo>
                    <a:pt x="2254110" y="1137780"/>
                  </a:lnTo>
                  <a:lnTo>
                    <a:pt x="2269540" y="1114894"/>
                  </a:lnTo>
                  <a:lnTo>
                    <a:pt x="2275205" y="1086866"/>
                  </a:lnTo>
                  <a:lnTo>
                    <a:pt x="2275205" y="72136"/>
                  </a:lnTo>
                  <a:close/>
                </a:path>
                <a:path w="8663305" h="2313304">
                  <a:moveTo>
                    <a:pt x="5557393" y="72009"/>
                  </a:moveTo>
                  <a:lnTo>
                    <a:pt x="5551729" y="43992"/>
                  </a:lnTo>
                  <a:lnTo>
                    <a:pt x="5536285" y="21107"/>
                  </a:lnTo>
                  <a:lnTo>
                    <a:pt x="5513400" y="5664"/>
                  </a:lnTo>
                  <a:lnTo>
                    <a:pt x="5485384" y="0"/>
                  </a:lnTo>
                  <a:lnTo>
                    <a:pt x="3354197" y="127"/>
                  </a:lnTo>
                  <a:lnTo>
                    <a:pt x="3303282" y="21234"/>
                  </a:lnTo>
                  <a:lnTo>
                    <a:pt x="3282213" y="72009"/>
                  </a:lnTo>
                  <a:lnTo>
                    <a:pt x="3282188" y="2241296"/>
                  </a:lnTo>
                  <a:lnTo>
                    <a:pt x="3287852" y="2269312"/>
                  </a:lnTo>
                  <a:lnTo>
                    <a:pt x="3303282" y="2292210"/>
                  </a:lnTo>
                  <a:lnTo>
                    <a:pt x="3326180" y="2307640"/>
                  </a:lnTo>
                  <a:lnTo>
                    <a:pt x="3354197" y="2313305"/>
                  </a:lnTo>
                  <a:lnTo>
                    <a:pt x="5485384" y="2313305"/>
                  </a:lnTo>
                  <a:lnTo>
                    <a:pt x="5513400" y="2307640"/>
                  </a:lnTo>
                  <a:lnTo>
                    <a:pt x="5536285" y="2292210"/>
                  </a:lnTo>
                  <a:lnTo>
                    <a:pt x="5551729" y="2269312"/>
                  </a:lnTo>
                  <a:lnTo>
                    <a:pt x="5557393" y="2241296"/>
                  </a:lnTo>
                  <a:lnTo>
                    <a:pt x="5557393" y="72009"/>
                  </a:lnTo>
                  <a:close/>
                </a:path>
                <a:path w="8663305" h="2313304">
                  <a:moveTo>
                    <a:pt x="8663165" y="72136"/>
                  </a:moveTo>
                  <a:lnTo>
                    <a:pt x="8657501" y="44119"/>
                  </a:lnTo>
                  <a:lnTo>
                    <a:pt x="8642071" y="21234"/>
                  </a:lnTo>
                  <a:lnTo>
                    <a:pt x="8619185" y="5791"/>
                  </a:lnTo>
                  <a:lnTo>
                    <a:pt x="8591156" y="127"/>
                  </a:lnTo>
                  <a:lnTo>
                    <a:pt x="6459982" y="127"/>
                  </a:lnTo>
                  <a:lnTo>
                    <a:pt x="6431953" y="5791"/>
                  </a:lnTo>
                  <a:lnTo>
                    <a:pt x="6409068" y="21234"/>
                  </a:lnTo>
                  <a:lnTo>
                    <a:pt x="6393624" y="44119"/>
                  </a:lnTo>
                  <a:lnTo>
                    <a:pt x="6387973" y="72136"/>
                  </a:lnTo>
                  <a:lnTo>
                    <a:pt x="6387973" y="1086866"/>
                  </a:lnTo>
                  <a:lnTo>
                    <a:pt x="6393624" y="1114894"/>
                  </a:lnTo>
                  <a:lnTo>
                    <a:pt x="6409068" y="1137780"/>
                  </a:lnTo>
                  <a:lnTo>
                    <a:pt x="6431953" y="1153210"/>
                  </a:lnTo>
                  <a:lnTo>
                    <a:pt x="6459982" y="1158875"/>
                  </a:lnTo>
                  <a:lnTo>
                    <a:pt x="8591156" y="1158875"/>
                  </a:lnTo>
                  <a:lnTo>
                    <a:pt x="8619185" y="1153210"/>
                  </a:lnTo>
                  <a:lnTo>
                    <a:pt x="8642071" y="1137780"/>
                  </a:lnTo>
                  <a:lnTo>
                    <a:pt x="8657501" y="1114894"/>
                  </a:lnTo>
                  <a:lnTo>
                    <a:pt x="8663165" y="1086866"/>
                  </a:lnTo>
                  <a:lnTo>
                    <a:pt x="8663165" y="72136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30577" y="3158604"/>
              <a:ext cx="6760845" cy="354965"/>
            </a:xfrm>
            <a:custGeom>
              <a:avLst/>
              <a:gdLst/>
              <a:ahLst/>
              <a:cxnLst/>
              <a:rect l="l" t="t" r="r" b="b"/>
              <a:pathLst>
                <a:path w="6760845" h="354964">
                  <a:moveTo>
                    <a:pt x="354584" y="177292"/>
                  </a:moveTo>
                  <a:lnTo>
                    <a:pt x="348259" y="130162"/>
                  </a:lnTo>
                  <a:lnTo>
                    <a:pt x="330377" y="87807"/>
                  </a:lnTo>
                  <a:lnTo>
                    <a:pt x="302666" y="51930"/>
                  </a:lnTo>
                  <a:lnTo>
                    <a:pt x="266776" y="24206"/>
                  </a:lnTo>
                  <a:lnTo>
                    <a:pt x="224421" y="6337"/>
                  </a:lnTo>
                  <a:lnTo>
                    <a:pt x="177292" y="0"/>
                  </a:lnTo>
                  <a:lnTo>
                    <a:pt x="130162" y="6337"/>
                  </a:lnTo>
                  <a:lnTo>
                    <a:pt x="87807" y="24206"/>
                  </a:lnTo>
                  <a:lnTo>
                    <a:pt x="51930" y="51930"/>
                  </a:lnTo>
                  <a:lnTo>
                    <a:pt x="24206" y="87807"/>
                  </a:lnTo>
                  <a:lnTo>
                    <a:pt x="6337" y="130162"/>
                  </a:lnTo>
                  <a:lnTo>
                    <a:pt x="0" y="177292"/>
                  </a:lnTo>
                  <a:lnTo>
                    <a:pt x="6337" y="224421"/>
                  </a:lnTo>
                  <a:lnTo>
                    <a:pt x="24206" y="266776"/>
                  </a:lnTo>
                  <a:lnTo>
                    <a:pt x="51930" y="302666"/>
                  </a:lnTo>
                  <a:lnTo>
                    <a:pt x="87807" y="330377"/>
                  </a:lnTo>
                  <a:lnTo>
                    <a:pt x="130162" y="348259"/>
                  </a:lnTo>
                  <a:lnTo>
                    <a:pt x="177292" y="354584"/>
                  </a:lnTo>
                  <a:lnTo>
                    <a:pt x="224421" y="348259"/>
                  </a:lnTo>
                  <a:lnTo>
                    <a:pt x="266776" y="330377"/>
                  </a:lnTo>
                  <a:lnTo>
                    <a:pt x="302666" y="302666"/>
                  </a:lnTo>
                  <a:lnTo>
                    <a:pt x="330377" y="266776"/>
                  </a:lnTo>
                  <a:lnTo>
                    <a:pt x="348259" y="224421"/>
                  </a:lnTo>
                  <a:lnTo>
                    <a:pt x="354584" y="177292"/>
                  </a:lnTo>
                  <a:close/>
                </a:path>
                <a:path w="6760845" h="354964">
                  <a:moveTo>
                    <a:pt x="3636772" y="177292"/>
                  </a:moveTo>
                  <a:lnTo>
                    <a:pt x="3630434" y="130162"/>
                  </a:lnTo>
                  <a:lnTo>
                    <a:pt x="3612565" y="87807"/>
                  </a:lnTo>
                  <a:lnTo>
                    <a:pt x="3584841" y="51930"/>
                  </a:lnTo>
                  <a:lnTo>
                    <a:pt x="3548964" y="24206"/>
                  </a:lnTo>
                  <a:lnTo>
                    <a:pt x="3506609" y="6337"/>
                  </a:lnTo>
                  <a:lnTo>
                    <a:pt x="3459480" y="0"/>
                  </a:lnTo>
                  <a:lnTo>
                    <a:pt x="3412350" y="6337"/>
                  </a:lnTo>
                  <a:lnTo>
                    <a:pt x="3369995" y="24206"/>
                  </a:lnTo>
                  <a:lnTo>
                    <a:pt x="3334118" y="51930"/>
                  </a:lnTo>
                  <a:lnTo>
                    <a:pt x="3306394" y="87807"/>
                  </a:lnTo>
                  <a:lnTo>
                    <a:pt x="3288525" y="130162"/>
                  </a:lnTo>
                  <a:lnTo>
                    <a:pt x="3282188" y="177292"/>
                  </a:lnTo>
                  <a:lnTo>
                    <a:pt x="3288525" y="224421"/>
                  </a:lnTo>
                  <a:lnTo>
                    <a:pt x="3306394" y="266776"/>
                  </a:lnTo>
                  <a:lnTo>
                    <a:pt x="3334118" y="302666"/>
                  </a:lnTo>
                  <a:lnTo>
                    <a:pt x="3369995" y="330377"/>
                  </a:lnTo>
                  <a:lnTo>
                    <a:pt x="3412350" y="348259"/>
                  </a:lnTo>
                  <a:lnTo>
                    <a:pt x="3459480" y="354584"/>
                  </a:lnTo>
                  <a:lnTo>
                    <a:pt x="3506609" y="348259"/>
                  </a:lnTo>
                  <a:lnTo>
                    <a:pt x="3548964" y="330377"/>
                  </a:lnTo>
                  <a:lnTo>
                    <a:pt x="3584841" y="302666"/>
                  </a:lnTo>
                  <a:lnTo>
                    <a:pt x="3612565" y="266776"/>
                  </a:lnTo>
                  <a:lnTo>
                    <a:pt x="3630434" y="224421"/>
                  </a:lnTo>
                  <a:lnTo>
                    <a:pt x="3636772" y="177292"/>
                  </a:lnTo>
                  <a:close/>
                </a:path>
                <a:path w="6760845" h="354964">
                  <a:moveTo>
                    <a:pt x="6760578" y="177292"/>
                  </a:moveTo>
                  <a:lnTo>
                    <a:pt x="6754254" y="130162"/>
                  </a:lnTo>
                  <a:lnTo>
                    <a:pt x="6736372" y="87807"/>
                  </a:lnTo>
                  <a:lnTo>
                    <a:pt x="6708635" y="51930"/>
                  </a:lnTo>
                  <a:lnTo>
                    <a:pt x="6672732" y="24206"/>
                  </a:lnTo>
                  <a:lnTo>
                    <a:pt x="6630352" y="6337"/>
                  </a:lnTo>
                  <a:lnTo>
                    <a:pt x="6583159" y="0"/>
                  </a:lnTo>
                  <a:lnTo>
                    <a:pt x="6535979" y="6337"/>
                  </a:lnTo>
                  <a:lnTo>
                    <a:pt x="6493586" y="24206"/>
                  </a:lnTo>
                  <a:lnTo>
                    <a:pt x="6457683" y="51930"/>
                  </a:lnTo>
                  <a:lnTo>
                    <a:pt x="6429959" y="87807"/>
                  </a:lnTo>
                  <a:lnTo>
                    <a:pt x="6412077" y="130162"/>
                  </a:lnTo>
                  <a:lnTo>
                    <a:pt x="6405740" y="177292"/>
                  </a:lnTo>
                  <a:lnTo>
                    <a:pt x="6412077" y="224421"/>
                  </a:lnTo>
                  <a:lnTo>
                    <a:pt x="6429959" y="266776"/>
                  </a:lnTo>
                  <a:lnTo>
                    <a:pt x="6457683" y="302666"/>
                  </a:lnTo>
                  <a:lnTo>
                    <a:pt x="6493586" y="330377"/>
                  </a:lnTo>
                  <a:lnTo>
                    <a:pt x="6535979" y="348259"/>
                  </a:lnTo>
                  <a:lnTo>
                    <a:pt x="6583159" y="354584"/>
                  </a:lnTo>
                  <a:lnTo>
                    <a:pt x="6630302" y="348259"/>
                  </a:lnTo>
                  <a:lnTo>
                    <a:pt x="6672681" y="330377"/>
                  </a:lnTo>
                  <a:lnTo>
                    <a:pt x="6708597" y="302666"/>
                  </a:lnTo>
                  <a:lnTo>
                    <a:pt x="6736347" y="266776"/>
                  </a:lnTo>
                  <a:lnTo>
                    <a:pt x="6754241" y="224421"/>
                  </a:lnTo>
                  <a:lnTo>
                    <a:pt x="6760578" y="177292"/>
                  </a:lnTo>
                  <a:close/>
                </a:path>
              </a:pathLst>
            </a:custGeom>
            <a:solidFill>
              <a:srgbClr val="40BC9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6551513"/>
            <a:ext cx="10692765" cy="714375"/>
            <a:chOff x="0" y="6551513"/>
            <a:chExt cx="10692765" cy="7143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3523" y="416324"/>
            <a:ext cx="8877300" cy="13843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2038350" marR="5080" indent="-2026285">
              <a:lnSpc>
                <a:spcPts val="5300"/>
              </a:lnSpc>
              <a:spcBef>
                <a:spcPts val="300"/>
              </a:spcBef>
            </a:pPr>
            <a:r>
              <a:rPr dirty="0" sz="4500" spc="-60"/>
              <a:t>Т</a:t>
            </a:r>
            <a:r>
              <a:rPr dirty="0" sz="4500" spc="145"/>
              <a:t>е</a:t>
            </a:r>
            <a:r>
              <a:rPr dirty="0" sz="4500" spc="85"/>
              <a:t>з</a:t>
            </a:r>
            <a:r>
              <a:rPr dirty="0" sz="4500" spc="-55"/>
              <a:t>а</a:t>
            </a:r>
            <a:r>
              <a:rPr dirty="0" sz="4500" spc="-375"/>
              <a:t> </a:t>
            </a:r>
            <a:r>
              <a:rPr dirty="0" sz="4500" spc="-1065"/>
              <a:t>=</a:t>
            </a:r>
            <a:r>
              <a:rPr dirty="0" sz="4500" spc="-375"/>
              <a:t> </a:t>
            </a:r>
            <a:r>
              <a:rPr dirty="0" sz="4500" spc="175"/>
              <a:t>п</a:t>
            </a:r>
            <a:r>
              <a:rPr dirty="0" sz="4500" spc="150"/>
              <a:t>о</a:t>
            </a:r>
            <a:r>
              <a:rPr dirty="0" sz="4500" spc="85"/>
              <a:t>з</a:t>
            </a:r>
            <a:r>
              <a:rPr dirty="0" sz="4500" spc="240"/>
              <a:t>и</a:t>
            </a:r>
            <a:r>
              <a:rPr dirty="0" sz="4500" spc="200"/>
              <a:t>ц</a:t>
            </a:r>
            <a:r>
              <a:rPr dirty="0" sz="4500" spc="35"/>
              <a:t>і</a:t>
            </a:r>
            <a:r>
              <a:rPr dirty="0" sz="4500" spc="55"/>
              <a:t>я</a:t>
            </a:r>
            <a:r>
              <a:rPr dirty="0" sz="4500" spc="-620"/>
              <a:t>,</a:t>
            </a:r>
            <a:r>
              <a:rPr dirty="0" sz="4500" spc="-375"/>
              <a:t> </a:t>
            </a:r>
            <a:r>
              <a:rPr dirty="0" sz="4500" spc="85"/>
              <a:t>з</a:t>
            </a:r>
            <a:r>
              <a:rPr dirty="0" sz="4500" spc="-375"/>
              <a:t> </a:t>
            </a:r>
            <a:r>
              <a:rPr dirty="0" sz="4500" spc="55"/>
              <a:t>я</a:t>
            </a:r>
            <a:r>
              <a:rPr dirty="0" sz="4500" spc="25"/>
              <a:t>к</a:t>
            </a:r>
            <a:r>
              <a:rPr dirty="0" sz="4500" spc="150"/>
              <a:t>о</a:t>
            </a:r>
            <a:r>
              <a:rPr dirty="0" sz="4500" spc="165"/>
              <a:t>ю</a:t>
            </a:r>
            <a:r>
              <a:rPr dirty="0" sz="4500" spc="-375"/>
              <a:t> </a:t>
            </a:r>
            <a:r>
              <a:rPr dirty="0" sz="4500" spc="455"/>
              <a:t>м</a:t>
            </a:r>
            <a:r>
              <a:rPr dirty="0" sz="4500" spc="150"/>
              <a:t>о</a:t>
            </a:r>
            <a:r>
              <a:rPr dirty="0" sz="4500" spc="229"/>
              <a:t>ж</a:t>
            </a:r>
            <a:r>
              <a:rPr dirty="0" sz="4500" spc="195"/>
              <a:t>н</a:t>
            </a:r>
            <a:r>
              <a:rPr dirty="0" sz="4500" spc="-40"/>
              <a:t>а  </a:t>
            </a:r>
            <a:r>
              <a:rPr dirty="0" sz="4500" spc="75"/>
              <a:t>посперечатися.</a:t>
            </a:r>
            <a:endParaRPr sz="4500"/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7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63781" y="2073204"/>
            <a:ext cx="6826884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500" spc="-50" b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500" spc="-145" b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500" spc="-155" b="1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r>
              <a:rPr dirty="0" sz="2500" spc="-85" b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500" spc="-120" b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500" spc="-1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500" spc="-55" b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500" spc="-70" b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500" spc="-85" b="1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500" spc="-50" b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500" spc="-400" b="1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ts val="2850"/>
              </a:lnSpc>
            </a:pPr>
            <a:r>
              <a:rPr dirty="0" sz="2500" spc="45">
                <a:solidFill>
                  <a:srgbClr val="231F20"/>
                </a:solidFill>
                <a:latin typeface="Verdana"/>
                <a:cs typeface="Verdana"/>
              </a:rPr>
              <a:t>переконливі,</a:t>
            </a:r>
            <a:r>
              <a:rPr dirty="0" sz="2500" spc="-2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500" spc="65">
                <a:solidFill>
                  <a:srgbClr val="231F20"/>
                </a:solidFill>
                <a:latin typeface="Verdana"/>
                <a:cs typeface="Verdana"/>
              </a:rPr>
              <a:t>дискусійні</a:t>
            </a:r>
            <a:r>
              <a:rPr dirty="0" sz="2500" spc="-2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500" spc="130">
                <a:solidFill>
                  <a:srgbClr val="231F20"/>
                </a:solidFill>
                <a:latin typeface="Verdana"/>
                <a:cs typeface="Verdana"/>
              </a:rPr>
              <a:t>й</a:t>
            </a:r>
            <a:r>
              <a:rPr dirty="0" sz="2500" spc="-2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500" spc="5">
                <a:solidFill>
                  <a:srgbClr val="231F20"/>
                </a:solidFill>
                <a:latin typeface="Verdana"/>
                <a:cs typeface="Verdana"/>
              </a:rPr>
              <a:t>обґрунтовані: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5737" y="3590629"/>
            <a:ext cx="200088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0340">
              <a:lnSpc>
                <a:spcPct val="116700"/>
              </a:lnSpc>
              <a:spcBef>
                <a:spcPts val="100"/>
              </a:spcBef>
            </a:pP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викликають 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ц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35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9330" y="3593801"/>
            <a:ext cx="1699260" cy="18002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75"/>
              </a:spcBef>
            </a:pP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можна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2000" spc="10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3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000" spc="55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12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75">
                <a:solidFill>
                  <a:srgbClr val="231F20"/>
                </a:solidFill>
                <a:latin typeface="Verdana"/>
                <a:cs typeface="Verdana"/>
              </a:rPr>
              <a:t>и  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останніми </a:t>
            </a:r>
            <a:r>
              <a:rPr dirty="0" sz="2000" spc="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надійними </a:t>
            </a:r>
            <a:r>
              <a:rPr dirty="0" sz="2000" spc="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50">
                <a:solidFill>
                  <a:srgbClr val="231F20"/>
                </a:solidFill>
                <a:latin typeface="Verdana"/>
                <a:cs typeface="Verdana"/>
              </a:rPr>
              <a:t>доказами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5904" y="3590629"/>
            <a:ext cx="1637664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1460">
              <a:lnSpc>
                <a:spcPct val="116700"/>
              </a:lnSpc>
              <a:spcBef>
                <a:spcPts val="100"/>
              </a:spcBef>
            </a:pP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19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000" spc="-4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2000" spc="45">
                <a:solidFill>
                  <a:srgbClr val="231F20"/>
                </a:solidFill>
                <a:latin typeface="Verdana"/>
                <a:cs typeface="Verdana"/>
              </a:rPr>
              <a:t>о  </a:t>
            </a:r>
            <a:r>
              <a:rPr dirty="0" sz="2000" spc="8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2000" spc="-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-80">
                <a:solidFill>
                  <a:srgbClr val="231F20"/>
                </a:solidFill>
                <a:latin typeface="Verdana"/>
                <a:cs typeface="Verdana"/>
              </a:rPr>
              <a:t>ф</a:t>
            </a:r>
            <a:r>
              <a:rPr dirty="0" sz="2000" spc="-3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000" spc="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000" spc="-15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000" spc="6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000" spc="20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5" y="4065780"/>
            <a:ext cx="253997" cy="253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5" y="4817255"/>
            <a:ext cx="253997" cy="253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51513"/>
            <a:ext cx="10692383" cy="7143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8498" y="2058828"/>
            <a:ext cx="1838324" cy="18573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5447" y="6725249"/>
            <a:ext cx="752474" cy="380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7589" y="6674805"/>
            <a:ext cx="571499" cy="504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11299" y="2478191"/>
            <a:ext cx="8711565" cy="3234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82520">
              <a:lnSpc>
                <a:spcPct val="125000"/>
              </a:lnSpc>
              <a:spcBef>
                <a:spcPts val="100"/>
              </a:spcBef>
            </a:pPr>
            <a:r>
              <a:rPr dirty="0" sz="3000" spc="145" b="1">
                <a:solidFill>
                  <a:srgbClr val="231F20"/>
                </a:solidFill>
                <a:latin typeface="Cambria"/>
                <a:cs typeface="Cambria"/>
              </a:rPr>
              <a:t>Інші </a:t>
            </a:r>
            <a:r>
              <a:rPr dirty="0" sz="3000" spc="210" b="1">
                <a:solidFill>
                  <a:srgbClr val="231F20"/>
                </a:solidFill>
                <a:latin typeface="Cambria"/>
                <a:cs typeface="Cambria"/>
              </a:rPr>
              <a:t>ключові </a:t>
            </a:r>
            <a:r>
              <a:rPr dirty="0" sz="3000" spc="254" b="1">
                <a:solidFill>
                  <a:srgbClr val="231F20"/>
                </a:solidFill>
                <a:latin typeface="Cambria"/>
                <a:cs typeface="Cambria"/>
              </a:rPr>
              <a:t>характеристики </a:t>
            </a:r>
            <a:r>
              <a:rPr dirty="0" sz="3000" spc="-655" b="1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dirty="0" sz="3000" spc="235" b="1">
                <a:solidFill>
                  <a:srgbClr val="231F20"/>
                </a:solidFill>
                <a:latin typeface="Cambria"/>
                <a:cs typeface="Cambria"/>
              </a:rPr>
              <a:t>сильної</a:t>
            </a:r>
            <a:r>
              <a:rPr dirty="0" sz="3000" spc="204" b="1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dirty="0" sz="3000" spc="200" b="1">
                <a:solidFill>
                  <a:srgbClr val="231F20"/>
                </a:solidFill>
                <a:latin typeface="Cambria"/>
                <a:cs typeface="Cambria"/>
              </a:rPr>
              <a:t>тези:</a:t>
            </a:r>
            <a:endParaRPr sz="3000">
              <a:latin typeface="Cambria"/>
              <a:cs typeface="Cambria"/>
            </a:endParaRPr>
          </a:p>
          <a:p>
            <a:pPr marL="474980" marR="5080" indent="-106045">
              <a:lnSpc>
                <a:spcPct val="162500"/>
              </a:lnSpc>
              <a:spcBef>
                <a:spcPts val="65"/>
              </a:spcBef>
              <a:tabLst>
                <a:tab pos="3398520" algn="l"/>
                <a:tab pos="3714750" algn="l"/>
                <a:tab pos="6546215" algn="l"/>
                <a:tab pos="8214359" algn="l"/>
              </a:tabLst>
            </a:pPr>
            <a:r>
              <a:rPr dirty="0" sz="3000" spc="80">
                <a:solidFill>
                  <a:srgbClr val="231F20"/>
                </a:solidFill>
                <a:latin typeface="Verdana"/>
                <a:cs typeface="Verdana"/>
              </a:rPr>
              <a:t>відображає </a:t>
            </a:r>
            <a:r>
              <a:rPr dirty="0" sz="3000" spc="250" b="1">
                <a:solidFill>
                  <a:srgbClr val="615881"/>
                </a:solidFill>
                <a:latin typeface="Cambria"/>
                <a:cs typeface="Cambria"/>
              </a:rPr>
              <a:t>позицію </a:t>
            </a:r>
            <a:r>
              <a:rPr dirty="0" sz="3000" spc="45">
                <a:solidFill>
                  <a:srgbClr val="231F20"/>
                </a:solidFill>
                <a:latin typeface="Verdana"/>
                <a:cs typeface="Verdana"/>
              </a:rPr>
              <a:t>автора </a:t>
            </a:r>
            <a:r>
              <a:rPr dirty="0" sz="3000" spc="85">
                <a:solidFill>
                  <a:srgbClr val="231F20"/>
                </a:solidFill>
                <a:latin typeface="Verdana"/>
                <a:cs typeface="Verdana"/>
              </a:rPr>
              <a:t>чи </a:t>
            </a:r>
            <a:r>
              <a:rPr dirty="0" sz="3000" spc="-25">
                <a:solidFill>
                  <a:srgbClr val="231F20"/>
                </a:solidFill>
                <a:latin typeface="Verdana"/>
                <a:cs typeface="Verdana"/>
              </a:rPr>
              <a:t>авторки; </a:t>
            </a:r>
            <a:r>
              <a:rPr dirty="0" sz="3000" spc="-10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90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3000" spc="280" b="1">
                <a:solidFill>
                  <a:srgbClr val="615881"/>
                </a:solidFill>
                <a:latin typeface="Cambria"/>
                <a:cs typeface="Cambria"/>
              </a:rPr>
              <a:t>з</a:t>
            </a:r>
            <a:r>
              <a:rPr dirty="0" sz="3000" spc="300" b="1">
                <a:solidFill>
                  <a:srgbClr val="615881"/>
                </a:solidFill>
                <a:latin typeface="Cambria"/>
                <a:cs typeface="Cambria"/>
              </a:rPr>
              <a:t>р</a:t>
            </a:r>
            <a:r>
              <a:rPr dirty="0" sz="3000" spc="275" b="1">
                <a:solidFill>
                  <a:srgbClr val="615881"/>
                </a:solidFill>
                <a:latin typeface="Cambria"/>
                <a:cs typeface="Cambria"/>
              </a:rPr>
              <a:t>о</a:t>
            </a:r>
            <a:r>
              <a:rPr dirty="0" sz="3000" spc="280" b="1">
                <a:solidFill>
                  <a:srgbClr val="615881"/>
                </a:solidFill>
                <a:latin typeface="Cambria"/>
                <a:cs typeface="Cambria"/>
              </a:rPr>
              <a:t>з</a:t>
            </a:r>
            <a:r>
              <a:rPr dirty="0" sz="3000" spc="325" b="1">
                <a:solidFill>
                  <a:srgbClr val="615881"/>
                </a:solidFill>
                <a:latin typeface="Cambria"/>
                <a:cs typeface="Cambria"/>
              </a:rPr>
              <a:t>у</a:t>
            </a:r>
            <a:r>
              <a:rPr dirty="0" sz="3000" spc="365" b="1">
                <a:solidFill>
                  <a:srgbClr val="615881"/>
                </a:solidFill>
                <a:latin typeface="Cambria"/>
                <a:cs typeface="Cambria"/>
              </a:rPr>
              <a:t>м</a:t>
            </a:r>
            <a:r>
              <a:rPr dirty="0" sz="3000" spc="10" b="1">
                <a:solidFill>
                  <a:srgbClr val="615881"/>
                </a:solidFill>
                <a:latin typeface="Cambria"/>
                <a:cs typeface="Cambria"/>
              </a:rPr>
              <a:t>і</a:t>
            </a:r>
            <a:r>
              <a:rPr dirty="0" sz="3000" spc="210" b="1">
                <a:solidFill>
                  <a:srgbClr val="615881"/>
                </a:solidFill>
                <a:latin typeface="Cambria"/>
                <a:cs typeface="Cambria"/>
              </a:rPr>
              <a:t>л</a:t>
            </a:r>
            <a:r>
              <a:rPr dirty="0" sz="3000" spc="275" b="1">
                <a:solidFill>
                  <a:srgbClr val="615881"/>
                </a:solidFill>
                <a:latin typeface="Cambria"/>
                <a:cs typeface="Cambria"/>
              </a:rPr>
              <a:t>о</a:t>
            </a:r>
            <a:r>
              <a:rPr dirty="0" sz="3000" spc="380" b="1">
                <a:solidFill>
                  <a:srgbClr val="615881"/>
                </a:solidFill>
                <a:latin typeface="Cambria"/>
                <a:cs typeface="Cambria"/>
              </a:rPr>
              <a:t>ю</a:t>
            </a:r>
            <a:r>
              <a:rPr dirty="0" sz="3000" b="1">
                <a:solidFill>
                  <a:srgbClr val="615881"/>
                </a:solidFill>
                <a:latin typeface="Cambria"/>
                <a:cs typeface="Cambria"/>
              </a:rPr>
              <a:t>	</a:t>
            </a:r>
            <a:r>
              <a:rPr dirty="0" sz="3000" spc="25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30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000" spc="225" b="1">
                <a:solidFill>
                  <a:srgbClr val="615881"/>
                </a:solidFill>
                <a:latin typeface="Cambria"/>
                <a:cs typeface="Cambria"/>
              </a:rPr>
              <a:t>к</a:t>
            </a:r>
            <a:r>
              <a:rPr dirty="0" sz="3000" spc="275" b="1">
                <a:solidFill>
                  <a:srgbClr val="615881"/>
                </a:solidFill>
                <a:latin typeface="Cambria"/>
                <a:cs typeface="Cambria"/>
              </a:rPr>
              <a:t>о</a:t>
            </a:r>
            <a:r>
              <a:rPr dirty="0" sz="3000" spc="245" b="1">
                <a:solidFill>
                  <a:srgbClr val="615881"/>
                </a:solidFill>
                <a:latin typeface="Cambria"/>
                <a:cs typeface="Cambria"/>
              </a:rPr>
              <a:t>н</a:t>
            </a:r>
            <a:r>
              <a:rPr dirty="0" sz="3000" spc="225" b="1">
                <a:solidFill>
                  <a:srgbClr val="615881"/>
                </a:solidFill>
                <a:latin typeface="Cambria"/>
                <a:cs typeface="Cambria"/>
              </a:rPr>
              <a:t>к</a:t>
            </a:r>
            <a:r>
              <a:rPr dirty="0" sz="3000" spc="300" b="1">
                <a:solidFill>
                  <a:srgbClr val="615881"/>
                </a:solidFill>
                <a:latin typeface="Cambria"/>
                <a:cs typeface="Cambria"/>
              </a:rPr>
              <a:t>р</a:t>
            </a:r>
            <a:r>
              <a:rPr dirty="0" sz="3000" spc="350" b="1">
                <a:solidFill>
                  <a:srgbClr val="615881"/>
                </a:solidFill>
                <a:latin typeface="Cambria"/>
                <a:cs typeface="Cambria"/>
              </a:rPr>
              <a:t>е</a:t>
            </a:r>
            <a:r>
              <a:rPr dirty="0" sz="3000" spc="110" b="1">
                <a:solidFill>
                  <a:srgbClr val="615881"/>
                </a:solidFill>
                <a:latin typeface="Cambria"/>
                <a:cs typeface="Cambria"/>
              </a:rPr>
              <a:t>т</a:t>
            </a:r>
            <a:r>
              <a:rPr dirty="0" sz="3000" spc="245" b="1">
                <a:solidFill>
                  <a:srgbClr val="615881"/>
                </a:solidFill>
                <a:latin typeface="Cambria"/>
                <a:cs typeface="Cambria"/>
              </a:rPr>
              <a:t>н</a:t>
            </a:r>
            <a:r>
              <a:rPr dirty="0" sz="3000" spc="275" b="1">
                <a:solidFill>
                  <a:srgbClr val="615881"/>
                </a:solidFill>
                <a:latin typeface="Cambria"/>
                <a:cs typeface="Cambria"/>
              </a:rPr>
              <a:t>о</a:t>
            </a:r>
            <a:r>
              <a:rPr dirty="0" sz="3000" spc="380" b="1">
                <a:solidFill>
                  <a:srgbClr val="615881"/>
                </a:solidFill>
                <a:latin typeface="Cambria"/>
                <a:cs typeface="Cambria"/>
              </a:rPr>
              <a:t>ю</a:t>
            </a:r>
            <a:r>
              <a:rPr dirty="0" sz="3000" b="1">
                <a:solidFill>
                  <a:srgbClr val="615881"/>
                </a:solidFill>
                <a:latin typeface="Cambria"/>
                <a:cs typeface="Cambria"/>
              </a:rPr>
              <a:t>	</a:t>
            </a:r>
            <a:r>
              <a:rPr dirty="0" sz="3000" spc="-355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3000" spc="1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3000" spc="-6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3000" spc="90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30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000" spc="13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endParaRPr sz="30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900"/>
              </a:spcBef>
            </a:pPr>
            <a:r>
              <a:rPr dirty="0" sz="3000" spc="130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114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3000" spc="19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3000" spc="35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3000" spc="30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305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3000" spc="25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3000" spc="19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3000" spc="1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3000" spc="-65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130">
                <a:solidFill>
                  <a:srgbClr val="231F20"/>
                </a:solidFill>
                <a:latin typeface="Verdana"/>
                <a:cs typeface="Verdana"/>
              </a:rPr>
              <a:t>нн</a:t>
            </a:r>
            <a:r>
              <a:rPr dirty="0" sz="3000" spc="35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3000" spc="-1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3000" spc="10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3000" spc="19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10">
                <a:solidFill>
                  <a:srgbClr val="231F20"/>
                </a:solidFill>
                <a:latin typeface="Verdana"/>
                <a:cs typeface="Verdana"/>
              </a:rPr>
              <a:t>ч</a:t>
            </a:r>
            <a:r>
              <a:rPr dirty="0" sz="3000" spc="16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300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000" spc="-35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3000" spc="55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3000" spc="-1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3000" spc="10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3000" spc="190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3000" spc="15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3000" spc="16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3000" spc="-350">
                <a:solidFill>
                  <a:srgbClr val="231F20"/>
                </a:solidFill>
                <a:latin typeface="Verdana"/>
                <a:cs typeface="Verdana"/>
              </a:rPr>
              <a:t>)</a:t>
            </a:r>
            <a:r>
              <a:rPr dirty="0" sz="3000" spc="-685">
                <a:solidFill>
                  <a:srgbClr val="231F20"/>
                </a:solidFill>
                <a:latin typeface="Verdana"/>
                <a:cs typeface="Verdana"/>
              </a:rPr>
              <a:t>;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7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6756" y="293370"/>
            <a:ext cx="8733790" cy="1358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3500" spc="60">
                <a:solidFill>
                  <a:srgbClr val="585859"/>
                </a:solidFill>
              </a:rPr>
              <a:t>С</a:t>
            </a:r>
            <a:r>
              <a:rPr dirty="0" sz="3500" spc="180">
                <a:solidFill>
                  <a:srgbClr val="585859"/>
                </a:solidFill>
              </a:rPr>
              <a:t>и</a:t>
            </a:r>
            <a:r>
              <a:rPr dirty="0" sz="3500" spc="65">
                <a:solidFill>
                  <a:srgbClr val="585859"/>
                </a:solidFill>
              </a:rPr>
              <a:t>л</a:t>
            </a:r>
            <a:r>
              <a:rPr dirty="0" sz="3500" spc="5">
                <a:solidFill>
                  <a:srgbClr val="585859"/>
                </a:solidFill>
              </a:rPr>
              <a:t>ь</a:t>
            </a:r>
            <a:r>
              <a:rPr dirty="0" sz="3500" spc="145">
                <a:solidFill>
                  <a:srgbClr val="585859"/>
                </a:solidFill>
              </a:rPr>
              <a:t>н</a:t>
            </a:r>
            <a:r>
              <a:rPr dirty="0" sz="3500" spc="30">
                <a:solidFill>
                  <a:srgbClr val="585859"/>
                </a:solidFill>
              </a:rPr>
              <a:t>і</a:t>
            </a:r>
            <a:r>
              <a:rPr dirty="0" sz="3500" spc="-290">
                <a:solidFill>
                  <a:srgbClr val="585859"/>
                </a:solidFill>
              </a:rPr>
              <a:t> </a:t>
            </a:r>
            <a:r>
              <a:rPr dirty="0" sz="3500" spc="-20">
                <a:solidFill>
                  <a:srgbClr val="585859"/>
                </a:solidFill>
              </a:rPr>
              <a:t>т</a:t>
            </a:r>
            <a:r>
              <a:rPr dirty="0" sz="3500" spc="105">
                <a:solidFill>
                  <a:srgbClr val="585859"/>
                </a:solidFill>
              </a:rPr>
              <a:t>е</a:t>
            </a:r>
            <a:r>
              <a:rPr dirty="0" sz="3500" spc="60">
                <a:solidFill>
                  <a:srgbClr val="585859"/>
                </a:solidFill>
              </a:rPr>
              <a:t>з</a:t>
            </a:r>
            <a:r>
              <a:rPr dirty="0" sz="3500" spc="180">
                <a:solidFill>
                  <a:srgbClr val="585859"/>
                </a:solidFill>
              </a:rPr>
              <a:t>и</a:t>
            </a:r>
            <a:r>
              <a:rPr dirty="0" sz="3500" spc="-795">
                <a:solidFill>
                  <a:srgbClr val="585859"/>
                </a:solidFill>
              </a:rPr>
              <a:t>:</a:t>
            </a:r>
            <a:r>
              <a:rPr dirty="0" sz="3500" spc="-290">
                <a:solidFill>
                  <a:srgbClr val="585859"/>
                </a:solidFill>
              </a:rPr>
              <a:t> </a:t>
            </a:r>
            <a:r>
              <a:rPr dirty="0" sz="3500" spc="130">
                <a:solidFill>
                  <a:srgbClr val="585859"/>
                </a:solidFill>
              </a:rPr>
              <a:t>п</a:t>
            </a:r>
            <a:r>
              <a:rPr dirty="0" sz="3500" spc="105">
                <a:solidFill>
                  <a:srgbClr val="585859"/>
                </a:solidFill>
              </a:rPr>
              <a:t>е</a:t>
            </a:r>
            <a:r>
              <a:rPr dirty="0" sz="3500" spc="220">
                <a:solidFill>
                  <a:srgbClr val="585859"/>
                </a:solidFill>
              </a:rPr>
              <a:t>р</a:t>
            </a:r>
            <a:r>
              <a:rPr dirty="0" sz="3500" spc="105">
                <a:solidFill>
                  <a:srgbClr val="585859"/>
                </a:solidFill>
              </a:rPr>
              <a:t>е</a:t>
            </a:r>
            <a:r>
              <a:rPr dirty="0" sz="3500" spc="15">
                <a:solidFill>
                  <a:srgbClr val="585859"/>
                </a:solidFill>
              </a:rPr>
              <a:t>к</a:t>
            </a:r>
            <a:r>
              <a:rPr dirty="0" sz="3500" spc="110">
                <a:solidFill>
                  <a:srgbClr val="585859"/>
                </a:solidFill>
              </a:rPr>
              <a:t>о</a:t>
            </a:r>
            <a:r>
              <a:rPr dirty="0" sz="3500" spc="145">
                <a:solidFill>
                  <a:srgbClr val="585859"/>
                </a:solidFill>
              </a:rPr>
              <a:t>н</a:t>
            </a:r>
            <a:r>
              <a:rPr dirty="0" sz="3500" spc="65">
                <a:solidFill>
                  <a:srgbClr val="585859"/>
                </a:solidFill>
              </a:rPr>
              <a:t>л</a:t>
            </a:r>
            <a:r>
              <a:rPr dirty="0" sz="3500" spc="180">
                <a:solidFill>
                  <a:srgbClr val="585859"/>
                </a:solidFill>
              </a:rPr>
              <a:t>и</a:t>
            </a:r>
            <a:r>
              <a:rPr dirty="0" sz="3500" spc="60">
                <a:solidFill>
                  <a:srgbClr val="585859"/>
                </a:solidFill>
              </a:rPr>
              <a:t>в</a:t>
            </a:r>
            <a:r>
              <a:rPr dirty="0" sz="3500" spc="25">
                <a:solidFill>
                  <a:srgbClr val="585859"/>
                </a:solidFill>
              </a:rPr>
              <a:t>і</a:t>
            </a:r>
            <a:r>
              <a:rPr dirty="0" sz="3500" spc="-480">
                <a:solidFill>
                  <a:srgbClr val="585859"/>
                </a:solidFill>
              </a:rPr>
              <a:t>,</a:t>
            </a:r>
            <a:r>
              <a:rPr dirty="0" sz="3500" spc="-290">
                <a:solidFill>
                  <a:srgbClr val="585859"/>
                </a:solidFill>
              </a:rPr>
              <a:t> </a:t>
            </a:r>
            <a:r>
              <a:rPr dirty="0" sz="3500" spc="140">
                <a:solidFill>
                  <a:srgbClr val="585859"/>
                </a:solidFill>
              </a:rPr>
              <a:t>д</a:t>
            </a:r>
            <a:r>
              <a:rPr dirty="0" sz="3500" spc="180">
                <a:solidFill>
                  <a:srgbClr val="585859"/>
                </a:solidFill>
              </a:rPr>
              <a:t>и</a:t>
            </a:r>
            <a:r>
              <a:rPr dirty="0" sz="3500" spc="120">
                <a:solidFill>
                  <a:srgbClr val="585859"/>
                </a:solidFill>
              </a:rPr>
              <a:t>с</a:t>
            </a:r>
            <a:r>
              <a:rPr dirty="0" sz="3500" spc="15">
                <a:solidFill>
                  <a:srgbClr val="585859"/>
                </a:solidFill>
              </a:rPr>
              <a:t>к</a:t>
            </a:r>
            <a:r>
              <a:rPr dirty="0" sz="3500" spc="-80">
                <a:solidFill>
                  <a:srgbClr val="585859"/>
                </a:solidFill>
              </a:rPr>
              <a:t>у</a:t>
            </a:r>
            <a:r>
              <a:rPr dirty="0" sz="3500" spc="120">
                <a:solidFill>
                  <a:srgbClr val="585859"/>
                </a:solidFill>
              </a:rPr>
              <a:t>с</a:t>
            </a:r>
            <a:r>
              <a:rPr dirty="0" sz="3500" spc="25">
                <a:solidFill>
                  <a:srgbClr val="585859"/>
                </a:solidFill>
              </a:rPr>
              <a:t>і</a:t>
            </a:r>
            <a:r>
              <a:rPr dirty="0" sz="3500" spc="180">
                <a:solidFill>
                  <a:srgbClr val="585859"/>
                </a:solidFill>
              </a:rPr>
              <a:t>й</a:t>
            </a:r>
            <a:r>
              <a:rPr dirty="0" sz="3500" spc="145">
                <a:solidFill>
                  <a:srgbClr val="585859"/>
                </a:solidFill>
              </a:rPr>
              <a:t>н</a:t>
            </a:r>
            <a:r>
              <a:rPr dirty="0" sz="3500" spc="35">
                <a:solidFill>
                  <a:srgbClr val="585859"/>
                </a:solidFill>
              </a:rPr>
              <a:t>і  </a:t>
            </a:r>
            <a:r>
              <a:rPr dirty="0" sz="3500" spc="185">
                <a:solidFill>
                  <a:srgbClr val="585859"/>
                </a:solidFill>
              </a:rPr>
              <a:t>й</a:t>
            </a:r>
            <a:r>
              <a:rPr dirty="0" sz="3500" spc="-295">
                <a:solidFill>
                  <a:srgbClr val="585859"/>
                </a:solidFill>
              </a:rPr>
              <a:t> </a:t>
            </a:r>
            <a:r>
              <a:rPr dirty="0" sz="3500" spc="70">
                <a:solidFill>
                  <a:srgbClr val="585859"/>
                </a:solidFill>
              </a:rPr>
              <a:t>обґрунтовані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5" y="2196766"/>
            <a:ext cx="253997" cy="253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5" y="5234279"/>
            <a:ext cx="253997" cy="253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551513"/>
            <a:ext cx="10692383" cy="7143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0500" y="3716511"/>
            <a:ext cx="2466974" cy="2438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5447" y="6725249"/>
            <a:ext cx="752474" cy="380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97589" y="6674805"/>
            <a:ext cx="571499" cy="504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67883" y="1931905"/>
            <a:ext cx="6753225" cy="363664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3000" spc="35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30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Tahoma"/>
                <a:cs typeface="Tahoma"/>
              </a:rPr>
              <a:t>містити</a:t>
            </a:r>
            <a:r>
              <a:rPr dirty="0" sz="30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Tahoma"/>
                <a:cs typeface="Tahoma"/>
              </a:rPr>
              <a:t>«загальний»</a:t>
            </a:r>
            <a:endParaRPr sz="3000">
              <a:latin typeface="Tahoma"/>
              <a:cs typeface="Tahoma"/>
            </a:endParaRPr>
          </a:p>
          <a:p>
            <a:pPr marL="113030" marR="5080">
              <a:lnSpc>
                <a:spcPct val="125000"/>
              </a:lnSpc>
              <a:spcBef>
                <a:spcPts val="10"/>
              </a:spcBef>
            </a:pPr>
            <a:r>
              <a:rPr dirty="0" sz="3000" spc="150">
                <a:solidFill>
                  <a:srgbClr val="231F20"/>
                </a:solidFill>
                <a:latin typeface="Tahoma"/>
                <a:cs typeface="Tahoma"/>
              </a:rPr>
              <a:t>(чи</a:t>
            </a:r>
            <a:r>
              <a:rPr dirty="0" sz="30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65">
                <a:solidFill>
                  <a:srgbClr val="231F20"/>
                </a:solidFill>
                <a:latin typeface="Tahoma"/>
                <a:cs typeface="Tahoma"/>
              </a:rPr>
              <a:t>парасольковий)</a:t>
            </a:r>
            <a:r>
              <a:rPr dirty="0" sz="30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Tahoma"/>
                <a:cs typeface="Tahoma"/>
              </a:rPr>
              <a:t>термін,</a:t>
            </a:r>
            <a:r>
              <a:rPr dirty="0" sz="30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330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3000" spc="-9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Tahoma"/>
                <a:cs typeface="Tahoma"/>
              </a:rPr>
              <a:t>стосується </a:t>
            </a:r>
            <a:r>
              <a:rPr dirty="0" sz="3000" spc="300">
                <a:solidFill>
                  <a:srgbClr val="231F20"/>
                </a:solidFill>
                <a:latin typeface="Tahoma"/>
                <a:cs typeface="Tahoma"/>
              </a:rPr>
              <a:t>основних </a:t>
            </a:r>
            <a:r>
              <a:rPr dirty="0" sz="3000" spc="240">
                <a:solidFill>
                  <a:srgbClr val="231F20"/>
                </a:solidFill>
                <a:latin typeface="Tahoma"/>
                <a:cs typeface="Tahoma"/>
              </a:rPr>
              <a:t>моментів, </a:t>
            </a:r>
            <a:r>
              <a:rPr dirty="0" sz="30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3000" spc="260">
                <a:solidFill>
                  <a:srgbClr val="231F20"/>
                </a:solidFill>
                <a:latin typeface="Tahoma"/>
                <a:cs typeface="Tahoma"/>
              </a:rPr>
              <a:t>треба </a:t>
            </a:r>
            <a:r>
              <a:rPr dirty="0" sz="3000" spc="240">
                <a:solidFill>
                  <a:srgbClr val="231F20"/>
                </a:solidFill>
                <a:latin typeface="Tahoma"/>
                <a:cs typeface="Tahoma"/>
              </a:rPr>
              <a:t>висловити, </a:t>
            </a:r>
            <a:r>
              <a:rPr dirty="0" sz="3000" spc="245">
                <a:solidFill>
                  <a:srgbClr val="231F20"/>
                </a:solidFill>
                <a:latin typeface="Tahoma"/>
                <a:cs typeface="Tahoma"/>
              </a:rPr>
              <a:t>замість </a:t>
            </a:r>
            <a:r>
              <a:rPr dirty="0" sz="30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85">
                <a:solidFill>
                  <a:srgbClr val="231F20"/>
                </a:solidFill>
                <a:latin typeface="Tahoma"/>
                <a:cs typeface="Tahoma"/>
              </a:rPr>
              <a:t>перерахування</a:t>
            </a:r>
            <a:r>
              <a:rPr dirty="0" sz="30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30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175">
                <a:solidFill>
                  <a:srgbClr val="231F20"/>
                </a:solidFill>
                <a:latin typeface="Tahoma"/>
                <a:cs typeface="Tahoma"/>
              </a:rPr>
              <a:t>доказів;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dirty="0" sz="3000" spc="32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30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Tahoma"/>
                <a:cs typeface="Tahoma"/>
              </a:rPr>
              <a:t>містить</a:t>
            </a:r>
            <a:r>
              <a:rPr dirty="0" sz="30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Tahoma"/>
                <a:cs typeface="Tahoma"/>
              </a:rPr>
              <a:t>слів</a:t>
            </a:r>
            <a:r>
              <a:rPr dirty="0" sz="30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20">
                <a:solidFill>
                  <a:srgbClr val="231F20"/>
                </a:solidFill>
                <a:latin typeface="Tahoma"/>
                <a:cs typeface="Tahoma"/>
              </a:rPr>
              <a:t>«я</a:t>
            </a:r>
            <a:r>
              <a:rPr dirty="0" sz="30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3000" spc="150">
                <a:solidFill>
                  <a:srgbClr val="231F20"/>
                </a:solidFill>
                <a:latin typeface="Tahoma"/>
                <a:cs typeface="Tahoma"/>
              </a:rPr>
              <a:t>відчуваю».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7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6756" y="293370"/>
            <a:ext cx="8733790" cy="1358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3500" spc="330">
                <a:solidFill>
                  <a:srgbClr val="585859"/>
                </a:solidFill>
                <a:latin typeface="Tahoma"/>
                <a:cs typeface="Tahoma"/>
              </a:rPr>
              <a:t>Сильні</a:t>
            </a:r>
            <a:r>
              <a:rPr dirty="0" sz="3500" spc="-165">
                <a:solidFill>
                  <a:srgbClr val="585859"/>
                </a:solidFill>
                <a:latin typeface="Tahoma"/>
                <a:cs typeface="Tahoma"/>
              </a:rPr>
              <a:t> </a:t>
            </a:r>
            <a:r>
              <a:rPr dirty="0" sz="3500" spc="145">
                <a:solidFill>
                  <a:srgbClr val="585859"/>
                </a:solidFill>
                <a:latin typeface="Tahoma"/>
                <a:cs typeface="Tahoma"/>
              </a:rPr>
              <a:t>тези:</a:t>
            </a:r>
            <a:r>
              <a:rPr dirty="0" sz="3500" spc="-160">
                <a:solidFill>
                  <a:srgbClr val="585859"/>
                </a:solidFill>
                <a:latin typeface="Tahoma"/>
                <a:cs typeface="Tahoma"/>
              </a:rPr>
              <a:t> </a:t>
            </a:r>
            <a:r>
              <a:rPr dirty="0" sz="3500" spc="300">
                <a:solidFill>
                  <a:srgbClr val="585859"/>
                </a:solidFill>
                <a:latin typeface="Tahoma"/>
                <a:cs typeface="Tahoma"/>
              </a:rPr>
              <a:t>переконливі,</a:t>
            </a:r>
            <a:r>
              <a:rPr dirty="0" sz="3500" spc="-160">
                <a:solidFill>
                  <a:srgbClr val="585859"/>
                </a:solidFill>
                <a:latin typeface="Tahoma"/>
                <a:cs typeface="Tahoma"/>
              </a:rPr>
              <a:t> </a:t>
            </a:r>
            <a:r>
              <a:rPr dirty="0" sz="3500" spc="340">
                <a:solidFill>
                  <a:srgbClr val="585859"/>
                </a:solidFill>
                <a:latin typeface="Tahoma"/>
                <a:cs typeface="Tahoma"/>
              </a:rPr>
              <a:t>дискусійні </a:t>
            </a:r>
            <a:r>
              <a:rPr dirty="0" sz="3500" spc="-1080">
                <a:solidFill>
                  <a:srgbClr val="585859"/>
                </a:solidFill>
                <a:latin typeface="Tahoma"/>
                <a:cs typeface="Tahoma"/>
              </a:rPr>
              <a:t> </a:t>
            </a:r>
            <a:r>
              <a:rPr dirty="0" sz="3500" spc="455">
                <a:solidFill>
                  <a:srgbClr val="585859"/>
                </a:solidFill>
                <a:latin typeface="Tahoma"/>
                <a:cs typeface="Tahoma"/>
              </a:rPr>
              <a:t>й</a:t>
            </a:r>
            <a:r>
              <a:rPr dirty="0" sz="3500" spc="-160">
                <a:solidFill>
                  <a:srgbClr val="585859"/>
                </a:solidFill>
                <a:latin typeface="Tahoma"/>
                <a:cs typeface="Tahoma"/>
              </a:rPr>
              <a:t> </a:t>
            </a:r>
            <a:r>
              <a:rPr dirty="0" sz="3500" spc="295">
                <a:solidFill>
                  <a:srgbClr val="585859"/>
                </a:solidFill>
                <a:latin typeface="Tahoma"/>
                <a:cs typeface="Tahoma"/>
              </a:rPr>
              <a:t>обґрунтовані</a:t>
            </a:r>
            <a:endParaRPr sz="3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51513"/>
            <a:ext cx="10692765" cy="714375"/>
            <a:chOff x="0" y="6551513"/>
            <a:chExt cx="10692765" cy="714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9196" y="603005"/>
          <a:ext cx="9665970" cy="579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3096895"/>
                <a:gridCol w="2549525"/>
              </a:tblGrid>
              <a:tr h="690371">
                <a:tc>
                  <a:txBody>
                    <a:bodyPr/>
                    <a:lstStyle/>
                    <a:p>
                      <a:pPr marL="12465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11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з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91C3F"/>
                      </a:solidFill>
                      <a:prstDash val="solid"/>
                    </a:lnL>
                    <a:lnR w="12700">
                      <a:solidFill>
                        <a:srgbClr val="091C3F"/>
                      </a:solidFill>
                      <a:prstDash val="solid"/>
                    </a:lnR>
                    <a:lnT w="12700">
                      <a:solidFill>
                        <a:srgbClr val="091C3F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  <a:solidFill>
                      <a:srgbClr val="3CB98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11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х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R="1352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spc="-75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слів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91C3F"/>
                      </a:solidFill>
                      <a:prstDash val="solid"/>
                    </a:lnL>
                    <a:lnR w="19050">
                      <a:solidFill>
                        <a:srgbClr val="091C3F"/>
                      </a:solidFill>
                      <a:prstDash val="solid"/>
                    </a:lnR>
                    <a:lnT w="12700">
                      <a:solidFill>
                        <a:srgbClr val="091C3F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  <a:solidFill>
                      <a:srgbClr val="3CB98C"/>
                    </a:solidFill>
                  </a:tcPr>
                </a:tc>
                <a:tc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dirty="0" sz="1600" spc="-60" b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Приклад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201930">
                    <a:lnL w="19050">
                      <a:solidFill>
                        <a:srgbClr val="091C3F"/>
                      </a:solidFill>
                      <a:prstDash val="solid"/>
                    </a:lnL>
                    <a:lnR w="19050">
                      <a:solidFill>
                        <a:srgbClr val="091C3F"/>
                      </a:solidFill>
                      <a:prstDash val="solid"/>
                    </a:lnR>
                    <a:lnT w="12700">
                      <a:solidFill>
                        <a:srgbClr val="091C3F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  <a:solidFill>
                      <a:srgbClr val="3CB98C"/>
                    </a:solidFill>
                  </a:tcPr>
                </a:tc>
              </a:tr>
              <a:tr h="1461388"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65" b="1">
                          <a:solidFill>
                            <a:srgbClr val="40BC93"/>
                          </a:solidFill>
                          <a:latin typeface="Verdana"/>
                          <a:cs typeface="Verdana"/>
                        </a:rPr>
                        <a:t>Факти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786130" marR="744855">
                        <a:lnSpc>
                          <a:spcPct val="128899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 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266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600" spc="1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правдою)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407"/>
                      </a:solidFill>
                      <a:prstDash val="solid"/>
                    </a:lnL>
                    <a:lnR w="1270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R="31369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105" marR="709930" indent="-139700">
                        <a:lnSpc>
                          <a:spcPct val="140600"/>
                        </a:lnSpc>
                        <a:spcBef>
                          <a:spcPts val="1155"/>
                        </a:spcBef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 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харчуванням.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46685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  <a:tr h="2169921">
                <a:tc>
                  <a:txBody>
                    <a:bodyPr/>
                    <a:lstStyle/>
                    <a:p>
                      <a:pPr algn="ctr" marL="26670">
                        <a:lnSpc>
                          <a:spcPts val="1910"/>
                        </a:lnSpc>
                      </a:pPr>
                      <a:r>
                        <a:rPr dirty="0" sz="1600" spc="-60" b="1">
                          <a:solidFill>
                            <a:srgbClr val="40BC93"/>
                          </a:solidFill>
                          <a:latin typeface="Verdana"/>
                          <a:cs typeface="Verdana"/>
                        </a:rPr>
                        <a:t>Цінність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L="215900" marR="31750">
                        <a:lnSpc>
                          <a:spcPct val="128899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 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)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 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створив/-ла</a:t>
                      </a:r>
                      <a:r>
                        <a:rPr dirty="0" sz="1600" spc="-1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його)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407"/>
                      </a:solidFill>
                      <a:prstDash val="solid"/>
                    </a:lnL>
                    <a:lnR w="1270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880" marR="304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169545" marR="142240">
                        <a:lnSpc>
                          <a:spcPct val="128899"/>
                        </a:lnSpc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  </a:t>
                      </a:r>
                      <a:r>
                        <a:rPr dirty="0" sz="1600" spc="6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НАЙГІРШЕ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72415" indent="229235">
                        <a:lnSpc>
                          <a:spcPct val="121600"/>
                        </a:lnSpc>
                        <a:spcBef>
                          <a:spcPts val="140"/>
                        </a:spcBef>
                      </a:pPr>
                      <a:r>
                        <a:rPr dirty="0" sz="1600" spc="8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й </a:t>
                      </a:r>
                      <a:r>
                        <a:rPr dirty="0" sz="1600" spc="4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інші </a:t>
                      </a:r>
                      <a:r>
                        <a:rPr dirty="0" sz="1600" spc="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вищі </a:t>
                      </a:r>
                      <a:r>
                        <a:rPr dirty="0" sz="16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ступені </a:t>
                      </a:r>
                      <a:r>
                        <a:rPr dirty="0" sz="1600" spc="3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51205" marR="285750" indent="-441325">
                        <a:lnSpc>
                          <a:spcPct val="156600"/>
                        </a:lnSpc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—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 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ї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ж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55499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гамбургери.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  <a:tr h="1461388">
                <a:tc>
                  <a:txBody>
                    <a:bodyPr/>
                    <a:lstStyle/>
                    <a:p>
                      <a:pPr marL="1247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60" b="1">
                          <a:solidFill>
                            <a:srgbClr val="40BC93"/>
                          </a:solidFill>
                          <a:latin typeface="Verdana"/>
                          <a:cs typeface="Verdana"/>
                        </a:rPr>
                        <a:t>Політики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090930" marR="696595" indent="-256540">
                        <a:lnSpc>
                          <a:spcPct val="128899"/>
                        </a:lnSpc>
                        <a:spcBef>
                          <a:spcPts val="894"/>
                        </a:spcBef>
                      </a:pP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 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14173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600" spc="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влаштовано)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407"/>
                      </a:solidFill>
                      <a:prstDash val="solid"/>
                    </a:lnL>
                    <a:lnR w="1270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R="269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710" marR="358775" indent="-77470">
                        <a:lnSpc>
                          <a:spcPts val="2700"/>
                        </a:lnSpc>
                        <a:spcBef>
                          <a:spcPts val="25"/>
                        </a:spcBef>
                      </a:pP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 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600" spc="-1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6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6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й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727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600" spc="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здоровішою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 marL="4191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600" spc="-1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їжею.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7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02235">
              <a:lnSpc>
                <a:spcPts val="3750"/>
              </a:lnSpc>
              <a:spcBef>
                <a:spcPts val="100"/>
              </a:spcBef>
            </a:pPr>
            <a:r>
              <a:rPr dirty="0" spc="225"/>
              <a:t>У </a:t>
            </a:r>
            <a:r>
              <a:rPr dirty="0" spc="70"/>
              <a:t>більшості </a:t>
            </a:r>
            <a:r>
              <a:rPr dirty="0" spc="75"/>
              <a:t> американських </a:t>
            </a:r>
            <a:r>
              <a:rPr dirty="0" spc="80"/>
              <a:t> </a:t>
            </a:r>
            <a:r>
              <a:rPr dirty="0" spc="35"/>
              <a:t>штатів </a:t>
            </a:r>
            <a:r>
              <a:rPr dirty="0" spc="65"/>
              <a:t>підлітки </a:t>
            </a:r>
            <a:r>
              <a:rPr dirty="0" spc="70"/>
              <a:t> </a:t>
            </a:r>
            <a:r>
              <a:rPr dirty="0" spc="305"/>
              <a:t>м</a:t>
            </a:r>
            <a:r>
              <a:rPr dirty="0" spc="100"/>
              <a:t>о</a:t>
            </a:r>
            <a:r>
              <a:rPr dirty="0" spc="150"/>
              <a:t>ж</a:t>
            </a:r>
            <a:r>
              <a:rPr dirty="0" spc="-65"/>
              <a:t>у</a:t>
            </a:r>
            <a:r>
              <a:rPr dirty="0" spc="-10"/>
              <a:t>т</a:t>
            </a:r>
            <a:r>
              <a:rPr dirty="0" spc="10"/>
              <a:t>ь</a:t>
            </a:r>
            <a:r>
              <a:rPr dirty="0" spc="-250"/>
              <a:t> </a:t>
            </a:r>
            <a:r>
              <a:rPr dirty="0" spc="55"/>
              <a:t>в</a:t>
            </a:r>
            <a:r>
              <a:rPr dirty="0" spc="100"/>
              <a:t>о</a:t>
            </a:r>
            <a:r>
              <a:rPr dirty="0" spc="125"/>
              <a:t>д</a:t>
            </a:r>
            <a:r>
              <a:rPr dirty="0" spc="160"/>
              <a:t>и</a:t>
            </a:r>
            <a:r>
              <a:rPr dirty="0" spc="-10"/>
              <a:t>т</a:t>
            </a:r>
            <a:r>
              <a:rPr dirty="0" spc="160"/>
              <a:t>и</a:t>
            </a:r>
            <a:r>
              <a:rPr dirty="0" spc="-250"/>
              <a:t> </a:t>
            </a:r>
            <a:r>
              <a:rPr dirty="0" spc="-35"/>
              <a:t>а</a:t>
            </a:r>
            <a:r>
              <a:rPr dirty="0" spc="55"/>
              <a:t>в</a:t>
            </a:r>
            <a:r>
              <a:rPr dirty="0" spc="-10"/>
              <a:t>т</a:t>
            </a:r>
            <a:r>
              <a:rPr dirty="0" spc="100"/>
              <a:t>о</a:t>
            </a:r>
          </a:p>
          <a:p>
            <a:pPr algn="ctr" marR="74295">
              <a:lnSpc>
                <a:spcPct val="100000"/>
              </a:lnSpc>
              <a:spcBef>
                <a:spcPts val="200"/>
              </a:spcBef>
            </a:pPr>
            <a:r>
              <a:rPr dirty="0" spc="55"/>
              <a:t>в</a:t>
            </a:r>
            <a:r>
              <a:rPr dirty="0" spc="-250"/>
              <a:t> </a:t>
            </a:r>
            <a:r>
              <a:rPr dirty="0" spc="-800"/>
              <a:t>1</a:t>
            </a:r>
            <a:r>
              <a:rPr dirty="0" spc="-60"/>
              <a:t>6</a:t>
            </a:r>
            <a:r>
              <a:rPr dirty="0" spc="-250"/>
              <a:t> </a:t>
            </a:r>
            <a:r>
              <a:rPr dirty="0" spc="190"/>
              <a:t>р</a:t>
            </a:r>
            <a:r>
              <a:rPr dirty="0" spc="100"/>
              <a:t>о</a:t>
            </a:r>
            <a:r>
              <a:rPr dirty="0" spc="15"/>
              <a:t>к</a:t>
            </a:r>
            <a:r>
              <a:rPr dirty="0" spc="25"/>
              <a:t>і</a:t>
            </a:r>
            <a:r>
              <a:rPr dirty="0" spc="55"/>
              <a:t>в</a:t>
            </a:r>
            <a:r>
              <a:rPr dirty="0" spc="-415"/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200"/>
          </a:p>
          <a:p>
            <a:pPr algn="ctr" marL="911860" marR="801370">
              <a:lnSpc>
                <a:spcPct val="114599"/>
              </a:lnSpc>
            </a:pPr>
            <a:r>
              <a:rPr dirty="0" sz="2400" spc="155"/>
              <a:t>Н</a:t>
            </a:r>
            <a:r>
              <a:rPr dirty="0" sz="2400" spc="15"/>
              <a:t>і</a:t>
            </a:r>
            <a:r>
              <a:rPr dirty="0" sz="2400" spc="-305"/>
              <a:t>!</a:t>
            </a:r>
            <a:r>
              <a:rPr dirty="0" sz="2400" spc="-200"/>
              <a:t> </a:t>
            </a:r>
            <a:r>
              <a:rPr dirty="0" sz="2400" spc="-40"/>
              <a:t>Т</a:t>
            </a:r>
            <a:r>
              <a:rPr dirty="0" sz="2400" spc="75"/>
              <a:t>о</a:t>
            </a:r>
            <a:r>
              <a:rPr dirty="0" sz="2400" spc="235"/>
              <a:t>м</a:t>
            </a:r>
            <a:r>
              <a:rPr dirty="0" sz="2400" spc="-50"/>
              <a:t>у</a:t>
            </a:r>
            <a:r>
              <a:rPr dirty="0" sz="2400" spc="-200"/>
              <a:t> </a:t>
            </a:r>
            <a:r>
              <a:rPr dirty="0" sz="2400" spc="120"/>
              <a:t>щ</a:t>
            </a:r>
            <a:r>
              <a:rPr dirty="0" sz="2400" spc="80"/>
              <a:t>о</a:t>
            </a:r>
            <a:r>
              <a:rPr dirty="0" sz="2400" spc="-200"/>
              <a:t> </a:t>
            </a:r>
            <a:r>
              <a:rPr dirty="0" sz="2400" spc="100"/>
              <a:t>ц</a:t>
            </a:r>
            <a:r>
              <a:rPr dirty="0" sz="2400" spc="55"/>
              <a:t>е  </a:t>
            </a:r>
            <a:r>
              <a:rPr dirty="0" sz="2400" spc="25"/>
              <a:t>констатація </a:t>
            </a:r>
            <a:r>
              <a:rPr dirty="0" sz="2400" spc="30"/>
              <a:t> </a:t>
            </a:r>
            <a:r>
              <a:rPr dirty="0" sz="2400" spc="-85"/>
              <a:t>факту.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-185"/>
              <a:t>7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240" y="381901"/>
            <a:ext cx="801624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8690" algn="l"/>
                <a:tab pos="6113145" algn="l"/>
              </a:tabLst>
            </a:pPr>
            <a:r>
              <a:rPr dirty="0" sz="4500" spc="105"/>
              <a:t>Ч</a:t>
            </a:r>
            <a:r>
              <a:rPr dirty="0" sz="4500" spc="325"/>
              <a:t>И</a:t>
            </a:r>
            <a:r>
              <a:rPr dirty="0" sz="4500" spc="-375"/>
              <a:t> </a:t>
            </a:r>
            <a:r>
              <a:rPr dirty="0" sz="4500" spc="305"/>
              <a:t>Ц</a:t>
            </a:r>
            <a:r>
              <a:rPr dirty="0" sz="4500" spc="145"/>
              <a:t>Е</a:t>
            </a:r>
            <a:r>
              <a:rPr dirty="0" sz="4500"/>
              <a:t>	</a:t>
            </a:r>
            <a:r>
              <a:rPr dirty="0" sz="4500" spc="145"/>
              <a:t>Е</a:t>
            </a:r>
            <a:r>
              <a:rPr dirty="0" sz="4500" spc="480"/>
              <a:t>Ф</a:t>
            </a:r>
            <a:r>
              <a:rPr dirty="0" sz="4500" spc="145"/>
              <a:t>Е</a:t>
            </a:r>
            <a:r>
              <a:rPr dirty="0" sz="4500" spc="80"/>
              <a:t>К</a:t>
            </a:r>
            <a:r>
              <a:rPr dirty="0" sz="4500" spc="-60"/>
              <a:t>Т</a:t>
            </a:r>
            <a:r>
              <a:rPr dirty="0" sz="4500" spc="325"/>
              <a:t>И</a:t>
            </a:r>
            <a:r>
              <a:rPr dirty="0" sz="4500" spc="275"/>
              <a:t>В</a:t>
            </a:r>
            <a:r>
              <a:rPr dirty="0" sz="4500" spc="305"/>
              <a:t>Н</a:t>
            </a:r>
            <a:r>
              <a:rPr dirty="0" sz="4500" spc="-470"/>
              <a:t>І</a:t>
            </a:r>
            <a:r>
              <a:rPr dirty="0" sz="4500"/>
              <a:t>	</a:t>
            </a:r>
            <a:r>
              <a:rPr dirty="0" sz="4500" spc="-60"/>
              <a:t>Т</a:t>
            </a:r>
            <a:r>
              <a:rPr dirty="0" sz="4500" spc="145"/>
              <a:t>Е</a:t>
            </a:r>
            <a:r>
              <a:rPr dirty="0" sz="4500" spc="114"/>
              <a:t>З</a:t>
            </a:r>
            <a:r>
              <a:rPr dirty="0" sz="4500" spc="325"/>
              <a:t>И</a:t>
            </a:r>
            <a:r>
              <a:rPr dirty="0" sz="4500" spc="120"/>
              <a:t>?</a:t>
            </a:r>
            <a:endParaRPr sz="4500"/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6515" indent="30480">
              <a:lnSpc>
                <a:spcPts val="3750"/>
              </a:lnSpc>
              <a:spcBef>
                <a:spcPts val="100"/>
              </a:spcBef>
            </a:pPr>
            <a:r>
              <a:rPr dirty="0" spc="80"/>
              <a:t>Пенсильванії </a:t>
            </a:r>
            <a:r>
              <a:rPr dirty="0" spc="85"/>
              <a:t> </a:t>
            </a:r>
            <a:r>
              <a:rPr dirty="0" spc="55"/>
              <a:t>в</a:t>
            </a:r>
            <a:r>
              <a:rPr dirty="0" spc="-35"/>
              <a:t>а</a:t>
            </a:r>
            <a:r>
              <a:rPr dirty="0" spc="190"/>
              <a:t>р</a:t>
            </a:r>
            <a:r>
              <a:rPr dirty="0" spc="-10"/>
              <a:t>т</a:t>
            </a:r>
            <a:r>
              <a:rPr dirty="0" spc="100"/>
              <a:t>о</a:t>
            </a:r>
            <a:r>
              <a:rPr dirty="0" spc="-250"/>
              <a:t> </a:t>
            </a:r>
            <a:r>
              <a:rPr dirty="0" spc="55"/>
              <a:t>з</a:t>
            </a:r>
            <a:r>
              <a:rPr dirty="0" spc="140"/>
              <a:t>б</a:t>
            </a:r>
            <a:r>
              <a:rPr dirty="0" spc="25"/>
              <a:t>і</a:t>
            </a:r>
            <a:r>
              <a:rPr dirty="0" spc="60"/>
              <a:t>л</a:t>
            </a:r>
            <a:r>
              <a:rPr dirty="0" spc="10"/>
              <a:t>ь</a:t>
            </a:r>
            <a:r>
              <a:rPr dirty="0" spc="195"/>
              <a:t>ш</a:t>
            </a:r>
            <a:r>
              <a:rPr dirty="0" spc="160"/>
              <a:t>и</a:t>
            </a:r>
            <a:r>
              <a:rPr dirty="0" spc="-10"/>
              <a:t>т</a:t>
            </a:r>
            <a:r>
              <a:rPr dirty="0" spc="110"/>
              <a:t>и  </a:t>
            </a:r>
            <a:r>
              <a:rPr dirty="0" spc="30"/>
              <a:t>вік </a:t>
            </a:r>
            <a:r>
              <a:rPr dirty="0" spc="110"/>
              <a:t>отримання </a:t>
            </a:r>
            <a:r>
              <a:rPr dirty="0" spc="114"/>
              <a:t> </a:t>
            </a:r>
            <a:r>
              <a:rPr dirty="0" spc="55"/>
              <a:t>в</a:t>
            </a:r>
            <a:r>
              <a:rPr dirty="0" spc="100"/>
              <a:t>о</a:t>
            </a:r>
            <a:r>
              <a:rPr dirty="0" spc="125"/>
              <a:t>д</a:t>
            </a:r>
            <a:r>
              <a:rPr dirty="0" spc="25"/>
              <a:t>і</a:t>
            </a:r>
            <a:r>
              <a:rPr dirty="0" spc="160"/>
              <a:t>й</a:t>
            </a:r>
            <a:r>
              <a:rPr dirty="0" spc="110"/>
              <a:t>с</a:t>
            </a:r>
            <a:r>
              <a:rPr dirty="0" spc="10"/>
              <a:t>ь</a:t>
            </a:r>
            <a:r>
              <a:rPr dirty="0" spc="15"/>
              <a:t>к</a:t>
            </a:r>
            <a:r>
              <a:rPr dirty="0" spc="160"/>
              <a:t>и</a:t>
            </a:r>
            <a:r>
              <a:rPr dirty="0" spc="-155"/>
              <a:t>х</a:t>
            </a:r>
            <a:r>
              <a:rPr dirty="0" spc="-250"/>
              <a:t> </a:t>
            </a:r>
            <a:r>
              <a:rPr dirty="0" spc="114"/>
              <a:t>п</a:t>
            </a:r>
            <a:r>
              <a:rPr dirty="0" spc="190"/>
              <a:t>р</a:t>
            </a:r>
            <a:r>
              <a:rPr dirty="0" spc="-35"/>
              <a:t>а</a:t>
            </a:r>
            <a:r>
              <a:rPr dirty="0" spc="55"/>
              <a:t>в</a:t>
            </a:r>
          </a:p>
          <a:p>
            <a:pPr algn="ctr" marR="184785">
              <a:lnSpc>
                <a:spcPct val="100000"/>
              </a:lnSpc>
              <a:spcBef>
                <a:spcPts val="200"/>
              </a:spcBef>
            </a:pPr>
            <a:r>
              <a:rPr dirty="0" spc="125"/>
              <a:t>д</a:t>
            </a:r>
            <a:r>
              <a:rPr dirty="0" spc="100"/>
              <a:t>о</a:t>
            </a:r>
            <a:r>
              <a:rPr dirty="0" spc="-250"/>
              <a:t> </a:t>
            </a:r>
            <a:r>
              <a:rPr dirty="0" spc="-800"/>
              <a:t>1</a:t>
            </a:r>
            <a:r>
              <a:rPr dirty="0" spc="20"/>
              <a:t>8</a:t>
            </a:r>
            <a:r>
              <a:rPr dirty="0" spc="-250"/>
              <a:t> </a:t>
            </a:r>
            <a:r>
              <a:rPr dirty="0" spc="190"/>
              <a:t>р</a:t>
            </a:r>
            <a:r>
              <a:rPr dirty="0" spc="100"/>
              <a:t>о</a:t>
            </a:r>
            <a:r>
              <a:rPr dirty="0" spc="15"/>
              <a:t>к</a:t>
            </a:r>
            <a:r>
              <a:rPr dirty="0" spc="25"/>
              <a:t>і</a:t>
            </a:r>
            <a:r>
              <a:rPr dirty="0" spc="55"/>
              <a:t>в</a:t>
            </a:r>
            <a:r>
              <a:rPr dirty="0" spc="-415"/>
              <a:t>.</a:t>
            </a:r>
          </a:p>
          <a:p>
            <a:pPr>
              <a:lnSpc>
                <a:spcPct val="100000"/>
              </a:lnSpc>
            </a:pPr>
            <a:endParaRPr sz="3600"/>
          </a:p>
          <a:p>
            <a:pPr algn="just" marL="36830" marR="5080" indent="12700">
              <a:lnSpc>
                <a:spcPts val="2780"/>
              </a:lnSpc>
              <a:spcBef>
                <a:spcPts val="2620"/>
              </a:spcBef>
            </a:pPr>
            <a:r>
              <a:rPr dirty="0" sz="2400" spc="-35"/>
              <a:t>Т</a:t>
            </a:r>
            <a:r>
              <a:rPr dirty="0" sz="2400" spc="-30"/>
              <a:t>а</a:t>
            </a:r>
            <a:r>
              <a:rPr dirty="0" sz="2400" spc="10"/>
              <a:t>к</a:t>
            </a:r>
            <a:r>
              <a:rPr dirty="0" sz="2400" spc="-305"/>
              <a:t>!</a:t>
            </a:r>
            <a:r>
              <a:rPr dirty="0" sz="2400" spc="-200"/>
              <a:t> </a:t>
            </a:r>
            <a:r>
              <a:rPr dirty="0" sz="2400" spc="160"/>
              <a:t>Ц</a:t>
            </a:r>
            <a:r>
              <a:rPr dirty="0" sz="2400" spc="75"/>
              <a:t>е</a:t>
            </a:r>
            <a:r>
              <a:rPr dirty="0" sz="2400" spc="-200"/>
              <a:t> </a:t>
            </a:r>
            <a:r>
              <a:rPr dirty="0" sz="2400" spc="95"/>
              <a:t>п</a:t>
            </a:r>
            <a:r>
              <a:rPr dirty="0" sz="2400" spc="75"/>
              <a:t>е</a:t>
            </a:r>
            <a:r>
              <a:rPr dirty="0" sz="2400" spc="155"/>
              <a:t>р</a:t>
            </a:r>
            <a:r>
              <a:rPr dirty="0" sz="2400" spc="75"/>
              <a:t>е</a:t>
            </a:r>
            <a:r>
              <a:rPr dirty="0" sz="2400" spc="10"/>
              <a:t>к</a:t>
            </a:r>
            <a:r>
              <a:rPr dirty="0" sz="2400" spc="80"/>
              <a:t>о</a:t>
            </a:r>
            <a:r>
              <a:rPr dirty="0" sz="2400" spc="105"/>
              <a:t>н</a:t>
            </a:r>
            <a:r>
              <a:rPr dirty="0" sz="2400" spc="45"/>
              <a:t>л</a:t>
            </a:r>
            <a:r>
              <a:rPr dirty="0" sz="2400" spc="125"/>
              <a:t>и</a:t>
            </a:r>
            <a:r>
              <a:rPr dirty="0" sz="2400" spc="45"/>
              <a:t>в</a:t>
            </a:r>
            <a:r>
              <a:rPr dirty="0" sz="2400" spc="-25"/>
              <a:t>а  </a:t>
            </a:r>
            <a:r>
              <a:rPr dirty="0" sz="2400" spc="100"/>
              <a:t>д</a:t>
            </a:r>
            <a:r>
              <a:rPr dirty="0" sz="2400" spc="125"/>
              <a:t>и</a:t>
            </a:r>
            <a:r>
              <a:rPr dirty="0" sz="2400" spc="85"/>
              <a:t>с</a:t>
            </a:r>
            <a:r>
              <a:rPr dirty="0" sz="2400" spc="10"/>
              <a:t>к</a:t>
            </a:r>
            <a:r>
              <a:rPr dirty="0" sz="2400" spc="-50"/>
              <a:t>у</a:t>
            </a:r>
            <a:r>
              <a:rPr dirty="0" sz="2400" spc="85"/>
              <a:t>с</a:t>
            </a:r>
            <a:r>
              <a:rPr dirty="0" sz="2400" spc="20"/>
              <a:t>і</a:t>
            </a:r>
            <a:r>
              <a:rPr dirty="0" sz="2400" spc="125"/>
              <a:t>й</a:t>
            </a:r>
            <a:r>
              <a:rPr dirty="0" sz="2400" spc="105"/>
              <a:t>н</a:t>
            </a:r>
            <a:r>
              <a:rPr dirty="0" sz="2400" spc="-30"/>
              <a:t>а</a:t>
            </a:r>
            <a:r>
              <a:rPr dirty="0" sz="2400" spc="-200"/>
              <a:t> </a:t>
            </a:r>
            <a:r>
              <a:rPr dirty="0" sz="2400" spc="-10"/>
              <a:t>т</a:t>
            </a:r>
            <a:r>
              <a:rPr dirty="0" sz="2400" spc="75"/>
              <a:t>е</a:t>
            </a:r>
            <a:r>
              <a:rPr dirty="0" sz="2400" spc="45"/>
              <a:t>з</a:t>
            </a:r>
            <a:r>
              <a:rPr dirty="0" sz="2400" spc="-30"/>
              <a:t>а</a:t>
            </a:r>
            <a:r>
              <a:rPr dirty="0" sz="2400" spc="-330"/>
              <a:t>,</a:t>
            </a:r>
            <a:r>
              <a:rPr dirty="0" sz="2400" spc="-200"/>
              <a:t> </a:t>
            </a:r>
            <a:r>
              <a:rPr dirty="0" sz="2400" spc="25"/>
              <a:t>я</a:t>
            </a:r>
            <a:r>
              <a:rPr dirty="0" sz="2400" spc="10"/>
              <a:t>к</a:t>
            </a:r>
            <a:r>
              <a:rPr dirty="0" sz="2400" spc="-40"/>
              <a:t>у  </a:t>
            </a:r>
            <a:r>
              <a:rPr dirty="0" sz="2400" spc="240"/>
              <a:t>м</a:t>
            </a:r>
            <a:r>
              <a:rPr dirty="0" sz="2400" spc="80"/>
              <a:t>о</a:t>
            </a:r>
            <a:r>
              <a:rPr dirty="0" sz="2400" spc="120"/>
              <a:t>ж</a:t>
            </a:r>
            <a:r>
              <a:rPr dirty="0" sz="2400" spc="105"/>
              <a:t>н</a:t>
            </a:r>
            <a:r>
              <a:rPr dirty="0" sz="2400" spc="-30"/>
              <a:t>а</a:t>
            </a:r>
            <a:r>
              <a:rPr dirty="0" sz="2400" spc="-200"/>
              <a:t> </a:t>
            </a:r>
            <a:r>
              <a:rPr dirty="0" sz="2400" spc="80"/>
              <a:t>о</a:t>
            </a:r>
            <a:r>
              <a:rPr dirty="0" sz="2400" spc="110"/>
              <a:t>б</a:t>
            </a:r>
            <a:r>
              <a:rPr dirty="0" sz="2400" spc="-15"/>
              <a:t>ґ</a:t>
            </a:r>
            <a:r>
              <a:rPr dirty="0" sz="2400" spc="155"/>
              <a:t>р</a:t>
            </a:r>
            <a:r>
              <a:rPr dirty="0" sz="2400" spc="-50"/>
              <a:t>у</a:t>
            </a:r>
            <a:r>
              <a:rPr dirty="0" sz="2400" spc="105"/>
              <a:t>н</a:t>
            </a:r>
            <a:r>
              <a:rPr dirty="0" sz="2400" spc="-10"/>
              <a:t>т</a:t>
            </a:r>
            <a:r>
              <a:rPr dirty="0" sz="2400" spc="-50"/>
              <a:t>у</a:t>
            </a:r>
            <a:r>
              <a:rPr dirty="0" sz="2400" spc="45"/>
              <a:t>в</a:t>
            </a:r>
            <a:r>
              <a:rPr dirty="0" sz="2400" spc="-30"/>
              <a:t>а</a:t>
            </a:r>
            <a:r>
              <a:rPr dirty="0" sz="2400" spc="-10"/>
              <a:t>т</a:t>
            </a:r>
            <a:r>
              <a:rPr dirty="0" sz="2400" spc="125"/>
              <a:t>и</a:t>
            </a:r>
            <a:r>
              <a:rPr dirty="0" sz="2400" spc="-330"/>
              <a:t>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51513"/>
            <a:ext cx="10692765" cy="714375"/>
            <a:chOff x="0" y="6551513"/>
            <a:chExt cx="10692765" cy="714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1513"/>
              <a:ext cx="10692383" cy="714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4596" y="1333811"/>
          <a:ext cx="9667240" cy="5062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095"/>
                <a:gridCol w="4824095"/>
              </a:tblGrid>
              <a:tr h="389889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0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Замість…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91C3F"/>
                      </a:solidFill>
                      <a:prstDash val="solid"/>
                    </a:lnL>
                    <a:lnR w="19050">
                      <a:solidFill>
                        <a:srgbClr val="091C3F"/>
                      </a:solidFill>
                      <a:prstDash val="solid"/>
                    </a:lnR>
                    <a:lnT w="19050">
                      <a:solidFill>
                        <a:srgbClr val="091C3F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  <a:solidFill>
                      <a:srgbClr val="3CB98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0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Спробуймо…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91C3F"/>
                      </a:solidFill>
                      <a:prstDash val="solid"/>
                    </a:lnL>
                    <a:lnR w="19050">
                      <a:solidFill>
                        <a:srgbClr val="091C3F"/>
                      </a:solidFill>
                      <a:prstDash val="solid"/>
                    </a:lnR>
                    <a:lnT w="19050">
                      <a:solidFill>
                        <a:srgbClr val="091C3F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  <a:solidFill>
                      <a:srgbClr val="3CB98C"/>
                    </a:solidFill>
                  </a:tcPr>
                </a:tc>
              </a:tr>
              <a:tr h="135381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800" spc="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800" spc="-16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думаю,</a:t>
                      </a:r>
                      <a:r>
                        <a:rPr dirty="0" sz="1800" spc="-15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7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що</a:t>
                      </a:r>
                      <a:r>
                        <a:rPr dirty="0" sz="1800" spc="-16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2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реаліті-шоу</a:t>
                      </a:r>
                      <a:r>
                        <a:rPr dirty="0" sz="1800" spc="-15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—</a:t>
                      </a:r>
                      <a:r>
                        <a:rPr dirty="0" sz="1800" spc="-16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7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це</a:t>
                      </a:r>
                      <a:r>
                        <a:rPr dirty="0" sz="1800" spc="-15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добре.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1755" marR="404495">
                        <a:lnSpc>
                          <a:spcPct val="114599"/>
                        </a:lnSpc>
                        <a:spcBef>
                          <a:spcPts val="300"/>
                        </a:spcBef>
                      </a:pPr>
                      <a:r>
                        <a:rPr dirty="0" sz="1800" spc="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Чому?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10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Ми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7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можемо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сперечатися. </a:t>
                      </a:r>
                      <a:r>
                        <a:rPr dirty="0" sz="1800" spc="-51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7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Адже </a:t>
                      </a:r>
                      <a:r>
                        <a:rPr dirty="0" sz="1800" spc="-2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те, </a:t>
                      </a:r>
                      <a:r>
                        <a:rPr dirty="0" sz="1800" spc="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що </a:t>
                      </a:r>
                      <a:r>
                        <a:rPr dirty="0" sz="1800" spc="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вам </a:t>
                      </a:r>
                      <a:r>
                        <a:rPr dirty="0" sz="1800" spc="3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подобаються </a:t>
                      </a:r>
                      <a:r>
                        <a:rPr dirty="0" sz="1800" spc="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реаліті-шоу,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16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—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7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це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факт.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7030">
                        <a:lnSpc>
                          <a:spcPct val="114599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,  </a:t>
                      </a:r>
                      <a:r>
                        <a:rPr dirty="0" sz="1800" spc="7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що </a:t>
                      </a:r>
                      <a:r>
                        <a:rPr dirty="0" sz="1800" spc="6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вони </a:t>
                      </a:r>
                      <a:r>
                        <a:rPr dirty="0" sz="1800" spc="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відповідають </a:t>
                      </a:r>
                      <a:r>
                        <a:rPr dirty="0" sz="1800" spc="6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потребам </a:t>
                      </a:r>
                      <a:r>
                        <a:rPr dirty="0" sz="1800" spc="7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аудиторії.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270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  <a:tr h="131775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—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ц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?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ш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1800" spc="-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щ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180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?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84455">
                        <a:lnSpc>
                          <a:spcPct val="114599"/>
                        </a:lnSpc>
                        <a:spcBef>
                          <a:spcPts val="114"/>
                        </a:spcBef>
                      </a:pPr>
                      <a:r>
                        <a:rPr dirty="0" sz="1800" spc="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Оскільки </a:t>
                      </a:r>
                      <a:r>
                        <a:rPr dirty="0" sz="1800" spc="2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реаліті-шоу </a:t>
                      </a:r>
                      <a:r>
                        <a:rPr dirty="0" sz="1800" spc="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є </a:t>
                      </a:r>
                      <a:r>
                        <a:rPr dirty="0" sz="1800" spc="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фальшивкою, </a:t>
                      </a:r>
                      <a:r>
                        <a:rPr dirty="0" sz="1800" spc="1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ї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«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  </a:t>
                      </a:r>
                      <a:r>
                        <a:rPr dirty="0" sz="1800" spc="1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ми </a:t>
                      </a:r>
                      <a:r>
                        <a:rPr dirty="0" sz="1800" spc="6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повинні </a:t>
                      </a:r>
                      <a:r>
                        <a:rPr dirty="0" sz="1800" spc="8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обмежити </a:t>
                      </a:r>
                      <a:r>
                        <a:rPr dirty="0" sz="1800" spc="2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їхній </a:t>
                      </a:r>
                      <a:r>
                        <a:rPr dirty="0" sz="1800" spc="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уплив </a:t>
                      </a:r>
                      <a:r>
                        <a:rPr dirty="0" sz="18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на </a:t>
                      </a:r>
                      <a:r>
                        <a:rPr dirty="0" sz="1800" spc="-62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дітей.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270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  <a:tr h="1988691">
                <a:tc>
                  <a:txBody>
                    <a:bodyPr/>
                    <a:lstStyle/>
                    <a:p>
                      <a:pPr marL="71755" marR="426720">
                        <a:lnSpc>
                          <a:spcPct val="114599"/>
                        </a:lnSpc>
                        <a:spcBef>
                          <a:spcPts val="115"/>
                        </a:spcBef>
                      </a:pPr>
                      <a:r>
                        <a:rPr dirty="0" sz="1800" spc="1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Ви </a:t>
                      </a:r>
                      <a:r>
                        <a:rPr dirty="0" sz="1800" spc="6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не </a:t>
                      </a:r>
                      <a:r>
                        <a:rPr dirty="0" sz="1800" spc="4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побачите </a:t>
                      </a:r>
                      <a:r>
                        <a:rPr dirty="0" sz="1800" spc="9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мене </a:t>
                      </a:r>
                      <a:r>
                        <a:rPr dirty="0" sz="1800" spc="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за </a:t>
                      </a:r>
                      <a:r>
                        <a:rPr dirty="0" sz="1800" spc="1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з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ї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ю  </a:t>
                      </a:r>
                      <a:r>
                        <a:rPr dirty="0" sz="18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стереотипність.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1755" marR="120650">
                        <a:lnSpc>
                          <a:spcPct val="112799"/>
                        </a:lnSpc>
                        <a:spcBef>
                          <a:spcPts val="260"/>
                        </a:spcBef>
                      </a:pPr>
                      <a:r>
                        <a:rPr dirty="0" sz="1800" spc="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Чому? </a:t>
                      </a:r>
                      <a:r>
                        <a:rPr dirty="0" sz="1800" spc="5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Чудовий </a:t>
                      </a:r>
                      <a:r>
                        <a:rPr dirty="0" sz="1800" spc="3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погляд на </a:t>
                      </a:r>
                      <a:r>
                        <a:rPr dirty="0" sz="1800" spc="2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питання, </a:t>
                      </a:r>
                      <a:r>
                        <a:rPr dirty="0" sz="1800" spc="2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2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але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2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того?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Подивіться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2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межами </a:t>
                      </a:r>
                      <a:r>
                        <a:rPr dirty="0" sz="1800" spc="-509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3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себе,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щоб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6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зробити</a:t>
                      </a:r>
                      <a:r>
                        <a:rPr dirty="0" sz="1800" spc="-4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75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це</a:t>
                      </a:r>
                      <a:r>
                        <a:rPr dirty="0" sz="1800" spc="-4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50" b="1">
                          <a:solidFill>
                            <a:srgbClr val="F47E6A"/>
                          </a:solidFill>
                          <a:latin typeface="Tahoma"/>
                          <a:cs typeface="Tahoma"/>
                        </a:rPr>
                        <a:t>дискусійним!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14605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71755" marR="233679">
                        <a:lnSpc>
                          <a:spcPct val="114599"/>
                        </a:lnSpc>
                        <a:spcBef>
                          <a:spcPts val="15"/>
                        </a:spcBef>
                      </a:pPr>
                      <a:r>
                        <a:rPr dirty="0" sz="1800" spc="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Глядачам</a:t>
                      </a:r>
                      <a:r>
                        <a:rPr dirty="0" sz="1800" spc="-15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3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варто</a:t>
                      </a:r>
                      <a:r>
                        <a:rPr dirty="0" sz="1800" spc="-15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3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уникати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реаліті-шоу, </a:t>
                      </a:r>
                      <a:r>
                        <a:rPr dirty="0" sz="1800" spc="-6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і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dirty="0" sz="1800" spc="-15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dirty="0" sz="1800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ю  </a:t>
                      </a:r>
                      <a:r>
                        <a:rPr dirty="0" sz="1800" spc="25">
                          <a:solidFill>
                            <a:srgbClr val="000407"/>
                          </a:solidFill>
                          <a:latin typeface="Verdana"/>
                          <a:cs typeface="Verdana"/>
                        </a:rPr>
                        <a:t>стереотипів.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407"/>
                      </a:solidFill>
                      <a:prstDash val="solid"/>
                    </a:lnL>
                    <a:lnR w="19050">
                      <a:solidFill>
                        <a:srgbClr val="000407"/>
                      </a:solidFill>
                      <a:prstDash val="solid"/>
                    </a:lnR>
                    <a:lnT w="19050">
                      <a:solidFill>
                        <a:srgbClr val="547D86"/>
                      </a:solidFill>
                      <a:prstDash val="solid"/>
                    </a:lnT>
                    <a:lnB w="19050">
                      <a:solidFill>
                        <a:srgbClr val="547D8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36613" y="6743434"/>
            <a:ext cx="187325" cy="335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000" spc="-150" b="1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35">
                <a:latin typeface="Tahoma"/>
                <a:cs typeface="Tahoma"/>
              </a:rPr>
              <a:t>Національний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 spc="10">
                <a:latin typeface="Tahoma"/>
                <a:cs typeface="Tahoma"/>
              </a:rPr>
              <a:t>проєкт: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 spc="55">
                <a:latin typeface="Tahoma"/>
                <a:cs typeface="Tahoma"/>
              </a:rPr>
              <a:t>пишемо</a:t>
            </a:r>
            <a:r>
              <a:rPr dirty="0" spc="-45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есе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4193" y="504221"/>
            <a:ext cx="755205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З</a:t>
            </a:r>
            <a:r>
              <a:rPr dirty="0" spc="250"/>
              <a:t>р</a:t>
            </a:r>
            <a:r>
              <a:rPr dirty="0" spc="130"/>
              <a:t>о</a:t>
            </a:r>
            <a:r>
              <a:rPr dirty="0" spc="185"/>
              <a:t>б</a:t>
            </a:r>
            <a:r>
              <a:rPr dirty="0" spc="30"/>
              <a:t>і</a:t>
            </a:r>
            <a:r>
              <a:rPr dirty="0" spc="395"/>
              <a:t>м</a:t>
            </a:r>
            <a:r>
              <a:rPr dirty="0" spc="130"/>
              <a:t>о</a:t>
            </a:r>
            <a:r>
              <a:rPr dirty="0" spc="-325"/>
              <a:t> </a:t>
            </a:r>
            <a:r>
              <a:rPr dirty="0" spc="-15"/>
              <a:t>т</a:t>
            </a:r>
            <a:r>
              <a:rPr dirty="0" spc="125"/>
              <a:t>е</a:t>
            </a:r>
            <a:r>
              <a:rPr dirty="0" spc="75"/>
              <a:t>з</a:t>
            </a:r>
            <a:r>
              <a:rPr dirty="0" spc="210"/>
              <a:t>и</a:t>
            </a:r>
            <a:r>
              <a:rPr dirty="0" spc="-325"/>
              <a:t> </a:t>
            </a:r>
            <a:r>
              <a:rPr dirty="0" spc="25" b="1">
                <a:solidFill>
                  <a:srgbClr val="40BC93"/>
                </a:solidFill>
                <a:latin typeface="Verdana"/>
                <a:cs typeface="Verdana"/>
              </a:rPr>
              <a:t>С</a:t>
            </a:r>
            <a:r>
              <a:rPr dirty="0" spc="-105" b="1">
                <a:solidFill>
                  <a:srgbClr val="40BC93"/>
                </a:solidFill>
                <a:latin typeface="Verdana"/>
                <a:cs typeface="Verdana"/>
              </a:rPr>
              <a:t>И</a:t>
            </a:r>
            <a:r>
              <a:rPr dirty="0" spc="-165" b="1">
                <a:solidFill>
                  <a:srgbClr val="40BC93"/>
                </a:solidFill>
                <a:latin typeface="Verdana"/>
                <a:cs typeface="Verdana"/>
              </a:rPr>
              <a:t>Л</a:t>
            </a:r>
            <a:r>
              <a:rPr dirty="0" spc="-125" b="1">
                <a:solidFill>
                  <a:srgbClr val="40BC93"/>
                </a:solidFill>
                <a:latin typeface="Verdana"/>
                <a:cs typeface="Verdana"/>
              </a:rPr>
              <a:t>Ь</a:t>
            </a:r>
            <a:r>
              <a:rPr dirty="0" spc="-85" b="1">
                <a:solidFill>
                  <a:srgbClr val="40BC93"/>
                </a:solidFill>
                <a:latin typeface="Verdana"/>
                <a:cs typeface="Verdana"/>
              </a:rPr>
              <a:t>Н</a:t>
            </a:r>
            <a:r>
              <a:rPr dirty="0" spc="-785" b="1">
                <a:solidFill>
                  <a:srgbClr val="40BC93"/>
                </a:solidFill>
                <a:latin typeface="Verdana"/>
                <a:cs typeface="Verdana"/>
              </a:rPr>
              <a:t>І</a:t>
            </a:r>
            <a:r>
              <a:rPr dirty="0" spc="-254" b="1">
                <a:solidFill>
                  <a:srgbClr val="40BC93"/>
                </a:solidFill>
                <a:latin typeface="Verdana"/>
                <a:cs typeface="Verdana"/>
              </a:rPr>
              <a:t>Ш</a:t>
            </a:r>
            <a:r>
              <a:rPr dirty="0" spc="-105" b="1">
                <a:solidFill>
                  <a:srgbClr val="40BC93"/>
                </a:solidFill>
                <a:latin typeface="Verdana"/>
                <a:cs typeface="Verdana"/>
              </a:rPr>
              <a:t>И</a:t>
            </a:r>
            <a:r>
              <a:rPr dirty="0" spc="55" b="1">
                <a:solidFill>
                  <a:srgbClr val="40BC93"/>
                </a:solidFill>
                <a:latin typeface="Verdana"/>
                <a:cs typeface="Verdana"/>
              </a:rPr>
              <a:t>М</a:t>
            </a:r>
            <a:r>
              <a:rPr dirty="0" spc="-105" b="1">
                <a:solidFill>
                  <a:srgbClr val="40BC93"/>
                </a:solidFill>
                <a:latin typeface="Verdana"/>
                <a:cs typeface="Verdana"/>
              </a:rPr>
              <a:t>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009" y="2635535"/>
            <a:ext cx="253997" cy="253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809029"/>
            <a:ext cx="10692765" cy="2457450"/>
            <a:chOff x="0" y="4809029"/>
            <a:chExt cx="10692765" cy="24574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09029"/>
              <a:ext cx="10692383" cy="24574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9"/>
              <a:ext cx="752474" cy="380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89" y="6674805"/>
              <a:ext cx="571499" cy="5048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19303" y="1748288"/>
            <a:ext cx="7015480" cy="3870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0">
                <a:solidFill>
                  <a:srgbClr val="231F20"/>
                </a:solidFill>
                <a:latin typeface="Verdana"/>
                <a:cs typeface="Verdana"/>
              </a:rPr>
              <a:t>Нюансовані</a:t>
            </a:r>
            <a:r>
              <a:rPr dirty="0" sz="2800" spc="-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65">
                <a:solidFill>
                  <a:srgbClr val="231F20"/>
                </a:solidFill>
                <a:latin typeface="Verdana"/>
                <a:cs typeface="Verdana"/>
              </a:rPr>
              <a:t>тези</a:t>
            </a:r>
            <a:r>
              <a:rPr dirty="0" sz="2800" spc="-2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80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2800" spc="-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800" spc="50">
                <a:solidFill>
                  <a:srgbClr val="231F20"/>
                </a:solidFill>
                <a:latin typeface="Verdana"/>
                <a:cs typeface="Verdana"/>
              </a:rPr>
              <a:t>складними.</a:t>
            </a:r>
            <a:endParaRPr sz="2800">
              <a:latin typeface="Verdana"/>
              <a:cs typeface="Verdana"/>
            </a:endParaRPr>
          </a:p>
          <a:p>
            <a:pPr marL="372110" marR="99695" indent="-24130">
              <a:lnSpc>
                <a:spcPct val="104200"/>
              </a:lnSpc>
              <a:spcBef>
                <a:spcPts val="2915"/>
              </a:spcBef>
            </a:pPr>
            <a:r>
              <a:rPr dirty="0" sz="2400" spc="114">
                <a:solidFill>
                  <a:srgbClr val="231F20"/>
                </a:solidFill>
                <a:latin typeface="Verdana"/>
                <a:cs typeface="Verdana"/>
              </a:rPr>
              <a:t>Вони</a:t>
            </a:r>
            <a:r>
              <a:rPr dirty="0" sz="2400" spc="-2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231F20"/>
                </a:solidFill>
                <a:latin typeface="Verdana"/>
                <a:cs typeface="Verdana"/>
              </a:rPr>
              <a:t>можуть</a:t>
            </a:r>
            <a:r>
              <a:rPr dirty="0" sz="2400" spc="-20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231F20"/>
                </a:solidFill>
                <a:latin typeface="Verdana"/>
                <a:cs typeface="Verdana"/>
              </a:rPr>
              <a:t>визнавати</a:t>
            </a:r>
            <a:r>
              <a:rPr dirty="0" sz="2400" spc="-20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0">
                <a:solidFill>
                  <a:srgbClr val="231F20"/>
                </a:solidFill>
                <a:latin typeface="Verdana"/>
                <a:cs typeface="Verdana"/>
              </a:rPr>
              <a:t>наявність</a:t>
            </a:r>
            <a:r>
              <a:rPr dirty="0" sz="2400" spc="-2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231F20"/>
                </a:solidFill>
                <a:latin typeface="Verdana"/>
                <a:cs typeface="Verdana"/>
              </a:rPr>
              <a:t>інших </a:t>
            </a:r>
            <a:r>
              <a:rPr dirty="0" sz="24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-30">
                <a:solidFill>
                  <a:srgbClr val="231F20"/>
                </a:solidFill>
                <a:latin typeface="Verdana"/>
                <a:cs typeface="Verdana"/>
              </a:rPr>
              <a:t>думок: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Verdana"/>
              <a:cs typeface="Verdana"/>
            </a:endParaRPr>
          </a:p>
          <a:p>
            <a:pPr marL="588645" marR="5080">
              <a:lnSpc>
                <a:spcPct val="104200"/>
              </a:lnSpc>
              <a:spcBef>
                <a:spcPts val="5"/>
              </a:spcBef>
            </a:pPr>
            <a:r>
              <a:rPr dirty="0" sz="2400" spc="165" i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-1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-330" i="1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75" i="1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2400" spc="-5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нн</a:t>
            </a:r>
            <a:r>
              <a:rPr dirty="0" sz="2400" spc="30" i="1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-1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240" i="1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125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2400" spc="1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50" i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м 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вважають 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«обрядом </a:t>
            </a:r>
            <a:r>
              <a:rPr dirty="0" sz="2400" spc="5" i="1">
                <a:solidFill>
                  <a:srgbClr val="231F20"/>
                </a:solidFill>
                <a:latin typeface="Verdana"/>
                <a:cs typeface="Verdana"/>
              </a:rPr>
              <a:t>посвячення», 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останні </a:t>
            </a:r>
            <a:r>
              <a:rPr dirty="0" sz="2400" spc="85" i="1">
                <a:solidFill>
                  <a:srgbClr val="231F20"/>
                </a:solidFill>
                <a:latin typeface="Verdana"/>
                <a:cs typeface="Verdana"/>
              </a:rPr>
              <a:t>дослідження </a:t>
            </a:r>
            <a:r>
              <a:rPr dirty="0" sz="2400" spc="80" i="1">
                <a:solidFill>
                  <a:srgbClr val="231F20"/>
                </a:solidFill>
                <a:latin typeface="Verdana"/>
                <a:cs typeface="Verdana"/>
              </a:rPr>
              <a:t>кидають </a:t>
            </a:r>
            <a:r>
              <a:rPr dirty="0" sz="2400" spc="85" i="1">
                <a:solidFill>
                  <a:srgbClr val="231F20"/>
                </a:solidFill>
                <a:latin typeface="Verdana"/>
                <a:cs typeface="Verdana"/>
              </a:rPr>
              <a:t>сумнів </a:t>
            </a:r>
            <a:r>
              <a:rPr dirty="0" sz="2400" spc="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-1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-330" i="1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75" i="1">
                <a:solidFill>
                  <a:srgbClr val="231F20"/>
                </a:solidFill>
                <a:latin typeface="Verdana"/>
                <a:cs typeface="Verdana"/>
              </a:rPr>
              <a:t>щ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50" i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155" i="1">
                <a:solidFill>
                  <a:srgbClr val="231F20"/>
                </a:solidFill>
                <a:latin typeface="Verdana"/>
                <a:cs typeface="Verdana"/>
              </a:rPr>
              <a:t>ш</a:t>
            </a:r>
            <a:r>
              <a:rPr dirty="0" sz="2400" spc="6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4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2400" spc="1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7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2400" spc="-2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400" spc="21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2400" spc="1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й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2400" spc="13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2400" spc="160" i="1">
                <a:solidFill>
                  <a:srgbClr val="231F20"/>
                </a:solidFill>
                <a:latin typeface="Verdana"/>
                <a:cs typeface="Verdana"/>
              </a:rPr>
              <a:t>м  </a:t>
            </a:r>
            <a:r>
              <a:rPr dirty="0" sz="2400" spc="100" i="1">
                <a:solidFill>
                  <a:srgbClr val="231F20"/>
                </a:solidFill>
                <a:latin typeface="Verdana"/>
                <a:cs typeface="Verdana"/>
              </a:rPr>
              <a:t>показником</a:t>
            </a:r>
            <a:r>
              <a:rPr dirty="0" sz="2400" spc="-2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60" i="1">
                <a:solidFill>
                  <a:srgbClr val="231F20"/>
                </a:solidFill>
                <a:latin typeface="Verdana"/>
                <a:cs typeface="Verdana"/>
              </a:rPr>
              <a:t>готовності</a:t>
            </a:r>
            <a:r>
              <a:rPr dirty="0" sz="2400" spc="-20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95" i="1">
                <a:solidFill>
                  <a:srgbClr val="231F20"/>
                </a:solidFill>
                <a:latin typeface="Verdana"/>
                <a:cs typeface="Verdana"/>
              </a:rPr>
              <a:t>до</a:t>
            </a:r>
            <a:r>
              <a:rPr dirty="0" sz="2400" spc="-2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00" spc="55" i="1">
                <a:solidFill>
                  <a:srgbClr val="231F20"/>
                </a:solidFill>
                <a:latin typeface="Verdana"/>
                <a:cs typeface="Verdana"/>
              </a:rPr>
              <a:t>кермування.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291" y="6743434"/>
            <a:ext cx="348615" cy="335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2000" spc="-490" b="1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40"/>
              <a:t>Н</a:t>
            </a:r>
            <a:r>
              <a:rPr dirty="0" spc="-120"/>
              <a:t>а</a:t>
            </a:r>
            <a:r>
              <a:rPr dirty="0" spc="-60"/>
              <a:t>ц</a:t>
            </a:r>
            <a:r>
              <a:rPr dirty="0" spc="-80"/>
              <a:t>і</a:t>
            </a:r>
            <a:r>
              <a:rPr dirty="0" spc="-70"/>
              <a:t>о</a:t>
            </a:r>
            <a:r>
              <a:rPr dirty="0" spc="-60"/>
              <a:t>н</a:t>
            </a:r>
            <a:r>
              <a:rPr dirty="0" spc="-120"/>
              <a:t>а</a:t>
            </a:r>
            <a:r>
              <a:rPr dirty="0" spc="-100"/>
              <a:t>л</a:t>
            </a:r>
            <a:r>
              <a:rPr dirty="0" spc="-105"/>
              <a:t>ь</a:t>
            </a:r>
            <a:r>
              <a:rPr dirty="0" spc="-60"/>
              <a:t>н</a:t>
            </a:r>
            <a:r>
              <a:rPr dirty="0" spc="-35"/>
              <a:t>и</a:t>
            </a:r>
            <a:r>
              <a:rPr dirty="0" spc="-30"/>
              <a:t>й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20"/>
              <a:t>р</a:t>
            </a:r>
            <a:r>
              <a:rPr dirty="0" spc="-70"/>
              <a:t>о</a:t>
            </a:r>
            <a:r>
              <a:rPr dirty="0" spc="-40"/>
              <a:t>є</a:t>
            </a:r>
            <a:r>
              <a:rPr dirty="0" spc="-90"/>
              <a:t>к</a:t>
            </a:r>
            <a:r>
              <a:rPr dirty="0" spc="-40"/>
              <a:t>т</a:t>
            </a:r>
            <a:r>
              <a:rPr dirty="0" spc="-254"/>
              <a:t>:</a:t>
            </a:r>
            <a:r>
              <a:rPr dirty="0" spc="-110"/>
              <a:t> </a:t>
            </a:r>
            <a:r>
              <a:rPr dirty="0" spc="-70"/>
              <a:t>п</a:t>
            </a:r>
            <a:r>
              <a:rPr dirty="0" spc="-35"/>
              <a:t>и</a:t>
            </a:r>
            <a:r>
              <a:rPr dirty="0" spc="-85"/>
              <a:t>ш</a:t>
            </a:r>
            <a:r>
              <a:rPr dirty="0" spc="-50"/>
              <a:t>е</a:t>
            </a:r>
            <a:r>
              <a:rPr dirty="0" spc="-45"/>
              <a:t>м</a:t>
            </a:r>
            <a:r>
              <a:rPr dirty="0" spc="-65"/>
              <a:t>о</a:t>
            </a:r>
            <a:r>
              <a:rPr dirty="0" spc="-110"/>
              <a:t> </a:t>
            </a:r>
            <a:r>
              <a:rPr dirty="0" spc="-50"/>
              <a:t>е</a:t>
            </a:r>
            <a:r>
              <a:rPr dirty="0" spc="-35"/>
              <a:t>с</a:t>
            </a:r>
            <a:r>
              <a:rPr dirty="0" spc="-45"/>
              <a:t>е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85"/>
              <a:t>М</a:t>
            </a:r>
            <a:r>
              <a:rPr dirty="0" spc="45"/>
              <a:t>о</a:t>
            </a:r>
            <a:r>
              <a:rPr dirty="0" spc="60"/>
              <a:t>д</a:t>
            </a:r>
            <a:r>
              <a:rPr dirty="0" spc="-40"/>
              <a:t>у</a:t>
            </a:r>
            <a:r>
              <a:rPr dirty="0" spc="25"/>
              <a:t>л</a:t>
            </a:r>
            <a:r>
              <a:rPr dirty="0" spc="5"/>
              <a:t>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Найсильніші</a:t>
            </a:r>
            <a:r>
              <a:rPr dirty="0" spc="-330"/>
              <a:t> </a:t>
            </a:r>
            <a:r>
              <a:rPr dirty="0" spc="100"/>
              <a:t>тези</a:t>
            </a:r>
            <a:r>
              <a:rPr dirty="0" spc="-325"/>
              <a:t> </a:t>
            </a:r>
            <a:r>
              <a:rPr dirty="0" spc="45"/>
              <a:t>часто</a:t>
            </a:r>
            <a:r>
              <a:rPr dirty="0" spc="-325"/>
              <a:t> </a:t>
            </a:r>
            <a:r>
              <a:rPr dirty="0" spc="-170" b="1">
                <a:solidFill>
                  <a:srgbClr val="F47E6A"/>
                </a:solidFill>
                <a:latin typeface="Verdana"/>
                <a:cs typeface="Verdana"/>
              </a:rPr>
              <a:t>нюансовані</a:t>
            </a:r>
            <a:r>
              <a:rPr dirty="0" spc="-17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Смарт Освіта</dc:creator>
  <cp:keywords>DAGN6VtCN0I,BAEUiqq2gn0</cp:keywords>
  <dc:title>4 модуль_презентація поглиблена-1.pdf</dc:title>
  <dcterms:created xsi:type="dcterms:W3CDTF">2024-11-20T13:13:27Z</dcterms:created>
  <dcterms:modified xsi:type="dcterms:W3CDTF">2024-11-20T13:13:27Z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Canva</vt:lpwstr>
  </property>
  <property fmtid="{D5CDD505-2E9C-101B-9397-08002B2CF9AE}" pid="4" name="LastSaved">
    <vt:filetime>2024-11-20T00:00:00Z</vt:filetime>
  </property>
</Properties>
</file>