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19099" y="3703637"/>
            <a:ext cx="5866130" cy="252729"/>
          </a:xfrm>
          <a:custGeom>
            <a:avLst/>
            <a:gdLst/>
            <a:ahLst/>
            <a:cxnLst/>
            <a:rect l="l" t="t" r="r" b="b"/>
            <a:pathLst>
              <a:path w="5866130" h="252729">
                <a:moveTo>
                  <a:pt x="5865787" y="0"/>
                </a:moveTo>
                <a:lnTo>
                  <a:pt x="0" y="0"/>
                </a:lnTo>
                <a:lnTo>
                  <a:pt x="0" y="252145"/>
                </a:lnTo>
                <a:lnTo>
                  <a:pt x="5865787" y="252145"/>
                </a:lnTo>
                <a:lnTo>
                  <a:pt x="5865787" y="0"/>
                </a:lnTo>
                <a:close/>
              </a:path>
            </a:pathLst>
          </a:custGeom>
          <a:solidFill>
            <a:srgbClr val="61578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11001" y="12"/>
            <a:ext cx="5781001" cy="755999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06405" y="3212774"/>
            <a:ext cx="8880589" cy="40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06404" y="4263878"/>
            <a:ext cx="8880591" cy="137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430"/>
              <a:t>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Palatino Linotype"/>
                <a:cs typeface="Palatino Linotype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30"/>
              <a:t> проєкт: </a:t>
            </a:r>
            <a:r>
              <a:rPr dirty="0" spc="70"/>
              <a:t>пишемо</a:t>
            </a:r>
            <a:r>
              <a:rPr dirty="0" spc="30"/>
              <a:t> </a:t>
            </a:r>
            <a:r>
              <a:rPr dirty="0" spc="160"/>
              <a:t>есе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1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430"/>
              <a:t>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Palatino Linotype"/>
                <a:cs typeface="Palatino Linotype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30"/>
              <a:t> проєкт: </a:t>
            </a:r>
            <a:r>
              <a:rPr dirty="0" spc="70"/>
              <a:t>пишемо</a:t>
            </a:r>
            <a:r>
              <a:rPr dirty="0" spc="30"/>
              <a:t> </a:t>
            </a:r>
            <a:r>
              <a:rPr dirty="0" spc="160"/>
              <a:t>есе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1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430"/>
              <a:t>1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Palatino Linotype"/>
                <a:cs typeface="Palatino Linotype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30"/>
              <a:t> проєкт: </a:t>
            </a:r>
            <a:r>
              <a:rPr dirty="0" spc="70"/>
              <a:t>пишемо</a:t>
            </a:r>
            <a:r>
              <a:rPr dirty="0" spc="30"/>
              <a:t> </a:t>
            </a:r>
            <a:r>
              <a:rPr dirty="0" spc="160"/>
              <a:t>есе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1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430"/>
              <a:t>1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Palatino Linotype"/>
                <a:cs typeface="Palatino Linotype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30"/>
              <a:t> проєкт: </a:t>
            </a:r>
            <a:r>
              <a:rPr dirty="0" spc="70"/>
              <a:t>пишемо</a:t>
            </a:r>
            <a:r>
              <a:rPr dirty="0" spc="30"/>
              <a:t> </a:t>
            </a:r>
            <a:r>
              <a:rPr dirty="0" spc="160"/>
              <a:t>есе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1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430"/>
              <a:t>1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Palatino Linotype"/>
                <a:cs typeface="Palatino Linotype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30"/>
              <a:t> проєкт: </a:t>
            </a:r>
            <a:r>
              <a:rPr dirty="0" spc="70"/>
              <a:t>пишемо</a:t>
            </a:r>
            <a:r>
              <a:rPr dirty="0" spc="30"/>
              <a:t> </a:t>
            </a:r>
            <a:r>
              <a:rPr dirty="0" spc="160"/>
              <a:t>есе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1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27709" y="1143351"/>
            <a:ext cx="8437981" cy="55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19299" y="1574669"/>
            <a:ext cx="8500110" cy="44284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569990" y="6757185"/>
            <a:ext cx="972820" cy="293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430"/>
              <a:t>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409299" y="6774457"/>
            <a:ext cx="3834129" cy="2736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231F20"/>
                </a:solidFill>
                <a:latin typeface="Palatino Linotype"/>
                <a:cs typeface="Palatino Linotype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30"/>
              <a:t> проєкт: </a:t>
            </a:r>
            <a:r>
              <a:rPr dirty="0" spc="70"/>
              <a:t>пишемо</a:t>
            </a:r>
            <a:r>
              <a:rPr dirty="0" spc="30"/>
              <a:t> </a:t>
            </a:r>
            <a:r>
              <a:rPr dirty="0" spc="160"/>
              <a:t>есе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09566" y="6746391"/>
            <a:ext cx="239395" cy="335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1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g"/><Relationship Id="rId6" Type="http://schemas.openxmlformats.org/officeDocument/2006/relationships/image" Target="../media/image7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g"/><Relationship Id="rId6" Type="http://schemas.openxmlformats.org/officeDocument/2006/relationships/image" Target="../media/image8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g"/><Relationship Id="rId6" Type="http://schemas.openxmlformats.org/officeDocument/2006/relationships/image" Target="../media/image9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g"/><Relationship Id="rId6" Type="http://schemas.openxmlformats.org/officeDocument/2006/relationships/image" Target="../media/image10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jpg"/><Relationship Id="rId5" Type="http://schemas.openxmlformats.org/officeDocument/2006/relationships/image" Target="../media/image11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6405" y="3212774"/>
            <a:ext cx="1741805" cy="40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spc="155">
                <a:solidFill>
                  <a:srgbClr val="615780"/>
                </a:solidFill>
                <a:latin typeface="Microsoft Sans Serif"/>
                <a:cs typeface="Microsoft Sans Serif"/>
              </a:rPr>
              <a:t>МОДУЛЬ</a:t>
            </a:r>
            <a:r>
              <a:rPr dirty="0" sz="2500" spc="-65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2500" spc="-470">
                <a:solidFill>
                  <a:srgbClr val="615780"/>
                </a:solidFill>
                <a:latin typeface="Microsoft Sans Serif"/>
                <a:cs typeface="Microsoft Sans Serif"/>
              </a:rPr>
              <a:t>1</a:t>
            </a:r>
            <a:endParaRPr sz="25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6404" y="4263878"/>
            <a:ext cx="3234055" cy="1371600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12700" marR="5080">
              <a:lnSpc>
                <a:spcPts val="5200"/>
              </a:lnSpc>
              <a:spcBef>
                <a:spcPts val="400"/>
              </a:spcBef>
            </a:pPr>
            <a:r>
              <a:rPr dirty="0" sz="4500" spc="155">
                <a:solidFill>
                  <a:srgbClr val="231F20"/>
                </a:solidFill>
                <a:latin typeface="Microsoft Sans Serif"/>
                <a:cs typeface="Microsoft Sans Serif"/>
              </a:rPr>
              <a:t>Р</a:t>
            </a:r>
            <a:r>
              <a:rPr dirty="0" sz="4500" spc="470">
                <a:solidFill>
                  <a:srgbClr val="231F20"/>
                </a:solidFill>
                <a:latin typeface="Microsoft Sans Serif"/>
                <a:cs typeface="Microsoft Sans Serif"/>
              </a:rPr>
              <a:t>е</a:t>
            </a:r>
            <a:r>
              <a:rPr dirty="0" sz="4500" spc="330">
                <a:solidFill>
                  <a:srgbClr val="231F20"/>
                </a:solidFill>
                <a:latin typeface="Microsoft Sans Serif"/>
                <a:cs typeface="Microsoft Sans Serif"/>
              </a:rPr>
              <a:t>г</a:t>
            </a:r>
            <a:r>
              <a:rPr dirty="0" sz="4500" spc="185">
                <a:solidFill>
                  <a:srgbClr val="231F20"/>
                </a:solidFill>
                <a:latin typeface="Microsoft Sans Serif"/>
                <a:cs typeface="Microsoft Sans Serif"/>
              </a:rPr>
              <a:t>у</a:t>
            </a:r>
            <a:r>
              <a:rPr dirty="0" sz="4500" spc="355">
                <a:solidFill>
                  <a:srgbClr val="231F20"/>
                </a:solidFill>
                <a:latin typeface="Microsoft Sans Serif"/>
                <a:cs typeface="Microsoft Sans Serif"/>
              </a:rPr>
              <a:t>лярне  </a:t>
            </a:r>
            <a:r>
              <a:rPr dirty="0" sz="4500" spc="409">
                <a:solidFill>
                  <a:srgbClr val="231F20"/>
                </a:solidFill>
                <a:latin typeface="Microsoft Sans Serif"/>
                <a:cs typeface="Microsoft Sans Serif"/>
              </a:rPr>
              <a:t>письмо</a:t>
            </a:r>
            <a:endParaRPr sz="45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4004" y="0"/>
            <a:ext cx="9690698" cy="56807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1143351"/>
            <a:ext cx="5784850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75"/>
              <a:t>Вправа</a:t>
            </a:r>
            <a:r>
              <a:rPr dirty="0" spc="-20"/>
              <a:t> </a:t>
            </a:r>
            <a:r>
              <a:rPr dirty="0" spc="200"/>
              <a:t>«Вільне</a:t>
            </a:r>
            <a:r>
              <a:rPr dirty="0" spc="-15"/>
              <a:t> </a:t>
            </a:r>
            <a:r>
              <a:rPr dirty="0" spc="245"/>
              <a:t>письмо»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29300" y="2597421"/>
            <a:ext cx="161798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1–3</a:t>
            </a:r>
            <a:r>
              <a:rPr dirty="0" sz="2000" spc="-6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хвилини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43029" y="3417173"/>
            <a:ext cx="187007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55" b="1">
                <a:solidFill>
                  <a:srgbClr val="231F20"/>
                </a:solidFill>
                <a:latin typeface="Palatino Linotype"/>
                <a:cs typeface="Palatino Linotype"/>
              </a:rPr>
              <a:t>Зміст</a:t>
            </a:r>
            <a:r>
              <a:rPr dirty="0" sz="2000" spc="-5" b="1">
                <a:solidFill>
                  <a:srgbClr val="231F20"/>
                </a:solidFill>
                <a:latin typeface="Palatino Linotype"/>
                <a:cs typeface="Palatino Linotype"/>
              </a:rPr>
              <a:t> </a:t>
            </a:r>
            <a:r>
              <a:rPr dirty="0" sz="2000" spc="95" b="1">
                <a:solidFill>
                  <a:srgbClr val="231F20"/>
                </a:solidFill>
                <a:latin typeface="Palatino Linotype"/>
                <a:cs typeface="Palatino Linotype"/>
              </a:rPr>
              <a:t>вправи:</a:t>
            </a:r>
            <a:endParaRPr sz="2000">
              <a:latin typeface="Palatino Linotype"/>
              <a:cs typeface="Palatino Linotyp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29300" y="3366373"/>
            <a:ext cx="4713605" cy="1092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Упродовж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1–3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(максимум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5)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хвилин </a:t>
            </a:r>
            <a:r>
              <a:rPr dirty="0" sz="2000" spc="-5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фіксуйте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свої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будь-які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міркування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нотатнику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або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зошиті.</a:t>
            </a:r>
            <a:endParaRPr sz="2000">
              <a:latin typeface="Microsoft Sans Serif"/>
              <a:cs typeface="Microsoft Sans Serif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825995" y="2427000"/>
            <a:ext cx="710565" cy="705485"/>
            <a:chOff x="2825995" y="2427000"/>
            <a:chExt cx="710565" cy="705485"/>
          </a:xfrm>
        </p:grpSpPr>
        <p:sp>
          <p:nvSpPr>
            <p:cNvPr id="7" name="object 7"/>
            <p:cNvSpPr/>
            <p:nvPr/>
          </p:nvSpPr>
          <p:spPr>
            <a:xfrm>
              <a:off x="2825995" y="2437677"/>
              <a:ext cx="694055" cy="694690"/>
            </a:xfrm>
            <a:custGeom>
              <a:avLst/>
              <a:gdLst/>
              <a:ahLst/>
              <a:cxnLst/>
              <a:rect l="l" t="t" r="r" b="b"/>
              <a:pathLst>
                <a:path w="694054" h="694689">
                  <a:moveTo>
                    <a:pt x="346748" y="0"/>
                  </a:moveTo>
                  <a:lnTo>
                    <a:pt x="299696" y="3169"/>
                  </a:lnTo>
                  <a:lnTo>
                    <a:pt x="254568" y="12401"/>
                  </a:lnTo>
                  <a:lnTo>
                    <a:pt x="211778" y="27282"/>
                  </a:lnTo>
                  <a:lnTo>
                    <a:pt x="171737" y="47399"/>
                  </a:lnTo>
                  <a:lnTo>
                    <a:pt x="134860" y="72337"/>
                  </a:lnTo>
                  <a:lnTo>
                    <a:pt x="101560" y="101684"/>
                  </a:lnTo>
                  <a:lnTo>
                    <a:pt x="72249" y="135025"/>
                  </a:lnTo>
                  <a:lnTo>
                    <a:pt x="47341" y="171946"/>
                  </a:lnTo>
                  <a:lnTo>
                    <a:pt x="27249" y="212035"/>
                  </a:lnTo>
                  <a:lnTo>
                    <a:pt x="12386" y="254877"/>
                  </a:lnTo>
                  <a:lnTo>
                    <a:pt x="3165" y="300059"/>
                  </a:lnTo>
                  <a:lnTo>
                    <a:pt x="0" y="347167"/>
                  </a:lnTo>
                  <a:lnTo>
                    <a:pt x="3165" y="394274"/>
                  </a:lnTo>
                  <a:lnTo>
                    <a:pt x="12386" y="439455"/>
                  </a:lnTo>
                  <a:lnTo>
                    <a:pt x="27249" y="482296"/>
                  </a:lnTo>
                  <a:lnTo>
                    <a:pt x="47341" y="522384"/>
                  </a:lnTo>
                  <a:lnTo>
                    <a:pt x="72249" y="559304"/>
                  </a:lnTo>
                  <a:lnTo>
                    <a:pt x="101560" y="592643"/>
                  </a:lnTo>
                  <a:lnTo>
                    <a:pt x="134860" y="621988"/>
                  </a:lnTo>
                  <a:lnTo>
                    <a:pt x="171737" y="646925"/>
                  </a:lnTo>
                  <a:lnTo>
                    <a:pt x="211778" y="667041"/>
                  </a:lnTo>
                  <a:lnTo>
                    <a:pt x="254568" y="681921"/>
                  </a:lnTo>
                  <a:lnTo>
                    <a:pt x="299696" y="691152"/>
                  </a:lnTo>
                  <a:lnTo>
                    <a:pt x="346748" y="694321"/>
                  </a:lnTo>
                  <a:lnTo>
                    <a:pt x="393799" y="691152"/>
                  </a:lnTo>
                  <a:lnTo>
                    <a:pt x="438927" y="681921"/>
                  </a:lnTo>
                  <a:lnTo>
                    <a:pt x="481717" y="667041"/>
                  </a:lnTo>
                  <a:lnTo>
                    <a:pt x="521758" y="646925"/>
                  </a:lnTo>
                  <a:lnTo>
                    <a:pt x="558635" y="621988"/>
                  </a:lnTo>
                  <a:lnTo>
                    <a:pt x="591935" y="592643"/>
                  </a:lnTo>
                  <a:lnTo>
                    <a:pt x="621246" y="559304"/>
                  </a:lnTo>
                  <a:lnTo>
                    <a:pt x="646154" y="522384"/>
                  </a:lnTo>
                  <a:lnTo>
                    <a:pt x="666246" y="482296"/>
                  </a:lnTo>
                  <a:lnTo>
                    <a:pt x="681109" y="439455"/>
                  </a:lnTo>
                  <a:lnTo>
                    <a:pt x="690330" y="394274"/>
                  </a:lnTo>
                  <a:lnTo>
                    <a:pt x="693496" y="347167"/>
                  </a:lnTo>
                  <a:lnTo>
                    <a:pt x="690330" y="300059"/>
                  </a:lnTo>
                  <a:lnTo>
                    <a:pt x="681109" y="254877"/>
                  </a:lnTo>
                  <a:lnTo>
                    <a:pt x="666246" y="212035"/>
                  </a:lnTo>
                  <a:lnTo>
                    <a:pt x="646154" y="171946"/>
                  </a:lnTo>
                  <a:lnTo>
                    <a:pt x="621246" y="135025"/>
                  </a:lnTo>
                  <a:lnTo>
                    <a:pt x="591935" y="101684"/>
                  </a:lnTo>
                  <a:lnTo>
                    <a:pt x="558635" y="72337"/>
                  </a:lnTo>
                  <a:lnTo>
                    <a:pt x="521758" y="47399"/>
                  </a:lnTo>
                  <a:lnTo>
                    <a:pt x="481717" y="27282"/>
                  </a:lnTo>
                  <a:lnTo>
                    <a:pt x="438927" y="12401"/>
                  </a:lnTo>
                  <a:lnTo>
                    <a:pt x="393799" y="3169"/>
                  </a:lnTo>
                  <a:lnTo>
                    <a:pt x="346748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2849833" y="2437677"/>
              <a:ext cx="669925" cy="673735"/>
            </a:xfrm>
            <a:custGeom>
              <a:avLst/>
              <a:gdLst/>
              <a:ahLst/>
              <a:cxnLst/>
              <a:rect l="l" t="t" r="r" b="b"/>
              <a:pathLst>
                <a:path w="669925" h="673735">
                  <a:moveTo>
                    <a:pt x="322910" y="0"/>
                  </a:moveTo>
                  <a:lnTo>
                    <a:pt x="274215" y="3399"/>
                  </a:lnTo>
                  <a:lnTo>
                    <a:pt x="227602" y="13288"/>
                  </a:lnTo>
                  <a:lnTo>
                    <a:pt x="183528" y="29206"/>
                  </a:lnTo>
                  <a:lnTo>
                    <a:pt x="142450" y="50691"/>
                  </a:lnTo>
                  <a:lnTo>
                    <a:pt x="104825" y="77279"/>
                  </a:lnTo>
                  <a:lnTo>
                    <a:pt x="74611" y="110821"/>
                  </a:lnTo>
                  <a:lnTo>
                    <a:pt x="48912" y="148104"/>
                  </a:lnTo>
                  <a:lnTo>
                    <a:pt x="28167" y="188691"/>
                  </a:lnTo>
                  <a:lnTo>
                    <a:pt x="12809" y="232150"/>
                  </a:lnTo>
                  <a:lnTo>
                    <a:pt x="3274" y="278046"/>
                  </a:lnTo>
                  <a:lnTo>
                    <a:pt x="0" y="325945"/>
                  </a:lnTo>
                  <a:lnTo>
                    <a:pt x="3165" y="373053"/>
                  </a:lnTo>
                  <a:lnTo>
                    <a:pt x="12386" y="418235"/>
                  </a:lnTo>
                  <a:lnTo>
                    <a:pt x="27249" y="461077"/>
                  </a:lnTo>
                  <a:lnTo>
                    <a:pt x="47341" y="501165"/>
                  </a:lnTo>
                  <a:lnTo>
                    <a:pt x="72249" y="538087"/>
                  </a:lnTo>
                  <a:lnTo>
                    <a:pt x="101560" y="571428"/>
                  </a:lnTo>
                  <a:lnTo>
                    <a:pt x="134860" y="600775"/>
                  </a:lnTo>
                  <a:lnTo>
                    <a:pt x="171737" y="625713"/>
                  </a:lnTo>
                  <a:lnTo>
                    <a:pt x="211778" y="645830"/>
                  </a:lnTo>
                  <a:lnTo>
                    <a:pt x="254568" y="660711"/>
                  </a:lnTo>
                  <a:lnTo>
                    <a:pt x="299696" y="669943"/>
                  </a:lnTo>
                  <a:lnTo>
                    <a:pt x="346748" y="673112"/>
                  </a:lnTo>
                  <a:lnTo>
                    <a:pt x="395442" y="669713"/>
                  </a:lnTo>
                  <a:lnTo>
                    <a:pt x="442056" y="659823"/>
                  </a:lnTo>
                  <a:lnTo>
                    <a:pt x="486130" y="643905"/>
                  </a:lnTo>
                  <a:lnTo>
                    <a:pt x="527207" y="622421"/>
                  </a:lnTo>
                  <a:lnTo>
                    <a:pt x="564832" y="595833"/>
                  </a:lnTo>
                  <a:lnTo>
                    <a:pt x="595047" y="562285"/>
                  </a:lnTo>
                  <a:lnTo>
                    <a:pt x="620745" y="525000"/>
                  </a:lnTo>
                  <a:lnTo>
                    <a:pt x="641491" y="484411"/>
                  </a:lnTo>
                  <a:lnTo>
                    <a:pt x="656849" y="440953"/>
                  </a:lnTo>
                  <a:lnTo>
                    <a:pt x="666383" y="395060"/>
                  </a:lnTo>
                  <a:lnTo>
                    <a:pt x="669658" y="347167"/>
                  </a:lnTo>
                  <a:lnTo>
                    <a:pt x="666492" y="300059"/>
                  </a:lnTo>
                  <a:lnTo>
                    <a:pt x="657272" y="254877"/>
                  </a:lnTo>
                  <a:lnTo>
                    <a:pt x="642409" y="212035"/>
                  </a:lnTo>
                  <a:lnTo>
                    <a:pt x="622316" y="171946"/>
                  </a:lnTo>
                  <a:lnTo>
                    <a:pt x="597408" y="135025"/>
                  </a:lnTo>
                  <a:lnTo>
                    <a:pt x="568097" y="101684"/>
                  </a:lnTo>
                  <a:lnTo>
                    <a:pt x="534797" y="72337"/>
                  </a:lnTo>
                  <a:lnTo>
                    <a:pt x="497920" y="47399"/>
                  </a:lnTo>
                  <a:lnTo>
                    <a:pt x="457880" y="27282"/>
                  </a:lnTo>
                  <a:lnTo>
                    <a:pt x="415089" y="12401"/>
                  </a:lnTo>
                  <a:lnTo>
                    <a:pt x="369961" y="3169"/>
                  </a:lnTo>
                  <a:lnTo>
                    <a:pt x="322910" y="0"/>
                  </a:lnTo>
                  <a:close/>
                </a:path>
              </a:pathLst>
            </a:custGeom>
            <a:solidFill>
              <a:srgbClr val="A7D9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2901708" y="2479789"/>
              <a:ext cx="582295" cy="582295"/>
            </a:xfrm>
            <a:custGeom>
              <a:avLst/>
              <a:gdLst/>
              <a:ahLst/>
              <a:cxnLst/>
              <a:rect l="l" t="t" r="r" b="b"/>
              <a:pathLst>
                <a:path w="582295" h="582294">
                  <a:moveTo>
                    <a:pt x="77889" y="284175"/>
                  </a:moveTo>
                  <a:lnTo>
                    <a:pt x="72326" y="278612"/>
                  </a:lnTo>
                  <a:lnTo>
                    <a:pt x="12407" y="278612"/>
                  </a:lnTo>
                  <a:lnTo>
                    <a:pt x="5549" y="278612"/>
                  </a:lnTo>
                  <a:lnTo>
                    <a:pt x="0" y="284175"/>
                  </a:lnTo>
                  <a:lnTo>
                    <a:pt x="0" y="297878"/>
                  </a:lnTo>
                  <a:lnTo>
                    <a:pt x="5549" y="303441"/>
                  </a:lnTo>
                  <a:lnTo>
                    <a:pt x="72326" y="303441"/>
                  </a:lnTo>
                  <a:lnTo>
                    <a:pt x="77889" y="297878"/>
                  </a:lnTo>
                  <a:lnTo>
                    <a:pt x="77889" y="284175"/>
                  </a:lnTo>
                  <a:close/>
                </a:path>
                <a:path w="582295" h="582294">
                  <a:moveTo>
                    <a:pt x="86893" y="416801"/>
                  </a:moveTo>
                  <a:lnTo>
                    <a:pt x="83464" y="410857"/>
                  </a:lnTo>
                  <a:lnTo>
                    <a:pt x="80035" y="404914"/>
                  </a:lnTo>
                  <a:lnTo>
                    <a:pt x="72440" y="402882"/>
                  </a:lnTo>
                  <a:lnTo>
                    <a:pt x="37592" y="423011"/>
                  </a:lnTo>
                  <a:lnTo>
                    <a:pt x="35560" y="430606"/>
                  </a:lnTo>
                  <a:lnTo>
                    <a:pt x="41287" y="440524"/>
                  </a:lnTo>
                  <a:lnTo>
                    <a:pt x="45453" y="442747"/>
                  </a:lnTo>
                  <a:lnTo>
                    <a:pt x="51854" y="442747"/>
                  </a:lnTo>
                  <a:lnTo>
                    <a:pt x="53987" y="442214"/>
                  </a:lnTo>
                  <a:lnTo>
                    <a:pt x="84861" y="424383"/>
                  </a:lnTo>
                  <a:lnTo>
                    <a:pt x="86893" y="416801"/>
                  </a:lnTo>
                  <a:close/>
                </a:path>
                <a:path w="582295" h="582294">
                  <a:moveTo>
                    <a:pt x="86893" y="165265"/>
                  </a:moveTo>
                  <a:lnTo>
                    <a:pt x="84861" y="157670"/>
                  </a:lnTo>
                  <a:lnTo>
                    <a:pt x="49999" y="137541"/>
                  </a:lnTo>
                  <a:lnTo>
                    <a:pt x="42418" y="139573"/>
                  </a:lnTo>
                  <a:lnTo>
                    <a:pt x="35560" y="151447"/>
                  </a:lnTo>
                  <a:lnTo>
                    <a:pt x="37592" y="159042"/>
                  </a:lnTo>
                  <a:lnTo>
                    <a:pt x="68465" y="176872"/>
                  </a:lnTo>
                  <a:lnTo>
                    <a:pt x="70599" y="177406"/>
                  </a:lnTo>
                  <a:lnTo>
                    <a:pt x="76987" y="177406"/>
                  </a:lnTo>
                  <a:lnTo>
                    <a:pt x="81165" y="175171"/>
                  </a:lnTo>
                  <a:lnTo>
                    <a:pt x="83464" y="171196"/>
                  </a:lnTo>
                  <a:lnTo>
                    <a:pt x="86893" y="165265"/>
                  </a:lnTo>
                  <a:close/>
                </a:path>
                <a:path w="582295" h="582294">
                  <a:moveTo>
                    <a:pt x="179158" y="509600"/>
                  </a:moveTo>
                  <a:lnTo>
                    <a:pt x="177126" y="502005"/>
                  </a:lnTo>
                  <a:lnTo>
                    <a:pt x="165252" y="495147"/>
                  </a:lnTo>
                  <a:lnTo>
                    <a:pt x="157657" y="497192"/>
                  </a:lnTo>
                  <a:lnTo>
                    <a:pt x="154228" y="503123"/>
                  </a:lnTo>
                  <a:lnTo>
                    <a:pt x="137528" y="532041"/>
                  </a:lnTo>
                  <a:lnTo>
                    <a:pt x="139573" y="539635"/>
                  </a:lnTo>
                  <a:lnTo>
                    <a:pt x="147459" y="544182"/>
                  </a:lnTo>
                  <a:lnTo>
                    <a:pt x="149593" y="544728"/>
                  </a:lnTo>
                  <a:lnTo>
                    <a:pt x="155994" y="544728"/>
                  </a:lnTo>
                  <a:lnTo>
                    <a:pt x="160159" y="542493"/>
                  </a:lnTo>
                  <a:lnTo>
                    <a:pt x="179158" y="509600"/>
                  </a:lnTo>
                  <a:close/>
                </a:path>
                <a:path w="582295" h="582294">
                  <a:moveTo>
                    <a:pt x="179158" y="72440"/>
                  </a:moveTo>
                  <a:lnTo>
                    <a:pt x="159029" y="37592"/>
                  </a:lnTo>
                  <a:lnTo>
                    <a:pt x="151447" y="35547"/>
                  </a:lnTo>
                  <a:lnTo>
                    <a:pt x="139573" y="42405"/>
                  </a:lnTo>
                  <a:lnTo>
                    <a:pt x="137528" y="49999"/>
                  </a:lnTo>
                  <a:lnTo>
                    <a:pt x="154228" y="78917"/>
                  </a:lnTo>
                  <a:lnTo>
                    <a:pt x="156527" y="82905"/>
                  </a:lnTo>
                  <a:lnTo>
                    <a:pt x="160705" y="85128"/>
                  </a:lnTo>
                  <a:lnTo>
                    <a:pt x="167093" y="85128"/>
                  </a:lnTo>
                  <a:lnTo>
                    <a:pt x="169227" y="84594"/>
                  </a:lnTo>
                  <a:lnTo>
                    <a:pt x="177126" y="80035"/>
                  </a:lnTo>
                  <a:lnTo>
                    <a:pt x="179158" y="72440"/>
                  </a:lnTo>
                  <a:close/>
                </a:path>
                <a:path w="582295" h="582294">
                  <a:moveTo>
                    <a:pt x="303441" y="509714"/>
                  </a:moveTo>
                  <a:lnTo>
                    <a:pt x="297878" y="504164"/>
                  </a:lnTo>
                  <a:lnTo>
                    <a:pt x="284175" y="504164"/>
                  </a:lnTo>
                  <a:lnTo>
                    <a:pt x="278612" y="509714"/>
                  </a:lnTo>
                  <a:lnTo>
                    <a:pt x="278612" y="516572"/>
                  </a:lnTo>
                  <a:lnTo>
                    <a:pt x="278612" y="576491"/>
                  </a:lnTo>
                  <a:lnTo>
                    <a:pt x="284175" y="582053"/>
                  </a:lnTo>
                  <a:lnTo>
                    <a:pt x="297878" y="582053"/>
                  </a:lnTo>
                  <a:lnTo>
                    <a:pt x="303441" y="576491"/>
                  </a:lnTo>
                  <a:lnTo>
                    <a:pt x="303441" y="509714"/>
                  </a:lnTo>
                  <a:close/>
                </a:path>
                <a:path w="582295" h="582294">
                  <a:moveTo>
                    <a:pt x="303441" y="5549"/>
                  </a:moveTo>
                  <a:lnTo>
                    <a:pt x="297878" y="0"/>
                  </a:lnTo>
                  <a:lnTo>
                    <a:pt x="284175" y="0"/>
                  </a:lnTo>
                  <a:lnTo>
                    <a:pt x="278612" y="5549"/>
                  </a:lnTo>
                  <a:lnTo>
                    <a:pt x="278612" y="72339"/>
                  </a:lnTo>
                  <a:lnTo>
                    <a:pt x="284175" y="77889"/>
                  </a:lnTo>
                  <a:lnTo>
                    <a:pt x="297878" y="77889"/>
                  </a:lnTo>
                  <a:lnTo>
                    <a:pt x="303441" y="72339"/>
                  </a:lnTo>
                  <a:lnTo>
                    <a:pt x="303441" y="65481"/>
                  </a:lnTo>
                  <a:lnTo>
                    <a:pt x="303441" y="5549"/>
                  </a:lnTo>
                  <a:close/>
                </a:path>
                <a:path w="582295" h="582294">
                  <a:moveTo>
                    <a:pt x="444512" y="532053"/>
                  </a:moveTo>
                  <a:lnTo>
                    <a:pt x="424383" y="497192"/>
                  </a:lnTo>
                  <a:lnTo>
                    <a:pt x="416788" y="495160"/>
                  </a:lnTo>
                  <a:lnTo>
                    <a:pt x="410857" y="498589"/>
                  </a:lnTo>
                  <a:lnTo>
                    <a:pt x="404926" y="502018"/>
                  </a:lnTo>
                  <a:lnTo>
                    <a:pt x="402882" y="509612"/>
                  </a:lnTo>
                  <a:lnTo>
                    <a:pt x="421881" y="542505"/>
                  </a:lnTo>
                  <a:lnTo>
                    <a:pt x="426046" y="544728"/>
                  </a:lnTo>
                  <a:lnTo>
                    <a:pt x="432447" y="544728"/>
                  </a:lnTo>
                  <a:lnTo>
                    <a:pt x="434581" y="544195"/>
                  </a:lnTo>
                  <a:lnTo>
                    <a:pt x="442468" y="539635"/>
                  </a:lnTo>
                  <a:lnTo>
                    <a:pt x="444512" y="532053"/>
                  </a:lnTo>
                  <a:close/>
                </a:path>
                <a:path w="582295" h="582294">
                  <a:moveTo>
                    <a:pt x="444512" y="49999"/>
                  </a:moveTo>
                  <a:lnTo>
                    <a:pt x="442480" y="42418"/>
                  </a:lnTo>
                  <a:lnTo>
                    <a:pt x="430606" y="35560"/>
                  </a:lnTo>
                  <a:lnTo>
                    <a:pt x="423011" y="37592"/>
                  </a:lnTo>
                  <a:lnTo>
                    <a:pt x="402894" y="72440"/>
                  </a:lnTo>
                  <a:lnTo>
                    <a:pt x="404926" y="80035"/>
                  </a:lnTo>
                  <a:lnTo>
                    <a:pt x="412813" y="84594"/>
                  </a:lnTo>
                  <a:lnTo>
                    <a:pt x="414947" y="85128"/>
                  </a:lnTo>
                  <a:lnTo>
                    <a:pt x="417055" y="85128"/>
                  </a:lnTo>
                  <a:lnTo>
                    <a:pt x="421347" y="85128"/>
                  </a:lnTo>
                  <a:lnTo>
                    <a:pt x="425513" y="82905"/>
                  </a:lnTo>
                  <a:lnTo>
                    <a:pt x="444512" y="49999"/>
                  </a:lnTo>
                  <a:close/>
                </a:path>
                <a:path w="582295" h="582294">
                  <a:moveTo>
                    <a:pt x="546493" y="430593"/>
                  </a:moveTo>
                  <a:lnTo>
                    <a:pt x="544461" y="423011"/>
                  </a:lnTo>
                  <a:lnTo>
                    <a:pt x="515543" y="406311"/>
                  </a:lnTo>
                  <a:lnTo>
                    <a:pt x="509600" y="402882"/>
                  </a:lnTo>
                  <a:lnTo>
                    <a:pt x="502018" y="404914"/>
                  </a:lnTo>
                  <a:lnTo>
                    <a:pt x="495160" y="416788"/>
                  </a:lnTo>
                  <a:lnTo>
                    <a:pt x="497192" y="424383"/>
                  </a:lnTo>
                  <a:lnTo>
                    <a:pt x="528066" y="442201"/>
                  </a:lnTo>
                  <a:lnTo>
                    <a:pt x="530199" y="442747"/>
                  </a:lnTo>
                  <a:lnTo>
                    <a:pt x="536600" y="442747"/>
                  </a:lnTo>
                  <a:lnTo>
                    <a:pt x="540766" y="440512"/>
                  </a:lnTo>
                  <a:lnTo>
                    <a:pt x="546493" y="430593"/>
                  </a:lnTo>
                  <a:close/>
                </a:path>
                <a:path w="582295" h="582294">
                  <a:moveTo>
                    <a:pt x="546493" y="151447"/>
                  </a:moveTo>
                  <a:lnTo>
                    <a:pt x="539635" y="139573"/>
                  </a:lnTo>
                  <a:lnTo>
                    <a:pt x="532041" y="137541"/>
                  </a:lnTo>
                  <a:lnTo>
                    <a:pt x="526110" y="140970"/>
                  </a:lnTo>
                  <a:lnTo>
                    <a:pt x="497192" y="157670"/>
                  </a:lnTo>
                  <a:lnTo>
                    <a:pt x="495160" y="165252"/>
                  </a:lnTo>
                  <a:lnTo>
                    <a:pt x="500888" y="175171"/>
                  </a:lnTo>
                  <a:lnTo>
                    <a:pt x="505053" y="177406"/>
                  </a:lnTo>
                  <a:lnTo>
                    <a:pt x="511454" y="177406"/>
                  </a:lnTo>
                  <a:lnTo>
                    <a:pt x="513588" y="176860"/>
                  </a:lnTo>
                  <a:lnTo>
                    <a:pt x="544461" y="159042"/>
                  </a:lnTo>
                  <a:lnTo>
                    <a:pt x="546493" y="151447"/>
                  </a:lnTo>
                  <a:close/>
                </a:path>
                <a:path w="582295" h="582294">
                  <a:moveTo>
                    <a:pt x="582053" y="284162"/>
                  </a:moveTo>
                  <a:lnTo>
                    <a:pt x="576491" y="278612"/>
                  </a:lnTo>
                  <a:lnTo>
                    <a:pt x="509714" y="278612"/>
                  </a:lnTo>
                  <a:lnTo>
                    <a:pt x="504164" y="284162"/>
                  </a:lnTo>
                  <a:lnTo>
                    <a:pt x="504164" y="297878"/>
                  </a:lnTo>
                  <a:lnTo>
                    <a:pt x="509714" y="303428"/>
                  </a:lnTo>
                  <a:lnTo>
                    <a:pt x="576491" y="303428"/>
                  </a:lnTo>
                  <a:lnTo>
                    <a:pt x="582053" y="297878"/>
                  </a:lnTo>
                  <a:lnTo>
                    <a:pt x="582053" y="291020"/>
                  </a:lnTo>
                  <a:lnTo>
                    <a:pt x="582053" y="2841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52315" y="2730840"/>
              <a:ext cx="80860" cy="79438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2848927" y="2427007"/>
              <a:ext cx="687705" cy="688340"/>
            </a:xfrm>
            <a:custGeom>
              <a:avLst/>
              <a:gdLst/>
              <a:ahLst/>
              <a:cxnLst/>
              <a:rect l="l" t="t" r="r" b="b"/>
              <a:pathLst>
                <a:path w="687704" h="688339">
                  <a:moveTo>
                    <a:pt x="572655" y="94157"/>
                  </a:moveTo>
                  <a:lnTo>
                    <a:pt x="525386" y="51549"/>
                  </a:lnTo>
                  <a:lnTo>
                    <a:pt x="480326" y="27940"/>
                  </a:lnTo>
                  <a:lnTo>
                    <a:pt x="432409" y="11303"/>
                  </a:lnTo>
                  <a:lnTo>
                    <a:pt x="382346" y="1905"/>
                  </a:lnTo>
                  <a:lnTo>
                    <a:pt x="330898" y="0"/>
                  </a:lnTo>
                  <a:lnTo>
                    <a:pt x="279438" y="5765"/>
                  </a:lnTo>
                  <a:lnTo>
                    <a:pt x="229946" y="19024"/>
                  </a:lnTo>
                  <a:lnTo>
                    <a:pt x="183146" y="39433"/>
                  </a:lnTo>
                  <a:lnTo>
                    <a:pt x="139750" y="66700"/>
                  </a:lnTo>
                  <a:lnTo>
                    <a:pt x="100495" y="100495"/>
                  </a:lnTo>
                  <a:lnTo>
                    <a:pt x="66700" y="139750"/>
                  </a:lnTo>
                  <a:lnTo>
                    <a:pt x="39433" y="183146"/>
                  </a:lnTo>
                  <a:lnTo>
                    <a:pt x="19024" y="229946"/>
                  </a:lnTo>
                  <a:lnTo>
                    <a:pt x="5778" y="279438"/>
                  </a:lnTo>
                  <a:lnTo>
                    <a:pt x="0" y="330898"/>
                  </a:lnTo>
                  <a:lnTo>
                    <a:pt x="1905" y="382346"/>
                  </a:lnTo>
                  <a:lnTo>
                    <a:pt x="11303" y="432409"/>
                  </a:lnTo>
                  <a:lnTo>
                    <a:pt x="27940" y="480326"/>
                  </a:lnTo>
                  <a:lnTo>
                    <a:pt x="51549" y="525386"/>
                  </a:lnTo>
                  <a:lnTo>
                    <a:pt x="81876" y="566826"/>
                  </a:lnTo>
                  <a:lnTo>
                    <a:pt x="87820" y="571182"/>
                  </a:lnTo>
                  <a:lnTo>
                    <a:pt x="94183" y="571182"/>
                  </a:lnTo>
                  <a:lnTo>
                    <a:pt x="97040" y="570204"/>
                  </a:lnTo>
                  <a:lnTo>
                    <a:pt x="104597" y="563765"/>
                  </a:lnTo>
                  <a:lnTo>
                    <a:pt x="105206" y="555929"/>
                  </a:lnTo>
                  <a:lnTo>
                    <a:pt x="100761" y="550710"/>
                  </a:lnTo>
                  <a:lnTo>
                    <a:pt x="72631" y="512267"/>
                  </a:lnTo>
                  <a:lnTo>
                    <a:pt x="50723" y="470471"/>
                  </a:lnTo>
                  <a:lnTo>
                    <a:pt x="35293" y="425996"/>
                  </a:lnTo>
                  <a:lnTo>
                    <a:pt x="26568" y="379552"/>
                  </a:lnTo>
                  <a:lnTo>
                    <a:pt x="24803" y="331812"/>
                  </a:lnTo>
                  <a:lnTo>
                    <a:pt x="30162" y="284073"/>
                  </a:lnTo>
                  <a:lnTo>
                    <a:pt x="42456" y="238163"/>
                  </a:lnTo>
                  <a:lnTo>
                    <a:pt x="61391" y="194741"/>
                  </a:lnTo>
                  <a:lnTo>
                    <a:pt x="86690" y="154470"/>
                  </a:lnTo>
                  <a:lnTo>
                    <a:pt x="118046" y="118046"/>
                  </a:lnTo>
                  <a:lnTo>
                    <a:pt x="154470" y="86690"/>
                  </a:lnTo>
                  <a:lnTo>
                    <a:pt x="194729" y="61391"/>
                  </a:lnTo>
                  <a:lnTo>
                    <a:pt x="238150" y="42456"/>
                  </a:lnTo>
                  <a:lnTo>
                    <a:pt x="284073" y="30162"/>
                  </a:lnTo>
                  <a:lnTo>
                    <a:pt x="331812" y="24803"/>
                  </a:lnTo>
                  <a:lnTo>
                    <a:pt x="379552" y="26568"/>
                  </a:lnTo>
                  <a:lnTo>
                    <a:pt x="426008" y="35293"/>
                  </a:lnTo>
                  <a:lnTo>
                    <a:pt x="470471" y="50723"/>
                  </a:lnTo>
                  <a:lnTo>
                    <a:pt x="512267" y="72631"/>
                  </a:lnTo>
                  <a:lnTo>
                    <a:pt x="550710" y="100761"/>
                  </a:lnTo>
                  <a:lnTo>
                    <a:pt x="555929" y="105219"/>
                  </a:lnTo>
                  <a:lnTo>
                    <a:pt x="563765" y="104597"/>
                  </a:lnTo>
                  <a:lnTo>
                    <a:pt x="572655" y="94157"/>
                  </a:lnTo>
                  <a:close/>
                </a:path>
                <a:path w="687704" h="688339">
                  <a:moveTo>
                    <a:pt x="687628" y="356717"/>
                  </a:moveTo>
                  <a:lnTo>
                    <a:pt x="685711" y="305269"/>
                  </a:lnTo>
                  <a:lnTo>
                    <a:pt x="676313" y="255206"/>
                  </a:lnTo>
                  <a:lnTo>
                    <a:pt x="659676" y="207289"/>
                  </a:lnTo>
                  <a:lnTo>
                    <a:pt x="636066" y="162229"/>
                  </a:lnTo>
                  <a:lnTo>
                    <a:pt x="605739" y="120789"/>
                  </a:lnTo>
                  <a:lnTo>
                    <a:pt x="593458" y="114947"/>
                  </a:lnTo>
                  <a:lnTo>
                    <a:pt x="583018" y="123850"/>
                  </a:lnTo>
                  <a:lnTo>
                    <a:pt x="582409" y="131686"/>
                  </a:lnTo>
                  <a:lnTo>
                    <a:pt x="586854" y="136906"/>
                  </a:lnTo>
                  <a:lnTo>
                    <a:pt x="614984" y="175348"/>
                  </a:lnTo>
                  <a:lnTo>
                    <a:pt x="636892" y="217144"/>
                  </a:lnTo>
                  <a:lnTo>
                    <a:pt x="652322" y="261620"/>
                  </a:lnTo>
                  <a:lnTo>
                    <a:pt x="661035" y="308063"/>
                  </a:lnTo>
                  <a:lnTo>
                    <a:pt x="662813" y="355803"/>
                  </a:lnTo>
                  <a:lnTo>
                    <a:pt x="657453" y="403529"/>
                  </a:lnTo>
                  <a:lnTo>
                    <a:pt x="645160" y="449453"/>
                  </a:lnTo>
                  <a:lnTo>
                    <a:pt x="626211" y="492874"/>
                  </a:lnTo>
                  <a:lnTo>
                    <a:pt x="600925" y="533133"/>
                  </a:lnTo>
                  <a:lnTo>
                    <a:pt x="569569" y="569569"/>
                  </a:lnTo>
                  <a:lnTo>
                    <a:pt x="533146" y="600925"/>
                  </a:lnTo>
                  <a:lnTo>
                    <a:pt x="492887" y="626211"/>
                  </a:lnTo>
                  <a:lnTo>
                    <a:pt x="449453" y="645160"/>
                  </a:lnTo>
                  <a:lnTo>
                    <a:pt x="403542" y="657453"/>
                  </a:lnTo>
                  <a:lnTo>
                    <a:pt x="355803" y="662813"/>
                  </a:lnTo>
                  <a:lnTo>
                    <a:pt x="308063" y="661035"/>
                  </a:lnTo>
                  <a:lnTo>
                    <a:pt x="261620" y="652322"/>
                  </a:lnTo>
                  <a:lnTo>
                    <a:pt x="217144" y="636892"/>
                  </a:lnTo>
                  <a:lnTo>
                    <a:pt x="175348" y="614984"/>
                  </a:lnTo>
                  <a:lnTo>
                    <a:pt x="136906" y="586854"/>
                  </a:lnTo>
                  <a:lnTo>
                    <a:pt x="131699" y="582396"/>
                  </a:lnTo>
                  <a:lnTo>
                    <a:pt x="123850" y="583018"/>
                  </a:lnTo>
                  <a:lnTo>
                    <a:pt x="114960" y="593445"/>
                  </a:lnTo>
                  <a:lnTo>
                    <a:pt x="115582" y="601281"/>
                  </a:lnTo>
                  <a:lnTo>
                    <a:pt x="120789" y="605739"/>
                  </a:lnTo>
                  <a:lnTo>
                    <a:pt x="160070" y="634707"/>
                  </a:lnTo>
                  <a:lnTo>
                    <a:pt x="202653" y="657631"/>
                  </a:lnTo>
                  <a:lnTo>
                    <a:pt x="247904" y="674281"/>
                  </a:lnTo>
                  <a:lnTo>
                    <a:pt x="295173" y="684428"/>
                  </a:lnTo>
                  <a:lnTo>
                    <a:pt x="343839" y="687857"/>
                  </a:lnTo>
                  <a:lnTo>
                    <a:pt x="356730" y="687616"/>
                  </a:lnTo>
                  <a:lnTo>
                    <a:pt x="408178" y="681837"/>
                  </a:lnTo>
                  <a:lnTo>
                    <a:pt x="457669" y="668591"/>
                  </a:lnTo>
                  <a:lnTo>
                    <a:pt x="504469" y="648182"/>
                  </a:lnTo>
                  <a:lnTo>
                    <a:pt x="547865" y="620915"/>
                  </a:lnTo>
                  <a:lnTo>
                    <a:pt x="587121" y="587121"/>
                  </a:lnTo>
                  <a:lnTo>
                    <a:pt x="620915" y="547852"/>
                  </a:lnTo>
                  <a:lnTo>
                    <a:pt x="648169" y="504456"/>
                  </a:lnTo>
                  <a:lnTo>
                    <a:pt x="668591" y="457657"/>
                  </a:lnTo>
                  <a:lnTo>
                    <a:pt x="681850" y="408165"/>
                  </a:lnTo>
                  <a:lnTo>
                    <a:pt x="687628" y="35671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3178616" y="2756682"/>
              <a:ext cx="28575" cy="27940"/>
            </a:xfrm>
            <a:custGeom>
              <a:avLst/>
              <a:gdLst/>
              <a:ahLst/>
              <a:cxnLst/>
              <a:rect l="l" t="t" r="r" b="b"/>
              <a:pathLst>
                <a:path w="28575" h="27939">
                  <a:moveTo>
                    <a:pt x="21907" y="0"/>
                  </a:moveTo>
                  <a:lnTo>
                    <a:pt x="6337" y="0"/>
                  </a:lnTo>
                  <a:lnTo>
                    <a:pt x="0" y="6223"/>
                  </a:lnTo>
                  <a:lnTo>
                    <a:pt x="0" y="21526"/>
                  </a:lnTo>
                  <a:lnTo>
                    <a:pt x="6337" y="27749"/>
                  </a:lnTo>
                  <a:lnTo>
                    <a:pt x="14122" y="27749"/>
                  </a:lnTo>
                  <a:lnTo>
                    <a:pt x="21907" y="27749"/>
                  </a:lnTo>
                  <a:lnTo>
                    <a:pt x="28244" y="21526"/>
                  </a:lnTo>
                  <a:lnTo>
                    <a:pt x="28244" y="6223"/>
                  </a:lnTo>
                  <a:lnTo>
                    <a:pt x="219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3178695" y="2535084"/>
              <a:ext cx="208279" cy="247650"/>
            </a:xfrm>
            <a:custGeom>
              <a:avLst/>
              <a:gdLst/>
              <a:ahLst/>
              <a:cxnLst/>
              <a:rect l="l" t="t" r="r" b="b"/>
              <a:pathLst>
                <a:path w="208279" h="247650">
                  <a:moveTo>
                    <a:pt x="26250" y="5702"/>
                  </a:moveTo>
                  <a:lnTo>
                    <a:pt x="20739" y="101"/>
                  </a:lnTo>
                  <a:lnTo>
                    <a:pt x="7023" y="0"/>
                  </a:lnTo>
                  <a:lnTo>
                    <a:pt x="1435" y="5511"/>
                  </a:lnTo>
                  <a:lnTo>
                    <a:pt x="0" y="200621"/>
                  </a:lnTo>
                  <a:lnTo>
                    <a:pt x="24828" y="200799"/>
                  </a:lnTo>
                  <a:lnTo>
                    <a:pt x="26250" y="5702"/>
                  </a:lnTo>
                  <a:close/>
                </a:path>
                <a:path w="208279" h="247650">
                  <a:moveTo>
                    <a:pt x="207975" y="227812"/>
                  </a:moveTo>
                  <a:lnTo>
                    <a:pt x="202463" y="222224"/>
                  </a:lnTo>
                  <a:lnTo>
                    <a:pt x="41262" y="220789"/>
                  </a:lnTo>
                  <a:lnTo>
                    <a:pt x="41084" y="245618"/>
                  </a:lnTo>
                  <a:lnTo>
                    <a:pt x="202285" y="247040"/>
                  </a:lnTo>
                  <a:lnTo>
                    <a:pt x="207886" y="241528"/>
                  </a:lnTo>
                  <a:lnTo>
                    <a:pt x="207975" y="2278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4" name="object 14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5" name="object 15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28143" y="6722391"/>
              <a:ext cx="758760" cy="317572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74000" y="6674802"/>
              <a:ext cx="575487" cy="505028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08710" y="6750562"/>
              <a:ext cx="665728" cy="312995"/>
            </a:xfrm>
            <a:prstGeom prst="rect">
              <a:avLst/>
            </a:prstGeom>
          </p:spPr>
        </p:pic>
      </p:grpSp>
      <p:pic>
        <p:nvPicPr>
          <p:cNvPr id="20" name="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801202" y="903606"/>
            <a:ext cx="1912393" cy="1393184"/>
          </a:xfrm>
          <a:prstGeom prst="rect">
            <a:avLst/>
          </a:prstGeom>
        </p:spPr>
      </p:pic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10"/>
              <a:t>8</a:t>
            </a:fld>
          </a:p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430"/>
              <a:t>1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30"/>
              <a:t> проєкт: </a:t>
            </a:r>
            <a:r>
              <a:rPr dirty="0" spc="70"/>
              <a:t>пишемо</a:t>
            </a:r>
            <a:r>
              <a:rPr dirty="0" spc="30"/>
              <a:t> </a:t>
            </a:r>
            <a:r>
              <a:rPr dirty="0" spc="160"/>
              <a:t>есе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504190">
              <a:lnSpc>
                <a:spcPct val="100000"/>
              </a:lnSpc>
              <a:spcBef>
                <a:spcPts val="100"/>
              </a:spcBef>
            </a:pPr>
            <a:r>
              <a:rPr dirty="0" spc="275"/>
              <a:t>Вправа</a:t>
            </a:r>
            <a:r>
              <a:rPr dirty="0"/>
              <a:t> </a:t>
            </a:r>
            <a:r>
              <a:rPr dirty="0" spc="280"/>
              <a:t>«Пишемо</a:t>
            </a:r>
            <a:r>
              <a:rPr dirty="0" spc="5"/>
              <a:t> </a:t>
            </a:r>
            <a:r>
              <a:rPr dirty="0" spc="150"/>
              <a:t>з</a:t>
            </a:r>
            <a:r>
              <a:rPr dirty="0"/>
              <a:t> </a:t>
            </a:r>
            <a:r>
              <a:rPr dirty="0" spc="310"/>
              <a:t>одного</a:t>
            </a:r>
            <a:r>
              <a:rPr dirty="0" spc="5"/>
              <a:t> </a:t>
            </a:r>
            <a:r>
              <a:rPr dirty="0" spc="155"/>
              <a:t>слова»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29300" y="2597421"/>
            <a:ext cx="161798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7–10</a:t>
            </a:r>
            <a:r>
              <a:rPr dirty="0" sz="2000" spc="-7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хвилин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43029" y="3417173"/>
            <a:ext cx="187007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55" b="1">
                <a:solidFill>
                  <a:srgbClr val="231F20"/>
                </a:solidFill>
                <a:latin typeface="Palatino Linotype"/>
                <a:cs typeface="Palatino Linotype"/>
              </a:rPr>
              <a:t>Зміст</a:t>
            </a:r>
            <a:r>
              <a:rPr dirty="0" sz="2000" spc="-5" b="1">
                <a:solidFill>
                  <a:srgbClr val="231F20"/>
                </a:solidFill>
                <a:latin typeface="Palatino Linotype"/>
                <a:cs typeface="Palatino Linotype"/>
              </a:rPr>
              <a:t> </a:t>
            </a:r>
            <a:r>
              <a:rPr dirty="0" sz="2000" spc="95" b="1">
                <a:solidFill>
                  <a:srgbClr val="231F20"/>
                </a:solidFill>
                <a:latin typeface="Palatino Linotype"/>
                <a:cs typeface="Palatino Linotype"/>
              </a:rPr>
              <a:t>вправи:</a:t>
            </a:r>
            <a:endParaRPr sz="2000">
              <a:latin typeface="Palatino Linotype"/>
              <a:cs typeface="Palatino Linotyp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29300" y="3366373"/>
            <a:ext cx="4820285" cy="1803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Розпочніть</a:t>
            </a:r>
            <a:r>
              <a:rPr dirty="0" sz="20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писати</a:t>
            </a:r>
            <a:r>
              <a:rPr dirty="0" sz="20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ваші</a:t>
            </a:r>
            <a:r>
              <a:rPr dirty="0" sz="20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міркування </a:t>
            </a:r>
            <a:r>
              <a:rPr dirty="0" sz="2000" spc="-5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щодо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запропонованого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предмета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Microsoft Sans Serif"/>
                <a:cs typeface="Microsoft Sans Serif"/>
              </a:rPr>
              <a:t>(яблуко,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книга).</a:t>
            </a:r>
            <a:endParaRPr sz="2000">
              <a:latin typeface="Microsoft Sans Serif"/>
              <a:cs typeface="Microsoft Sans Serif"/>
            </a:endParaRPr>
          </a:p>
          <a:p>
            <a:pPr marL="12700" marR="339725">
              <a:lnSpc>
                <a:spcPct val="116700"/>
              </a:lnSpc>
            </a:pP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зупиняйтеся,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поки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почуєте </a:t>
            </a:r>
            <a:r>
              <a:rPr dirty="0" sz="2000" spc="-5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спеціальний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сигнал.</a:t>
            </a:r>
            <a:endParaRPr sz="2000">
              <a:latin typeface="Microsoft Sans Serif"/>
              <a:cs typeface="Microsoft Sans Serif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825995" y="2427000"/>
            <a:ext cx="710565" cy="705485"/>
            <a:chOff x="2825995" y="2427000"/>
            <a:chExt cx="710565" cy="705485"/>
          </a:xfrm>
        </p:grpSpPr>
        <p:sp>
          <p:nvSpPr>
            <p:cNvPr id="7" name="object 7"/>
            <p:cNvSpPr/>
            <p:nvPr/>
          </p:nvSpPr>
          <p:spPr>
            <a:xfrm>
              <a:off x="2825995" y="2437677"/>
              <a:ext cx="694055" cy="694690"/>
            </a:xfrm>
            <a:custGeom>
              <a:avLst/>
              <a:gdLst/>
              <a:ahLst/>
              <a:cxnLst/>
              <a:rect l="l" t="t" r="r" b="b"/>
              <a:pathLst>
                <a:path w="694054" h="694689">
                  <a:moveTo>
                    <a:pt x="346748" y="0"/>
                  </a:moveTo>
                  <a:lnTo>
                    <a:pt x="299696" y="3169"/>
                  </a:lnTo>
                  <a:lnTo>
                    <a:pt x="254568" y="12401"/>
                  </a:lnTo>
                  <a:lnTo>
                    <a:pt x="211778" y="27282"/>
                  </a:lnTo>
                  <a:lnTo>
                    <a:pt x="171737" y="47399"/>
                  </a:lnTo>
                  <a:lnTo>
                    <a:pt x="134860" y="72337"/>
                  </a:lnTo>
                  <a:lnTo>
                    <a:pt x="101560" y="101684"/>
                  </a:lnTo>
                  <a:lnTo>
                    <a:pt x="72249" y="135025"/>
                  </a:lnTo>
                  <a:lnTo>
                    <a:pt x="47341" y="171946"/>
                  </a:lnTo>
                  <a:lnTo>
                    <a:pt x="27249" y="212035"/>
                  </a:lnTo>
                  <a:lnTo>
                    <a:pt x="12386" y="254877"/>
                  </a:lnTo>
                  <a:lnTo>
                    <a:pt x="3165" y="300059"/>
                  </a:lnTo>
                  <a:lnTo>
                    <a:pt x="0" y="347167"/>
                  </a:lnTo>
                  <a:lnTo>
                    <a:pt x="3165" y="394274"/>
                  </a:lnTo>
                  <a:lnTo>
                    <a:pt x="12386" y="439455"/>
                  </a:lnTo>
                  <a:lnTo>
                    <a:pt x="27249" y="482296"/>
                  </a:lnTo>
                  <a:lnTo>
                    <a:pt x="47341" y="522384"/>
                  </a:lnTo>
                  <a:lnTo>
                    <a:pt x="72249" y="559304"/>
                  </a:lnTo>
                  <a:lnTo>
                    <a:pt x="101560" y="592643"/>
                  </a:lnTo>
                  <a:lnTo>
                    <a:pt x="134860" y="621988"/>
                  </a:lnTo>
                  <a:lnTo>
                    <a:pt x="171737" y="646925"/>
                  </a:lnTo>
                  <a:lnTo>
                    <a:pt x="211778" y="667041"/>
                  </a:lnTo>
                  <a:lnTo>
                    <a:pt x="254568" y="681921"/>
                  </a:lnTo>
                  <a:lnTo>
                    <a:pt x="299696" y="691152"/>
                  </a:lnTo>
                  <a:lnTo>
                    <a:pt x="346748" y="694321"/>
                  </a:lnTo>
                  <a:lnTo>
                    <a:pt x="393799" y="691152"/>
                  </a:lnTo>
                  <a:lnTo>
                    <a:pt x="438927" y="681921"/>
                  </a:lnTo>
                  <a:lnTo>
                    <a:pt x="481717" y="667041"/>
                  </a:lnTo>
                  <a:lnTo>
                    <a:pt x="521758" y="646925"/>
                  </a:lnTo>
                  <a:lnTo>
                    <a:pt x="558635" y="621988"/>
                  </a:lnTo>
                  <a:lnTo>
                    <a:pt x="591935" y="592643"/>
                  </a:lnTo>
                  <a:lnTo>
                    <a:pt x="621246" y="559304"/>
                  </a:lnTo>
                  <a:lnTo>
                    <a:pt x="646154" y="522384"/>
                  </a:lnTo>
                  <a:lnTo>
                    <a:pt x="666246" y="482296"/>
                  </a:lnTo>
                  <a:lnTo>
                    <a:pt x="681109" y="439455"/>
                  </a:lnTo>
                  <a:lnTo>
                    <a:pt x="690330" y="394274"/>
                  </a:lnTo>
                  <a:lnTo>
                    <a:pt x="693496" y="347167"/>
                  </a:lnTo>
                  <a:lnTo>
                    <a:pt x="690330" y="300059"/>
                  </a:lnTo>
                  <a:lnTo>
                    <a:pt x="681109" y="254877"/>
                  </a:lnTo>
                  <a:lnTo>
                    <a:pt x="666246" y="212035"/>
                  </a:lnTo>
                  <a:lnTo>
                    <a:pt x="646154" y="171946"/>
                  </a:lnTo>
                  <a:lnTo>
                    <a:pt x="621246" y="135025"/>
                  </a:lnTo>
                  <a:lnTo>
                    <a:pt x="591935" y="101684"/>
                  </a:lnTo>
                  <a:lnTo>
                    <a:pt x="558635" y="72337"/>
                  </a:lnTo>
                  <a:lnTo>
                    <a:pt x="521758" y="47399"/>
                  </a:lnTo>
                  <a:lnTo>
                    <a:pt x="481717" y="27282"/>
                  </a:lnTo>
                  <a:lnTo>
                    <a:pt x="438927" y="12401"/>
                  </a:lnTo>
                  <a:lnTo>
                    <a:pt x="393799" y="3169"/>
                  </a:lnTo>
                  <a:lnTo>
                    <a:pt x="346748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2849833" y="2437677"/>
              <a:ext cx="669925" cy="673735"/>
            </a:xfrm>
            <a:custGeom>
              <a:avLst/>
              <a:gdLst/>
              <a:ahLst/>
              <a:cxnLst/>
              <a:rect l="l" t="t" r="r" b="b"/>
              <a:pathLst>
                <a:path w="669925" h="673735">
                  <a:moveTo>
                    <a:pt x="322910" y="0"/>
                  </a:moveTo>
                  <a:lnTo>
                    <a:pt x="274215" y="3399"/>
                  </a:lnTo>
                  <a:lnTo>
                    <a:pt x="227602" y="13288"/>
                  </a:lnTo>
                  <a:lnTo>
                    <a:pt x="183528" y="29206"/>
                  </a:lnTo>
                  <a:lnTo>
                    <a:pt x="142450" y="50691"/>
                  </a:lnTo>
                  <a:lnTo>
                    <a:pt x="104825" y="77279"/>
                  </a:lnTo>
                  <a:lnTo>
                    <a:pt x="74611" y="110821"/>
                  </a:lnTo>
                  <a:lnTo>
                    <a:pt x="48912" y="148104"/>
                  </a:lnTo>
                  <a:lnTo>
                    <a:pt x="28167" y="188691"/>
                  </a:lnTo>
                  <a:lnTo>
                    <a:pt x="12809" y="232150"/>
                  </a:lnTo>
                  <a:lnTo>
                    <a:pt x="3274" y="278046"/>
                  </a:lnTo>
                  <a:lnTo>
                    <a:pt x="0" y="325945"/>
                  </a:lnTo>
                  <a:lnTo>
                    <a:pt x="3165" y="373053"/>
                  </a:lnTo>
                  <a:lnTo>
                    <a:pt x="12386" y="418235"/>
                  </a:lnTo>
                  <a:lnTo>
                    <a:pt x="27249" y="461077"/>
                  </a:lnTo>
                  <a:lnTo>
                    <a:pt x="47341" y="501165"/>
                  </a:lnTo>
                  <a:lnTo>
                    <a:pt x="72249" y="538087"/>
                  </a:lnTo>
                  <a:lnTo>
                    <a:pt x="101560" y="571428"/>
                  </a:lnTo>
                  <a:lnTo>
                    <a:pt x="134860" y="600775"/>
                  </a:lnTo>
                  <a:lnTo>
                    <a:pt x="171737" y="625713"/>
                  </a:lnTo>
                  <a:lnTo>
                    <a:pt x="211778" y="645830"/>
                  </a:lnTo>
                  <a:lnTo>
                    <a:pt x="254568" y="660711"/>
                  </a:lnTo>
                  <a:lnTo>
                    <a:pt x="299696" y="669943"/>
                  </a:lnTo>
                  <a:lnTo>
                    <a:pt x="346748" y="673112"/>
                  </a:lnTo>
                  <a:lnTo>
                    <a:pt x="395442" y="669713"/>
                  </a:lnTo>
                  <a:lnTo>
                    <a:pt x="442056" y="659823"/>
                  </a:lnTo>
                  <a:lnTo>
                    <a:pt x="486130" y="643905"/>
                  </a:lnTo>
                  <a:lnTo>
                    <a:pt x="527207" y="622421"/>
                  </a:lnTo>
                  <a:lnTo>
                    <a:pt x="564832" y="595833"/>
                  </a:lnTo>
                  <a:lnTo>
                    <a:pt x="595047" y="562285"/>
                  </a:lnTo>
                  <a:lnTo>
                    <a:pt x="620745" y="525000"/>
                  </a:lnTo>
                  <a:lnTo>
                    <a:pt x="641491" y="484411"/>
                  </a:lnTo>
                  <a:lnTo>
                    <a:pt x="656849" y="440953"/>
                  </a:lnTo>
                  <a:lnTo>
                    <a:pt x="666383" y="395060"/>
                  </a:lnTo>
                  <a:lnTo>
                    <a:pt x="669658" y="347167"/>
                  </a:lnTo>
                  <a:lnTo>
                    <a:pt x="666492" y="300059"/>
                  </a:lnTo>
                  <a:lnTo>
                    <a:pt x="657272" y="254877"/>
                  </a:lnTo>
                  <a:lnTo>
                    <a:pt x="642409" y="212035"/>
                  </a:lnTo>
                  <a:lnTo>
                    <a:pt x="622316" y="171946"/>
                  </a:lnTo>
                  <a:lnTo>
                    <a:pt x="597408" y="135025"/>
                  </a:lnTo>
                  <a:lnTo>
                    <a:pt x="568097" y="101684"/>
                  </a:lnTo>
                  <a:lnTo>
                    <a:pt x="534797" y="72337"/>
                  </a:lnTo>
                  <a:lnTo>
                    <a:pt x="497920" y="47399"/>
                  </a:lnTo>
                  <a:lnTo>
                    <a:pt x="457880" y="27282"/>
                  </a:lnTo>
                  <a:lnTo>
                    <a:pt x="415089" y="12401"/>
                  </a:lnTo>
                  <a:lnTo>
                    <a:pt x="369961" y="3169"/>
                  </a:lnTo>
                  <a:lnTo>
                    <a:pt x="322910" y="0"/>
                  </a:lnTo>
                  <a:close/>
                </a:path>
              </a:pathLst>
            </a:custGeom>
            <a:solidFill>
              <a:srgbClr val="A7D9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2901708" y="2479789"/>
              <a:ext cx="582295" cy="582295"/>
            </a:xfrm>
            <a:custGeom>
              <a:avLst/>
              <a:gdLst/>
              <a:ahLst/>
              <a:cxnLst/>
              <a:rect l="l" t="t" r="r" b="b"/>
              <a:pathLst>
                <a:path w="582295" h="582294">
                  <a:moveTo>
                    <a:pt x="77889" y="284175"/>
                  </a:moveTo>
                  <a:lnTo>
                    <a:pt x="72326" y="278612"/>
                  </a:lnTo>
                  <a:lnTo>
                    <a:pt x="12407" y="278612"/>
                  </a:lnTo>
                  <a:lnTo>
                    <a:pt x="5549" y="278612"/>
                  </a:lnTo>
                  <a:lnTo>
                    <a:pt x="0" y="284175"/>
                  </a:lnTo>
                  <a:lnTo>
                    <a:pt x="0" y="297878"/>
                  </a:lnTo>
                  <a:lnTo>
                    <a:pt x="5549" y="303441"/>
                  </a:lnTo>
                  <a:lnTo>
                    <a:pt x="72326" y="303441"/>
                  </a:lnTo>
                  <a:lnTo>
                    <a:pt x="77889" y="297878"/>
                  </a:lnTo>
                  <a:lnTo>
                    <a:pt x="77889" y="284175"/>
                  </a:lnTo>
                  <a:close/>
                </a:path>
                <a:path w="582295" h="582294">
                  <a:moveTo>
                    <a:pt x="86893" y="416801"/>
                  </a:moveTo>
                  <a:lnTo>
                    <a:pt x="83464" y="410857"/>
                  </a:lnTo>
                  <a:lnTo>
                    <a:pt x="80035" y="404914"/>
                  </a:lnTo>
                  <a:lnTo>
                    <a:pt x="72440" y="402882"/>
                  </a:lnTo>
                  <a:lnTo>
                    <a:pt x="37592" y="423011"/>
                  </a:lnTo>
                  <a:lnTo>
                    <a:pt x="35560" y="430606"/>
                  </a:lnTo>
                  <a:lnTo>
                    <a:pt x="41287" y="440524"/>
                  </a:lnTo>
                  <a:lnTo>
                    <a:pt x="45453" y="442747"/>
                  </a:lnTo>
                  <a:lnTo>
                    <a:pt x="51854" y="442747"/>
                  </a:lnTo>
                  <a:lnTo>
                    <a:pt x="53987" y="442214"/>
                  </a:lnTo>
                  <a:lnTo>
                    <a:pt x="84861" y="424383"/>
                  </a:lnTo>
                  <a:lnTo>
                    <a:pt x="86893" y="416801"/>
                  </a:lnTo>
                  <a:close/>
                </a:path>
                <a:path w="582295" h="582294">
                  <a:moveTo>
                    <a:pt x="86893" y="165265"/>
                  </a:moveTo>
                  <a:lnTo>
                    <a:pt x="84861" y="157670"/>
                  </a:lnTo>
                  <a:lnTo>
                    <a:pt x="49999" y="137541"/>
                  </a:lnTo>
                  <a:lnTo>
                    <a:pt x="42418" y="139573"/>
                  </a:lnTo>
                  <a:lnTo>
                    <a:pt x="35560" y="151447"/>
                  </a:lnTo>
                  <a:lnTo>
                    <a:pt x="37592" y="159042"/>
                  </a:lnTo>
                  <a:lnTo>
                    <a:pt x="68465" y="176872"/>
                  </a:lnTo>
                  <a:lnTo>
                    <a:pt x="70599" y="177406"/>
                  </a:lnTo>
                  <a:lnTo>
                    <a:pt x="76987" y="177406"/>
                  </a:lnTo>
                  <a:lnTo>
                    <a:pt x="81165" y="175171"/>
                  </a:lnTo>
                  <a:lnTo>
                    <a:pt x="83464" y="171196"/>
                  </a:lnTo>
                  <a:lnTo>
                    <a:pt x="86893" y="165265"/>
                  </a:lnTo>
                  <a:close/>
                </a:path>
                <a:path w="582295" h="582294">
                  <a:moveTo>
                    <a:pt x="179158" y="509600"/>
                  </a:moveTo>
                  <a:lnTo>
                    <a:pt x="177126" y="502005"/>
                  </a:lnTo>
                  <a:lnTo>
                    <a:pt x="165252" y="495147"/>
                  </a:lnTo>
                  <a:lnTo>
                    <a:pt x="157657" y="497192"/>
                  </a:lnTo>
                  <a:lnTo>
                    <a:pt x="154228" y="503123"/>
                  </a:lnTo>
                  <a:lnTo>
                    <a:pt x="137528" y="532041"/>
                  </a:lnTo>
                  <a:lnTo>
                    <a:pt x="139573" y="539635"/>
                  </a:lnTo>
                  <a:lnTo>
                    <a:pt x="147459" y="544182"/>
                  </a:lnTo>
                  <a:lnTo>
                    <a:pt x="149593" y="544728"/>
                  </a:lnTo>
                  <a:lnTo>
                    <a:pt x="155994" y="544728"/>
                  </a:lnTo>
                  <a:lnTo>
                    <a:pt x="160159" y="542493"/>
                  </a:lnTo>
                  <a:lnTo>
                    <a:pt x="179158" y="509600"/>
                  </a:lnTo>
                  <a:close/>
                </a:path>
                <a:path w="582295" h="582294">
                  <a:moveTo>
                    <a:pt x="179158" y="72440"/>
                  </a:moveTo>
                  <a:lnTo>
                    <a:pt x="159029" y="37592"/>
                  </a:lnTo>
                  <a:lnTo>
                    <a:pt x="151447" y="35547"/>
                  </a:lnTo>
                  <a:lnTo>
                    <a:pt x="139573" y="42405"/>
                  </a:lnTo>
                  <a:lnTo>
                    <a:pt x="137528" y="49999"/>
                  </a:lnTo>
                  <a:lnTo>
                    <a:pt x="154228" y="78917"/>
                  </a:lnTo>
                  <a:lnTo>
                    <a:pt x="156527" y="82905"/>
                  </a:lnTo>
                  <a:lnTo>
                    <a:pt x="160705" y="85128"/>
                  </a:lnTo>
                  <a:lnTo>
                    <a:pt x="167093" y="85128"/>
                  </a:lnTo>
                  <a:lnTo>
                    <a:pt x="169227" y="84594"/>
                  </a:lnTo>
                  <a:lnTo>
                    <a:pt x="177126" y="80035"/>
                  </a:lnTo>
                  <a:lnTo>
                    <a:pt x="179158" y="72440"/>
                  </a:lnTo>
                  <a:close/>
                </a:path>
                <a:path w="582295" h="582294">
                  <a:moveTo>
                    <a:pt x="303441" y="509714"/>
                  </a:moveTo>
                  <a:lnTo>
                    <a:pt x="297878" y="504164"/>
                  </a:lnTo>
                  <a:lnTo>
                    <a:pt x="284175" y="504164"/>
                  </a:lnTo>
                  <a:lnTo>
                    <a:pt x="278612" y="509714"/>
                  </a:lnTo>
                  <a:lnTo>
                    <a:pt x="278612" y="516572"/>
                  </a:lnTo>
                  <a:lnTo>
                    <a:pt x="278612" y="576491"/>
                  </a:lnTo>
                  <a:lnTo>
                    <a:pt x="284175" y="582053"/>
                  </a:lnTo>
                  <a:lnTo>
                    <a:pt x="297878" y="582053"/>
                  </a:lnTo>
                  <a:lnTo>
                    <a:pt x="303441" y="576491"/>
                  </a:lnTo>
                  <a:lnTo>
                    <a:pt x="303441" y="509714"/>
                  </a:lnTo>
                  <a:close/>
                </a:path>
                <a:path w="582295" h="582294">
                  <a:moveTo>
                    <a:pt x="303441" y="5549"/>
                  </a:moveTo>
                  <a:lnTo>
                    <a:pt x="297878" y="0"/>
                  </a:lnTo>
                  <a:lnTo>
                    <a:pt x="284175" y="0"/>
                  </a:lnTo>
                  <a:lnTo>
                    <a:pt x="278612" y="5549"/>
                  </a:lnTo>
                  <a:lnTo>
                    <a:pt x="278612" y="72339"/>
                  </a:lnTo>
                  <a:lnTo>
                    <a:pt x="284175" y="77889"/>
                  </a:lnTo>
                  <a:lnTo>
                    <a:pt x="297878" y="77889"/>
                  </a:lnTo>
                  <a:lnTo>
                    <a:pt x="303441" y="72339"/>
                  </a:lnTo>
                  <a:lnTo>
                    <a:pt x="303441" y="65481"/>
                  </a:lnTo>
                  <a:lnTo>
                    <a:pt x="303441" y="5549"/>
                  </a:lnTo>
                  <a:close/>
                </a:path>
                <a:path w="582295" h="582294">
                  <a:moveTo>
                    <a:pt x="444512" y="532053"/>
                  </a:moveTo>
                  <a:lnTo>
                    <a:pt x="424383" y="497192"/>
                  </a:lnTo>
                  <a:lnTo>
                    <a:pt x="416788" y="495160"/>
                  </a:lnTo>
                  <a:lnTo>
                    <a:pt x="410857" y="498589"/>
                  </a:lnTo>
                  <a:lnTo>
                    <a:pt x="404926" y="502018"/>
                  </a:lnTo>
                  <a:lnTo>
                    <a:pt x="402882" y="509612"/>
                  </a:lnTo>
                  <a:lnTo>
                    <a:pt x="421881" y="542505"/>
                  </a:lnTo>
                  <a:lnTo>
                    <a:pt x="426046" y="544728"/>
                  </a:lnTo>
                  <a:lnTo>
                    <a:pt x="432447" y="544728"/>
                  </a:lnTo>
                  <a:lnTo>
                    <a:pt x="434581" y="544195"/>
                  </a:lnTo>
                  <a:lnTo>
                    <a:pt x="442468" y="539635"/>
                  </a:lnTo>
                  <a:lnTo>
                    <a:pt x="444512" y="532053"/>
                  </a:lnTo>
                  <a:close/>
                </a:path>
                <a:path w="582295" h="582294">
                  <a:moveTo>
                    <a:pt x="444512" y="49999"/>
                  </a:moveTo>
                  <a:lnTo>
                    <a:pt x="442480" y="42418"/>
                  </a:lnTo>
                  <a:lnTo>
                    <a:pt x="430606" y="35560"/>
                  </a:lnTo>
                  <a:lnTo>
                    <a:pt x="423011" y="37592"/>
                  </a:lnTo>
                  <a:lnTo>
                    <a:pt x="402894" y="72440"/>
                  </a:lnTo>
                  <a:lnTo>
                    <a:pt x="404926" y="80035"/>
                  </a:lnTo>
                  <a:lnTo>
                    <a:pt x="412813" y="84594"/>
                  </a:lnTo>
                  <a:lnTo>
                    <a:pt x="414947" y="85128"/>
                  </a:lnTo>
                  <a:lnTo>
                    <a:pt x="417055" y="85128"/>
                  </a:lnTo>
                  <a:lnTo>
                    <a:pt x="421347" y="85128"/>
                  </a:lnTo>
                  <a:lnTo>
                    <a:pt x="425513" y="82905"/>
                  </a:lnTo>
                  <a:lnTo>
                    <a:pt x="444512" y="49999"/>
                  </a:lnTo>
                  <a:close/>
                </a:path>
                <a:path w="582295" h="582294">
                  <a:moveTo>
                    <a:pt x="546493" y="430593"/>
                  </a:moveTo>
                  <a:lnTo>
                    <a:pt x="544461" y="423011"/>
                  </a:lnTo>
                  <a:lnTo>
                    <a:pt x="515543" y="406311"/>
                  </a:lnTo>
                  <a:lnTo>
                    <a:pt x="509600" y="402882"/>
                  </a:lnTo>
                  <a:lnTo>
                    <a:pt x="502018" y="404914"/>
                  </a:lnTo>
                  <a:lnTo>
                    <a:pt x="495160" y="416788"/>
                  </a:lnTo>
                  <a:lnTo>
                    <a:pt x="497192" y="424383"/>
                  </a:lnTo>
                  <a:lnTo>
                    <a:pt x="528066" y="442201"/>
                  </a:lnTo>
                  <a:lnTo>
                    <a:pt x="530199" y="442747"/>
                  </a:lnTo>
                  <a:lnTo>
                    <a:pt x="536600" y="442747"/>
                  </a:lnTo>
                  <a:lnTo>
                    <a:pt x="540766" y="440512"/>
                  </a:lnTo>
                  <a:lnTo>
                    <a:pt x="546493" y="430593"/>
                  </a:lnTo>
                  <a:close/>
                </a:path>
                <a:path w="582295" h="582294">
                  <a:moveTo>
                    <a:pt x="546493" y="151447"/>
                  </a:moveTo>
                  <a:lnTo>
                    <a:pt x="539635" y="139573"/>
                  </a:lnTo>
                  <a:lnTo>
                    <a:pt x="532041" y="137541"/>
                  </a:lnTo>
                  <a:lnTo>
                    <a:pt x="526110" y="140970"/>
                  </a:lnTo>
                  <a:lnTo>
                    <a:pt x="497192" y="157670"/>
                  </a:lnTo>
                  <a:lnTo>
                    <a:pt x="495160" y="165252"/>
                  </a:lnTo>
                  <a:lnTo>
                    <a:pt x="500888" y="175171"/>
                  </a:lnTo>
                  <a:lnTo>
                    <a:pt x="505053" y="177406"/>
                  </a:lnTo>
                  <a:lnTo>
                    <a:pt x="511454" y="177406"/>
                  </a:lnTo>
                  <a:lnTo>
                    <a:pt x="513588" y="176860"/>
                  </a:lnTo>
                  <a:lnTo>
                    <a:pt x="544461" y="159042"/>
                  </a:lnTo>
                  <a:lnTo>
                    <a:pt x="546493" y="151447"/>
                  </a:lnTo>
                  <a:close/>
                </a:path>
                <a:path w="582295" h="582294">
                  <a:moveTo>
                    <a:pt x="582053" y="284162"/>
                  </a:moveTo>
                  <a:lnTo>
                    <a:pt x="576491" y="278612"/>
                  </a:lnTo>
                  <a:lnTo>
                    <a:pt x="509714" y="278612"/>
                  </a:lnTo>
                  <a:lnTo>
                    <a:pt x="504164" y="284162"/>
                  </a:lnTo>
                  <a:lnTo>
                    <a:pt x="504164" y="297878"/>
                  </a:lnTo>
                  <a:lnTo>
                    <a:pt x="509714" y="303428"/>
                  </a:lnTo>
                  <a:lnTo>
                    <a:pt x="576491" y="303428"/>
                  </a:lnTo>
                  <a:lnTo>
                    <a:pt x="582053" y="297878"/>
                  </a:lnTo>
                  <a:lnTo>
                    <a:pt x="582053" y="291020"/>
                  </a:lnTo>
                  <a:lnTo>
                    <a:pt x="582053" y="2841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52315" y="2730840"/>
              <a:ext cx="80860" cy="79438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2848927" y="2427007"/>
              <a:ext cx="687705" cy="688340"/>
            </a:xfrm>
            <a:custGeom>
              <a:avLst/>
              <a:gdLst/>
              <a:ahLst/>
              <a:cxnLst/>
              <a:rect l="l" t="t" r="r" b="b"/>
              <a:pathLst>
                <a:path w="687704" h="688339">
                  <a:moveTo>
                    <a:pt x="572655" y="94157"/>
                  </a:moveTo>
                  <a:lnTo>
                    <a:pt x="525386" y="51549"/>
                  </a:lnTo>
                  <a:lnTo>
                    <a:pt x="480326" y="27940"/>
                  </a:lnTo>
                  <a:lnTo>
                    <a:pt x="432409" y="11303"/>
                  </a:lnTo>
                  <a:lnTo>
                    <a:pt x="382346" y="1905"/>
                  </a:lnTo>
                  <a:lnTo>
                    <a:pt x="330898" y="0"/>
                  </a:lnTo>
                  <a:lnTo>
                    <a:pt x="279438" y="5765"/>
                  </a:lnTo>
                  <a:lnTo>
                    <a:pt x="229946" y="19024"/>
                  </a:lnTo>
                  <a:lnTo>
                    <a:pt x="183146" y="39433"/>
                  </a:lnTo>
                  <a:lnTo>
                    <a:pt x="139750" y="66700"/>
                  </a:lnTo>
                  <a:lnTo>
                    <a:pt x="100495" y="100495"/>
                  </a:lnTo>
                  <a:lnTo>
                    <a:pt x="66700" y="139750"/>
                  </a:lnTo>
                  <a:lnTo>
                    <a:pt x="39433" y="183146"/>
                  </a:lnTo>
                  <a:lnTo>
                    <a:pt x="19024" y="229946"/>
                  </a:lnTo>
                  <a:lnTo>
                    <a:pt x="5778" y="279438"/>
                  </a:lnTo>
                  <a:lnTo>
                    <a:pt x="0" y="330898"/>
                  </a:lnTo>
                  <a:lnTo>
                    <a:pt x="1905" y="382346"/>
                  </a:lnTo>
                  <a:lnTo>
                    <a:pt x="11303" y="432409"/>
                  </a:lnTo>
                  <a:lnTo>
                    <a:pt x="27940" y="480326"/>
                  </a:lnTo>
                  <a:lnTo>
                    <a:pt x="51549" y="525386"/>
                  </a:lnTo>
                  <a:lnTo>
                    <a:pt x="81876" y="566826"/>
                  </a:lnTo>
                  <a:lnTo>
                    <a:pt x="87820" y="571182"/>
                  </a:lnTo>
                  <a:lnTo>
                    <a:pt x="94183" y="571182"/>
                  </a:lnTo>
                  <a:lnTo>
                    <a:pt x="97040" y="570204"/>
                  </a:lnTo>
                  <a:lnTo>
                    <a:pt x="104597" y="563765"/>
                  </a:lnTo>
                  <a:lnTo>
                    <a:pt x="105206" y="555929"/>
                  </a:lnTo>
                  <a:lnTo>
                    <a:pt x="100761" y="550710"/>
                  </a:lnTo>
                  <a:lnTo>
                    <a:pt x="72631" y="512267"/>
                  </a:lnTo>
                  <a:lnTo>
                    <a:pt x="50723" y="470471"/>
                  </a:lnTo>
                  <a:lnTo>
                    <a:pt x="35293" y="425996"/>
                  </a:lnTo>
                  <a:lnTo>
                    <a:pt x="26568" y="379552"/>
                  </a:lnTo>
                  <a:lnTo>
                    <a:pt x="24803" y="331812"/>
                  </a:lnTo>
                  <a:lnTo>
                    <a:pt x="30162" y="284073"/>
                  </a:lnTo>
                  <a:lnTo>
                    <a:pt x="42456" y="238163"/>
                  </a:lnTo>
                  <a:lnTo>
                    <a:pt x="61391" y="194741"/>
                  </a:lnTo>
                  <a:lnTo>
                    <a:pt x="86690" y="154470"/>
                  </a:lnTo>
                  <a:lnTo>
                    <a:pt x="118046" y="118046"/>
                  </a:lnTo>
                  <a:lnTo>
                    <a:pt x="154470" y="86690"/>
                  </a:lnTo>
                  <a:lnTo>
                    <a:pt x="194729" y="61391"/>
                  </a:lnTo>
                  <a:lnTo>
                    <a:pt x="238150" y="42456"/>
                  </a:lnTo>
                  <a:lnTo>
                    <a:pt x="284073" y="30162"/>
                  </a:lnTo>
                  <a:lnTo>
                    <a:pt x="331812" y="24803"/>
                  </a:lnTo>
                  <a:lnTo>
                    <a:pt x="379552" y="26568"/>
                  </a:lnTo>
                  <a:lnTo>
                    <a:pt x="426008" y="35293"/>
                  </a:lnTo>
                  <a:lnTo>
                    <a:pt x="470471" y="50723"/>
                  </a:lnTo>
                  <a:lnTo>
                    <a:pt x="512267" y="72631"/>
                  </a:lnTo>
                  <a:lnTo>
                    <a:pt x="550710" y="100761"/>
                  </a:lnTo>
                  <a:lnTo>
                    <a:pt x="555929" y="105219"/>
                  </a:lnTo>
                  <a:lnTo>
                    <a:pt x="563765" y="104597"/>
                  </a:lnTo>
                  <a:lnTo>
                    <a:pt x="572655" y="94157"/>
                  </a:lnTo>
                  <a:close/>
                </a:path>
                <a:path w="687704" h="688339">
                  <a:moveTo>
                    <a:pt x="687628" y="356717"/>
                  </a:moveTo>
                  <a:lnTo>
                    <a:pt x="685711" y="305269"/>
                  </a:lnTo>
                  <a:lnTo>
                    <a:pt x="676313" y="255206"/>
                  </a:lnTo>
                  <a:lnTo>
                    <a:pt x="659676" y="207289"/>
                  </a:lnTo>
                  <a:lnTo>
                    <a:pt x="636066" y="162229"/>
                  </a:lnTo>
                  <a:lnTo>
                    <a:pt x="605739" y="120789"/>
                  </a:lnTo>
                  <a:lnTo>
                    <a:pt x="593458" y="114947"/>
                  </a:lnTo>
                  <a:lnTo>
                    <a:pt x="583018" y="123850"/>
                  </a:lnTo>
                  <a:lnTo>
                    <a:pt x="582409" y="131686"/>
                  </a:lnTo>
                  <a:lnTo>
                    <a:pt x="586854" y="136906"/>
                  </a:lnTo>
                  <a:lnTo>
                    <a:pt x="614984" y="175348"/>
                  </a:lnTo>
                  <a:lnTo>
                    <a:pt x="636892" y="217144"/>
                  </a:lnTo>
                  <a:lnTo>
                    <a:pt x="652322" y="261620"/>
                  </a:lnTo>
                  <a:lnTo>
                    <a:pt x="661035" y="308063"/>
                  </a:lnTo>
                  <a:lnTo>
                    <a:pt x="662813" y="355803"/>
                  </a:lnTo>
                  <a:lnTo>
                    <a:pt x="657453" y="403529"/>
                  </a:lnTo>
                  <a:lnTo>
                    <a:pt x="645160" y="449453"/>
                  </a:lnTo>
                  <a:lnTo>
                    <a:pt x="626211" y="492874"/>
                  </a:lnTo>
                  <a:lnTo>
                    <a:pt x="600925" y="533133"/>
                  </a:lnTo>
                  <a:lnTo>
                    <a:pt x="569569" y="569569"/>
                  </a:lnTo>
                  <a:lnTo>
                    <a:pt x="533146" y="600925"/>
                  </a:lnTo>
                  <a:lnTo>
                    <a:pt x="492887" y="626211"/>
                  </a:lnTo>
                  <a:lnTo>
                    <a:pt x="449453" y="645160"/>
                  </a:lnTo>
                  <a:lnTo>
                    <a:pt x="403542" y="657453"/>
                  </a:lnTo>
                  <a:lnTo>
                    <a:pt x="355803" y="662813"/>
                  </a:lnTo>
                  <a:lnTo>
                    <a:pt x="308063" y="661035"/>
                  </a:lnTo>
                  <a:lnTo>
                    <a:pt x="261620" y="652322"/>
                  </a:lnTo>
                  <a:lnTo>
                    <a:pt x="217144" y="636892"/>
                  </a:lnTo>
                  <a:lnTo>
                    <a:pt x="175348" y="614984"/>
                  </a:lnTo>
                  <a:lnTo>
                    <a:pt x="136906" y="586854"/>
                  </a:lnTo>
                  <a:lnTo>
                    <a:pt x="131699" y="582396"/>
                  </a:lnTo>
                  <a:lnTo>
                    <a:pt x="123850" y="583018"/>
                  </a:lnTo>
                  <a:lnTo>
                    <a:pt x="114960" y="593445"/>
                  </a:lnTo>
                  <a:lnTo>
                    <a:pt x="115582" y="601281"/>
                  </a:lnTo>
                  <a:lnTo>
                    <a:pt x="120789" y="605739"/>
                  </a:lnTo>
                  <a:lnTo>
                    <a:pt x="160070" y="634707"/>
                  </a:lnTo>
                  <a:lnTo>
                    <a:pt x="202653" y="657631"/>
                  </a:lnTo>
                  <a:lnTo>
                    <a:pt x="247904" y="674281"/>
                  </a:lnTo>
                  <a:lnTo>
                    <a:pt x="295173" y="684428"/>
                  </a:lnTo>
                  <a:lnTo>
                    <a:pt x="343839" y="687857"/>
                  </a:lnTo>
                  <a:lnTo>
                    <a:pt x="356730" y="687616"/>
                  </a:lnTo>
                  <a:lnTo>
                    <a:pt x="408178" y="681837"/>
                  </a:lnTo>
                  <a:lnTo>
                    <a:pt x="457669" y="668591"/>
                  </a:lnTo>
                  <a:lnTo>
                    <a:pt x="504469" y="648182"/>
                  </a:lnTo>
                  <a:lnTo>
                    <a:pt x="547865" y="620915"/>
                  </a:lnTo>
                  <a:lnTo>
                    <a:pt x="587121" y="587121"/>
                  </a:lnTo>
                  <a:lnTo>
                    <a:pt x="620915" y="547852"/>
                  </a:lnTo>
                  <a:lnTo>
                    <a:pt x="648169" y="504456"/>
                  </a:lnTo>
                  <a:lnTo>
                    <a:pt x="668591" y="457657"/>
                  </a:lnTo>
                  <a:lnTo>
                    <a:pt x="681850" y="408165"/>
                  </a:lnTo>
                  <a:lnTo>
                    <a:pt x="687628" y="35671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3178616" y="2756682"/>
              <a:ext cx="28575" cy="27940"/>
            </a:xfrm>
            <a:custGeom>
              <a:avLst/>
              <a:gdLst/>
              <a:ahLst/>
              <a:cxnLst/>
              <a:rect l="l" t="t" r="r" b="b"/>
              <a:pathLst>
                <a:path w="28575" h="27939">
                  <a:moveTo>
                    <a:pt x="21907" y="0"/>
                  </a:moveTo>
                  <a:lnTo>
                    <a:pt x="6337" y="0"/>
                  </a:lnTo>
                  <a:lnTo>
                    <a:pt x="0" y="6223"/>
                  </a:lnTo>
                  <a:lnTo>
                    <a:pt x="0" y="21526"/>
                  </a:lnTo>
                  <a:lnTo>
                    <a:pt x="6337" y="27749"/>
                  </a:lnTo>
                  <a:lnTo>
                    <a:pt x="14122" y="27749"/>
                  </a:lnTo>
                  <a:lnTo>
                    <a:pt x="21907" y="27749"/>
                  </a:lnTo>
                  <a:lnTo>
                    <a:pt x="28244" y="21526"/>
                  </a:lnTo>
                  <a:lnTo>
                    <a:pt x="28244" y="6223"/>
                  </a:lnTo>
                  <a:lnTo>
                    <a:pt x="219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3178695" y="2535084"/>
              <a:ext cx="208279" cy="247650"/>
            </a:xfrm>
            <a:custGeom>
              <a:avLst/>
              <a:gdLst/>
              <a:ahLst/>
              <a:cxnLst/>
              <a:rect l="l" t="t" r="r" b="b"/>
              <a:pathLst>
                <a:path w="208279" h="247650">
                  <a:moveTo>
                    <a:pt x="26250" y="5702"/>
                  </a:moveTo>
                  <a:lnTo>
                    <a:pt x="20739" y="101"/>
                  </a:lnTo>
                  <a:lnTo>
                    <a:pt x="7023" y="0"/>
                  </a:lnTo>
                  <a:lnTo>
                    <a:pt x="1435" y="5511"/>
                  </a:lnTo>
                  <a:lnTo>
                    <a:pt x="0" y="200621"/>
                  </a:lnTo>
                  <a:lnTo>
                    <a:pt x="24828" y="200799"/>
                  </a:lnTo>
                  <a:lnTo>
                    <a:pt x="26250" y="5702"/>
                  </a:lnTo>
                  <a:close/>
                </a:path>
                <a:path w="208279" h="247650">
                  <a:moveTo>
                    <a:pt x="207975" y="227812"/>
                  </a:moveTo>
                  <a:lnTo>
                    <a:pt x="202463" y="222224"/>
                  </a:lnTo>
                  <a:lnTo>
                    <a:pt x="41262" y="220789"/>
                  </a:lnTo>
                  <a:lnTo>
                    <a:pt x="41084" y="245618"/>
                  </a:lnTo>
                  <a:lnTo>
                    <a:pt x="202285" y="247040"/>
                  </a:lnTo>
                  <a:lnTo>
                    <a:pt x="207886" y="241528"/>
                  </a:lnTo>
                  <a:lnTo>
                    <a:pt x="207975" y="2278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4" name="object 14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5" name="object 15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28143" y="6722391"/>
              <a:ext cx="758760" cy="317572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74000" y="6674802"/>
              <a:ext cx="575487" cy="505028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08710" y="6750562"/>
              <a:ext cx="665728" cy="312995"/>
            </a:xfrm>
            <a:prstGeom prst="rect">
              <a:avLst/>
            </a:prstGeom>
          </p:spPr>
        </p:pic>
      </p:grpSp>
      <p:pic>
        <p:nvPicPr>
          <p:cNvPr id="20" name="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668001" y="4374065"/>
            <a:ext cx="1896206" cy="1443861"/>
          </a:xfrm>
          <a:prstGeom prst="rect">
            <a:avLst/>
          </a:prstGeom>
        </p:spPr>
      </p:pic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10"/>
              <a:t>8</a:t>
            </a:fld>
          </a:p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430"/>
              <a:t>1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30"/>
              <a:t> проєкт: </a:t>
            </a:r>
            <a:r>
              <a:rPr dirty="0" spc="70"/>
              <a:t>пишемо</a:t>
            </a:r>
            <a:r>
              <a:rPr dirty="0" spc="30"/>
              <a:t> </a:t>
            </a:r>
            <a:r>
              <a:rPr dirty="0" spc="160"/>
              <a:t>есе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1143351"/>
            <a:ext cx="466153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75"/>
              <a:t>Вправа</a:t>
            </a:r>
            <a:r>
              <a:rPr dirty="0" spc="-30"/>
              <a:t> </a:t>
            </a:r>
            <a:r>
              <a:rPr dirty="0" spc="210"/>
              <a:t>«Дзвоники»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29300" y="2597421"/>
            <a:ext cx="15005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5–7</a:t>
            </a:r>
            <a:r>
              <a:rPr dirty="0" sz="2000" spc="-6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хвилин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43029" y="3417173"/>
            <a:ext cx="187007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55" b="1">
                <a:solidFill>
                  <a:srgbClr val="231F20"/>
                </a:solidFill>
                <a:latin typeface="Palatino Linotype"/>
                <a:cs typeface="Palatino Linotype"/>
              </a:rPr>
              <a:t>Зміст</a:t>
            </a:r>
            <a:r>
              <a:rPr dirty="0" sz="2000" spc="-5" b="1">
                <a:solidFill>
                  <a:srgbClr val="231F20"/>
                </a:solidFill>
                <a:latin typeface="Palatino Linotype"/>
                <a:cs typeface="Palatino Linotype"/>
              </a:rPr>
              <a:t> </a:t>
            </a:r>
            <a:r>
              <a:rPr dirty="0" sz="2000" spc="95" b="1">
                <a:solidFill>
                  <a:srgbClr val="231F20"/>
                </a:solidFill>
                <a:latin typeface="Palatino Linotype"/>
                <a:cs typeface="Palatino Linotype"/>
              </a:rPr>
              <a:t>вправи:</a:t>
            </a:r>
            <a:endParaRPr sz="2000">
              <a:latin typeface="Palatino Linotype"/>
              <a:cs typeface="Palatino Linotyp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29300" y="3366373"/>
            <a:ext cx="5359400" cy="144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Упродовж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5–7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(максимум </a:t>
            </a:r>
            <a:r>
              <a:rPr dirty="0" sz="2000" spc="-110">
                <a:solidFill>
                  <a:srgbClr val="231F20"/>
                </a:solidFill>
                <a:latin typeface="Microsoft Sans Serif"/>
                <a:cs typeface="Microsoft Sans Serif"/>
              </a:rPr>
              <a:t>15)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хвилин </a:t>
            </a:r>
            <a:r>
              <a:rPr dirty="0" sz="2000" spc="2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зафіксуйте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свої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міркування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нотатнику </a:t>
            </a:r>
            <a:r>
              <a:rPr dirty="0" sz="2000" spc="-5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або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зошиті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щодо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озвученої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теми</a:t>
            </a:r>
            <a:r>
              <a:rPr dirty="0" sz="2000" spc="-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/</a:t>
            </a:r>
            <a:r>
              <a:rPr dirty="0" sz="2000" spc="-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питання.</a:t>
            </a:r>
            <a:endParaRPr sz="2000">
              <a:latin typeface="Microsoft Sans Serif"/>
              <a:cs typeface="Microsoft Sans Serif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825995" y="2427000"/>
            <a:ext cx="710565" cy="705485"/>
            <a:chOff x="2825995" y="2427000"/>
            <a:chExt cx="710565" cy="705485"/>
          </a:xfrm>
        </p:grpSpPr>
        <p:sp>
          <p:nvSpPr>
            <p:cNvPr id="7" name="object 7"/>
            <p:cNvSpPr/>
            <p:nvPr/>
          </p:nvSpPr>
          <p:spPr>
            <a:xfrm>
              <a:off x="2825995" y="2437677"/>
              <a:ext cx="694055" cy="694690"/>
            </a:xfrm>
            <a:custGeom>
              <a:avLst/>
              <a:gdLst/>
              <a:ahLst/>
              <a:cxnLst/>
              <a:rect l="l" t="t" r="r" b="b"/>
              <a:pathLst>
                <a:path w="694054" h="694689">
                  <a:moveTo>
                    <a:pt x="346748" y="0"/>
                  </a:moveTo>
                  <a:lnTo>
                    <a:pt x="299696" y="3169"/>
                  </a:lnTo>
                  <a:lnTo>
                    <a:pt x="254568" y="12401"/>
                  </a:lnTo>
                  <a:lnTo>
                    <a:pt x="211778" y="27282"/>
                  </a:lnTo>
                  <a:lnTo>
                    <a:pt x="171737" y="47399"/>
                  </a:lnTo>
                  <a:lnTo>
                    <a:pt x="134860" y="72337"/>
                  </a:lnTo>
                  <a:lnTo>
                    <a:pt x="101560" y="101684"/>
                  </a:lnTo>
                  <a:lnTo>
                    <a:pt x="72249" y="135025"/>
                  </a:lnTo>
                  <a:lnTo>
                    <a:pt x="47341" y="171946"/>
                  </a:lnTo>
                  <a:lnTo>
                    <a:pt x="27249" y="212035"/>
                  </a:lnTo>
                  <a:lnTo>
                    <a:pt x="12386" y="254877"/>
                  </a:lnTo>
                  <a:lnTo>
                    <a:pt x="3165" y="300059"/>
                  </a:lnTo>
                  <a:lnTo>
                    <a:pt x="0" y="347167"/>
                  </a:lnTo>
                  <a:lnTo>
                    <a:pt x="3165" y="394274"/>
                  </a:lnTo>
                  <a:lnTo>
                    <a:pt x="12386" y="439455"/>
                  </a:lnTo>
                  <a:lnTo>
                    <a:pt x="27249" y="482296"/>
                  </a:lnTo>
                  <a:lnTo>
                    <a:pt x="47341" y="522384"/>
                  </a:lnTo>
                  <a:lnTo>
                    <a:pt x="72249" y="559304"/>
                  </a:lnTo>
                  <a:lnTo>
                    <a:pt x="101560" y="592643"/>
                  </a:lnTo>
                  <a:lnTo>
                    <a:pt x="134860" y="621988"/>
                  </a:lnTo>
                  <a:lnTo>
                    <a:pt x="171737" y="646925"/>
                  </a:lnTo>
                  <a:lnTo>
                    <a:pt x="211778" y="667041"/>
                  </a:lnTo>
                  <a:lnTo>
                    <a:pt x="254568" y="681921"/>
                  </a:lnTo>
                  <a:lnTo>
                    <a:pt x="299696" y="691152"/>
                  </a:lnTo>
                  <a:lnTo>
                    <a:pt x="346748" y="694321"/>
                  </a:lnTo>
                  <a:lnTo>
                    <a:pt x="393799" y="691152"/>
                  </a:lnTo>
                  <a:lnTo>
                    <a:pt x="438927" y="681921"/>
                  </a:lnTo>
                  <a:lnTo>
                    <a:pt x="481717" y="667041"/>
                  </a:lnTo>
                  <a:lnTo>
                    <a:pt x="521758" y="646925"/>
                  </a:lnTo>
                  <a:lnTo>
                    <a:pt x="558635" y="621988"/>
                  </a:lnTo>
                  <a:lnTo>
                    <a:pt x="591935" y="592643"/>
                  </a:lnTo>
                  <a:lnTo>
                    <a:pt x="621246" y="559304"/>
                  </a:lnTo>
                  <a:lnTo>
                    <a:pt x="646154" y="522384"/>
                  </a:lnTo>
                  <a:lnTo>
                    <a:pt x="666246" y="482296"/>
                  </a:lnTo>
                  <a:lnTo>
                    <a:pt x="681109" y="439455"/>
                  </a:lnTo>
                  <a:lnTo>
                    <a:pt x="690330" y="394274"/>
                  </a:lnTo>
                  <a:lnTo>
                    <a:pt x="693496" y="347167"/>
                  </a:lnTo>
                  <a:lnTo>
                    <a:pt x="690330" y="300059"/>
                  </a:lnTo>
                  <a:lnTo>
                    <a:pt x="681109" y="254877"/>
                  </a:lnTo>
                  <a:lnTo>
                    <a:pt x="666246" y="212035"/>
                  </a:lnTo>
                  <a:lnTo>
                    <a:pt x="646154" y="171946"/>
                  </a:lnTo>
                  <a:lnTo>
                    <a:pt x="621246" y="135025"/>
                  </a:lnTo>
                  <a:lnTo>
                    <a:pt x="591935" y="101684"/>
                  </a:lnTo>
                  <a:lnTo>
                    <a:pt x="558635" y="72337"/>
                  </a:lnTo>
                  <a:lnTo>
                    <a:pt x="521758" y="47399"/>
                  </a:lnTo>
                  <a:lnTo>
                    <a:pt x="481717" y="27282"/>
                  </a:lnTo>
                  <a:lnTo>
                    <a:pt x="438927" y="12401"/>
                  </a:lnTo>
                  <a:lnTo>
                    <a:pt x="393799" y="3169"/>
                  </a:lnTo>
                  <a:lnTo>
                    <a:pt x="346748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2849833" y="2437677"/>
              <a:ext cx="669925" cy="673735"/>
            </a:xfrm>
            <a:custGeom>
              <a:avLst/>
              <a:gdLst/>
              <a:ahLst/>
              <a:cxnLst/>
              <a:rect l="l" t="t" r="r" b="b"/>
              <a:pathLst>
                <a:path w="669925" h="673735">
                  <a:moveTo>
                    <a:pt x="322910" y="0"/>
                  </a:moveTo>
                  <a:lnTo>
                    <a:pt x="274215" y="3399"/>
                  </a:lnTo>
                  <a:lnTo>
                    <a:pt x="227602" y="13288"/>
                  </a:lnTo>
                  <a:lnTo>
                    <a:pt x="183528" y="29206"/>
                  </a:lnTo>
                  <a:lnTo>
                    <a:pt x="142450" y="50691"/>
                  </a:lnTo>
                  <a:lnTo>
                    <a:pt x="104825" y="77279"/>
                  </a:lnTo>
                  <a:lnTo>
                    <a:pt x="74611" y="110821"/>
                  </a:lnTo>
                  <a:lnTo>
                    <a:pt x="48912" y="148104"/>
                  </a:lnTo>
                  <a:lnTo>
                    <a:pt x="28167" y="188691"/>
                  </a:lnTo>
                  <a:lnTo>
                    <a:pt x="12809" y="232150"/>
                  </a:lnTo>
                  <a:lnTo>
                    <a:pt x="3274" y="278046"/>
                  </a:lnTo>
                  <a:lnTo>
                    <a:pt x="0" y="325945"/>
                  </a:lnTo>
                  <a:lnTo>
                    <a:pt x="3165" y="373053"/>
                  </a:lnTo>
                  <a:lnTo>
                    <a:pt x="12386" y="418235"/>
                  </a:lnTo>
                  <a:lnTo>
                    <a:pt x="27249" y="461077"/>
                  </a:lnTo>
                  <a:lnTo>
                    <a:pt x="47341" y="501165"/>
                  </a:lnTo>
                  <a:lnTo>
                    <a:pt x="72249" y="538087"/>
                  </a:lnTo>
                  <a:lnTo>
                    <a:pt x="101560" y="571428"/>
                  </a:lnTo>
                  <a:lnTo>
                    <a:pt x="134860" y="600775"/>
                  </a:lnTo>
                  <a:lnTo>
                    <a:pt x="171737" y="625713"/>
                  </a:lnTo>
                  <a:lnTo>
                    <a:pt x="211778" y="645830"/>
                  </a:lnTo>
                  <a:lnTo>
                    <a:pt x="254568" y="660711"/>
                  </a:lnTo>
                  <a:lnTo>
                    <a:pt x="299696" y="669943"/>
                  </a:lnTo>
                  <a:lnTo>
                    <a:pt x="346748" y="673112"/>
                  </a:lnTo>
                  <a:lnTo>
                    <a:pt x="395442" y="669713"/>
                  </a:lnTo>
                  <a:lnTo>
                    <a:pt x="442056" y="659823"/>
                  </a:lnTo>
                  <a:lnTo>
                    <a:pt x="486130" y="643905"/>
                  </a:lnTo>
                  <a:lnTo>
                    <a:pt x="527207" y="622421"/>
                  </a:lnTo>
                  <a:lnTo>
                    <a:pt x="564832" y="595833"/>
                  </a:lnTo>
                  <a:lnTo>
                    <a:pt x="595047" y="562285"/>
                  </a:lnTo>
                  <a:lnTo>
                    <a:pt x="620745" y="525000"/>
                  </a:lnTo>
                  <a:lnTo>
                    <a:pt x="641491" y="484411"/>
                  </a:lnTo>
                  <a:lnTo>
                    <a:pt x="656849" y="440953"/>
                  </a:lnTo>
                  <a:lnTo>
                    <a:pt x="666383" y="395060"/>
                  </a:lnTo>
                  <a:lnTo>
                    <a:pt x="669658" y="347167"/>
                  </a:lnTo>
                  <a:lnTo>
                    <a:pt x="666492" y="300059"/>
                  </a:lnTo>
                  <a:lnTo>
                    <a:pt x="657272" y="254877"/>
                  </a:lnTo>
                  <a:lnTo>
                    <a:pt x="642409" y="212035"/>
                  </a:lnTo>
                  <a:lnTo>
                    <a:pt x="622316" y="171946"/>
                  </a:lnTo>
                  <a:lnTo>
                    <a:pt x="597408" y="135025"/>
                  </a:lnTo>
                  <a:lnTo>
                    <a:pt x="568097" y="101684"/>
                  </a:lnTo>
                  <a:lnTo>
                    <a:pt x="534797" y="72337"/>
                  </a:lnTo>
                  <a:lnTo>
                    <a:pt x="497920" y="47399"/>
                  </a:lnTo>
                  <a:lnTo>
                    <a:pt x="457880" y="27282"/>
                  </a:lnTo>
                  <a:lnTo>
                    <a:pt x="415089" y="12401"/>
                  </a:lnTo>
                  <a:lnTo>
                    <a:pt x="369961" y="3169"/>
                  </a:lnTo>
                  <a:lnTo>
                    <a:pt x="322910" y="0"/>
                  </a:lnTo>
                  <a:close/>
                </a:path>
              </a:pathLst>
            </a:custGeom>
            <a:solidFill>
              <a:srgbClr val="A7D9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2901708" y="2479789"/>
              <a:ext cx="582295" cy="582295"/>
            </a:xfrm>
            <a:custGeom>
              <a:avLst/>
              <a:gdLst/>
              <a:ahLst/>
              <a:cxnLst/>
              <a:rect l="l" t="t" r="r" b="b"/>
              <a:pathLst>
                <a:path w="582295" h="582294">
                  <a:moveTo>
                    <a:pt x="77889" y="284175"/>
                  </a:moveTo>
                  <a:lnTo>
                    <a:pt x="72326" y="278612"/>
                  </a:lnTo>
                  <a:lnTo>
                    <a:pt x="12407" y="278612"/>
                  </a:lnTo>
                  <a:lnTo>
                    <a:pt x="5549" y="278612"/>
                  </a:lnTo>
                  <a:lnTo>
                    <a:pt x="0" y="284175"/>
                  </a:lnTo>
                  <a:lnTo>
                    <a:pt x="0" y="297878"/>
                  </a:lnTo>
                  <a:lnTo>
                    <a:pt x="5549" y="303441"/>
                  </a:lnTo>
                  <a:lnTo>
                    <a:pt x="72326" y="303441"/>
                  </a:lnTo>
                  <a:lnTo>
                    <a:pt x="77889" y="297878"/>
                  </a:lnTo>
                  <a:lnTo>
                    <a:pt x="77889" y="284175"/>
                  </a:lnTo>
                  <a:close/>
                </a:path>
                <a:path w="582295" h="582294">
                  <a:moveTo>
                    <a:pt x="86893" y="416801"/>
                  </a:moveTo>
                  <a:lnTo>
                    <a:pt x="83464" y="410857"/>
                  </a:lnTo>
                  <a:lnTo>
                    <a:pt x="80035" y="404914"/>
                  </a:lnTo>
                  <a:lnTo>
                    <a:pt x="72440" y="402882"/>
                  </a:lnTo>
                  <a:lnTo>
                    <a:pt x="37592" y="423011"/>
                  </a:lnTo>
                  <a:lnTo>
                    <a:pt x="35560" y="430606"/>
                  </a:lnTo>
                  <a:lnTo>
                    <a:pt x="41287" y="440524"/>
                  </a:lnTo>
                  <a:lnTo>
                    <a:pt x="45453" y="442747"/>
                  </a:lnTo>
                  <a:lnTo>
                    <a:pt x="51854" y="442747"/>
                  </a:lnTo>
                  <a:lnTo>
                    <a:pt x="53987" y="442214"/>
                  </a:lnTo>
                  <a:lnTo>
                    <a:pt x="84861" y="424383"/>
                  </a:lnTo>
                  <a:lnTo>
                    <a:pt x="86893" y="416801"/>
                  </a:lnTo>
                  <a:close/>
                </a:path>
                <a:path w="582295" h="582294">
                  <a:moveTo>
                    <a:pt x="86893" y="165265"/>
                  </a:moveTo>
                  <a:lnTo>
                    <a:pt x="84861" y="157670"/>
                  </a:lnTo>
                  <a:lnTo>
                    <a:pt x="49999" y="137541"/>
                  </a:lnTo>
                  <a:lnTo>
                    <a:pt x="42418" y="139573"/>
                  </a:lnTo>
                  <a:lnTo>
                    <a:pt x="35560" y="151447"/>
                  </a:lnTo>
                  <a:lnTo>
                    <a:pt x="37592" y="159042"/>
                  </a:lnTo>
                  <a:lnTo>
                    <a:pt x="68465" y="176872"/>
                  </a:lnTo>
                  <a:lnTo>
                    <a:pt x="70599" y="177406"/>
                  </a:lnTo>
                  <a:lnTo>
                    <a:pt x="76987" y="177406"/>
                  </a:lnTo>
                  <a:lnTo>
                    <a:pt x="81165" y="175171"/>
                  </a:lnTo>
                  <a:lnTo>
                    <a:pt x="83464" y="171196"/>
                  </a:lnTo>
                  <a:lnTo>
                    <a:pt x="86893" y="165265"/>
                  </a:lnTo>
                  <a:close/>
                </a:path>
                <a:path w="582295" h="582294">
                  <a:moveTo>
                    <a:pt x="179158" y="509600"/>
                  </a:moveTo>
                  <a:lnTo>
                    <a:pt x="177126" y="502005"/>
                  </a:lnTo>
                  <a:lnTo>
                    <a:pt x="165252" y="495147"/>
                  </a:lnTo>
                  <a:lnTo>
                    <a:pt x="157657" y="497192"/>
                  </a:lnTo>
                  <a:lnTo>
                    <a:pt x="154228" y="503123"/>
                  </a:lnTo>
                  <a:lnTo>
                    <a:pt x="137528" y="532041"/>
                  </a:lnTo>
                  <a:lnTo>
                    <a:pt x="139573" y="539635"/>
                  </a:lnTo>
                  <a:lnTo>
                    <a:pt x="147459" y="544182"/>
                  </a:lnTo>
                  <a:lnTo>
                    <a:pt x="149593" y="544728"/>
                  </a:lnTo>
                  <a:lnTo>
                    <a:pt x="155994" y="544728"/>
                  </a:lnTo>
                  <a:lnTo>
                    <a:pt x="160159" y="542493"/>
                  </a:lnTo>
                  <a:lnTo>
                    <a:pt x="179158" y="509600"/>
                  </a:lnTo>
                  <a:close/>
                </a:path>
                <a:path w="582295" h="582294">
                  <a:moveTo>
                    <a:pt x="179158" y="72440"/>
                  </a:moveTo>
                  <a:lnTo>
                    <a:pt x="159029" y="37592"/>
                  </a:lnTo>
                  <a:lnTo>
                    <a:pt x="151447" y="35547"/>
                  </a:lnTo>
                  <a:lnTo>
                    <a:pt x="139573" y="42405"/>
                  </a:lnTo>
                  <a:lnTo>
                    <a:pt x="137528" y="49999"/>
                  </a:lnTo>
                  <a:lnTo>
                    <a:pt x="154228" y="78917"/>
                  </a:lnTo>
                  <a:lnTo>
                    <a:pt x="156527" y="82905"/>
                  </a:lnTo>
                  <a:lnTo>
                    <a:pt x="160705" y="85128"/>
                  </a:lnTo>
                  <a:lnTo>
                    <a:pt x="167093" y="85128"/>
                  </a:lnTo>
                  <a:lnTo>
                    <a:pt x="169227" y="84594"/>
                  </a:lnTo>
                  <a:lnTo>
                    <a:pt x="177126" y="80035"/>
                  </a:lnTo>
                  <a:lnTo>
                    <a:pt x="179158" y="72440"/>
                  </a:lnTo>
                  <a:close/>
                </a:path>
                <a:path w="582295" h="582294">
                  <a:moveTo>
                    <a:pt x="303441" y="509714"/>
                  </a:moveTo>
                  <a:lnTo>
                    <a:pt x="297878" y="504164"/>
                  </a:lnTo>
                  <a:lnTo>
                    <a:pt x="284175" y="504164"/>
                  </a:lnTo>
                  <a:lnTo>
                    <a:pt x="278612" y="509714"/>
                  </a:lnTo>
                  <a:lnTo>
                    <a:pt x="278612" y="516572"/>
                  </a:lnTo>
                  <a:lnTo>
                    <a:pt x="278612" y="576491"/>
                  </a:lnTo>
                  <a:lnTo>
                    <a:pt x="284175" y="582053"/>
                  </a:lnTo>
                  <a:lnTo>
                    <a:pt x="297878" y="582053"/>
                  </a:lnTo>
                  <a:lnTo>
                    <a:pt x="303441" y="576491"/>
                  </a:lnTo>
                  <a:lnTo>
                    <a:pt x="303441" y="509714"/>
                  </a:lnTo>
                  <a:close/>
                </a:path>
                <a:path w="582295" h="582294">
                  <a:moveTo>
                    <a:pt x="303441" y="5549"/>
                  </a:moveTo>
                  <a:lnTo>
                    <a:pt x="297878" y="0"/>
                  </a:lnTo>
                  <a:lnTo>
                    <a:pt x="284175" y="0"/>
                  </a:lnTo>
                  <a:lnTo>
                    <a:pt x="278612" y="5549"/>
                  </a:lnTo>
                  <a:lnTo>
                    <a:pt x="278612" y="72339"/>
                  </a:lnTo>
                  <a:lnTo>
                    <a:pt x="284175" y="77889"/>
                  </a:lnTo>
                  <a:lnTo>
                    <a:pt x="297878" y="77889"/>
                  </a:lnTo>
                  <a:lnTo>
                    <a:pt x="303441" y="72339"/>
                  </a:lnTo>
                  <a:lnTo>
                    <a:pt x="303441" y="65481"/>
                  </a:lnTo>
                  <a:lnTo>
                    <a:pt x="303441" y="5549"/>
                  </a:lnTo>
                  <a:close/>
                </a:path>
                <a:path w="582295" h="582294">
                  <a:moveTo>
                    <a:pt x="444512" y="532053"/>
                  </a:moveTo>
                  <a:lnTo>
                    <a:pt x="424383" y="497192"/>
                  </a:lnTo>
                  <a:lnTo>
                    <a:pt x="416788" y="495160"/>
                  </a:lnTo>
                  <a:lnTo>
                    <a:pt x="410857" y="498589"/>
                  </a:lnTo>
                  <a:lnTo>
                    <a:pt x="404926" y="502018"/>
                  </a:lnTo>
                  <a:lnTo>
                    <a:pt x="402882" y="509612"/>
                  </a:lnTo>
                  <a:lnTo>
                    <a:pt x="421881" y="542505"/>
                  </a:lnTo>
                  <a:lnTo>
                    <a:pt x="426046" y="544728"/>
                  </a:lnTo>
                  <a:lnTo>
                    <a:pt x="432447" y="544728"/>
                  </a:lnTo>
                  <a:lnTo>
                    <a:pt x="434581" y="544195"/>
                  </a:lnTo>
                  <a:lnTo>
                    <a:pt x="442468" y="539635"/>
                  </a:lnTo>
                  <a:lnTo>
                    <a:pt x="444512" y="532053"/>
                  </a:lnTo>
                  <a:close/>
                </a:path>
                <a:path w="582295" h="582294">
                  <a:moveTo>
                    <a:pt x="444512" y="49999"/>
                  </a:moveTo>
                  <a:lnTo>
                    <a:pt x="442480" y="42418"/>
                  </a:lnTo>
                  <a:lnTo>
                    <a:pt x="430606" y="35560"/>
                  </a:lnTo>
                  <a:lnTo>
                    <a:pt x="423011" y="37592"/>
                  </a:lnTo>
                  <a:lnTo>
                    <a:pt x="402894" y="72440"/>
                  </a:lnTo>
                  <a:lnTo>
                    <a:pt x="404926" y="80035"/>
                  </a:lnTo>
                  <a:lnTo>
                    <a:pt x="412813" y="84594"/>
                  </a:lnTo>
                  <a:lnTo>
                    <a:pt x="414947" y="85128"/>
                  </a:lnTo>
                  <a:lnTo>
                    <a:pt x="417055" y="85128"/>
                  </a:lnTo>
                  <a:lnTo>
                    <a:pt x="421347" y="85128"/>
                  </a:lnTo>
                  <a:lnTo>
                    <a:pt x="425513" y="82905"/>
                  </a:lnTo>
                  <a:lnTo>
                    <a:pt x="444512" y="49999"/>
                  </a:lnTo>
                  <a:close/>
                </a:path>
                <a:path w="582295" h="582294">
                  <a:moveTo>
                    <a:pt x="546493" y="430593"/>
                  </a:moveTo>
                  <a:lnTo>
                    <a:pt x="544461" y="423011"/>
                  </a:lnTo>
                  <a:lnTo>
                    <a:pt x="515543" y="406311"/>
                  </a:lnTo>
                  <a:lnTo>
                    <a:pt x="509600" y="402882"/>
                  </a:lnTo>
                  <a:lnTo>
                    <a:pt x="502018" y="404914"/>
                  </a:lnTo>
                  <a:lnTo>
                    <a:pt x="495160" y="416788"/>
                  </a:lnTo>
                  <a:lnTo>
                    <a:pt x="497192" y="424383"/>
                  </a:lnTo>
                  <a:lnTo>
                    <a:pt x="528066" y="442201"/>
                  </a:lnTo>
                  <a:lnTo>
                    <a:pt x="530199" y="442747"/>
                  </a:lnTo>
                  <a:lnTo>
                    <a:pt x="536600" y="442747"/>
                  </a:lnTo>
                  <a:lnTo>
                    <a:pt x="540766" y="440512"/>
                  </a:lnTo>
                  <a:lnTo>
                    <a:pt x="546493" y="430593"/>
                  </a:lnTo>
                  <a:close/>
                </a:path>
                <a:path w="582295" h="582294">
                  <a:moveTo>
                    <a:pt x="546493" y="151447"/>
                  </a:moveTo>
                  <a:lnTo>
                    <a:pt x="539635" y="139573"/>
                  </a:lnTo>
                  <a:lnTo>
                    <a:pt x="532041" y="137541"/>
                  </a:lnTo>
                  <a:lnTo>
                    <a:pt x="526110" y="140970"/>
                  </a:lnTo>
                  <a:lnTo>
                    <a:pt x="497192" y="157670"/>
                  </a:lnTo>
                  <a:lnTo>
                    <a:pt x="495160" y="165252"/>
                  </a:lnTo>
                  <a:lnTo>
                    <a:pt x="500888" y="175171"/>
                  </a:lnTo>
                  <a:lnTo>
                    <a:pt x="505053" y="177406"/>
                  </a:lnTo>
                  <a:lnTo>
                    <a:pt x="511454" y="177406"/>
                  </a:lnTo>
                  <a:lnTo>
                    <a:pt x="513588" y="176860"/>
                  </a:lnTo>
                  <a:lnTo>
                    <a:pt x="544461" y="159042"/>
                  </a:lnTo>
                  <a:lnTo>
                    <a:pt x="546493" y="151447"/>
                  </a:lnTo>
                  <a:close/>
                </a:path>
                <a:path w="582295" h="582294">
                  <a:moveTo>
                    <a:pt x="582053" y="284162"/>
                  </a:moveTo>
                  <a:lnTo>
                    <a:pt x="576491" y="278612"/>
                  </a:lnTo>
                  <a:lnTo>
                    <a:pt x="509714" y="278612"/>
                  </a:lnTo>
                  <a:lnTo>
                    <a:pt x="504164" y="284162"/>
                  </a:lnTo>
                  <a:lnTo>
                    <a:pt x="504164" y="297878"/>
                  </a:lnTo>
                  <a:lnTo>
                    <a:pt x="509714" y="303428"/>
                  </a:lnTo>
                  <a:lnTo>
                    <a:pt x="576491" y="303428"/>
                  </a:lnTo>
                  <a:lnTo>
                    <a:pt x="582053" y="297878"/>
                  </a:lnTo>
                  <a:lnTo>
                    <a:pt x="582053" y="291020"/>
                  </a:lnTo>
                  <a:lnTo>
                    <a:pt x="582053" y="2841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52315" y="2730840"/>
              <a:ext cx="80860" cy="79438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2848927" y="2427007"/>
              <a:ext cx="687705" cy="688340"/>
            </a:xfrm>
            <a:custGeom>
              <a:avLst/>
              <a:gdLst/>
              <a:ahLst/>
              <a:cxnLst/>
              <a:rect l="l" t="t" r="r" b="b"/>
              <a:pathLst>
                <a:path w="687704" h="688339">
                  <a:moveTo>
                    <a:pt x="572655" y="94157"/>
                  </a:moveTo>
                  <a:lnTo>
                    <a:pt x="525386" y="51549"/>
                  </a:lnTo>
                  <a:lnTo>
                    <a:pt x="480326" y="27940"/>
                  </a:lnTo>
                  <a:lnTo>
                    <a:pt x="432409" y="11303"/>
                  </a:lnTo>
                  <a:lnTo>
                    <a:pt x="382346" y="1905"/>
                  </a:lnTo>
                  <a:lnTo>
                    <a:pt x="330898" y="0"/>
                  </a:lnTo>
                  <a:lnTo>
                    <a:pt x="279438" y="5765"/>
                  </a:lnTo>
                  <a:lnTo>
                    <a:pt x="229946" y="19024"/>
                  </a:lnTo>
                  <a:lnTo>
                    <a:pt x="183146" y="39433"/>
                  </a:lnTo>
                  <a:lnTo>
                    <a:pt x="139750" y="66700"/>
                  </a:lnTo>
                  <a:lnTo>
                    <a:pt x="100495" y="100495"/>
                  </a:lnTo>
                  <a:lnTo>
                    <a:pt x="66700" y="139750"/>
                  </a:lnTo>
                  <a:lnTo>
                    <a:pt x="39433" y="183146"/>
                  </a:lnTo>
                  <a:lnTo>
                    <a:pt x="19024" y="229946"/>
                  </a:lnTo>
                  <a:lnTo>
                    <a:pt x="5778" y="279438"/>
                  </a:lnTo>
                  <a:lnTo>
                    <a:pt x="0" y="330898"/>
                  </a:lnTo>
                  <a:lnTo>
                    <a:pt x="1905" y="382346"/>
                  </a:lnTo>
                  <a:lnTo>
                    <a:pt x="11303" y="432409"/>
                  </a:lnTo>
                  <a:lnTo>
                    <a:pt x="27940" y="480326"/>
                  </a:lnTo>
                  <a:lnTo>
                    <a:pt x="51549" y="525386"/>
                  </a:lnTo>
                  <a:lnTo>
                    <a:pt x="81876" y="566826"/>
                  </a:lnTo>
                  <a:lnTo>
                    <a:pt x="87820" y="571182"/>
                  </a:lnTo>
                  <a:lnTo>
                    <a:pt x="94183" y="571182"/>
                  </a:lnTo>
                  <a:lnTo>
                    <a:pt x="97040" y="570204"/>
                  </a:lnTo>
                  <a:lnTo>
                    <a:pt x="104597" y="563765"/>
                  </a:lnTo>
                  <a:lnTo>
                    <a:pt x="105206" y="555929"/>
                  </a:lnTo>
                  <a:lnTo>
                    <a:pt x="100761" y="550710"/>
                  </a:lnTo>
                  <a:lnTo>
                    <a:pt x="72631" y="512267"/>
                  </a:lnTo>
                  <a:lnTo>
                    <a:pt x="50723" y="470471"/>
                  </a:lnTo>
                  <a:lnTo>
                    <a:pt x="35293" y="425996"/>
                  </a:lnTo>
                  <a:lnTo>
                    <a:pt x="26568" y="379552"/>
                  </a:lnTo>
                  <a:lnTo>
                    <a:pt x="24803" y="331812"/>
                  </a:lnTo>
                  <a:lnTo>
                    <a:pt x="30162" y="284073"/>
                  </a:lnTo>
                  <a:lnTo>
                    <a:pt x="42456" y="238163"/>
                  </a:lnTo>
                  <a:lnTo>
                    <a:pt x="61391" y="194741"/>
                  </a:lnTo>
                  <a:lnTo>
                    <a:pt x="86690" y="154470"/>
                  </a:lnTo>
                  <a:lnTo>
                    <a:pt x="118046" y="118046"/>
                  </a:lnTo>
                  <a:lnTo>
                    <a:pt x="154470" y="86690"/>
                  </a:lnTo>
                  <a:lnTo>
                    <a:pt x="194729" y="61391"/>
                  </a:lnTo>
                  <a:lnTo>
                    <a:pt x="238150" y="42456"/>
                  </a:lnTo>
                  <a:lnTo>
                    <a:pt x="284073" y="30162"/>
                  </a:lnTo>
                  <a:lnTo>
                    <a:pt x="331812" y="24803"/>
                  </a:lnTo>
                  <a:lnTo>
                    <a:pt x="379552" y="26568"/>
                  </a:lnTo>
                  <a:lnTo>
                    <a:pt x="426008" y="35293"/>
                  </a:lnTo>
                  <a:lnTo>
                    <a:pt x="470471" y="50723"/>
                  </a:lnTo>
                  <a:lnTo>
                    <a:pt x="512267" y="72631"/>
                  </a:lnTo>
                  <a:lnTo>
                    <a:pt x="550710" y="100761"/>
                  </a:lnTo>
                  <a:lnTo>
                    <a:pt x="555929" y="105219"/>
                  </a:lnTo>
                  <a:lnTo>
                    <a:pt x="563765" y="104597"/>
                  </a:lnTo>
                  <a:lnTo>
                    <a:pt x="572655" y="94157"/>
                  </a:lnTo>
                  <a:close/>
                </a:path>
                <a:path w="687704" h="688339">
                  <a:moveTo>
                    <a:pt x="687628" y="356717"/>
                  </a:moveTo>
                  <a:lnTo>
                    <a:pt x="685711" y="305269"/>
                  </a:lnTo>
                  <a:lnTo>
                    <a:pt x="676313" y="255206"/>
                  </a:lnTo>
                  <a:lnTo>
                    <a:pt x="659676" y="207289"/>
                  </a:lnTo>
                  <a:lnTo>
                    <a:pt x="636066" y="162229"/>
                  </a:lnTo>
                  <a:lnTo>
                    <a:pt x="605739" y="120789"/>
                  </a:lnTo>
                  <a:lnTo>
                    <a:pt x="593458" y="114947"/>
                  </a:lnTo>
                  <a:lnTo>
                    <a:pt x="583018" y="123850"/>
                  </a:lnTo>
                  <a:lnTo>
                    <a:pt x="582409" y="131686"/>
                  </a:lnTo>
                  <a:lnTo>
                    <a:pt x="586854" y="136906"/>
                  </a:lnTo>
                  <a:lnTo>
                    <a:pt x="614984" y="175348"/>
                  </a:lnTo>
                  <a:lnTo>
                    <a:pt x="636892" y="217144"/>
                  </a:lnTo>
                  <a:lnTo>
                    <a:pt x="652322" y="261620"/>
                  </a:lnTo>
                  <a:lnTo>
                    <a:pt x="661035" y="308063"/>
                  </a:lnTo>
                  <a:lnTo>
                    <a:pt x="662813" y="355803"/>
                  </a:lnTo>
                  <a:lnTo>
                    <a:pt x="657453" y="403529"/>
                  </a:lnTo>
                  <a:lnTo>
                    <a:pt x="645160" y="449453"/>
                  </a:lnTo>
                  <a:lnTo>
                    <a:pt x="626211" y="492874"/>
                  </a:lnTo>
                  <a:lnTo>
                    <a:pt x="600925" y="533133"/>
                  </a:lnTo>
                  <a:lnTo>
                    <a:pt x="569569" y="569569"/>
                  </a:lnTo>
                  <a:lnTo>
                    <a:pt x="533146" y="600925"/>
                  </a:lnTo>
                  <a:lnTo>
                    <a:pt x="492887" y="626211"/>
                  </a:lnTo>
                  <a:lnTo>
                    <a:pt x="449453" y="645160"/>
                  </a:lnTo>
                  <a:lnTo>
                    <a:pt x="403542" y="657453"/>
                  </a:lnTo>
                  <a:lnTo>
                    <a:pt x="355803" y="662813"/>
                  </a:lnTo>
                  <a:lnTo>
                    <a:pt x="308063" y="661035"/>
                  </a:lnTo>
                  <a:lnTo>
                    <a:pt x="261620" y="652322"/>
                  </a:lnTo>
                  <a:lnTo>
                    <a:pt x="217144" y="636892"/>
                  </a:lnTo>
                  <a:lnTo>
                    <a:pt x="175348" y="614984"/>
                  </a:lnTo>
                  <a:lnTo>
                    <a:pt x="136906" y="586854"/>
                  </a:lnTo>
                  <a:lnTo>
                    <a:pt x="131699" y="582396"/>
                  </a:lnTo>
                  <a:lnTo>
                    <a:pt x="123850" y="583018"/>
                  </a:lnTo>
                  <a:lnTo>
                    <a:pt x="114960" y="593445"/>
                  </a:lnTo>
                  <a:lnTo>
                    <a:pt x="115582" y="601281"/>
                  </a:lnTo>
                  <a:lnTo>
                    <a:pt x="120789" y="605739"/>
                  </a:lnTo>
                  <a:lnTo>
                    <a:pt x="160070" y="634707"/>
                  </a:lnTo>
                  <a:lnTo>
                    <a:pt x="202653" y="657631"/>
                  </a:lnTo>
                  <a:lnTo>
                    <a:pt x="247904" y="674281"/>
                  </a:lnTo>
                  <a:lnTo>
                    <a:pt x="295173" y="684428"/>
                  </a:lnTo>
                  <a:lnTo>
                    <a:pt x="343839" y="687857"/>
                  </a:lnTo>
                  <a:lnTo>
                    <a:pt x="356730" y="687616"/>
                  </a:lnTo>
                  <a:lnTo>
                    <a:pt x="408178" y="681837"/>
                  </a:lnTo>
                  <a:lnTo>
                    <a:pt x="457669" y="668591"/>
                  </a:lnTo>
                  <a:lnTo>
                    <a:pt x="504469" y="648182"/>
                  </a:lnTo>
                  <a:lnTo>
                    <a:pt x="547865" y="620915"/>
                  </a:lnTo>
                  <a:lnTo>
                    <a:pt x="587121" y="587121"/>
                  </a:lnTo>
                  <a:lnTo>
                    <a:pt x="620915" y="547852"/>
                  </a:lnTo>
                  <a:lnTo>
                    <a:pt x="648169" y="504456"/>
                  </a:lnTo>
                  <a:lnTo>
                    <a:pt x="668591" y="457657"/>
                  </a:lnTo>
                  <a:lnTo>
                    <a:pt x="681850" y="408165"/>
                  </a:lnTo>
                  <a:lnTo>
                    <a:pt x="687628" y="35671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3178616" y="2756682"/>
              <a:ext cx="28575" cy="27940"/>
            </a:xfrm>
            <a:custGeom>
              <a:avLst/>
              <a:gdLst/>
              <a:ahLst/>
              <a:cxnLst/>
              <a:rect l="l" t="t" r="r" b="b"/>
              <a:pathLst>
                <a:path w="28575" h="27939">
                  <a:moveTo>
                    <a:pt x="21907" y="0"/>
                  </a:moveTo>
                  <a:lnTo>
                    <a:pt x="6337" y="0"/>
                  </a:lnTo>
                  <a:lnTo>
                    <a:pt x="0" y="6223"/>
                  </a:lnTo>
                  <a:lnTo>
                    <a:pt x="0" y="21526"/>
                  </a:lnTo>
                  <a:lnTo>
                    <a:pt x="6337" y="27749"/>
                  </a:lnTo>
                  <a:lnTo>
                    <a:pt x="14122" y="27749"/>
                  </a:lnTo>
                  <a:lnTo>
                    <a:pt x="21907" y="27749"/>
                  </a:lnTo>
                  <a:lnTo>
                    <a:pt x="28244" y="21526"/>
                  </a:lnTo>
                  <a:lnTo>
                    <a:pt x="28244" y="6223"/>
                  </a:lnTo>
                  <a:lnTo>
                    <a:pt x="219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3178695" y="2535084"/>
              <a:ext cx="208279" cy="247650"/>
            </a:xfrm>
            <a:custGeom>
              <a:avLst/>
              <a:gdLst/>
              <a:ahLst/>
              <a:cxnLst/>
              <a:rect l="l" t="t" r="r" b="b"/>
              <a:pathLst>
                <a:path w="208279" h="247650">
                  <a:moveTo>
                    <a:pt x="26250" y="5702"/>
                  </a:moveTo>
                  <a:lnTo>
                    <a:pt x="20739" y="101"/>
                  </a:lnTo>
                  <a:lnTo>
                    <a:pt x="7023" y="0"/>
                  </a:lnTo>
                  <a:lnTo>
                    <a:pt x="1435" y="5511"/>
                  </a:lnTo>
                  <a:lnTo>
                    <a:pt x="0" y="200621"/>
                  </a:lnTo>
                  <a:lnTo>
                    <a:pt x="24828" y="200799"/>
                  </a:lnTo>
                  <a:lnTo>
                    <a:pt x="26250" y="5702"/>
                  </a:lnTo>
                  <a:close/>
                </a:path>
                <a:path w="208279" h="247650">
                  <a:moveTo>
                    <a:pt x="207975" y="227812"/>
                  </a:moveTo>
                  <a:lnTo>
                    <a:pt x="202463" y="222224"/>
                  </a:lnTo>
                  <a:lnTo>
                    <a:pt x="41262" y="220789"/>
                  </a:lnTo>
                  <a:lnTo>
                    <a:pt x="41084" y="245618"/>
                  </a:lnTo>
                  <a:lnTo>
                    <a:pt x="202285" y="247040"/>
                  </a:lnTo>
                  <a:lnTo>
                    <a:pt x="207886" y="241528"/>
                  </a:lnTo>
                  <a:lnTo>
                    <a:pt x="207975" y="2278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4" name="object 14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5" name="object 15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28143" y="6722391"/>
              <a:ext cx="758760" cy="317572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74000" y="6674802"/>
              <a:ext cx="575487" cy="505028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08710" y="6750562"/>
              <a:ext cx="665728" cy="312995"/>
            </a:xfrm>
            <a:prstGeom prst="rect">
              <a:avLst/>
            </a:prstGeom>
          </p:spPr>
        </p:pic>
      </p:grpSp>
      <p:pic>
        <p:nvPicPr>
          <p:cNvPr id="20" name="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159205" y="990605"/>
            <a:ext cx="1901610" cy="1352330"/>
          </a:xfrm>
          <a:prstGeom prst="rect">
            <a:avLst/>
          </a:prstGeom>
        </p:spPr>
      </p:pic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10"/>
              <a:t>8</a:t>
            </a:fld>
          </a:p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430"/>
              <a:t>1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30"/>
              <a:t> проєкт: </a:t>
            </a:r>
            <a:r>
              <a:rPr dirty="0" spc="70"/>
              <a:t>пишемо</a:t>
            </a:r>
            <a:r>
              <a:rPr dirty="0" spc="30"/>
              <a:t> </a:t>
            </a:r>
            <a:r>
              <a:rPr dirty="0" spc="160"/>
              <a:t>есе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11300" y="1032226"/>
            <a:ext cx="4399280" cy="1038225"/>
          </a:xfrm>
          <a:prstGeom prst="rect"/>
        </p:spPr>
        <p:txBody>
          <a:bodyPr wrap="square" lIns="0" tIns="1238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dirty="0" spc="280"/>
              <a:t>Регулярне</a:t>
            </a:r>
            <a:r>
              <a:rPr dirty="0" spc="-40"/>
              <a:t> </a:t>
            </a:r>
            <a:r>
              <a:rPr dirty="0" spc="315"/>
              <a:t>письмо</a:t>
            </a: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2000" spc="165"/>
              <a:t>(приклад</a:t>
            </a:r>
            <a:r>
              <a:rPr dirty="0" sz="2000" spc="-10"/>
              <a:t> </a:t>
            </a:r>
            <a:r>
              <a:rPr dirty="0" sz="2000" spc="125"/>
              <a:t>запитань)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3929300" y="2822421"/>
            <a:ext cx="150050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5–7</a:t>
            </a:r>
            <a:r>
              <a:rPr dirty="0" sz="2000" spc="-6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хвилин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58295" y="4821165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168537" y="4774219"/>
            <a:ext cx="5083810" cy="8661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305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20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таке</a:t>
            </a:r>
            <a:r>
              <a:rPr dirty="0" sz="20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права</a:t>
            </a:r>
            <a:r>
              <a:rPr dirty="0" sz="20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0">
                <a:solidFill>
                  <a:srgbClr val="231F20"/>
                </a:solidFill>
                <a:latin typeface="Microsoft Sans Serif"/>
                <a:cs typeface="Microsoft Sans Serif"/>
              </a:rPr>
              <a:t>людини?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Чому</a:t>
            </a:r>
            <a:r>
              <a:rPr dirty="0" sz="20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ми</a:t>
            </a:r>
            <a:r>
              <a:rPr dirty="0" sz="20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маємо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захищати</a:t>
            </a:r>
            <a:r>
              <a:rPr dirty="0" sz="20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свої</a:t>
            </a:r>
            <a:r>
              <a:rPr dirty="0" sz="20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права?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758295" y="5356772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7" name="object 7"/>
          <p:cNvGrpSpPr/>
          <p:nvPr/>
        </p:nvGrpSpPr>
        <p:grpSpPr>
          <a:xfrm>
            <a:off x="2825995" y="2651999"/>
            <a:ext cx="710565" cy="705485"/>
            <a:chOff x="2825995" y="2651999"/>
            <a:chExt cx="710565" cy="705485"/>
          </a:xfrm>
        </p:grpSpPr>
        <p:sp>
          <p:nvSpPr>
            <p:cNvPr id="8" name="object 8"/>
            <p:cNvSpPr/>
            <p:nvPr/>
          </p:nvSpPr>
          <p:spPr>
            <a:xfrm>
              <a:off x="2825995" y="2662678"/>
              <a:ext cx="694055" cy="694690"/>
            </a:xfrm>
            <a:custGeom>
              <a:avLst/>
              <a:gdLst/>
              <a:ahLst/>
              <a:cxnLst/>
              <a:rect l="l" t="t" r="r" b="b"/>
              <a:pathLst>
                <a:path w="694054" h="694689">
                  <a:moveTo>
                    <a:pt x="346748" y="0"/>
                  </a:moveTo>
                  <a:lnTo>
                    <a:pt x="299696" y="3169"/>
                  </a:lnTo>
                  <a:lnTo>
                    <a:pt x="254568" y="12401"/>
                  </a:lnTo>
                  <a:lnTo>
                    <a:pt x="211778" y="27282"/>
                  </a:lnTo>
                  <a:lnTo>
                    <a:pt x="171737" y="47399"/>
                  </a:lnTo>
                  <a:lnTo>
                    <a:pt x="134860" y="72337"/>
                  </a:lnTo>
                  <a:lnTo>
                    <a:pt x="101560" y="101684"/>
                  </a:lnTo>
                  <a:lnTo>
                    <a:pt x="72249" y="135025"/>
                  </a:lnTo>
                  <a:lnTo>
                    <a:pt x="47341" y="171946"/>
                  </a:lnTo>
                  <a:lnTo>
                    <a:pt x="27249" y="212035"/>
                  </a:lnTo>
                  <a:lnTo>
                    <a:pt x="12386" y="254877"/>
                  </a:lnTo>
                  <a:lnTo>
                    <a:pt x="3165" y="300059"/>
                  </a:lnTo>
                  <a:lnTo>
                    <a:pt x="0" y="347167"/>
                  </a:lnTo>
                  <a:lnTo>
                    <a:pt x="3165" y="394274"/>
                  </a:lnTo>
                  <a:lnTo>
                    <a:pt x="12386" y="439455"/>
                  </a:lnTo>
                  <a:lnTo>
                    <a:pt x="27249" y="482296"/>
                  </a:lnTo>
                  <a:lnTo>
                    <a:pt x="47341" y="522384"/>
                  </a:lnTo>
                  <a:lnTo>
                    <a:pt x="72249" y="559304"/>
                  </a:lnTo>
                  <a:lnTo>
                    <a:pt x="101560" y="592643"/>
                  </a:lnTo>
                  <a:lnTo>
                    <a:pt x="134860" y="621988"/>
                  </a:lnTo>
                  <a:lnTo>
                    <a:pt x="171737" y="646925"/>
                  </a:lnTo>
                  <a:lnTo>
                    <a:pt x="211778" y="667041"/>
                  </a:lnTo>
                  <a:lnTo>
                    <a:pt x="254568" y="681921"/>
                  </a:lnTo>
                  <a:lnTo>
                    <a:pt x="299696" y="691152"/>
                  </a:lnTo>
                  <a:lnTo>
                    <a:pt x="346748" y="694321"/>
                  </a:lnTo>
                  <a:lnTo>
                    <a:pt x="393799" y="691152"/>
                  </a:lnTo>
                  <a:lnTo>
                    <a:pt x="438927" y="681921"/>
                  </a:lnTo>
                  <a:lnTo>
                    <a:pt x="481717" y="667041"/>
                  </a:lnTo>
                  <a:lnTo>
                    <a:pt x="521758" y="646925"/>
                  </a:lnTo>
                  <a:lnTo>
                    <a:pt x="558635" y="621988"/>
                  </a:lnTo>
                  <a:lnTo>
                    <a:pt x="591935" y="592643"/>
                  </a:lnTo>
                  <a:lnTo>
                    <a:pt x="621246" y="559304"/>
                  </a:lnTo>
                  <a:lnTo>
                    <a:pt x="646154" y="522384"/>
                  </a:lnTo>
                  <a:lnTo>
                    <a:pt x="666246" y="482296"/>
                  </a:lnTo>
                  <a:lnTo>
                    <a:pt x="681109" y="439455"/>
                  </a:lnTo>
                  <a:lnTo>
                    <a:pt x="690330" y="394274"/>
                  </a:lnTo>
                  <a:lnTo>
                    <a:pt x="693496" y="347167"/>
                  </a:lnTo>
                  <a:lnTo>
                    <a:pt x="690330" y="300059"/>
                  </a:lnTo>
                  <a:lnTo>
                    <a:pt x="681109" y="254877"/>
                  </a:lnTo>
                  <a:lnTo>
                    <a:pt x="666246" y="212035"/>
                  </a:lnTo>
                  <a:lnTo>
                    <a:pt x="646154" y="171946"/>
                  </a:lnTo>
                  <a:lnTo>
                    <a:pt x="621246" y="135025"/>
                  </a:lnTo>
                  <a:lnTo>
                    <a:pt x="591935" y="101684"/>
                  </a:lnTo>
                  <a:lnTo>
                    <a:pt x="558635" y="72337"/>
                  </a:lnTo>
                  <a:lnTo>
                    <a:pt x="521758" y="47399"/>
                  </a:lnTo>
                  <a:lnTo>
                    <a:pt x="481717" y="27282"/>
                  </a:lnTo>
                  <a:lnTo>
                    <a:pt x="438927" y="12401"/>
                  </a:lnTo>
                  <a:lnTo>
                    <a:pt x="393799" y="3169"/>
                  </a:lnTo>
                  <a:lnTo>
                    <a:pt x="346748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2849833" y="2662678"/>
              <a:ext cx="669925" cy="673735"/>
            </a:xfrm>
            <a:custGeom>
              <a:avLst/>
              <a:gdLst/>
              <a:ahLst/>
              <a:cxnLst/>
              <a:rect l="l" t="t" r="r" b="b"/>
              <a:pathLst>
                <a:path w="669925" h="673735">
                  <a:moveTo>
                    <a:pt x="322910" y="0"/>
                  </a:moveTo>
                  <a:lnTo>
                    <a:pt x="274215" y="3399"/>
                  </a:lnTo>
                  <a:lnTo>
                    <a:pt x="227602" y="13288"/>
                  </a:lnTo>
                  <a:lnTo>
                    <a:pt x="183528" y="29206"/>
                  </a:lnTo>
                  <a:lnTo>
                    <a:pt x="142450" y="50691"/>
                  </a:lnTo>
                  <a:lnTo>
                    <a:pt x="104825" y="77279"/>
                  </a:lnTo>
                  <a:lnTo>
                    <a:pt x="74611" y="110821"/>
                  </a:lnTo>
                  <a:lnTo>
                    <a:pt x="48912" y="148104"/>
                  </a:lnTo>
                  <a:lnTo>
                    <a:pt x="28167" y="188691"/>
                  </a:lnTo>
                  <a:lnTo>
                    <a:pt x="12809" y="232150"/>
                  </a:lnTo>
                  <a:lnTo>
                    <a:pt x="3274" y="278046"/>
                  </a:lnTo>
                  <a:lnTo>
                    <a:pt x="0" y="325945"/>
                  </a:lnTo>
                  <a:lnTo>
                    <a:pt x="3165" y="373053"/>
                  </a:lnTo>
                  <a:lnTo>
                    <a:pt x="12386" y="418235"/>
                  </a:lnTo>
                  <a:lnTo>
                    <a:pt x="27249" y="461077"/>
                  </a:lnTo>
                  <a:lnTo>
                    <a:pt x="47341" y="501165"/>
                  </a:lnTo>
                  <a:lnTo>
                    <a:pt x="72249" y="538087"/>
                  </a:lnTo>
                  <a:lnTo>
                    <a:pt x="101560" y="571428"/>
                  </a:lnTo>
                  <a:lnTo>
                    <a:pt x="134860" y="600775"/>
                  </a:lnTo>
                  <a:lnTo>
                    <a:pt x="171737" y="625713"/>
                  </a:lnTo>
                  <a:lnTo>
                    <a:pt x="211778" y="645830"/>
                  </a:lnTo>
                  <a:lnTo>
                    <a:pt x="254568" y="660711"/>
                  </a:lnTo>
                  <a:lnTo>
                    <a:pt x="299696" y="669943"/>
                  </a:lnTo>
                  <a:lnTo>
                    <a:pt x="346748" y="673112"/>
                  </a:lnTo>
                  <a:lnTo>
                    <a:pt x="395442" y="669713"/>
                  </a:lnTo>
                  <a:lnTo>
                    <a:pt x="442056" y="659823"/>
                  </a:lnTo>
                  <a:lnTo>
                    <a:pt x="486130" y="643905"/>
                  </a:lnTo>
                  <a:lnTo>
                    <a:pt x="527207" y="622421"/>
                  </a:lnTo>
                  <a:lnTo>
                    <a:pt x="564832" y="595833"/>
                  </a:lnTo>
                  <a:lnTo>
                    <a:pt x="595047" y="562285"/>
                  </a:lnTo>
                  <a:lnTo>
                    <a:pt x="620745" y="525000"/>
                  </a:lnTo>
                  <a:lnTo>
                    <a:pt x="641491" y="484411"/>
                  </a:lnTo>
                  <a:lnTo>
                    <a:pt x="656849" y="440953"/>
                  </a:lnTo>
                  <a:lnTo>
                    <a:pt x="666383" y="395060"/>
                  </a:lnTo>
                  <a:lnTo>
                    <a:pt x="669658" y="347167"/>
                  </a:lnTo>
                  <a:lnTo>
                    <a:pt x="666492" y="300059"/>
                  </a:lnTo>
                  <a:lnTo>
                    <a:pt x="657272" y="254877"/>
                  </a:lnTo>
                  <a:lnTo>
                    <a:pt x="642409" y="212035"/>
                  </a:lnTo>
                  <a:lnTo>
                    <a:pt x="622316" y="171946"/>
                  </a:lnTo>
                  <a:lnTo>
                    <a:pt x="597408" y="135025"/>
                  </a:lnTo>
                  <a:lnTo>
                    <a:pt x="568097" y="101684"/>
                  </a:lnTo>
                  <a:lnTo>
                    <a:pt x="534797" y="72337"/>
                  </a:lnTo>
                  <a:lnTo>
                    <a:pt x="497920" y="47399"/>
                  </a:lnTo>
                  <a:lnTo>
                    <a:pt x="457880" y="27282"/>
                  </a:lnTo>
                  <a:lnTo>
                    <a:pt x="415089" y="12401"/>
                  </a:lnTo>
                  <a:lnTo>
                    <a:pt x="369961" y="3169"/>
                  </a:lnTo>
                  <a:lnTo>
                    <a:pt x="322910" y="0"/>
                  </a:lnTo>
                  <a:close/>
                </a:path>
              </a:pathLst>
            </a:custGeom>
            <a:solidFill>
              <a:srgbClr val="A7D9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2901708" y="2704782"/>
              <a:ext cx="582295" cy="582295"/>
            </a:xfrm>
            <a:custGeom>
              <a:avLst/>
              <a:gdLst/>
              <a:ahLst/>
              <a:cxnLst/>
              <a:rect l="l" t="t" r="r" b="b"/>
              <a:pathLst>
                <a:path w="582295" h="582295">
                  <a:moveTo>
                    <a:pt x="77889" y="284175"/>
                  </a:moveTo>
                  <a:lnTo>
                    <a:pt x="72326" y="278612"/>
                  </a:lnTo>
                  <a:lnTo>
                    <a:pt x="12407" y="278612"/>
                  </a:lnTo>
                  <a:lnTo>
                    <a:pt x="5549" y="278612"/>
                  </a:lnTo>
                  <a:lnTo>
                    <a:pt x="0" y="284175"/>
                  </a:lnTo>
                  <a:lnTo>
                    <a:pt x="0" y="297878"/>
                  </a:lnTo>
                  <a:lnTo>
                    <a:pt x="5549" y="303441"/>
                  </a:lnTo>
                  <a:lnTo>
                    <a:pt x="72326" y="303441"/>
                  </a:lnTo>
                  <a:lnTo>
                    <a:pt x="77889" y="297878"/>
                  </a:lnTo>
                  <a:lnTo>
                    <a:pt x="77889" y="284175"/>
                  </a:lnTo>
                  <a:close/>
                </a:path>
                <a:path w="582295" h="582295">
                  <a:moveTo>
                    <a:pt x="86893" y="416814"/>
                  </a:moveTo>
                  <a:lnTo>
                    <a:pt x="83464" y="410870"/>
                  </a:lnTo>
                  <a:lnTo>
                    <a:pt x="80035" y="404926"/>
                  </a:lnTo>
                  <a:lnTo>
                    <a:pt x="72440" y="402894"/>
                  </a:lnTo>
                  <a:lnTo>
                    <a:pt x="37592" y="423024"/>
                  </a:lnTo>
                  <a:lnTo>
                    <a:pt x="35560" y="430618"/>
                  </a:lnTo>
                  <a:lnTo>
                    <a:pt x="41287" y="440537"/>
                  </a:lnTo>
                  <a:lnTo>
                    <a:pt x="45453" y="442760"/>
                  </a:lnTo>
                  <a:lnTo>
                    <a:pt x="51854" y="442760"/>
                  </a:lnTo>
                  <a:lnTo>
                    <a:pt x="53987" y="442226"/>
                  </a:lnTo>
                  <a:lnTo>
                    <a:pt x="84861" y="424395"/>
                  </a:lnTo>
                  <a:lnTo>
                    <a:pt x="86893" y="416814"/>
                  </a:lnTo>
                  <a:close/>
                </a:path>
                <a:path w="582295" h="582295">
                  <a:moveTo>
                    <a:pt x="86893" y="165265"/>
                  </a:moveTo>
                  <a:lnTo>
                    <a:pt x="84861" y="157670"/>
                  </a:lnTo>
                  <a:lnTo>
                    <a:pt x="49999" y="137541"/>
                  </a:lnTo>
                  <a:lnTo>
                    <a:pt x="42418" y="139573"/>
                  </a:lnTo>
                  <a:lnTo>
                    <a:pt x="35560" y="151447"/>
                  </a:lnTo>
                  <a:lnTo>
                    <a:pt x="37592" y="159042"/>
                  </a:lnTo>
                  <a:lnTo>
                    <a:pt x="68465" y="176872"/>
                  </a:lnTo>
                  <a:lnTo>
                    <a:pt x="70599" y="177406"/>
                  </a:lnTo>
                  <a:lnTo>
                    <a:pt x="76987" y="177406"/>
                  </a:lnTo>
                  <a:lnTo>
                    <a:pt x="81165" y="175183"/>
                  </a:lnTo>
                  <a:lnTo>
                    <a:pt x="83464" y="171196"/>
                  </a:lnTo>
                  <a:lnTo>
                    <a:pt x="86893" y="165265"/>
                  </a:lnTo>
                  <a:close/>
                </a:path>
                <a:path w="582295" h="582295">
                  <a:moveTo>
                    <a:pt x="179158" y="509612"/>
                  </a:moveTo>
                  <a:lnTo>
                    <a:pt x="177126" y="502018"/>
                  </a:lnTo>
                  <a:lnTo>
                    <a:pt x="165252" y="495160"/>
                  </a:lnTo>
                  <a:lnTo>
                    <a:pt x="157657" y="497205"/>
                  </a:lnTo>
                  <a:lnTo>
                    <a:pt x="154228" y="503135"/>
                  </a:lnTo>
                  <a:lnTo>
                    <a:pt x="137528" y="532053"/>
                  </a:lnTo>
                  <a:lnTo>
                    <a:pt x="139573" y="539648"/>
                  </a:lnTo>
                  <a:lnTo>
                    <a:pt x="147459" y="544195"/>
                  </a:lnTo>
                  <a:lnTo>
                    <a:pt x="149593" y="544741"/>
                  </a:lnTo>
                  <a:lnTo>
                    <a:pt x="155994" y="544741"/>
                  </a:lnTo>
                  <a:lnTo>
                    <a:pt x="160159" y="542505"/>
                  </a:lnTo>
                  <a:lnTo>
                    <a:pt x="179158" y="509612"/>
                  </a:lnTo>
                  <a:close/>
                </a:path>
                <a:path w="582295" h="582295">
                  <a:moveTo>
                    <a:pt x="179158" y="72453"/>
                  </a:moveTo>
                  <a:lnTo>
                    <a:pt x="159029" y="37604"/>
                  </a:lnTo>
                  <a:lnTo>
                    <a:pt x="151447" y="35560"/>
                  </a:lnTo>
                  <a:lnTo>
                    <a:pt x="139573" y="42418"/>
                  </a:lnTo>
                  <a:lnTo>
                    <a:pt x="137528" y="50012"/>
                  </a:lnTo>
                  <a:lnTo>
                    <a:pt x="154228" y="78930"/>
                  </a:lnTo>
                  <a:lnTo>
                    <a:pt x="156527" y="82918"/>
                  </a:lnTo>
                  <a:lnTo>
                    <a:pt x="160705" y="85140"/>
                  </a:lnTo>
                  <a:lnTo>
                    <a:pt x="167093" y="85140"/>
                  </a:lnTo>
                  <a:lnTo>
                    <a:pt x="169227" y="84607"/>
                  </a:lnTo>
                  <a:lnTo>
                    <a:pt x="177126" y="80048"/>
                  </a:lnTo>
                  <a:lnTo>
                    <a:pt x="179158" y="72453"/>
                  </a:lnTo>
                  <a:close/>
                </a:path>
                <a:path w="582295" h="582295">
                  <a:moveTo>
                    <a:pt x="303441" y="509714"/>
                  </a:moveTo>
                  <a:lnTo>
                    <a:pt x="297878" y="504164"/>
                  </a:lnTo>
                  <a:lnTo>
                    <a:pt x="284175" y="504164"/>
                  </a:lnTo>
                  <a:lnTo>
                    <a:pt x="278612" y="509714"/>
                  </a:lnTo>
                  <a:lnTo>
                    <a:pt x="278612" y="516572"/>
                  </a:lnTo>
                  <a:lnTo>
                    <a:pt x="278612" y="576491"/>
                  </a:lnTo>
                  <a:lnTo>
                    <a:pt x="284175" y="582053"/>
                  </a:lnTo>
                  <a:lnTo>
                    <a:pt x="297878" y="582053"/>
                  </a:lnTo>
                  <a:lnTo>
                    <a:pt x="303441" y="576491"/>
                  </a:lnTo>
                  <a:lnTo>
                    <a:pt x="303441" y="509714"/>
                  </a:lnTo>
                  <a:close/>
                </a:path>
                <a:path w="582295" h="582295">
                  <a:moveTo>
                    <a:pt x="303441" y="5549"/>
                  </a:moveTo>
                  <a:lnTo>
                    <a:pt x="297878" y="0"/>
                  </a:lnTo>
                  <a:lnTo>
                    <a:pt x="284175" y="0"/>
                  </a:lnTo>
                  <a:lnTo>
                    <a:pt x="278612" y="5549"/>
                  </a:lnTo>
                  <a:lnTo>
                    <a:pt x="278612" y="72339"/>
                  </a:lnTo>
                  <a:lnTo>
                    <a:pt x="284175" y="77889"/>
                  </a:lnTo>
                  <a:lnTo>
                    <a:pt x="297878" y="77889"/>
                  </a:lnTo>
                  <a:lnTo>
                    <a:pt x="303441" y="72339"/>
                  </a:lnTo>
                  <a:lnTo>
                    <a:pt x="303441" y="65481"/>
                  </a:lnTo>
                  <a:lnTo>
                    <a:pt x="303441" y="5549"/>
                  </a:lnTo>
                  <a:close/>
                </a:path>
                <a:path w="582295" h="582295">
                  <a:moveTo>
                    <a:pt x="444512" y="532053"/>
                  </a:moveTo>
                  <a:lnTo>
                    <a:pt x="424383" y="497192"/>
                  </a:lnTo>
                  <a:lnTo>
                    <a:pt x="416788" y="495160"/>
                  </a:lnTo>
                  <a:lnTo>
                    <a:pt x="410857" y="498589"/>
                  </a:lnTo>
                  <a:lnTo>
                    <a:pt x="404926" y="502018"/>
                  </a:lnTo>
                  <a:lnTo>
                    <a:pt x="402882" y="509612"/>
                  </a:lnTo>
                  <a:lnTo>
                    <a:pt x="421881" y="542505"/>
                  </a:lnTo>
                  <a:lnTo>
                    <a:pt x="426046" y="544728"/>
                  </a:lnTo>
                  <a:lnTo>
                    <a:pt x="432447" y="544728"/>
                  </a:lnTo>
                  <a:lnTo>
                    <a:pt x="434581" y="544195"/>
                  </a:lnTo>
                  <a:lnTo>
                    <a:pt x="442468" y="539635"/>
                  </a:lnTo>
                  <a:lnTo>
                    <a:pt x="444512" y="532053"/>
                  </a:lnTo>
                  <a:close/>
                </a:path>
                <a:path w="582295" h="582295">
                  <a:moveTo>
                    <a:pt x="444512" y="50012"/>
                  </a:moveTo>
                  <a:lnTo>
                    <a:pt x="442480" y="42430"/>
                  </a:lnTo>
                  <a:lnTo>
                    <a:pt x="430606" y="35572"/>
                  </a:lnTo>
                  <a:lnTo>
                    <a:pt x="423011" y="37604"/>
                  </a:lnTo>
                  <a:lnTo>
                    <a:pt x="402894" y="72453"/>
                  </a:lnTo>
                  <a:lnTo>
                    <a:pt x="404926" y="80048"/>
                  </a:lnTo>
                  <a:lnTo>
                    <a:pt x="412813" y="84607"/>
                  </a:lnTo>
                  <a:lnTo>
                    <a:pt x="414947" y="85140"/>
                  </a:lnTo>
                  <a:lnTo>
                    <a:pt x="417055" y="85140"/>
                  </a:lnTo>
                  <a:lnTo>
                    <a:pt x="421347" y="85140"/>
                  </a:lnTo>
                  <a:lnTo>
                    <a:pt x="425513" y="82918"/>
                  </a:lnTo>
                  <a:lnTo>
                    <a:pt x="444512" y="50012"/>
                  </a:lnTo>
                  <a:close/>
                </a:path>
                <a:path w="582295" h="582295">
                  <a:moveTo>
                    <a:pt x="546493" y="430606"/>
                  </a:moveTo>
                  <a:lnTo>
                    <a:pt x="544461" y="423024"/>
                  </a:lnTo>
                  <a:lnTo>
                    <a:pt x="515543" y="406323"/>
                  </a:lnTo>
                  <a:lnTo>
                    <a:pt x="509600" y="402894"/>
                  </a:lnTo>
                  <a:lnTo>
                    <a:pt x="502018" y="404926"/>
                  </a:lnTo>
                  <a:lnTo>
                    <a:pt x="495160" y="416801"/>
                  </a:lnTo>
                  <a:lnTo>
                    <a:pt x="497192" y="424395"/>
                  </a:lnTo>
                  <a:lnTo>
                    <a:pt x="528066" y="442214"/>
                  </a:lnTo>
                  <a:lnTo>
                    <a:pt x="530199" y="442760"/>
                  </a:lnTo>
                  <a:lnTo>
                    <a:pt x="536600" y="442760"/>
                  </a:lnTo>
                  <a:lnTo>
                    <a:pt x="540766" y="440524"/>
                  </a:lnTo>
                  <a:lnTo>
                    <a:pt x="546493" y="430606"/>
                  </a:lnTo>
                  <a:close/>
                </a:path>
                <a:path w="582295" h="582295">
                  <a:moveTo>
                    <a:pt x="546493" y="151447"/>
                  </a:moveTo>
                  <a:lnTo>
                    <a:pt x="539635" y="139573"/>
                  </a:lnTo>
                  <a:lnTo>
                    <a:pt x="532041" y="137541"/>
                  </a:lnTo>
                  <a:lnTo>
                    <a:pt x="526110" y="140970"/>
                  </a:lnTo>
                  <a:lnTo>
                    <a:pt x="497192" y="157670"/>
                  </a:lnTo>
                  <a:lnTo>
                    <a:pt x="495160" y="165252"/>
                  </a:lnTo>
                  <a:lnTo>
                    <a:pt x="500888" y="175171"/>
                  </a:lnTo>
                  <a:lnTo>
                    <a:pt x="505053" y="177406"/>
                  </a:lnTo>
                  <a:lnTo>
                    <a:pt x="511454" y="177406"/>
                  </a:lnTo>
                  <a:lnTo>
                    <a:pt x="513588" y="176860"/>
                  </a:lnTo>
                  <a:lnTo>
                    <a:pt x="544461" y="159042"/>
                  </a:lnTo>
                  <a:lnTo>
                    <a:pt x="546493" y="151447"/>
                  </a:lnTo>
                  <a:close/>
                </a:path>
                <a:path w="582295" h="582295">
                  <a:moveTo>
                    <a:pt x="582053" y="284175"/>
                  </a:moveTo>
                  <a:lnTo>
                    <a:pt x="576491" y="278625"/>
                  </a:lnTo>
                  <a:lnTo>
                    <a:pt x="509714" y="278625"/>
                  </a:lnTo>
                  <a:lnTo>
                    <a:pt x="504164" y="284175"/>
                  </a:lnTo>
                  <a:lnTo>
                    <a:pt x="504164" y="297891"/>
                  </a:lnTo>
                  <a:lnTo>
                    <a:pt x="509714" y="303441"/>
                  </a:lnTo>
                  <a:lnTo>
                    <a:pt x="576491" y="303441"/>
                  </a:lnTo>
                  <a:lnTo>
                    <a:pt x="582053" y="297891"/>
                  </a:lnTo>
                  <a:lnTo>
                    <a:pt x="582053" y="291033"/>
                  </a:lnTo>
                  <a:lnTo>
                    <a:pt x="582053" y="2841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52315" y="2955839"/>
              <a:ext cx="80860" cy="79438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2848927" y="2652000"/>
              <a:ext cx="687705" cy="688340"/>
            </a:xfrm>
            <a:custGeom>
              <a:avLst/>
              <a:gdLst/>
              <a:ahLst/>
              <a:cxnLst/>
              <a:rect l="l" t="t" r="r" b="b"/>
              <a:pathLst>
                <a:path w="687704" h="688339">
                  <a:moveTo>
                    <a:pt x="572655" y="94157"/>
                  </a:moveTo>
                  <a:lnTo>
                    <a:pt x="525386" y="51562"/>
                  </a:lnTo>
                  <a:lnTo>
                    <a:pt x="480326" y="27952"/>
                  </a:lnTo>
                  <a:lnTo>
                    <a:pt x="432409" y="11315"/>
                  </a:lnTo>
                  <a:lnTo>
                    <a:pt x="382346" y="1905"/>
                  </a:lnTo>
                  <a:lnTo>
                    <a:pt x="330898" y="0"/>
                  </a:lnTo>
                  <a:lnTo>
                    <a:pt x="279438" y="5778"/>
                  </a:lnTo>
                  <a:lnTo>
                    <a:pt x="229946" y="19024"/>
                  </a:lnTo>
                  <a:lnTo>
                    <a:pt x="183146" y="39446"/>
                  </a:lnTo>
                  <a:lnTo>
                    <a:pt x="139750" y="66700"/>
                  </a:lnTo>
                  <a:lnTo>
                    <a:pt x="100495" y="100495"/>
                  </a:lnTo>
                  <a:lnTo>
                    <a:pt x="66700" y="139763"/>
                  </a:lnTo>
                  <a:lnTo>
                    <a:pt x="39433" y="183146"/>
                  </a:lnTo>
                  <a:lnTo>
                    <a:pt x="19024" y="229958"/>
                  </a:lnTo>
                  <a:lnTo>
                    <a:pt x="5778" y="279450"/>
                  </a:lnTo>
                  <a:lnTo>
                    <a:pt x="0" y="330898"/>
                  </a:lnTo>
                  <a:lnTo>
                    <a:pt x="1905" y="382358"/>
                  </a:lnTo>
                  <a:lnTo>
                    <a:pt x="11303" y="432409"/>
                  </a:lnTo>
                  <a:lnTo>
                    <a:pt x="27940" y="480339"/>
                  </a:lnTo>
                  <a:lnTo>
                    <a:pt x="51549" y="525386"/>
                  </a:lnTo>
                  <a:lnTo>
                    <a:pt x="81876" y="566826"/>
                  </a:lnTo>
                  <a:lnTo>
                    <a:pt x="87820" y="571182"/>
                  </a:lnTo>
                  <a:lnTo>
                    <a:pt x="94183" y="571182"/>
                  </a:lnTo>
                  <a:lnTo>
                    <a:pt x="97040" y="570204"/>
                  </a:lnTo>
                  <a:lnTo>
                    <a:pt x="104597" y="563765"/>
                  </a:lnTo>
                  <a:lnTo>
                    <a:pt x="105206" y="555929"/>
                  </a:lnTo>
                  <a:lnTo>
                    <a:pt x="100761" y="550710"/>
                  </a:lnTo>
                  <a:lnTo>
                    <a:pt x="72631" y="512267"/>
                  </a:lnTo>
                  <a:lnTo>
                    <a:pt x="50723" y="470471"/>
                  </a:lnTo>
                  <a:lnTo>
                    <a:pt x="35293" y="426008"/>
                  </a:lnTo>
                  <a:lnTo>
                    <a:pt x="26568" y="379564"/>
                  </a:lnTo>
                  <a:lnTo>
                    <a:pt x="24803" y="331812"/>
                  </a:lnTo>
                  <a:lnTo>
                    <a:pt x="30162" y="284086"/>
                  </a:lnTo>
                  <a:lnTo>
                    <a:pt x="42456" y="238163"/>
                  </a:lnTo>
                  <a:lnTo>
                    <a:pt x="61391" y="194741"/>
                  </a:lnTo>
                  <a:lnTo>
                    <a:pt x="86690" y="154482"/>
                  </a:lnTo>
                  <a:lnTo>
                    <a:pt x="118046" y="118046"/>
                  </a:lnTo>
                  <a:lnTo>
                    <a:pt x="154470" y="86690"/>
                  </a:lnTo>
                  <a:lnTo>
                    <a:pt x="194729" y="61404"/>
                  </a:lnTo>
                  <a:lnTo>
                    <a:pt x="238150" y="42456"/>
                  </a:lnTo>
                  <a:lnTo>
                    <a:pt x="284073" y="30162"/>
                  </a:lnTo>
                  <a:lnTo>
                    <a:pt x="331812" y="24803"/>
                  </a:lnTo>
                  <a:lnTo>
                    <a:pt x="379552" y="26581"/>
                  </a:lnTo>
                  <a:lnTo>
                    <a:pt x="426008" y="35306"/>
                  </a:lnTo>
                  <a:lnTo>
                    <a:pt x="470471" y="50736"/>
                  </a:lnTo>
                  <a:lnTo>
                    <a:pt x="512267" y="72631"/>
                  </a:lnTo>
                  <a:lnTo>
                    <a:pt x="550710" y="100761"/>
                  </a:lnTo>
                  <a:lnTo>
                    <a:pt x="555929" y="105219"/>
                  </a:lnTo>
                  <a:lnTo>
                    <a:pt x="563765" y="104597"/>
                  </a:lnTo>
                  <a:lnTo>
                    <a:pt x="572655" y="94157"/>
                  </a:lnTo>
                  <a:close/>
                </a:path>
                <a:path w="687704" h="688339">
                  <a:moveTo>
                    <a:pt x="687628" y="356717"/>
                  </a:moveTo>
                  <a:lnTo>
                    <a:pt x="685711" y="305269"/>
                  </a:lnTo>
                  <a:lnTo>
                    <a:pt x="676313" y="255219"/>
                  </a:lnTo>
                  <a:lnTo>
                    <a:pt x="659676" y="207289"/>
                  </a:lnTo>
                  <a:lnTo>
                    <a:pt x="636066" y="162242"/>
                  </a:lnTo>
                  <a:lnTo>
                    <a:pt x="605739" y="120789"/>
                  </a:lnTo>
                  <a:lnTo>
                    <a:pt x="593458" y="114947"/>
                  </a:lnTo>
                  <a:lnTo>
                    <a:pt x="583018" y="123850"/>
                  </a:lnTo>
                  <a:lnTo>
                    <a:pt x="582409" y="131686"/>
                  </a:lnTo>
                  <a:lnTo>
                    <a:pt x="586854" y="136906"/>
                  </a:lnTo>
                  <a:lnTo>
                    <a:pt x="614984" y="175361"/>
                  </a:lnTo>
                  <a:lnTo>
                    <a:pt x="636892" y="217157"/>
                  </a:lnTo>
                  <a:lnTo>
                    <a:pt x="652322" y="261620"/>
                  </a:lnTo>
                  <a:lnTo>
                    <a:pt x="661035" y="308063"/>
                  </a:lnTo>
                  <a:lnTo>
                    <a:pt x="662813" y="355803"/>
                  </a:lnTo>
                  <a:lnTo>
                    <a:pt x="657453" y="403542"/>
                  </a:lnTo>
                  <a:lnTo>
                    <a:pt x="645160" y="449453"/>
                  </a:lnTo>
                  <a:lnTo>
                    <a:pt x="626211" y="492887"/>
                  </a:lnTo>
                  <a:lnTo>
                    <a:pt x="600925" y="533146"/>
                  </a:lnTo>
                  <a:lnTo>
                    <a:pt x="569569" y="569569"/>
                  </a:lnTo>
                  <a:lnTo>
                    <a:pt x="533146" y="600925"/>
                  </a:lnTo>
                  <a:lnTo>
                    <a:pt x="492887" y="626224"/>
                  </a:lnTo>
                  <a:lnTo>
                    <a:pt x="449453" y="645160"/>
                  </a:lnTo>
                  <a:lnTo>
                    <a:pt x="403542" y="657466"/>
                  </a:lnTo>
                  <a:lnTo>
                    <a:pt x="355803" y="662813"/>
                  </a:lnTo>
                  <a:lnTo>
                    <a:pt x="308063" y="661047"/>
                  </a:lnTo>
                  <a:lnTo>
                    <a:pt x="261620" y="652322"/>
                  </a:lnTo>
                  <a:lnTo>
                    <a:pt x="217144" y="636892"/>
                  </a:lnTo>
                  <a:lnTo>
                    <a:pt x="175348" y="614997"/>
                  </a:lnTo>
                  <a:lnTo>
                    <a:pt x="136906" y="586854"/>
                  </a:lnTo>
                  <a:lnTo>
                    <a:pt x="131699" y="582396"/>
                  </a:lnTo>
                  <a:lnTo>
                    <a:pt x="123850" y="583018"/>
                  </a:lnTo>
                  <a:lnTo>
                    <a:pt x="114960" y="593445"/>
                  </a:lnTo>
                  <a:lnTo>
                    <a:pt x="115582" y="601281"/>
                  </a:lnTo>
                  <a:lnTo>
                    <a:pt x="120789" y="605739"/>
                  </a:lnTo>
                  <a:lnTo>
                    <a:pt x="160070" y="634720"/>
                  </a:lnTo>
                  <a:lnTo>
                    <a:pt x="202653" y="657644"/>
                  </a:lnTo>
                  <a:lnTo>
                    <a:pt x="247904" y="674281"/>
                  </a:lnTo>
                  <a:lnTo>
                    <a:pt x="295173" y="684428"/>
                  </a:lnTo>
                  <a:lnTo>
                    <a:pt x="343839" y="687857"/>
                  </a:lnTo>
                  <a:lnTo>
                    <a:pt x="356730" y="687616"/>
                  </a:lnTo>
                  <a:lnTo>
                    <a:pt x="408178" y="681850"/>
                  </a:lnTo>
                  <a:lnTo>
                    <a:pt x="457669" y="668604"/>
                  </a:lnTo>
                  <a:lnTo>
                    <a:pt x="504469" y="648182"/>
                  </a:lnTo>
                  <a:lnTo>
                    <a:pt x="547865" y="620928"/>
                  </a:lnTo>
                  <a:lnTo>
                    <a:pt x="587121" y="587121"/>
                  </a:lnTo>
                  <a:lnTo>
                    <a:pt x="620915" y="547865"/>
                  </a:lnTo>
                  <a:lnTo>
                    <a:pt x="648169" y="504469"/>
                  </a:lnTo>
                  <a:lnTo>
                    <a:pt x="668591" y="457657"/>
                  </a:lnTo>
                  <a:lnTo>
                    <a:pt x="681850" y="408178"/>
                  </a:lnTo>
                  <a:lnTo>
                    <a:pt x="687628" y="35671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3178616" y="2981683"/>
              <a:ext cx="28575" cy="27940"/>
            </a:xfrm>
            <a:custGeom>
              <a:avLst/>
              <a:gdLst/>
              <a:ahLst/>
              <a:cxnLst/>
              <a:rect l="l" t="t" r="r" b="b"/>
              <a:pathLst>
                <a:path w="28575" h="27939">
                  <a:moveTo>
                    <a:pt x="21907" y="0"/>
                  </a:moveTo>
                  <a:lnTo>
                    <a:pt x="6337" y="0"/>
                  </a:lnTo>
                  <a:lnTo>
                    <a:pt x="0" y="6223"/>
                  </a:lnTo>
                  <a:lnTo>
                    <a:pt x="0" y="21526"/>
                  </a:lnTo>
                  <a:lnTo>
                    <a:pt x="6337" y="27749"/>
                  </a:lnTo>
                  <a:lnTo>
                    <a:pt x="14122" y="27749"/>
                  </a:lnTo>
                  <a:lnTo>
                    <a:pt x="21907" y="27749"/>
                  </a:lnTo>
                  <a:lnTo>
                    <a:pt x="28244" y="21526"/>
                  </a:lnTo>
                  <a:lnTo>
                    <a:pt x="28244" y="6223"/>
                  </a:lnTo>
                  <a:lnTo>
                    <a:pt x="219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3178695" y="2760090"/>
              <a:ext cx="208279" cy="247650"/>
            </a:xfrm>
            <a:custGeom>
              <a:avLst/>
              <a:gdLst/>
              <a:ahLst/>
              <a:cxnLst/>
              <a:rect l="l" t="t" r="r" b="b"/>
              <a:pathLst>
                <a:path w="208279" h="247650">
                  <a:moveTo>
                    <a:pt x="26250" y="5702"/>
                  </a:moveTo>
                  <a:lnTo>
                    <a:pt x="20739" y="101"/>
                  </a:lnTo>
                  <a:lnTo>
                    <a:pt x="7023" y="0"/>
                  </a:lnTo>
                  <a:lnTo>
                    <a:pt x="1435" y="5511"/>
                  </a:lnTo>
                  <a:lnTo>
                    <a:pt x="0" y="200621"/>
                  </a:lnTo>
                  <a:lnTo>
                    <a:pt x="24828" y="200799"/>
                  </a:lnTo>
                  <a:lnTo>
                    <a:pt x="26250" y="5702"/>
                  </a:lnTo>
                  <a:close/>
                </a:path>
                <a:path w="208279" h="247650">
                  <a:moveTo>
                    <a:pt x="207975" y="227799"/>
                  </a:moveTo>
                  <a:lnTo>
                    <a:pt x="202463" y="222211"/>
                  </a:lnTo>
                  <a:lnTo>
                    <a:pt x="41262" y="220776"/>
                  </a:lnTo>
                  <a:lnTo>
                    <a:pt x="41084" y="245605"/>
                  </a:lnTo>
                  <a:lnTo>
                    <a:pt x="202285" y="247027"/>
                  </a:lnTo>
                  <a:lnTo>
                    <a:pt x="207886" y="241515"/>
                  </a:lnTo>
                  <a:lnTo>
                    <a:pt x="207975" y="2277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/>
          <p:cNvSpPr/>
          <p:nvPr/>
        </p:nvSpPr>
        <p:spPr>
          <a:xfrm>
            <a:off x="2724000" y="4400431"/>
            <a:ext cx="6336030" cy="0"/>
          </a:xfrm>
          <a:custGeom>
            <a:avLst/>
            <a:gdLst/>
            <a:ahLst/>
            <a:cxnLst/>
            <a:rect l="l" t="t" r="r" b="b"/>
            <a:pathLst>
              <a:path w="6336030" h="0">
                <a:moveTo>
                  <a:pt x="0" y="0"/>
                </a:moveTo>
                <a:lnTo>
                  <a:pt x="6336004" y="0"/>
                </a:lnTo>
              </a:path>
            </a:pathLst>
          </a:custGeom>
          <a:ln w="6350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724000" y="3783180"/>
            <a:ext cx="6336030" cy="0"/>
          </a:xfrm>
          <a:custGeom>
            <a:avLst/>
            <a:gdLst/>
            <a:ahLst/>
            <a:cxnLst/>
            <a:rect l="l" t="t" r="r" b="b"/>
            <a:pathLst>
              <a:path w="6336030" h="0">
                <a:moveTo>
                  <a:pt x="0" y="0"/>
                </a:moveTo>
                <a:lnTo>
                  <a:pt x="6336004" y="0"/>
                </a:lnTo>
              </a:path>
            </a:pathLst>
          </a:custGeom>
          <a:ln w="6350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724000" y="4091806"/>
            <a:ext cx="6336030" cy="0"/>
          </a:xfrm>
          <a:custGeom>
            <a:avLst/>
            <a:gdLst/>
            <a:ahLst/>
            <a:cxnLst/>
            <a:rect l="l" t="t" r="r" b="b"/>
            <a:pathLst>
              <a:path w="6336030" h="0">
                <a:moveTo>
                  <a:pt x="0" y="0"/>
                </a:moveTo>
                <a:lnTo>
                  <a:pt x="6336004" y="0"/>
                </a:lnTo>
              </a:path>
            </a:pathLst>
          </a:custGeom>
          <a:ln w="6350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8" name="object 18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9" name="object 19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28143" y="6722391"/>
              <a:ext cx="758760" cy="317572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74000" y="6674802"/>
              <a:ext cx="575487" cy="505028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08710" y="6750562"/>
              <a:ext cx="665728" cy="312995"/>
            </a:xfrm>
            <a:prstGeom prst="rect">
              <a:avLst/>
            </a:prstGeom>
          </p:spPr>
        </p:pic>
      </p:grpSp>
      <p:pic>
        <p:nvPicPr>
          <p:cNvPr id="24" name="object 2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676088" y="990000"/>
            <a:ext cx="1745837" cy="1295308"/>
          </a:xfrm>
          <a:prstGeom prst="rect">
            <a:avLst/>
          </a:prstGeom>
        </p:spPr>
      </p:pic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10"/>
              <a:t>8</a:t>
            </a:fld>
          </a:p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430"/>
              <a:t>1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30"/>
              <a:t> проєкт: </a:t>
            </a:r>
            <a:r>
              <a:rPr dirty="0" spc="70"/>
              <a:t>пишемо</a:t>
            </a:r>
            <a:r>
              <a:rPr dirty="0" spc="30"/>
              <a:t> </a:t>
            </a:r>
            <a:r>
              <a:rPr dirty="0" spc="160"/>
              <a:t>есе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58295" y="2560291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168500" y="2513341"/>
            <a:ext cx="4760595" cy="17570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Об’єднайтесь</a:t>
            </a:r>
            <a:r>
              <a:rPr dirty="0" sz="20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у</a:t>
            </a:r>
            <a:r>
              <a:rPr dirty="0" sz="20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групи.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Зачитайте</a:t>
            </a:r>
            <a:r>
              <a:rPr dirty="0" sz="20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65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обговоріть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свої</a:t>
            </a:r>
            <a:r>
              <a:rPr dirty="0" sz="20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Microsoft Sans Serif"/>
                <a:cs typeface="Microsoft Sans Serif"/>
              </a:rPr>
              <a:t>тексти.</a:t>
            </a:r>
            <a:endParaRPr sz="2000">
              <a:latin typeface="Microsoft Sans Serif"/>
              <a:cs typeface="Microsoft Sans Serif"/>
            </a:endParaRPr>
          </a:p>
          <a:p>
            <a:pPr marL="12700" marR="136525">
              <a:lnSpc>
                <a:spcPct val="116700"/>
              </a:lnSpc>
              <a:spcBef>
                <a:spcPts val="1415"/>
              </a:spcBef>
            </a:pP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Висловіть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узагальнені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міркування </a:t>
            </a:r>
            <a:r>
              <a:rPr dirty="0" sz="2000" spc="-5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одне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одному.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58295" y="3095899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758295" y="3631482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711300" y="1143351"/>
            <a:ext cx="320865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320"/>
              <a:t>Обговорення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8" name="object 8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28143" y="6722391"/>
              <a:ext cx="758760" cy="31757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74000" y="6674802"/>
              <a:ext cx="575487" cy="505028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08710" y="6750562"/>
              <a:ext cx="665728" cy="312995"/>
            </a:xfrm>
            <a:prstGeom prst="rect">
              <a:avLst/>
            </a:prstGeom>
          </p:spPr>
        </p:pic>
      </p:grpSp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928759" y="734644"/>
            <a:ext cx="2078586" cy="1551365"/>
          </a:xfrm>
          <a:prstGeom prst="rect">
            <a:avLst/>
          </a:prstGeom>
        </p:spPr>
      </p:pic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10"/>
              <a:t>8</a:t>
            </a:fld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430"/>
              <a:t>1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30"/>
              <a:t> проєкт: </a:t>
            </a:r>
            <a:r>
              <a:rPr dirty="0" spc="70"/>
              <a:t>пишемо</a:t>
            </a:r>
            <a:r>
              <a:rPr dirty="0" spc="30"/>
              <a:t> </a:t>
            </a:r>
            <a:r>
              <a:rPr dirty="0" spc="160"/>
              <a:t>есе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693074"/>
            <a:ext cx="7122159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75"/>
              <a:t>Вправа</a:t>
            </a:r>
            <a:r>
              <a:rPr dirty="0" spc="5"/>
              <a:t> </a:t>
            </a:r>
            <a:r>
              <a:rPr dirty="0" spc="225"/>
              <a:t>«Письмова</a:t>
            </a:r>
            <a:r>
              <a:rPr dirty="0" spc="5"/>
              <a:t> </a:t>
            </a:r>
            <a:r>
              <a:rPr dirty="0" spc="254"/>
              <a:t>розминка»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19300" y="1289974"/>
            <a:ext cx="3380104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(для</a:t>
            </a:r>
            <a:r>
              <a:rPr dirty="0" sz="2000" spc="-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молодших</a:t>
            </a:r>
            <a:r>
              <a:rPr dirty="0" sz="2000" spc="-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підлітків)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r" marR="52069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10–15</a:t>
            </a:r>
            <a:r>
              <a:rPr dirty="0" spc="-40"/>
              <a:t> </a:t>
            </a:r>
            <a:r>
              <a:rPr dirty="0" spc="195"/>
              <a:t>хвилин</a:t>
            </a:r>
          </a:p>
          <a:p>
            <a:pPr marL="12700">
              <a:lnSpc>
                <a:spcPct val="100000"/>
              </a:lnSpc>
              <a:spcBef>
                <a:spcPts val="2060"/>
              </a:spcBef>
            </a:pPr>
            <a:r>
              <a:rPr dirty="0" spc="55" b="1">
                <a:latin typeface="Palatino Linotype"/>
                <a:cs typeface="Palatino Linotype"/>
              </a:rPr>
              <a:t>Зміст</a:t>
            </a:r>
            <a:r>
              <a:rPr dirty="0" spc="20" b="1">
                <a:latin typeface="Palatino Linotype"/>
                <a:cs typeface="Palatino Linotype"/>
              </a:rPr>
              <a:t> </a:t>
            </a:r>
            <a:r>
              <a:rPr dirty="0" spc="95" b="1">
                <a:latin typeface="Palatino Linotype"/>
                <a:cs typeface="Palatino Linotype"/>
              </a:rPr>
              <a:t>вправи:</a:t>
            </a:r>
          </a:p>
          <a:p>
            <a:pPr marL="12700">
              <a:lnSpc>
                <a:spcPct val="100000"/>
              </a:lnSpc>
              <a:spcBef>
                <a:spcPts val="1335"/>
              </a:spcBef>
            </a:pPr>
            <a:r>
              <a:rPr dirty="0" sz="1600" spc="145"/>
              <a:t>Обговорення</a:t>
            </a:r>
            <a:r>
              <a:rPr dirty="0" sz="1600" spc="5"/>
              <a:t> </a:t>
            </a:r>
            <a:r>
              <a:rPr dirty="0" sz="1600" spc="130"/>
              <a:t>в</a:t>
            </a:r>
            <a:r>
              <a:rPr dirty="0" sz="1600" spc="5"/>
              <a:t> </a:t>
            </a:r>
            <a:r>
              <a:rPr dirty="0" sz="1600" spc="75"/>
              <a:t>парах:</a:t>
            </a:r>
            <a:r>
              <a:rPr dirty="0" sz="1600" spc="10"/>
              <a:t> </a:t>
            </a:r>
            <a:r>
              <a:rPr dirty="0" sz="1600" spc="-10"/>
              <a:t>«Хто</a:t>
            </a:r>
            <a:r>
              <a:rPr dirty="0" sz="1600" spc="5"/>
              <a:t> </a:t>
            </a:r>
            <a:r>
              <a:rPr dirty="0" sz="1600" spc="135"/>
              <a:t>говорить</a:t>
            </a:r>
            <a:r>
              <a:rPr dirty="0" sz="1600" spc="10"/>
              <a:t> </a:t>
            </a:r>
            <a:r>
              <a:rPr dirty="0" sz="1600" spc="85"/>
              <a:t>і</a:t>
            </a:r>
            <a:r>
              <a:rPr dirty="0" sz="1600" spc="5"/>
              <a:t> </a:t>
            </a:r>
            <a:r>
              <a:rPr dirty="0" sz="1600" spc="160"/>
              <a:t>що</a:t>
            </a:r>
            <a:r>
              <a:rPr dirty="0" sz="1600" spc="5"/>
              <a:t> </a:t>
            </a:r>
            <a:r>
              <a:rPr dirty="0" sz="1600" spc="170"/>
              <a:t>вони</a:t>
            </a:r>
            <a:r>
              <a:rPr dirty="0" sz="1600" spc="10"/>
              <a:t> </a:t>
            </a:r>
            <a:r>
              <a:rPr dirty="0" sz="1600" spc="60"/>
              <a:t>кажуть?»</a:t>
            </a:r>
            <a:endParaRPr sz="1600"/>
          </a:p>
          <a:p>
            <a:pPr marL="372110" indent="-360045">
              <a:lnSpc>
                <a:spcPct val="100000"/>
              </a:lnSpc>
              <a:spcBef>
                <a:spcPts val="1415"/>
              </a:spcBef>
              <a:buClr>
                <a:srgbClr val="40AD49"/>
              </a:buClr>
              <a:buFont typeface="Tahoma"/>
              <a:buAutoNum type="arabicPeriod"/>
              <a:tabLst>
                <a:tab pos="372110" algn="l"/>
                <a:tab pos="372745" algn="l"/>
              </a:tabLst>
            </a:pPr>
            <a:r>
              <a:rPr dirty="0" sz="1600" spc="125"/>
              <a:t>Прочитайте</a:t>
            </a:r>
            <a:r>
              <a:rPr dirty="0" sz="1600" spc="5"/>
              <a:t> </a:t>
            </a:r>
            <a:r>
              <a:rPr dirty="0" sz="1600" spc="120"/>
              <a:t>прогляньте</a:t>
            </a:r>
            <a:r>
              <a:rPr dirty="0" sz="1600" spc="10"/>
              <a:t> </a:t>
            </a:r>
            <a:r>
              <a:rPr dirty="0" sz="1600" spc="114"/>
              <a:t>/</a:t>
            </a:r>
            <a:r>
              <a:rPr dirty="0" sz="1600" spc="10"/>
              <a:t> </a:t>
            </a:r>
            <a:r>
              <a:rPr dirty="0" sz="1600" spc="110"/>
              <a:t>прослухайте</a:t>
            </a:r>
            <a:r>
              <a:rPr dirty="0" sz="1600" spc="10"/>
              <a:t> </a:t>
            </a:r>
            <a:r>
              <a:rPr dirty="0" sz="1600" spc="90"/>
              <a:t>статтю</a:t>
            </a:r>
            <a:r>
              <a:rPr dirty="0" sz="1600" spc="10"/>
              <a:t> </a:t>
            </a:r>
            <a:r>
              <a:rPr dirty="0" sz="1600" spc="120"/>
              <a:t>відео</a:t>
            </a:r>
            <a:r>
              <a:rPr dirty="0" sz="1600" spc="5"/>
              <a:t> </a:t>
            </a:r>
            <a:r>
              <a:rPr dirty="0" sz="1600" spc="114"/>
              <a:t>/</a:t>
            </a:r>
            <a:r>
              <a:rPr dirty="0" sz="1600" spc="10"/>
              <a:t> </a:t>
            </a:r>
            <a:r>
              <a:rPr dirty="0" sz="1600" spc="110"/>
              <a:t>подкаст</a:t>
            </a:r>
            <a:r>
              <a:rPr dirty="0" sz="1600" spc="10"/>
              <a:t> </a:t>
            </a:r>
            <a:r>
              <a:rPr dirty="0" sz="1600" spc="150"/>
              <a:t>ще</a:t>
            </a:r>
            <a:r>
              <a:rPr dirty="0" sz="1600" spc="10"/>
              <a:t> </a:t>
            </a:r>
            <a:r>
              <a:rPr dirty="0" sz="1600" spc="55"/>
              <a:t>раз.</a:t>
            </a:r>
            <a:endParaRPr sz="1600"/>
          </a:p>
          <a:p>
            <a:pPr marL="372110" indent="-360045">
              <a:lnSpc>
                <a:spcPct val="100000"/>
              </a:lnSpc>
              <a:spcBef>
                <a:spcPts val="560"/>
              </a:spcBef>
              <a:buClr>
                <a:srgbClr val="40AD49"/>
              </a:buClr>
              <a:buFont typeface="Tahoma"/>
              <a:buAutoNum type="arabicPeriod"/>
              <a:tabLst>
                <a:tab pos="372110" algn="l"/>
                <a:tab pos="372745" algn="l"/>
              </a:tabLst>
            </a:pPr>
            <a:r>
              <a:rPr dirty="0" sz="1600" spc="165"/>
              <a:t>Про</a:t>
            </a:r>
            <a:r>
              <a:rPr dirty="0" sz="1600"/>
              <a:t> </a:t>
            </a:r>
            <a:r>
              <a:rPr dirty="0" sz="1600" spc="160"/>
              <a:t>що</a:t>
            </a:r>
            <a:r>
              <a:rPr dirty="0" sz="1600" spc="5"/>
              <a:t> </a:t>
            </a:r>
            <a:r>
              <a:rPr dirty="0" sz="1600" spc="125"/>
              <a:t>розповідає</a:t>
            </a:r>
            <a:r>
              <a:rPr dirty="0" sz="1600"/>
              <a:t> </a:t>
            </a:r>
            <a:r>
              <a:rPr dirty="0" sz="1600" spc="170"/>
              <a:t>цей</a:t>
            </a:r>
            <a:r>
              <a:rPr dirty="0" sz="1600" spc="5"/>
              <a:t> </a:t>
            </a:r>
            <a:r>
              <a:rPr dirty="0" sz="1600" spc="80"/>
              <a:t>текст</a:t>
            </a:r>
            <a:r>
              <a:rPr dirty="0" sz="1600"/>
              <a:t> </a:t>
            </a:r>
            <a:r>
              <a:rPr dirty="0" sz="1600" spc="100"/>
              <a:t>(відео</a:t>
            </a:r>
            <a:r>
              <a:rPr dirty="0" sz="1600" spc="5"/>
              <a:t> </a:t>
            </a:r>
            <a:r>
              <a:rPr dirty="0" sz="1600" spc="114"/>
              <a:t>/</a:t>
            </a:r>
            <a:r>
              <a:rPr dirty="0" sz="1600"/>
              <a:t> </a:t>
            </a:r>
            <a:r>
              <a:rPr dirty="0" sz="1600" spc="70"/>
              <a:t>аудіо)?</a:t>
            </a:r>
            <a:endParaRPr sz="1600"/>
          </a:p>
          <a:p>
            <a:pPr marL="372110" marR="5080" indent="-360045">
              <a:lnSpc>
                <a:spcPct val="114599"/>
              </a:lnSpc>
              <a:spcBef>
                <a:spcPts val="285"/>
              </a:spcBef>
              <a:buClr>
                <a:srgbClr val="40AD49"/>
              </a:buClr>
              <a:buFont typeface="Tahoma"/>
              <a:buAutoNum type="arabicPeriod"/>
              <a:tabLst>
                <a:tab pos="372110" algn="l"/>
                <a:tab pos="372745" algn="l"/>
              </a:tabLst>
            </a:pPr>
            <a:r>
              <a:rPr dirty="0" sz="1600" spc="120"/>
              <a:t>Звідки</a:t>
            </a:r>
            <a:r>
              <a:rPr dirty="0" sz="1600" spc="5"/>
              <a:t> </a:t>
            </a:r>
            <a:r>
              <a:rPr dirty="0" sz="1600" spc="170"/>
              <a:t>ви</a:t>
            </a:r>
            <a:r>
              <a:rPr dirty="0" sz="1600" spc="5"/>
              <a:t> </a:t>
            </a:r>
            <a:r>
              <a:rPr dirty="0" sz="1600" spc="180"/>
              <a:t>про</a:t>
            </a:r>
            <a:r>
              <a:rPr dirty="0" sz="1600" spc="5"/>
              <a:t> </a:t>
            </a:r>
            <a:r>
              <a:rPr dirty="0" sz="1600" spc="150"/>
              <a:t>це</a:t>
            </a:r>
            <a:r>
              <a:rPr dirty="0" sz="1600" spc="5"/>
              <a:t> </a:t>
            </a:r>
            <a:r>
              <a:rPr dirty="0" sz="1600" spc="70"/>
              <a:t>знаєте?</a:t>
            </a:r>
            <a:r>
              <a:rPr dirty="0" sz="1600" spc="10"/>
              <a:t> </a:t>
            </a:r>
            <a:r>
              <a:rPr dirty="0" sz="1600" spc="85"/>
              <a:t>Які</a:t>
            </a:r>
            <a:r>
              <a:rPr dirty="0" sz="1600" spc="5"/>
              <a:t> </a:t>
            </a:r>
            <a:r>
              <a:rPr dirty="0" sz="1600" spc="120"/>
              <a:t>докази</a:t>
            </a:r>
            <a:r>
              <a:rPr dirty="0" sz="1600" spc="5"/>
              <a:t> </a:t>
            </a:r>
            <a:r>
              <a:rPr dirty="0" sz="1600" spc="170"/>
              <a:t>ви</a:t>
            </a:r>
            <a:r>
              <a:rPr dirty="0" sz="1600" spc="5"/>
              <a:t> </a:t>
            </a:r>
            <a:r>
              <a:rPr dirty="0" sz="1600" spc="85"/>
              <a:t>бачите?</a:t>
            </a:r>
            <a:r>
              <a:rPr dirty="0" sz="1600" spc="5"/>
              <a:t> </a:t>
            </a:r>
            <a:r>
              <a:rPr dirty="0" sz="1600" spc="110"/>
              <a:t>Виділіть</a:t>
            </a:r>
            <a:r>
              <a:rPr dirty="0" sz="1600" spc="10"/>
              <a:t> </a:t>
            </a:r>
            <a:r>
              <a:rPr dirty="0" sz="1600" spc="160"/>
              <a:t>найсильніший</a:t>
            </a:r>
            <a:r>
              <a:rPr dirty="0" sz="1600" spc="5"/>
              <a:t> </a:t>
            </a:r>
            <a:r>
              <a:rPr dirty="0" sz="1600" spc="114"/>
              <a:t>для </a:t>
            </a:r>
            <a:r>
              <a:rPr dirty="0" sz="1600" spc="-409"/>
              <a:t> </a:t>
            </a:r>
            <a:r>
              <a:rPr dirty="0" sz="1600" spc="95"/>
              <a:t>вас</a:t>
            </a:r>
            <a:r>
              <a:rPr dirty="0" sz="1600"/>
              <a:t> </a:t>
            </a:r>
            <a:r>
              <a:rPr dirty="0" sz="1600" spc="70"/>
              <a:t>доказ.</a:t>
            </a:r>
            <a:endParaRPr sz="1600"/>
          </a:p>
          <a:p>
            <a:pPr marL="372110" indent="-360045">
              <a:lnSpc>
                <a:spcPct val="100000"/>
              </a:lnSpc>
              <a:spcBef>
                <a:spcPts val="565"/>
              </a:spcBef>
              <a:buClr>
                <a:srgbClr val="40AD49"/>
              </a:buClr>
              <a:buFont typeface="Tahoma"/>
              <a:buAutoNum type="arabicPeriod"/>
              <a:tabLst>
                <a:tab pos="372110" algn="l"/>
                <a:tab pos="372745" algn="l"/>
              </a:tabLst>
            </a:pPr>
            <a:r>
              <a:rPr dirty="0" sz="1600" spc="120"/>
              <a:t>Обговоріть</a:t>
            </a:r>
            <a:r>
              <a:rPr dirty="0" sz="1600"/>
              <a:t> </a:t>
            </a:r>
            <a:r>
              <a:rPr dirty="0" sz="1600" spc="114"/>
              <a:t>свої</a:t>
            </a:r>
            <a:r>
              <a:rPr dirty="0" sz="1600" spc="5"/>
              <a:t> </a:t>
            </a:r>
            <a:r>
              <a:rPr dirty="0" sz="1600" spc="150"/>
              <a:t>думки</a:t>
            </a:r>
            <a:r>
              <a:rPr dirty="0" sz="1600"/>
              <a:t> </a:t>
            </a:r>
            <a:r>
              <a:rPr dirty="0" sz="1600" spc="70"/>
              <a:t>з</a:t>
            </a:r>
            <a:r>
              <a:rPr dirty="0" sz="1600" spc="5"/>
              <a:t> </a:t>
            </a:r>
            <a:r>
              <a:rPr dirty="0" sz="1600" spc="140"/>
              <a:t>однокласником</a:t>
            </a:r>
            <a:r>
              <a:rPr dirty="0" sz="1600"/>
              <a:t> </a:t>
            </a:r>
            <a:r>
              <a:rPr dirty="0" sz="1600" spc="114"/>
              <a:t>/</a:t>
            </a:r>
            <a:r>
              <a:rPr dirty="0" sz="1600" spc="5"/>
              <a:t> </a:t>
            </a:r>
            <a:r>
              <a:rPr dirty="0" sz="1600" spc="130"/>
              <a:t>однокласницею.</a:t>
            </a:r>
            <a:endParaRPr sz="1600"/>
          </a:p>
          <a:p>
            <a:pPr marL="372110" marR="641350" indent="-360045">
              <a:lnSpc>
                <a:spcPct val="114599"/>
              </a:lnSpc>
              <a:spcBef>
                <a:spcPts val="280"/>
              </a:spcBef>
              <a:buClr>
                <a:srgbClr val="40AD49"/>
              </a:buClr>
              <a:buFont typeface="Tahoma"/>
              <a:buAutoNum type="arabicPeriod"/>
              <a:tabLst>
                <a:tab pos="372110" algn="l"/>
                <a:tab pos="372745" algn="l"/>
              </a:tabLst>
            </a:pPr>
            <a:r>
              <a:rPr dirty="0" sz="1600" spc="110"/>
              <a:t>Після</a:t>
            </a:r>
            <a:r>
              <a:rPr dirty="0" sz="1600" spc="5"/>
              <a:t> </a:t>
            </a:r>
            <a:r>
              <a:rPr dirty="0" sz="1600" spc="130"/>
              <a:t>цього</a:t>
            </a:r>
            <a:r>
              <a:rPr dirty="0" sz="1600" spc="10"/>
              <a:t> </a:t>
            </a:r>
            <a:r>
              <a:rPr dirty="0" sz="1600" spc="120"/>
              <a:t>запишіть</a:t>
            </a:r>
            <a:r>
              <a:rPr dirty="0" sz="1600" spc="10"/>
              <a:t> </a:t>
            </a:r>
            <a:r>
              <a:rPr dirty="0" sz="1600" spc="114"/>
              <a:t>власні</a:t>
            </a:r>
            <a:r>
              <a:rPr dirty="0" sz="1600" spc="5"/>
              <a:t> </a:t>
            </a:r>
            <a:r>
              <a:rPr dirty="0" sz="1600" spc="110"/>
              <a:t>думки.</a:t>
            </a:r>
            <a:r>
              <a:rPr dirty="0" sz="1600" spc="10"/>
              <a:t> </a:t>
            </a:r>
            <a:r>
              <a:rPr dirty="0" sz="1600" spc="120"/>
              <a:t>Якою</a:t>
            </a:r>
            <a:r>
              <a:rPr dirty="0" sz="1600" spc="10"/>
              <a:t> </a:t>
            </a:r>
            <a:r>
              <a:rPr dirty="0" sz="1600" spc="85"/>
              <a:t>зараз</a:t>
            </a:r>
            <a:r>
              <a:rPr dirty="0" sz="1600" spc="5"/>
              <a:t> </a:t>
            </a:r>
            <a:r>
              <a:rPr dirty="0" sz="1600" spc="120"/>
              <a:t>є</a:t>
            </a:r>
            <a:r>
              <a:rPr dirty="0" sz="1600" spc="10"/>
              <a:t> </a:t>
            </a:r>
            <a:r>
              <a:rPr dirty="0" sz="1600" spc="114"/>
              <a:t>ваша</a:t>
            </a:r>
            <a:r>
              <a:rPr dirty="0" sz="1600" spc="10"/>
              <a:t> </a:t>
            </a:r>
            <a:r>
              <a:rPr dirty="0" sz="1600" spc="125"/>
              <a:t>позиція?</a:t>
            </a:r>
            <a:r>
              <a:rPr dirty="0" sz="1600" spc="10"/>
              <a:t> </a:t>
            </a:r>
            <a:r>
              <a:rPr dirty="0" sz="1600" spc="125"/>
              <a:t>Вона </a:t>
            </a:r>
            <a:r>
              <a:rPr dirty="0" sz="1600" spc="-409"/>
              <a:t> </a:t>
            </a:r>
            <a:r>
              <a:rPr dirty="0" sz="1600" spc="135"/>
              <a:t>змінилися</a:t>
            </a:r>
            <a:r>
              <a:rPr dirty="0" sz="1600"/>
              <a:t> </a:t>
            </a:r>
            <a:r>
              <a:rPr dirty="0" sz="1600" spc="114"/>
              <a:t>після</a:t>
            </a:r>
            <a:r>
              <a:rPr dirty="0" sz="1600" spc="5"/>
              <a:t> </a:t>
            </a:r>
            <a:r>
              <a:rPr dirty="0" sz="1600" spc="140"/>
              <a:t>обговорення?</a:t>
            </a:r>
            <a:endParaRPr sz="1600"/>
          </a:p>
          <a:p>
            <a:pPr marL="372110" marR="57150" indent="-360045">
              <a:lnSpc>
                <a:spcPct val="114599"/>
              </a:lnSpc>
              <a:spcBef>
                <a:spcPts val="285"/>
              </a:spcBef>
              <a:buClr>
                <a:srgbClr val="40AD49"/>
              </a:buClr>
              <a:buFont typeface="Tahoma"/>
              <a:buAutoNum type="arabicPeriod"/>
              <a:tabLst>
                <a:tab pos="372110" algn="l"/>
                <a:tab pos="372745" algn="l"/>
              </a:tabLst>
            </a:pPr>
            <a:r>
              <a:rPr dirty="0" sz="1600" spc="100"/>
              <a:t>Сформулюйте</a:t>
            </a:r>
            <a:r>
              <a:rPr dirty="0" sz="1600" spc="10"/>
              <a:t> </a:t>
            </a:r>
            <a:r>
              <a:rPr dirty="0" sz="1600" spc="70"/>
              <a:t>тезу</a:t>
            </a:r>
            <a:r>
              <a:rPr dirty="0" sz="1600" spc="15"/>
              <a:t> </a:t>
            </a:r>
            <a:r>
              <a:rPr dirty="0" sz="1600" spc="100"/>
              <a:t>(власну</a:t>
            </a:r>
            <a:r>
              <a:rPr dirty="0" sz="1600" spc="15"/>
              <a:t> </a:t>
            </a:r>
            <a:r>
              <a:rPr dirty="0" sz="1600" spc="135"/>
              <a:t>позицію)</a:t>
            </a:r>
            <a:r>
              <a:rPr dirty="0" sz="1600" spc="15"/>
              <a:t> </a:t>
            </a:r>
            <a:r>
              <a:rPr dirty="0" sz="1600" spc="70"/>
              <a:t>з</a:t>
            </a:r>
            <a:r>
              <a:rPr dirty="0" sz="1600" spc="10"/>
              <a:t> </a:t>
            </a:r>
            <a:r>
              <a:rPr dirty="0" sz="1600" spc="130"/>
              <a:t>цього</a:t>
            </a:r>
            <a:r>
              <a:rPr dirty="0" sz="1600" spc="15"/>
              <a:t> </a:t>
            </a:r>
            <a:r>
              <a:rPr dirty="0" sz="1600" spc="145"/>
              <a:t>питання</a:t>
            </a:r>
            <a:r>
              <a:rPr dirty="0" sz="1600" spc="15"/>
              <a:t> </a:t>
            </a:r>
            <a:r>
              <a:rPr dirty="0" sz="1600" spc="85"/>
              <a:t>і</a:t>
            </a:r>
            <a:r>
              <a:rPr dirty="0" sz="1600" spc="15"/>
              <a:t> </a:t>
            </a:r>
            <a:r>
              <a:rPr dirty="0" sz="1600" spc="135"/>
              <a:t>напишіть</a:t>
            </a:r>
            <a:r>
              <a:rPr dirty="0" sz="1600" spc="10"/>
              <a:t> </a:t>
            </a:r>
            <a:r>
              <a:rPr dirty="0" sz="1600" spc="140"/>
              <a:t>аргументи </a:t>
            </a:r>
            <a:r>
              <a:rPr dirty="0" sz="1600" spc="-409"/>
              <a:t> </a:t>
            </a:r>
            <a:r>
              <a:rPr dirty="0" sz="1600" spc="85"/>
              <a:t>(докази) </a:t>
            </a:r>
            <a:r>
              <a:rPr dirty="0" sz="1600" spc="125"/>
              <a:t>на </a:t>
            </a:r>
            <a:r>
              <a:rPr dirty="0" sz="1600" spc="80"/>
              <a:t>її </a:t>
            </a:r>
            <a:r>
              <a:rPr dirty="0" sz="1600" spc="110"/>
              <a:t>підтримку. </a:t>
            </a:r>
            <a:r>
              <a:rPr dirty="0" sz="1600" spc="120"/>
              <a:t>Спробуйте </a:t>
            </a:r>
            <a:r>
              <a:rPr dirty="0" sz="1600" spc="114"/>
              <a:t>додати </a:t>
            </a:r>
            <a:r>
              <a:rPr dirty="0" sz="1600" spc="130"/>
              <a:t>до </a:t>
            </a:r>
            <a:r>
              <a:rPr dirty="0" sz="1600" spc="114"/>
              <a:t>своєї </a:t>
            </a:r>
            <a:r>
              <a:rPr dirty="0" sz="1600" spc="120"/>
              <a:t>аргументації </a:t>
            </a:r>
            <a:r>
              <a:rPr dirty="0" sz="1600" spc="114"/>
              <a:t>деякі </a:t>
            </a:r>
            <a:r>
              <a:rPr dirty="0" sz="1600" spc="120"/>
              <a:t> </a:t>
            </a:r>
            <a:r>
              <a:rPr dirty="0" sz="1600" spc="130"/>
              <a:t>джерела</a:t>
            </a:r>
            <a:r>
              <a:rPr dirty="0" sz="1600" spc="5"/>
              <a:t> </a:t>
            </a:r>
            <a:r>
              <a:rPr dirty="0" sz="1600" spc="125"/>
              <a:t>(використовуйте</a:t>
            </a:r>
            <a:r>
              <a:rPr dirty="0" sz="1600" spc="5"/>
              <a:t> </a:t>
            </a:r>
            <a:r>
              <a:rPr dirty="0" sz="1600" spc="135"/>
              <a:t>запропоновані</a:t>
            </a:r>
            <a:r>
              <a:rPr dirty="0" sz="1600" spc="5"/>
              <a:t> </a:t>
            </a:r>
            <a:r>
              <a:rPr dirty="0" sz="1600" spc="65"/>
              <a:t>тексти).</a:t>
            </a:r>
            <a:endParaRPr sz="1600"/>
          </a:p>
        </p:txBody>
      </p:sp>
      <p:grpSp>
        <p:nvGrpSpPr>
          <p:cNvPr id="5" name="object 5"/>
          <p:cNvGrpSpPr/>
          <p:nvPr/>
        </p:nvGrpSpPr>
        <p:grpSpPr>
          <a:xfrm>
            <a:off x="7262995" y="1404247"/>
            <a:ext cx="710565" cy="705485"/>
            <a:chOff x="7262995" y="1404247"/>
            <a:chExt cx="710565" cy="705485"/>
          </a:xfrm>
        </p:grpSpPr>
        <p:sp>
          <p:nvSpPr>
            <p:cNvPr id="6" name="object 6"/>
            <p:cNvSpPr/>
            <p:nvPr/>
          </p:nvSpPr>
          <p:spPr>
            <a:xfrm>
              <a:off x="7262995" y="1414926"/>
              <a:ext cx="694055" cy="694690"/>
            </a:xfrm>
            <a:custGeom>
              <a:avLst/>
              <a:gdLst/>
              <a:ahLst/>
              <a:cxnLst/>
              <a:rect l="l" t="t" r="r" b="b"/>
              <a:pathLst>
                <a:path w="694054" h="694689">
                  <a:moveTo>
                    <a:pt x="346748" y="0"/>
                  </a:moveTo>
                  <a:lnTo>
                    <a:pt x="299696" y="3169"/>
                  </a:lnTo>
                  <a:lnTo>
                    <a:pt x="254568" y="12401"/>
                  </a:lnTo>
                  <a:lnTo>
                    <a:pt x="211778" y="27282"/>
                  </a:lnTo>
                  <a:lnTo>
                    <a:pt x="171737" y="47399"/>
                  </a:lnTo>
                  <a:lnTo>
                    <a:pt x="134860" y="72337"/>
                  </a:lnTo>
                  <a:lnTo>
                    <a:pt x="101560" y="101684"/>
                  </a:lnTo>
                  <a:lnTo>
                    <a:pt x="72249" y="135025"/>
                  </a:lnTo>
                  <a:lnTo>
                    <a:pt x="47341" y="171946"/>
                  </a:lnTo>
                  <a:lnTo>
                    <a:pt x="27249" y="212035"/>
                  </a:lnTo>
                  <a:lnTo>
                    <a:pt x="12386" y="254877"/>
                  </a:lnTo>
                  <a:lnTo>
                    <a:pt x="3165" y="300059"/>
                  </a:lnTo>
                  <a:lnTo>
                    <a:pt x="0" y="347167"/>
                  </a:lnTo>
                  <a:lnTo>
                    <a:pt x="3165" y="394274"/>
                  </a:lnTo>
                  <a:lnTo>
                    <a:pt x="12386" y="439455"/>
                  </a:lnTo>
                  <a:lnTo>
                    <a:pt x="27249" y="482296"/>
                  </a:lnTo>
                  <a:lnTo>
                    <a:pt x="47341" y="522384"/>
                  </a:lnTo>
                  <a:lnTo>
                    <a:pt x="72249" y="559304"/>
                  </a:lnTo>
                  <a:lnTo>
                    <a:pt x="101560" y="592643"/>
                  </a:lnTo>
                  <a:lnTo>
                    <a:pt x="134860" y="621988"/>
                  </a:lnTo>
                  <a:lnTo>
                    <a:pt x="171737" y="646925"/>
                  </a:lnTo>
                  <a:lnTo>
                    <a:pt x="211778" y="667041"/>
                  </a:lnTo>
                  <a:lnTo>
                    <a:pt x="254568" y="681921"/>
                  </a:lnTo>
                  <a:lnTo>
                    <a:pt x="299696" y="691152"/>
                  </a:lnTo>
                  <a:lnTo>
                    <a:pt x="346748" y="694321"/>
                  </a:lnTo>
                  <a:lnTo>
                    <a:pt x="393799" y="691152"/>
                  </a:lnTo>
                  <a:lnTo>
                    <a:pt x="438927" y="681921"/>
                  </a:lnTo>
                  <a:lnTo>
                    <a:pt x="481717" y="667041"/>
                  </a:lnTo>
                  <a:lnTo>
                    <a:pt x="521758" y="646925"/>
                  </a:lnTo>
                  <a:lnTo>
                    <a:pt x="558635" y="621988"/>
                  </a:lnTo>
                  <a:lnTo>
                    <a:pt x="591935" y="592643"/>
                  </a:lnTo>
                  <a:lnTo>
                    <a:pt x="621246" y="559304"/>
                  </a:lnTo>
                  <a:lnTo>
                    <a:pt x="646154" y="522384"/>
                  </a:lnTo>
                  <a:lnTo>
                    <a:pt x="666246" y="482296"/>
                  </a:lnTo>
                  <a:lnTo>
                    <a:pt x="681109" y="439455"/>
                  </a:lnTo>
                  <a:lnTo>
                    <a:pt x="690330" y="394274"/>
                  </a:lnTo>
                  <a:lnTo>
                    <a:pt x="693496" y="347167"/>
                  </a:lnTo>
                  <a:lnTo>
                    <a:pt x="690330" y="300059"/>
                  </a:lnTo>
                  <a:lnTo>
                    <a:pt x="681109" y="254877"/>
                  </a:lnTo>
                  <a:lnTo>
                    <a:pt x="666246" y="212035"/>
                  </a:lnTo>
                  <a:lnTo>
                    <a:pt x="646154" y="171946"/>
                  </a:lnTo>
                  <a:lnTo>
                    <a:pt x="621246" y="135025"/>
                  </a:lnTo>
                  <a:lnTo>
                    <a:pt x="591935" y="101684"/>
                  </a:lnTo>
                  <a:lnTo>
                    <a:pt x="558635" y="72337"/>
                  </a:lnTo>
                  <a:lnTo>
                    <a:pt x="521758" y="47399"/>
                  </a:lnTo>
                  <a:lnTo>
                    <a:pt x="481717" y="27282"/>
                  </a:lnTo>
                  <a:lnTo>
                    <a:pt x="438927" y="12401"/>
                  </a:lnTo>
                  <a:lnTo>
                    <a:pt x="393799" y="3169"/>
                  </a:lnTo>
                  <a:lnTo>
                    <a:pt x="346748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7286833" y="1414926"/>
              <a:ext cx="669925" cy="673735"/>
            </a:xfrm>
            <a:custGeom>
              <a:avLst/>
              <a:gdLst/>
              <a:ahLst/>
              <a:cxnLst/>
              <a:rect l="l" t="t" r="r" b="b"/>
              <a:pathLst>
                <a:path w="669925" h="673735">
                  <a:moveTo>
                    <a:pt x="322910" y="0"/>
                  </a:moveTo>
                  <a:lnTo>
                    <a:pt x="274215" y="3399"/>
                  </a:lnTo>
                  <a:lnTo>
                    <a:pt x="227602" y="13288"/>
                  </a:lnTo>
                  <a:lnTo>
                    <a:pt x="183528" y="29206"/>
                  </a:lnTo>
                  <a:lnTo>
                    <a:pt x="142450" y="50691"/>
                  </a:lnTo>
                  <a:lnTo>
                    <a:pt x="104825" y="77279"/>
                  </a:lnTo>
                  <a:lnTo>
                    <a:pt x="74611" y="110821"/>
                  </a:lnTo>
                  <a:lnTo>
                    <a:pt x="48912" y="148104"/>
                  </a:lnTo>
                  <a:lnTo>
                    <a:pt x="28167" y="188691"/>
                  </a:lnTo>
                  <a:lnTo>
                    <a:pt x="12809" y="232150"/>
                  </a:lnTo>
                  <a:lnTo>
                    <a:pt x="3274" y="278046"/>
                  </a:lnTo>
                  <a:lnTo>
                    <a:pt x="0" y="325945"/>
                  </a:lnTo>
                  <a:lnTo>
                    <a:pt x="3165" y="373053"/>
                  </a:lnTo>
                  <a:lnTo>
                    <a:pt x="12386" y="418235"/>
                  </a:lnTo>
                  <a:lnTo>
                    <a:pt x="27249" y="461077"/>
                  </a:lnTo>
                  <a:lnTo>
                    <a:pt x="47341" y="501165"/>
                  </a:lnTo>
                  <a:lnTo>
                    <a:pt x="72249" y="538087"/>
                  </a:lnTo>
                  <a:lnTo>
                    <a:pt x="101560" y="571428"/>
                  </a:lnTo>
                  <a:lnTo>
                    <a:pt x="134860" y="600775"/>
                  </a:lnTo>
                  <a:lnTo>
                    <a:pt x="171737" y="625713"/>
                  </a:lnTo>
                  <a:lnTo>
                    <a:pt x="211778" y="645830"/>
                  </a:lnTo>
                  <a:lnTo>
                    <a:pt x="254568" y="660711"/>
                  </a:lnTo>
                  <a:lnTo>
                    <a:pt x="299696" y="669943"/>
                  </a:lnTo>
                  <a:lnTo>
                    <a:pt x="346748" y="673112"/>
                  </a:lnTo>
                  <a:lnTo>
                    <a:pt x="395442" y="669713"/>
                  </a:lnTo>
                  <a:lnTo>
                    <a:pt x="442056" y="659823"/>
                  </a:lnTo>
                  <a:lnTo>
                    <a:pt x="486130" y="643905"/>
                  </a:lnTo>
                  <a:lnTo>
                    <a:pt x="527207" y="622421"/>
                  </a:lnTo>
                  <a:lnTo>
                    <a:pt x="564832" y="595833"/>
                  </a:lnTo>
                  <a:lnTo>
                    <a:pt x="595047" y="562285"/>
                  </a:lnTo>
                  <a:lnTo>
                    <a:pt x="620745" y="525000"/>
                  </a:lnTo>
                  <a:lnTo>
                    <a:pt x="641491" y="484411"/>
                  </a:lnTo>
                  <a:lnTo>
                    <a:pt x="656849" y="440953"/>
                  </a:lnTo>
                  <a:lnTo>
                    <a:pt x="666383" y="395060"/>
                  </a:lnTo>
                  <a:lnTo>
                    <a:pt x="669658" y="347167"/>
                  </a:lnTo>
                  <a:lnTo>
                    <a:pt x="666492" y="300059"/>
                  </a:lnTo>
                  <a:lnTo>
                    <a:pt x="657272" y="254877"/>
                  </a:lnTo>
                  <a:lnTo>
                    <a:pt x="642409" y="212035"/>
                  </a:lnTo>
                  <a:lnTo>
                    <a:pt x="622316" y="171946"/>
                  </a:lnTo>
                  <a:lnTo>
                    <a:pt x="597408" y="135025"/>
                  </a:lnTo>
                  <a:lnTo>
                    <a:pt x="568097" y="101684"/>
                  </a:lnTo>
                  <a:lnTo>
                    <a:pt x="534797" y="72337"/>
                  </a:lnTo>
                  <a:lnTo>
                    <a:pt x="497920" y="47399"/>
                  </a:lnTo>
                  <a:lnTo>
                    <a:pt x="457880" y="27282"/>
                  </a:lnTo>
                  <a:lnTo>
                    <a:pt x="415089" y="12401"/>
                  </a:lnTo>
                  <a:lnTo>
                    <a:pt x="369961" y="3169"/>
                  </a:lnTo>
                  <a:lnTo>
                    <a:pt x="322910" y="0"/>
                  </a:lnTo>
                  <a:close/>
                </a:path>
              </a:pathLst>
            </a:custGeom>
            <a:solidFill>
              <a:srgbClr val="A7D9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7338708" y="1457032"/>
              <a:ext cx="582295" cy="582295"/>
            </a:xfrm>
            <a:custGeom>
              <a:avLst/>
              <a:gdLst/>
              <a:ahLst/>
              <a:cxnLst/>
              <a:rect l="l" t="t" r="r" b="b"/>
              <a:pathLst>
                <a:path w="582295" h="582294">
                  <a:moveTo>
                    <a:pt x="77889" y="284175"/>
                  </a:moveTo>
                  <a:lnTo>
                    <a:pt x="72326" y="278612"/>
                  </a:lnTo>
                  <a:lnTo>
                    <a:pt x="12407" y="278612"/>
                  </a:lnTo>
                  <a:lnTo>
                    <a:pt x="5549" y="278612"/>
                  </a:lnTo>
                  <a:lnTo>
                    <a:pt x="0" y="284175"/>
                  </a:lnTo>
                  <a:lnTo>
                    <a:pt x="0" y="297878"/>
                  </a:lnTo>
                  <a:lnTo>
                    <a:pt x="5549" y="303441"/>
                  </a:lnTo>
                  <a:lnTo>
                    <a:pt x="72326" y="303441"/>
                  </a:lnTo>
                  <a:lnTo>
                    <a:pt x="77889" y="297878"/>
                  </a:lnTo>
                  <a:lnTo>
                    <a:pt x="77889" y="284175"/>
                  </a:lnTo>
                  <a:close/>
                </a:path>
                <a:path w="582295" h="582294">
                  <a:moveTo>
                    <a:pt x="86893" y="416801"/>
                  </a:moveTo>
                  <a:lnTo>
                    <a:pt x="83464" y="410857"/>
                  </a:lnTo>
                  <a:lnTo>
                    <a:pt x="80035" y="404914"/>
                  </a:lnTo>
                  <a:lnTo>
                    <a:pt x="72440" y="402882"/>
                  </a:lnTo>
                  <a:lnTo>
                    <a:pt x="37592" y="423011"/>
                  </a:lnTo>
                  <a:lnTo>
                    <a:pt x="35560" y="430606"/>
                  </a:lnTo>
                  <a:lnTo>
                    <a:pt x="41287" y="440524"/>
                  </a:lnTo>
                  <a:lnTo>
                    <a:pt x="45453" y="442747"/>
                  </a:lnTo>
                  <a:lnTo>
                    <a:pt x="51854" y="442747"/>
                  </a:lnTo>
                  <a:lnTo>
                    <a:pt x="53987" y="442214"/>
                  </a:lnTo>
                  <a:lnTo>
                    <a:pt x="84861" y="424383"/>
                  </a:lnTo>
                  <a:lnTo>
                    <a:pt x="86893" y="416801"/>
                  </a:lnTo>
                  <a:close/>
                </a:path>
                <a:path w="582295" h="582294">
                  <a:moveTo>
                    <a:pt x="86893" y="165265"/>
                  </a:moveTo>
                  <a:lnTo>
                    <a:pt x="84861" y="157670"/>
                  </a:lnTo>
                  <a:lnTo>
                    <a:pt x="49999" y="137541"/>
                  </a:lnTo>
                  <a:lnTo>
                    <a:pt x="42418" y="139573"/>
                  </a:lnTo>
                  <a:lnTo>
                    <a:pt x="35560" y="151447"/>
                  </a:lnTo>
                  <a:lnTo>
                    <a:pt x="37592" y="159042"/>
                  </a:lnTo>
                  <a:lnTo>
                    <a:pt x="68465" y="176872"/>
                  </a:lnTo>
                  <a:lnTo>
                    <a:pt x="70599" y="177406"/>
                  </a:lnTo>
                  <a:lnTo>
                    <a:pt x="76987" y="177406"/>
                  </a:lnTo>
                  <a:lnTo>
                    <a:pt x="81165" y="175183"/>
                  </a:lnTo>
                  <a:lnTo>
                    <a:pt x="83464" y="171196"/>
                  </a:lnTo>
                  <a:lnTo>
                    <a:pt x="86893" y="165265"/>
                  </a:lnTo>
                  <a:close/>
                </a:path>
                <a:path w="582295" h="582294">
                  <a:moveTo>
                    <a:pt x="179171" y="509612"/>
                  </a:moveTo>
                  <a:lnTo>
                    <a:pt x="177139" y="502018"/>
                  </a:lnTo>
                  <a:lnTo>
                    <a:pt x="165265" y="495160"/>
                  </a:lnTo>
                  <a:lnTo>
                    <a:pt x="157670" y="497205"/>
                  </a:lnTo>
                  <a:lnTo>
                    <a:pt x="154241" y="503135"/>
                  </a:lnTo>
                  <a:lnTo>
                    <a:pt x="137541" y="532053"/>
                  </a:lnTo>
                  <a:lnTo>
                    <a:pt x="139585" y="539648"/>
                  </a:lnTo>
                  <a:lnTo>
                    <a:pt x="147472" y="544195"/>
                  </a:lnTo>
                  <a:lnTo>
                    <a:pt x="149606" y="544741"/>
                  </a:lnTo>
                  <a:lnTo>
                    <a:pt x="156006" y="544741"/>
                  </a:lnTo>
                  <a:lnTo>
                    <a:pt x="160172" y="542505"/>
                  </a:lnTo>
                  <a:lnTo>
                    <a:pt x="179171" y="509612"/>
                  </a:lnTo>
                  <a:close/>
                </a:path>
                <a:path w="582295" h="582294">
                  <a:moveTo>
                    <a:pt x="179171" y="72453"/>
                  </a:moveTo>
                  <a:lnTo>
                    <a:pt x="159042" y="37604"/>
                  </a:lnTo>
                  <a:lnTo>
                    <a:pt x="151460" y="35560"/>
                  </a:lnTo>
                  <a:lnTo>
                    <a:pt x="139585" y="42418"/>
                  </a:lnTo>
                  <a:lnTo>
                    <a:pt x="137541" y="50012"/>
                  </a:lnTo>
                  <a:lnTo>
                    <a:pt x="154241" y="78930"/>
                  </a:lnTo>
                  <a:lnTo>
                    <a:pt x="156540" y="82918"/>
                  </a:lnTo>
                  <a:lnTo>
                    <a:pt x="160718" y="85140"/>
                  </a:lnTo>
                  <a:lnTo>
                    <a:pt x="167106" y="85140"/>
                  </a:lnTo>
                  <a:lnTo>
                    <a:pt x="169240" y="84607"/>
                  </a:lnTo>
                  <a:lnTo>
                    <a:pt x="177139" y="80048"/>
                  </a:lnTo>
                  <a:lnTo>
                    <a:pt x="179171" y="72453"/>
                  </a:lnTo>
                  <a:close/>
                </a:path>
                <a:path w="582295" h="582294">
                  <a:moveTo>
                    <a:pt x="303441" y="509714"/>
                  </a:moveTo>
                  <a:lnTo>
                    <a:pt x="297878" y="504164"/>
                  </a:lnTo>
                  <a:lnTo>
                    <a:pt x="284175" y="504164"/>
                  </a:lnTo>
                  <a:lnTo>
                    <a:pt x="278612" y="509714"/>
                  </a:lnTo>
                  <a:lnTo>
                    <a:pt x="278612" y="516572"/>
                  </a:lnTo>
                  <a:lnTo>
                    <a:pt x="278612" y="576491"/>
                  </a:lnTo>
                  <a:lnTo>
                    <a:pt x="284175" y="582053"/>
                  </a:lnTo>
                  <a:lnTo>
                    <a:pt x="297878" y="582053"/>
                  </a:lnTo>
                  <a:lnTo>
                    <a:pt x="303441" y="576491"/>
                  </a:lnTo>
                  <a:lnTo>
                    <a:pt x="303441" y="509714"/>
                  </a:lnTo>
                  <a:close/>
                </a:path>
                <a:path w="582295" h="582294">
                  <a:moveTo>
                    <a:pt x="303441" y="5549"/>
                  </a:moveTo>
                  <a:lnTo>
                    <a:pt x="297878" y="0"/>
                  </a:lnTo>
                  <a:lnTo>
                    <a:pt x="284175" y="0"/>
                  </a:lnTo>
                  <a:lnTo>
                    <a:pt x="278612" y="5549"/>
                  </a:lnTo>
                  <a:lnTo>
                    <a:pt x="278612" y="72339"/>
                  </a:lnTo>
                  <a:lnTo>
                    <a:pt x="284175" y="77889"/>
                  </a:lnTo>
                  <a:lnTo>
                    <a:pt x="297878" y="77889"/>
                  </a:lnTo>
                  <a:lnTo>
                    <a:pt x="303441" y="72339"/>
                  </a:lnTo>
                  <a:lnTo>
                    <a:pt x="303441" y="65481"/>
                  </a:lnTo>
                  <a:lnTo>
                    <a:pt x="303441" y="5549"/>
                  </a:lnTo>
                  <a:close/>
                </a:path>
                <a:path w="582295" h="582294">
                  <a:moveTo>
                    <a:pt x="444512" y="532053"/>
                  </a:moveTo>
                  <a:lnTo>
                    <a:pt x="424383" y="497192"/>
                  </a:lnTo>
                  <a:lnTo>
                    <a:pt x="416788" y="495160"/>
                  </a:lnTo>
                  <a:lnTo>
                    <a:pt x="410857" y="498589"/>
                  </a:lnTo>
                  <a:lnTo>
                    <a:pt x="404926" y="502018"/>
                  </a:lnTo>
                  <a:lnTo>
                    <a:pt x="402882" y="509612"/>
                  </a:lnTo>
                  <a:lnTo>
                    <a:pt x="421881" y="542505"/>
                  </a:lnTo>
                  <a:lnTo>
                    <a:pt x="426046" y="544728"/>
                  </a:lnTo>
                  <a:lnTo>
                    <a:pt x="432447" y="544728"/>
                  </a:lnTo>
                  <a:lnTo>
                    <a:pt x="434581" y="544195"/>
                  </a:lnTo>
                  <a:lnTo>
                    <a:pt x="442468" y="539635"/>
                  </a:lnTo>
                  <a:lnTo>
                    <a:pt x="444512" y="532053"/>
                  </a:lnTo>
                  <a:close/>
                </a:path>
                <a:path w="582295" h="582294">
                  <a:moveTo>
                    <a:pt x="444512" y="50012"/>
                  </a:moveTo>
                  <a:lnTo>
                    <a:pt x="442480" y="42430"/>
                  </a:lnTo>
                  <a:lnTo>
                    <a:pt x="430606" y="35572"/>
                  </a:lnTo>
                  <a:lnTo>
                    <a:pt x="423011" y="37604"/>
                  </a:lnTo>
                  <a:lnTo>
                    <a:pt x="402894" y="72453"/>
                  </a:lnTo>
                  <a:lnTo>
                    <a:pt x="404926" y="80048"/>
                  </a:lnTo>
                  <a:lnTo>
                    <a:pt x="412813" y="84607"/>
                  </a:lnTo>
                  <a:lnTo>
                    <a:pt x="414947" y="85140"/>
                  </a:lnTo>
                  <a:lnTo>
                    <a:pt x="417055" y="85140"/>
                  </a:lnTo>
                  <a:lnTo>
                    <a:pt x="421347" y="85140"/>
                  </a:lnTo>
                  <a:lnTo>
                    <a:pt x="425513" y="82918"/>
                  </a:lnTo>
                  <a:lnTo>
                    <a:pt x="444512" y="50012"/>
                  </a:lnTo>
                  <a:close/>
                </a:path>
                <a:path w="582295" h="582294">
                  <a:moveTo>
                    <a:pt x="546493" y="430606"/>
                  </a:moveTo>
                  <a:lnTo>
                    <a:pt x="544461" y="423024"/>
                  </a:lnTo>
                  <a:lnTo>
                    <a:pt x="515543" y="406323"/>
                  </a:lnTo>
                  <a:lnTo>
                    <a:pt x="509600" y="402894"/>
                  </a:lnTo>
                  <a:lnTo>
                    <a:pt x="502018" y="404926"/>
                  </a:lnTo>
                  <a:lnTo>
                    <a:pt x="495160" y="416801"/>
                  </a:lnTo>
                  <a:lnTo>
                    <a:pt x="497192" y="424395"/>
                  </a:lnTo>
                  <a:lnTo>
                    <a:pt x="528066" y="442214"/>
                  </a:lnTo>
                  <a:lnTo>
                    <a:pt x="530199" y="442760"/>
                  </a:lnTo>
                  <a:lnTo>
                    <a:pt x="536600" y="442760"/>
                  </a:lnTo>
                  <a:lnTo>
                    <a:pt x="540766" y="440524"/>
                  </a:lnTo>
                  <a:lnTo>
                    <a:pt x="546493" y="430606"/>
                  </a:lnTo>
                  <a:close/>
                </a:path>
                <a:path w="582295" h="582294">
                  <a:moveTo>
                    <a:pt x="546493" y="151447"/>
                  </a:moveTo>
                  <a:lnTo>
                    <a:pt x="539635" y="139573"/>
                  </a:lnTo>
                  <a:lnTo>
                    <a:pt x="532041" y="137541"/>
                  </a:lnTo>
                  <a:lnTo>
                    <a:pt x="526110" y="140970"/>
                  </a:lnTo>
                  <a:lnTo>
                    <a:pt x="497192" y="157670"/>
                  </a:lnTo>
                  <a:lnTo>
                    <a:pt x="495160" y="165252"/>
                  </a:lnTo>
                  <a:lnTo>
                    <a:pt x="500888" y="175171"/>
                  </a:lnTo>
                  <a:lnTo>
                    <a:pt x="505053" y="177406"/>
                  </a:lnTo>
                  <a:lnTo>
                    <a:pt x="511454" y="177406"/>
                  </a:lnTo>
                  <a:lnTo>
                    <a:pt x="513588" y="176860"/>
                  </a:lnTo>
                  <a:lnTo>
                    <a:pt x="544461" y="159042"/>
                  </a:lnTo>
                  <a:lnTo>
                    <a:pt x="546493" y="151447"/>
                  </a:lnTo>
                  <a:close/>
                </a:path>
                <a:path w="582295" h="582294">
                  <a:moveTo>
                    <a:pt x="582053" y="284175"/>
                  </a:moveTo>
                  <a:lnTo>
                    <a:pt x="576491" y="278625"/>
                  </a:lnTo>
                  <a:lnTo>
                    <a:pt x="509714" y="278625"/>
                  </a:lnTo>
                  <a:lnTo>
                    <a:pt x="504164" y="284175"/>
                  </a:lnTo>
                  <a:lnTo>
                    <a:pt x="504164" y="297891"/>
                  </a:lnTo>
                  <a:lnTo>
                    <a:pt x="509714" y="303441"/>
                  </a:lnTo>
                  <a:lnTo>
                    <a:pt x="576491" y="303441"/>
                  </a:lnTo>
                  <a:lnTo>
                    <a:pt x="582053" y="297891"/>
                  </a:lnTo>
                  <a:lnTo>
                    <a:pt x="582053" y="291033"/>
                  </a:lnTo>
                  <a:lnTo>
                    <a:pt x="582053" y="2841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89314" y="1708087"/>
              <a:ext cx="80860" cy="7943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7285926" y="1404251"/>
              <a:ext cx="687705" cy="688340"/>
            </a:xfrm>
            <a:custGeom>
              <a:avLst/>
              <a:gdLst/>
              <a:ahLst/>
              <a:cxnLst/>
              <a:rect l="l" t="t" r="r" b="b"/>
              <a:pathLst>
                <a:path w="687704" h="688339">
                  <a:moveTo>
                    <a:pt x="572655" y="94157"/>
                  </a:moveTo>
                  <a:lnTo>
                    <a:pt x="525386" y="51549"/>
                  </a:lnTo>
                  <a:lnTo>
                    <a:pt x="480339" y="27940"/>
                  </a:lnTo>
                  <a:lnTo>
                    <a:pt x="432409" y="11303"/>
                  </a:lnTo>
                  <a:lnTo>
                    <a:pt x="382346" y="1905"/>
                  </a:lnTo>
                  <a:lnTo>
                    <a:pt x="330898" y="0"/>
                  </a:lnTo>
                  <a:lnTo>
                    <a:pt x="279438" y="5778"/>
                  </a:lnTo>
                  <a:lnTo>
                    <a:pt x="229946" y="19024"/>
                  </a:lnTo>
                  <a:lnTo>
                    <a:pt x="183146" y="39433"/>
                  </a:lnTo>
                  <a:lnTo>
                    <a:pt x="139750" y="66700"/>
                  </a:lnTo>
                  <a:lnTo>
                    <a:pt x="100495" y="100495"/>
                  </a:lnTo>
                  <a:lnTo>
                    <a:pt x="66700" y="139750"/>
                  </a:lnTo>
                  <a:lnTo>
                    <a:pt x="39433" y="183146"/>
                  </a:lnTo>
                  <a:lnTo>
                    <a:pt x="19024" y="229958"/>
                  </a:lnTo>
                  <a:lnTo>
                    <a:pt x="5778" y="279450"/>
                  </a:lnTo>
                  <a:lnTo>
                    <a:pt x="0" y="330898"/>
                  </a:lnTo>
                  <a:lnTo>
                    <a:pt x="1905" y="382346"/>
                  </a:lnTo>
                  <a:lnTo>
                    <a:pt x="11315" y="432409"/>
                  </a:lnTo>
                  <a:lnTo>
                    <a:pt x="27940" y="480339"/>
                  </a:lnTo>
                  <a:lnTo>
                    <a:pt x="51549" y="525386"/>
                  </a:lnTo>
                  <a:lnTo>
                    <a:pt x="81876" y="566826"/>
                  </a:lnTo>
                  <a:lnTo>
                    <a:pt x="87820" y="571182"/>
                  </a:lnTo>
                  <a:lnTo>
                    <a:pt x="94183" y="571182"/>
                  </a:lnTo>
                  <a:lnTo>
                    <a:pt x="97040" y="570204"/>
                  </a:lnTo>
                  <a:lnTo>
                    <a:pt x="104597" y="563765"/>
                  </a:lnTo>
                  <a:lnTo>
                    <a:pt x="105206" y="555929"/>
                  </a:lnTo>
                  <a:lnTo>
                    <a:pt x="100761" y="550710"/>
                  </a:lnTo>
                  <a:lnTo>
                    <a:pt x="72631" y="512267"/>
                  </a:lnTo>
                  <a:lnTo>
                    <a:pt x="50723" y="470471"/>
                  </a:lnTo>
                  <a:lnTo>
                    <a:pt x="35293" y="426008"/>
                  </a:lnTo>
                  <a:lnTo>
                    <a:pt x="26581" y="379552"/>
                  </a:lnTo>
                  <a:lnTo>
                    <a:pt x="24803" y="331812"/>
                  </a:lnTo>
                  <a:lnTo>
                    <a:pt x="30162" y="284073"/>
                  </a:lnTo>
                  <a:lnTo>
                    <a:pt x="42456" y="238163"/>
                  </a:lnTo>
                  <a:lnTo>
                    <a:pt x="61391" y="194741"/>
                  </a:lnTo>
                  <a:lnTo>
                    <a:pt x="86690" y="154482"/>
                  </a:lnTo>
                  <a:lnTo>
                    <a:pt x="118046" y="118046"/>
                  </a:lnTo>
                  <a:lnTo>
                    <a:pt x="154470" y="86690"/>
                  </a:lnTo>
                  <a:lnTo>
                    <a:pt x="194729" y="61391"/>
                  </a:lnTo>
                  <a:lnTo>
                    <a:pt x="238163" y="42456"/>
                  </a:lnTo>
                  <a:lnTo>
                    <a:pt x="284073" y="30162"/>
                  </a:lnTo>
                  <a:lnTo>
                    <a:pt x="331812" y="24803"/>
                  </a:lnTo>
                  <a:lnTo>
                    <a:pt x="379564" y="26581"/>
                  </a:lnTo>
                  <a:lnTo>
                    <a:pt x="426008" y="35306"/>
                  </a:lnTo>
                  <a:lnTo>
                    <a:pt x="470471" y="50736"/>
                  </a:lnTo>
                  <a:lnTo>
                    <a:pt x="512267" y="72631"/>
                  </a:lnTo>
                  <a:lnTo>
                    <a:pt x="550710" y="100761"/>
                  </a:lnTo>
                  <a:lnTo>
                    <a:pt x="555929" y="105219"/>
                  </a:lnTo>
                  <a:lnTo>
                    <a:pt x="563765" y="104597"/>
                  </a:lnTo>
                  <a:lnTo>
                    <a:pt x="572655" y="94157"/>
                  </a:lnTo>
                  <a:close/>
                </a:path>
                <a:path w="687704" h="688339">
                  <a:moveTo>
                    <a:pt x="687628" y="356717"/>
                  </a:moveTo>
                  <a:lnTo>
                    <a:pt x="685711" y="305269"/>
                  </a:lnTo>
                  <a:lnTo>
                    <a:pt x="676313" y="255219"/>
                  </a:lnTo>
                  <a:lnTo>
                    <a:pt x="659676" y="207289"/>
                  </a:lnTo>
                  <a:lnTo>
                    <a:pt x="636066" y="162229"/>
                  </a:lnTo>
                  <a:lnTo>
                    <a:pt x="605739" y="120789"/>
                  </a:lnTo>
                  <a:lnTo>
                    <a:pt x="593458" y="114947"/>
                  </a:lnTo>
                  <a:lnTo>
                    <a:pt x="583018" y="123850"/>
                  </a:lnTo>
                  <a:lnTo>
                    <a:pt x="582409" y="131686"/>
                  </a:lnTo>
                  <a:lnTo>
                    <a:pt x="586854" y="136906"/>
                  </a:lnTo>
                  <a:lnTo>
                    <a:pt x="614984" y="175348"/>
                  </a:lnTo>
                  <a:lnTo>
                    <a:pt x="636892" y="217157"/>
                  </a:lnTo>
                  <a:lnTo>
                    <a:pt x="652322" y="261620"/>
                  </a:lnTo>
                  <a:lnTo>
                    <a:pt x="661035" y="308063"/>
                  </a:lnTo>
                  <a:lnTo>
                    <a:pt x="662813" y="355803"/>
                  </a:lnTo>
                  <a:lnTo>
                    <a:pt x="657453" y="403542"/>
                  </a:lnTo>
                  <a:lnTo>
                    <a:pt x="645160" y="449453"/>
                  </a:lnTo>
                  <a:lnTo>
                    <a:pt x="626224" y="492874"/>
                  </a:lnTo>
                  <a:lnTo>
                    <a:pt x="600925" y="533146"/>
                  </a:lnTo>
                  <a:lnTo>
                    <a:pt x="569569" y="569569"/>
                  </a:lnTo>
                  <a:lnTo>
                    <a:pt x="533146" y="600925"/>
                  </a:lnTo>
                  <a:lnTo>
                    <a:pt x="492887" y="626224"/>
                  </a:lnTo>
                  <a:lnTo>
                    <a:pt x="449453" y="645160"/>
                  </a:lnTo>
                  <a:lnTo>
                    <a:pt x="403542" y="657453"/>
                  </a:lnTo>
                  <a:lnTo>
                    <a:pt x="355803" y="662813"/>
                  </a:lnTo>
                  <a:lnTo>
                    <a:pt x="308063" y="661047"/>
                  </a:lnTo>
                  <a:lnTo>
                    <a:pt x="261620" y="652322"/>
                  </a:lnTo>
                  <a:lnTo>
                    <a:pt x="217144" y="636892"/>
                  </a:lnTo>
                  <a:lnTo>
                    <a:pt x="175348" y="614984"/>
                  </a:lnTo>
                  <a:lnTo>
                    <a:pt x="136906" y="586854"/>
                  </a:lnTo>
                  <a:lnTo>
                    <a:pt x="131699" y="582396"/>
                  </a:lnTo>
                  <a:lnTo>
                    <a:pt x="123850" y="583018"/>
                  </a:lnTo>
                  <a:lnTo>
                    <a:pt x="114960" y="593445"/>
                  </a:lnTo>
                  <a:lnTo>
                    <a:pt x="115582" y="601281"/>
                  </a:lnTo>
                  <a:lnTo>
                    <a:pt x="120789" y="605739"/>
                  </a:lnTo>
                  <a:lnTo>
                    <a:pt x="160070" y="634720"/>
                  </a:lnTo>
                  <a:lnTo>
                    <a:pt x="202653" y="657631"/>
                  </a:lnTo>
                  <a:lnTo>
                    <a:pt x="247904" y="674281"/>
                  </a:lnTo>
                  <a:lnTo>
                    <a:pt x="295173" y="684428"/>
                  </a:lnTo>
                  <a:lnTo>
                    <a:pt x="343839" y="687857"/>
                  </a:lnTo>
                  <a:lnTo>
                    <a:pt x="356730" y="687616"/>
                  </a:lnTo>
                  <a:lnTo>
                    <a:pt x="408178" y="681850"/>
                  </a:lnTo>
                  <a:lnTo>
                    <a:pt x="457669" y="668591"/>
                  </a:lnTo>
                  <a:lnTo>
                    <a:pt x="504469" y="648182"/>
                  </a:lnTo>
                  <a:lnTo>
                    <a:pt x="547865" y="620915"/>
                  </a:lnTo>
                  <a:lnTo>
                    <a:pt x="587121" y="587121"/>
                  </a:lnTo>
                  <a:lnTo>
                    <a:pt x="620915" y="547865"/>
                  </a:lnTo>
                  <a:lnTo>
                    <a:pt x="648182" y="504469"/>
                  </a:lnTo>
                  <a:lnTo>
                    <a:pt x="668591" y="457657"/>
                  </a:lnTo>
                  <a:lnTo>
                    <a:pt x="681850" y="408165"/>
                  </a:lnTo>
                  <a:lnTo>
                    <a:pt x="687628" y="35671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7615616" y="1733931"/>
              <a:ext cx="28575" cy="27940"/>
            </a:xfrm>
            <a:custGeom>
              <a:avLst/>
              <a:gdLst/>
              <a:ahLst/>
              <a:cxnLst/>
              <a:rect l="l" t="t" r="r" b="b"/>
              <a:pathLst>
                <a:path w="28575" h="27939">
                  <a:moveTo>
                    <a:pt x="21907" y="0"/>
                  </a:moveTo>
                  <a:lnTo>
                    <a:pt x="6337" y="0"/>
                  </a:lnTo>
                  <a:lnTo>
                    <a:pt x="0" y="6223"/>
                  </a:lnTo>
                  <a:lnTo>
                    <a:pt x="0" y="21526"/>
                  </a:lnTo>
                  <a:lnTo>
                    <a:pt x="6337" y="27749"/>
                  </a:lnTo>
                  <a:lnTo>
                    <a:pt x="14122" y="27749"/>
                  </a:lnTo>
                  <a:lnTo>
                    <a:pt x="21907" y="27749"/>
                  </a:lnTo>
                  <a:lnTo>
                    <a:pt x="28244" y="21526"/>
                  </a:lnTo>
                  <a:lnTo>
                    <a:pt x="28244" y="6223"/>
                  </a:lnTo>
                  <a:lnTo>
                    <a:pt x="219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7615695" y="1512341"/>
              <a:ext cx="208279" cy="247650"/>
            </a:xfrm>
            <a:custGeom>
              <a:avLst/>
              <a:gdLst/>
              <a:ahLst/>
              <a:cxnLst/>
              <a:rect l="l" t="t" r="r" b="b"/>
              <a:pathLst>
                <a:path w="208279" h="247650">
                  <a:moveTo>
                    <a:pt x="26250" y="5702"/>
                  </a:moveTo>
                  <a:lnTo>
                    <a:pt x="20739" y="101"/>
                  </a:lnTo>
                  <a:lnTo>
                    <a:pt x="7023" y="0"/>
                  </a:lnTo>
                  <a:lnTo>
                    <a:pt x="1435" y="5511"/>
                  </a:lnTo>
                  <a:lnTo>
                    <a:pt x="0" y="200621"/>
                  </a:lnTo>
                  <a:lnTo>
                    <a:pt x="24828" y="200799"/>
                  </a:lnTo>
                  <a:lnTo>
                    <a:pt x="26250" y="5702"/>
                  </a:lnTo>
                  <a:close/>
                </a:path>
                <a:path w="208279" h="247650">
                  <a:moveTo>
                    <a:pt x="207975" y="227799"/>
                  </a:moveTo>
                  <a:lnTo>
                    <a:pt x="202463" y="222211"/>
                  </a:lnTo>
                  <a:lnTo>
                    <a:pt x="41262" y="220776"/>
                  </a:lnTo>
                  <a:lnTo>
                    <a:pt x="41084" y="245605"/>
                  </a:lnTo>
                  <a:lnTo>
                    <a:pt x="202285" y="247027"/>
                  </a:lnTo>
                  <a:lnTo>
                    <a:pt x="207886" y="241515"/>
                  </a:lnTo>
                  <a:lnTo>
                    <a:pt x="207975" y="2277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3" name="object 13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4" name="object 14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28143" y="6722391"/>
              <a:ext cx="758760" cy="317572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74000" y="6674802"/>
              <a:ext cx="575487" cy="505028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08710" y="6750562"/>
              <a:ext cx="665728" cy="312995"/>
            </a:xfrm>
            <a:prstGeom prst="rect">
              <a:avLst/>
            </a:prstGeom>
          </p:spPr>
        </p:pic>
      </p:grp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10"/>
              <a:t>8</a:t>
            </a:fld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430"/>
              <a:t>1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30"/>
              <a:t> проєкт: </a:t>
            </a:r>
            <a:r>
              <a:rPr dirty="0" spc="70"/>
              <a:t>пишемо</a:t>
            </a:r>
            <a:r>
              <a:rPr dirty="0" spc="30"/>
              <a:t> </a:t>
            </a:r>
            <a:r>
              <a:rPr dirty="0" spc="160"/>
              <a:t>есе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581949"/>
            <a:ext cx="7122159" cy="1038225"/>
          </a:xfrm>
          <a:prstGeom prst="rect"/>
        </p:spPr>
        <p:txBody>
          <a:bodyPr wrap="square" lIns="0" tIns="1238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dirty="0" spc="275"/>
              <a:t>Вправа</a:t>
            </a:r>
            <a:r>
              <a:rPr dirty="0" spc="5"/>
              <a:t> </a:t>
            </a:r>
            <a:r>
              <a:rPr dirty="0" spc="225"/>
              <a:t>«Письмова</a:t>
            </a:r>
            <a:r>
              <a:rPr dirty="0" spc="5"/>
              <a:t> </a:t>
            </a:r>
            <a:r>
              <a:rPr dirty="0" spc="254"/>
              <a:t>розминка»</a:t>
            </a: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2000" spc="105"/>
              <a:t>(для</a:t>
            </a:r>
            <a:r>
              <a:rPr dirty="0" sz="2000" spc="-25"/>
              <a:t> </a:t>
            </a:r>
            <a:r>
              <a:rPr dirty="0" sz="2000" spc="165"/>
              <a:t>старших</a:t>
            </a:r>
            <a:r>
              <a:rPr dirty="0" sz="2000" spc="-20"/>
              <a:t> </a:t>
            </a:r>
            <a:r>
              <a:rPr dirty="0" sz="2000" spc="130"/>
              <a:t>підлітків)</a:t>
            </a:r>
            <a:endParaRPr sz="2000"/>
          </a:p>
        </p:txBody>
      </p:sp>
      <p:sp>
        <p:nvSpPr>
          <p:cNvPr id="3" name="object 3"/>
          <p:cNvSpPr/>
          <p:nvPr/>
        </p:nvSpPr>
        <p:spPr>
          <a:xfrm>
            <a:off x="1666295" y="3410944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66295" y="3802534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66295" y="4194152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66295" y="4585744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66295" y="4977334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66295" y="5368951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66295" y="5760543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79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66295" y="6152134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619299" y="2133517"/>
            <a:ext cx="8545830" cy="42970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113790">
              <a:lnSpc>
                <a:spcPct val="100000"/>
              </a:lnSpc>
              <a:spcBef>
                <a:spcPts val="100"/>
              </a:spcBef>
            </a:pPr>
            <a:r>
              <a:rPr dirty="0" sz="2000" spc="-15">
                <a:solidFill>
                  <a:srgbClr val="231F20"/>
                </a:solidFill>
                <a:latin typeface="Microsoft Sans Serif"/>
                <a:cs typeface="Microsoft Sans Serif"/>
              </a:rPr>
              <a:t>10–15</a:t>
            </a:r>
            <a:r>
              <a:rPr dirty="0" sz="2000" spc="-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хвилин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9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dirty="0" sz="2000" spc="55" b="1">
                <a:solidFill>
                  <a:srgbClr val="231F20"/>
                </a:solidFill>
                <a:latin typeface="Palatino Linotype"/>
                <a:cs typeface="Palatino Linotype"/>
              </a:rPr>
              <a:t>Зміст</a:t>
            </a:r>
            <a:r>
              <a:rPr dirty="0" sz="2000" spc="20" b="1">
                <a:solidFill>
                  <a:srgbClr val="231F20"/>
                </a:solidFill>
                <a:latin typeface="Palatino Linotype"/>
                <a:cs typeface="Palatino Linotype"/>
              </a:rPr>
              <a:t> </a:t>
            </a:r>
            <a:r>
              <a:rPr dirty="0" sz="2000" spc="95" b="1">
                <a:solidFill>
                  <a:srgbClr val="231F20"/>
                </a:solidFill>
                <a:latin typeface="Palatino Linotype"/>
                <a:cs typeface="Palatino Linotype"/>
              </a:rPr>
              <a:t>вправи:</a:t>
            </a:r>
            <a:endParaRPr sz="2000">
              <a:latin typeface="Palatino Linotype"/>
              <a:cs typeface="Palatino Linotype"/>
            </a:endParaRPr>
          </a:p>
          <a:p>
            <a:pPr marL="469900">
              <a:lnSpc>
                <a:spcPct val="100000"/>
              </a:lnSpc>
              <a:spcBef>
                <a:spcPts val="1735"/>
              </a:spcBef>
            </a:pP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Прочитайте</a:t>
            </a:r>
            <a:r>
              <a:rPr dirty="0" sz="1800" spc="-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85">
                <a:solidFill>
                  <a:srgbClr val="231F20"/>
                </a:solidFill>
                <a:latin typeface="Microsoft Sans Serif"/>
                <a:cs typeface="Microsoft Sans Serif"/>
              </a:rPr>
              <a:t>тексти.</a:t>
            </a:r>
            <a:endParaRPr sz="1800">
              <a:latin typeface="Microsoft Sans Serif"/>
              <a:cs typeface="Microsoft Sans Serif"/>
            </a:endParaRPr>
          </a:p>
          <a:p>
            <a:pPr marL="469900" marR="837565">
              <a:lnSpc>
                <a:spcPts val="3080"/>
              </a:lnSpc>
              <a:spcBef>
                <a:spcPts val="259"/>
              </a:spcBef>
            </a:pP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Позначте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в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місці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для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нотаток </a:t>
            </a:r>
            <a:r>
              <a:rPr dirty="0" sz="1800" spc="165">
                <a:solidFill>
                  <a:srgbClr val="231F20"/>
                </a:solidFill>
                <a:latin typeface="Microsoft Sans Serif"/>
                <a:cs typeface="Microsoft Sans Serif"/>
              </a:rPr>
              <a:t>основну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думку </a:t>
            </a:r>
            <a:r>
              <a:rPr dirty="0" sz="1800" spc="60">
                <a:solidFill>
                  <a:srgbClr val="231F20"/>
                </a:solidFill>
                <a:latin typeface="Microsoft Sans Serif"/>
                <a:cs typeface="Microsoft Sans Serif"/>
              </a:rPr>
              <a:t>тексту. </a:t>
            </a:r>
            <a:r>
              <a:rPr dirty="0" sz="1800" spc="6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Позначте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90">
                <a:solidFill>
                  <a:srgbClr val="231F20"/>
                </a:solidFill>
                <a:latin typeface="Microsoft Sans Serif"/>
                <a:cs typeface="Microsoft Sans Serif"/>
              </a:rPr>
              <a:t>тексті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80">
                <a:solidFill>
                  <a:srgbClr val="231F20"/>
                </a:solidFill>
                <a:latin typeface="Microsoft Sans Serif"/>
                <a:cs typeface="Microsoft Sans Serif"/>
              </a:rPr>
              <a:t>найсильніший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аргумент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0">
                <a:solidFill>
                  <a:srgbClr val="231F20"/>
                </a:solidFill>
                <a:latin typeface="Microsoft Sans Serif"/>
                <a:cs typeface="Microsoft Sans Serif"/>
              </a:rPr>
              <a:t>автора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/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авторки. </a:t>
            </a:r>
            <a:r>
              <a:rPr dirty="0" sz="1800" spc="-459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Напишіть</a:t>
            </a: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протягом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5–7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75">
                <a:solidFill>
                  <a:srgbClr val="231F20"/>
                </a:solidFill>
                <a:latin typeface="Microsoft Sans Serif"/>
                <a:cs typeface="Microsoft Sans Serif"/>
              </a:rPr>
              <a:t>хвилин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свої</a:t>
            </a: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5">
                <a:solidFill>
                  <a:srgbClr val="231F20"/>
                </a:solidFill>
                <a:latin typeface="Microsoft Sans Serif"/>
                <a:cs typeface="Microsoft Sans Serif"/>
              </a:rPr>
              <a:t>думки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щодо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90">
                <a:solidFill>
                  <a:srgbClr val="231F20"/>
                </a:solidFill>
                <a:latin typeface="Microsoft Sans Serif"/>
                <a:cs typeface="Microsoft Sans Serif"/>
              </a:rPr>
              <a:t>теми.</a:t>
            </a:r>
            <a:endParaRPr sz="1800">
              <a:latin typeface="Microsoft Sans Serif"/>
              <a:cs typeface="Microsoft Sans Serif"/>
            </a:endParaRPr>
          </a:p>
          <a:p>
            <a:pPr marL="469900" marR="5080">
              <a:lnSpc>
                <a:spcPts val="3080"/>
              </a:lnSpc>
              <a:spcBef>
                <a:spcPts val="10"/>
              </a:spcBef>
            </a:pP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Намалюйте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графічне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зображення </a:t>
            </a:r>
            <a:r>
              <a:rPr dirty="0" sz="1800" spc="105">
                <a:solidFill>
                  <a:srgbClr val="231F20"/>
                </a:solidFill>
                <a:latin typeface="Microsoft Sans Serif"/>
                <a:cs typeface="Microsoft Sans Serif"/>
              </a:rPr>
              <a:t>взаємозв’язку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трьох </a:t>
            </a:r>
            <a:r>
              <a:rPr dirty="0" sz="1800" spc="75">
                <a:solidFill>
                  <a:srgbClr val="231F20"/>
                </a:solidFill>
                <a:latin typeface="Microsoft Sans Serif"/>
                <a:cs typeface="Microsoft Sans Serif"/>
              </a:rPr>
              <a:t>текстів. </a:t>
            </a:r>
            <a:r>
              <a:rPr dirty="0" sz="1800" spc="8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Напишіть</a:t>
            </a:r>
            <a:r>
              <a:rPr dirty="0" sz="18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коротке</a:t>
            </a:r>
            <a:r>
              <a:rPr dirty="0" sz="18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5">
                <a:solidFill>
                  <a:srgbClr val="231F20"/>
                </a:solidFill>
                <a:latin typeface="Microsoft Sans Serif"/>
                <a:cs typeface="Microsoft Sans Serif"/>
              </a:rPr>
              <a:t>пояснення</a:t>
            </a:r>
            <a:r>
              <a:rPr dirty="0" sz="18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графічного</a:t>
            </a:r>
            <a:r>
              <a:rPr dirty="0" sz="18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зображення</a:t>
            </a:r>
            <a:r>
              <a:rPr dirty="0" sz="18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18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5">
                <a:solidFill>
                  <a:srgbClr val="231F20"/>
                </a:solidFill>
                <a:latin typeface="Microsoft Sans Serif"/>
                <a:cs typeface="Microsoft Sans Serif"/>
              </a:rPr>
              <a:t>нотатнику. </a:t>
            </a:r>
            <a:r>
              <a:rPr dirty="0" sz="1800" spc="-459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Обговоріть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75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5">
                <a:solidFill>
                  <a:srgbClr val="231F20"/>
                </a:solidFill>
                <a:latin typeface="Microsoft Sans Serif"/>
                <a:cs typeface="Microsoft Sans Serif"/>
              </a:rPr>
              <a:t>однокласниками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240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5">
                <a:solidFill>
                  <a:srgbClr val="231F20"/>
                </a:solidFill>
                <a:latin typeface="Microsoft Sans Serif"/>
                <a:cs typeface="Microsoft Sans Serif"/>
              </a:rPr>
              <a:t>однокласницями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5">
                <a:solidFill>
                  <a:srgbClr val="231F20"/>
                </a:solidFill>
                <a:latin typeface="Microsoft Sans Serif"/>
                <a:cs typeface="Microsoft Sans Serif"/>
              </a:rPr>
              <a:t>графіки.</a:t>
            </a:r>
            <a:endParaRPr sz="1800">
              <a:latin typeface="Microsoft Sans Serif"/>
              <a:cs typeface="Microsoft Sans Serif"/>
            </a:endParaRPr>
          </a:p>
          <a:p>
            <a:pPr marL="469900">
              <a:lnSpc>
                <a:spcPct val="100000"/>
              </a:lnSpc>
              <a:spcBef>
                <a:spcPts val="675"/>
              </a:spcBef>
            </a:pP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Напишіть</a:t>
            </a:r>
            <a:r>
              <a:rPr dirty="0" sz="1800" spc="-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формальне</a:t>
            </a:r>
            <a:r>
              <a:rPr dirty="0" sz="1800" spc="-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70">
                <a:solidFill>
                  <a:srgbClr val="231F20"/>
                </a:solidFill>
                <a:latin typeface="Microsoft Sans Serif"/>
                <a:cs typeface="Microsoft Sans Serif"/>
              </a:rPr>
              <a:t>есе.</a:t>
            </a:r>
            <a:endParaRPr sz="1800">
              <a:latin typeface="Microsoft Sans Serif"/>
              <a:cs typeface="Microsoft Sans Serif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617595" y="1963096"/>
            <a:ext cx="710565" cy="705485"/>
            <a:chOff x="1617595" y="1963096"/>
            <a:chExt cx="710565" cy="705485"/>
          </a:xfrm>
        </p:grpSpPr>
        <p:sp>
          <p:nvSpPr>
            <p:cNvPr id="13" name="object 13"/>
            <p:cNvSpPr/>
            <p:nvPr/>
          </p:nvSpPr>
          <p:spPr>
            <a:xfrm>
              <a:off x="1617595" y="1973774"/>
              <a:ext cx="694055" cy="694690"/>
            </a:xfrm>
            <a:custGeom>
              <a:avLst/>
              <a:gdLst/>
              <a:ahLst/>
              <a:cxnLst/>
              <a:rect l="l" t="t" r="r" b="b"/>
              <a:pathLst>
                <a:path w="694055" h="694689">
                  <a:moveTo>
                    <a:pt x="346748" y="0"/>
                  </a:moveTo>
                  <a:lnTo>
                    <a:pt x="299696" y="3169"/>
                  </a:lnTo>
                  <a:lnTo>
                    <a:pt x="254568" y="12401"/>
                  </a:lnTo>
                  <a:lnTo>
                    <a:pt x="211778" y="27282"/>
                  </a:lnTo>
                  <a:lnTo>
                    <a:pt x="171737" y="47399"/>
                  </a:lnTo>
                  <a:lnTo>
                    <a:pt x="134860" y="72337"/>
                  </a:lnTo>
                  <a:lnTo>
                    <a:pt x="101560" y="101684"/>
                  </a:lnTo>
                  <a:lnTo>
                    <a:pt x="72249" y="135025"/>
                  </a:lnTo>
                  <a:lnTo>
                    <a:pt x="47341" y="171946"/>
                  </a:lnTo>
                  <a:lnTo>
                    <a:pt x="27249" y="212035"/>
                  </a:lnTo>
                  <a:lnTo>
                    <a:pt x="12386" y="254877"/>
                  </a:lnTo>
                  <a:lnTo>
                    <a:pt x="3165" y="300059"/>
                  </a:lnTo>
                  <a:lnTo>
                    <a:pt x="0" y="347167"/>
                  </a:lnTo>
                  <a:lnTo>
                    <a:pt x="3165" y="394274"/>
                  </a:lnTo>
                  <a:lnTo>
                    <a:pt x="12386" y="439455"/>
                  </a:lnTo>
                  <a:lnTo>
                    <a:pt x="27249" y="482296"/>
                  </a:lnTo>
                  <a:lnTo>
                    <a:pt x="47341" y="522384"/>
                  </a:lnTo>
                  <a:lnTo>
                    <a:pt x="72249" y="559304"/>
                  </a:lnTo>
                  <a:lnTo>
                    <a:pt x="101560" y="592643"/>
                  </a:lnTo>
                  <a:lnTo>
                    <a:pt x="134860" y="621988"/>
                  </a:lnTo>
                  <a:lnTo>
                    <a:pt x="171737" y="646925"/>
                  </a:lnTo>
                  <a:lnTo>
                    <a:pt x="211778" y="667041"/>
                  </a:lnTo>
                  <a:lnTo>
                    <a:pt x="254568" y="681921"/>
                  </a:lnTo>
                  <a:lnTo>
                    <a:pt x="299696" y="691152"/>
                  </a:lnTo>
                  <a:lnTo>
                    <a:pt x="346748" y="694321"/>
                  </a:lnTo>
                  <a:lnTo>
                    <a:pt x="393799" y="691152"/>
                  </a:lnTo>
                  <a:lnTo>
                    <a:pt x="438927" y="681921"/>
                  </a:lnTo>
                  <a:lnTo>
                    <a:pt x="481717" y="667041"/>
                  </a:lnTo>
                  <a:lnTo>
                    <a:pt x="521758" y="646925"/>
                  </a:lnTo>
                  <a:lnTo>
                    <a:pt x="558635" y="621988"/>
                  </a:lnTo>
                  <a:lnTo>
                    <a:pt x="591935" y="592643"/>
                  </a:lnTo>
                  <a:lnTo>
                    <a:pt x="621246" y="559304"/>
                  </a:lnTo>
                  <a:lnTo>
                    <a:pt x="646154" y="522384"/>
                  </a:lnTo>
                  <a:lnTo>
                    <a:pt x="666246" y="482296"/>
                  </a:lnTo>
                  <a:lnTo>
                    <a:pt x="681109" y="439455"/>
                  </a:lnTo>
                  <a:lnTo>
                    <a:pt x="690330" y="394274"/>
                  </a:lnTo>
                  <a:lnTo>
                    <a:pt x="693496" y="347167"/>
                  </a:lnTo>
                  <a:lnTo>
                    <a:pt x="690330" y="300059"/>
                  </a:lnTo>
                  <a:lnTo>
                    <a:pt x="681109" y="254877"/>
                  </a:lnTo>
                  <a:lnTo>
                    <a:pt x="666246" y="212035"/>
                  </a:lnTo>
                  <a:lnTo>
                    <a:pt x="646154" y="171946"/>
                  </a:lnTo>
                  <a:lnTo>
                    <a:pt x="621246" y="135025"/>
                  </a:lnTo>
                  <a:lnTo>
                    <a:pt x="591935" y="101684"/>
                  </a:lnTo>
                  <a:lnTo>
                    <a:pt x="558635" y="72337"/>
                  </a:lnTo>
                  <a:lnTo>
                    <a:pt x="521758" y="47399"/>
                  </a:lnTo>
                  <a:lnTo>
                    <a:pt x="481717" y="27282"/>
                  </a:lnTo>
                  <a:lnTo>
                    <a:pt x="438927" y="12401"/>
                  </a:lnTo>
                  <a:lnTo>
                    <a:pt x="393799" y="3169"/>
                  </a:lnTo>
                  <a:lnTo>
                    <a:pt x="346748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641433" y="1973774"/>
              <a:ext cx="669925" cy="673735"/>
            </a:xfrm>
            <a:custGeom>
              <a:avLst/>
              <a:gdLst/>
              <a:ahLst/>
              <a:cxnLst/>
              <a:rect l="l" t="t" r="r" b="b"/>
              <a:pathLst>
                <a:path w="669925" h="673735">
                  <a:moveTo>
                    <a:pt x="322910" y="0"/>
                  </a:moveTo>
                  <a:lnTo>
                    <a:pt x="274215" y="3399"/>
                  </a:lnTo>
                  <a:lnTo>
                    <a:pt x="227602" y="13288"/>
                  </a:lnTo>
                  <a:lnTo>
                    <a:pt x="183528" y="29206"/>
                  </a:lnTo>
                  <a:lnTo>
                    <a:pt x="142450" y="50691"/>
                  </a:lnTo>
                  <a:lnTo>
                    <a:pt x="104825" y="77279"/>
                  </a:lnTo>
                  <a:lnTo>
                    <a:pt x="74611" y="110821"/>
                  </a:lnTo>
                  <a:lnTo>
                    <a:pt x="48912" y="148104"/>
                  </a:lnTo>
                  <a:lnTo>
                    <a:pt x="28167" y="188691"/>
                  </a:lnTo>
                  <a:lnTo>
                    <a:pt x="12809" y="232150"/>
                  </a:lnTo>
                  <a:lnTo>
                    <a:pt x="3274" y="278046"/>
                  </a:lnTo>
                  <a:lnTo>
                    <a:pt x="0" y="325945"/>
                  </a:lnTo>
                  <a:lnTo>
                    <a:pt x="3165" y="373053"/>
                  </a:lnTo>
                  <a:lnTo>
                    <a:pt x="12386" y="418235"/>
                  </a:lnTo>
                  <a:lnTo>
                    <a:pt x="27249" y="461077"/>
                  </a:lnTo>
                  <a:lnTo>
                    <a:pt x="47341" y="501165"/>
                  </a:lnTo>
                  <a:lnTo>
                    <a:pt x="72249" y="538087"/>
                  </a:lnTo>
                  <a:lnTo>
                    <a:pt x="101560" y="571428"/>
                  </a:lnTo>
                  <a:lnTo>
                    <a:pt x="134860" y="600775"/>
                  </a:lnTo>
                  <a:lnTo>
                    <a:pt x="171737" y="625713"/>
                  </a:lnTo>
                  <a:lnTo>
                    <a:pt x="211778" y="645830"/>
                  </a:lnTo>
                  <a:lnTo>
                    <a:pt x="254568" y="660711"/>
                  </a:lnTo>
                  <a:lnTo>
                    <a:pt x="299696" y="669943"/>
                  </a:lnTo>
                  <a:lnTo>
                    <a:pt x="346748" y="673112"/>
                  </a:lnTo>
                  <a:lnTo>
                    <a:pt x="395442" y="669713"/>
                  </a:lnTo>
                  <a:lnTo>
                    <a:pt x="442056" y="659823"/>
                  </a:lnTo>
                  <a:lnTo>
                    <a:pt x="486130" y="643905"/>
                  </a:lnTo>
                  <a:lnTo>
                    <a:pt x="527207" y="622421"/>
                  </a:lnTo>
                  <a:lnTo>
                    <a:pt x="564832" y="595833"/>
                  </a:lnTo>
                  <a:lnTo>
                    <a:pt x="595047" y="562285"/>
                  </a:lnTo>
                  <a:lnTo>
                    <a:pt x="620745" y="525000"/>
                  </a:lnTo>
                  <a:lnTo>
                    <a:pt x="641491" y="484411"/>
                  </a:lnTo>
                  <a:lnTo>
                    <a:pt x="656849" y="440953"/>
                  </a:lnTo>
                  <a:lnTo>
                    <a:pt x="666383" y="395060"/>
                  </a:lnTo>
                  <a:lnTo>
                    <a:pt x="669658" y="347167"/>
                  </a:lnTo>
                  <a:lnTo>
                    <a:pt x="666492" y="300059"/>
                  </a:lnTo>
                  <a:lnTo>
                    <a:pt x="657272" y="254877"/>
                  </a:lnTo>
                  <a:lnTo>
                    <a:pt x="642409" y="212035"/>
                  </a:lnTo>
                  <a:lnTo>
                    <a:pt x="622316" y="171946"/>
                  </a:lnTo>
                  <a:lnTo>
                    <a:pt x="597408" y="135025"/>
                  </a:lnTo>
                  <a:lnTo>
                    <a:pt x="568097" y="101684"/>
                  </a:lnTo>
                  <a:lnTo>
                    <a:pt x="534797" y="72337"/>
                  </a:lnTo>
                  <a:lnTo>
                    <a:pt x="497920" y="47399"/>
                  </a:lnTo>
                  <a:lnTo>
                    <a:pt x="457880" y="27282"/>
                  </a:lnTo>
                  <a:lnTo>
                    <a:pt x="415089" y="12401"/>
                  </a:lnTo>
                  <a:lnTo>
                    <a:pt x="369961" y="3169"/>
                  </a:lnTo>
                  <a:lnTo>
                    <a:pt x="322910" y="0"/>
                  </a:lnTo>
                  <a:close/>
                </a:path>
              </a:pathLst>
            </a:custGeom>
            <a:solidFill>
              <a:srgbClr val="A7D9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693316" y="2015883"/>
              <a:ext cx="582295" cy="582295"/>
            </a:xfrm>
            <a:custGeom>
              <a:avLst/>
              <a:gdLst/>
              <a:ahLst/>
              <a:cxnLst/>
              <a:rect l="l" t="t" r="r" b="b"/>
              <a:pathLst>
                <a:path w="582294" h="582294">
                  <a:moveTo>
                    <a:pt x="77889" y="284175"/>
                  </a:moveTo>
                  <a:lnTo>
                    <a:pt x="72326" y="278612"/>
                  </a:lnTo>
                  <a:lnTo>
                    <a:pt x="12407" y="278612"/>
                  </a:lnTo>
                  <a:lnTo>
                    <a:pt x="5549" y="278612"/>
                  </a:lnTo>
                  <a:lnTo>
                    <a:pt x="0" y="284175"/>
                  </a:lnTo>
                  <a:lnTo>
                    <a:pt x="0" y="297878"/>
                  </a:lnTo>
                  <a:lnTo>
                    <a:pt x="5549" y="303441"/>
                  </a:lnTo>
                  <a:lnTo>
                    <a:pt x="72326" y="303441"/>
                  </a:lnTo>
                  <a:lnTo>
                    <a:pt x="77889" y="297878"/>
                  </a:lnTo>
                  <a:lnTo>
                    <a:pt x="77889" y="284175"/>
                  </a:lnTo>
                  <a:close/>
                </a:path>
                <a:path w="582294" h="582294">
                  <a:moveTo>
                    <a:pt x="86893" y="416801"/>
                  </a:moveTo>
                  <a:lnTo>
                    <a:pt x="83464" y="410857"/>
                  </a:lnTo>
                  <a:lnTo>
                    <a:pt x="80035" y="404914"/>
                  </a:lnTo>
                  <a:lnTo>
                    <a:pt x="72440" y="402882"/>
                  </a:lnTo>
                  <a:lnTo>
                    <a:pt x="37592" y="423011"/>
                  </a:lnTo>
                  <a:lnTo>
                    <a:pt x="35560" y="430606"/>
                  </a:lnTo>
                  <a:lnTo>
                    <a:pt x="41287" y="440524"/>
                  </a:lnTo>
                  <a:lnTo>
                    <a:pt x="45453" y="442747"/>
                  </a:lnTo>
                  <a:lnTo>
                    <a:pt x="51854" y="442747"/>
                  </a:lnTo>
                  <a:lnTo>
                    <a:pt x="53987" y="442214"/>
                  </a:lnTo>
                  <a:lnTo>
                    <a:pt x="84861" y="424383"/>
                  </a:lnTo>
                  <a:lnTo>
                    <a:pt x="86893" y="416801"/>
                  </a:lnTo>
                  <a:close/>
                </a:path>
                <a:path w="582294" h="582294">
                  <a:moveTo>
                    <a:pt x="86893" y="165265"/>
                  </a:moveTo>
                  <a:lnTo>
                    <a:pt x="84861" y="157670"/>
                  </a:lnTo>
                  <a:lnTo>
                    <a:pt x="49999" y="137541"/>
                  </a:lnTo>
                  <a:lnTo>
                    <a:pt x="42418" y="139573"/>
                  </a:lnTo>
                  <a:lnTo>
                    <a:pt x="35560" y="151447"/>
                  </a:lnTo>
                  <a:lnTo>
                    <a:pt x="37592" y="159042"/>
                  </a:lnTo>
                  <a:lnTo>
                    <a:pt x="68465" y="176872"/>
                  </a:lnTo>
                  <a:lnTo>
                    <a:pt x="70599" y="177406"/>
                  </a:lnTo>
                  <a:lnTo>
                    <a:pt x="76987" y="177406"/>
                  </a:lnTo>
                  <a:lnTo>
                    <a:pt x="81165" y="175183"/>
                  </a:lnTo>
                  <a:lnTo>
                    <a:pt x="83464" y="171196"/>
                  </a:lnTo>
                  <a:lnTo>
                    <a:pt x="86893" y="165265"/>
                  </a:lnTo>
                  <a:close/>
                </a:path>
                <a:path w="582294" h="582294">
                  <a:moveTo>
                    <a:pt x="179158" y="509600"/>
                  </a:moveTo>
                  <a:lnTo>
                    <a:pt x="177126" y="502005"/>
                  </a:lnTo>
                  <a:lnTo>
                    <a:pt x="165252" y="495147"/>
                  </a:lnTo>
                  <a:lnTo>
                    <a:pt x="157657" y="497192"/>
                  </a:lnTo>
                  <a:lnTo>
                    <a:pt x="154228" y="503123"/>
                  </a:lnTo>
                  <a:lnTo>
                    <a:pt x="137528" y="532041"/>
                  </a:lnTo>
                  <a:lnTo>
                    <a:pt x="139573" y="539635"/>
                  </a:lnTo>
                  <a:lnTo>
                    <a:pt x="147459" y="544182"/>
                  </a:lnTo>
                  <a:lnTo>
                    <a:pt x="149593" y="544728"/>
                  </a:lnTo>
                  <a:lnTo>
                    <a:pt x="155994" y="544728"/>
                  </a:lnTo>
                  <a:lnTo>
                    <a:pt x="160159" y="542493"/>
                  </a:lnTo>
                  <a:lnTo>
                    <a:pt x="179158" y="509600"/>
                  </a:lnTo>
                  <a:close/>
                </a:path>
                <a:path w="582294" h="582294">
                  <a:moveTo>
                    <a:pt x="179158" y="72453"/>
                  </a:moveTo>
                  <a:lnTo>
                    <a:pt x="159029" y="37604"/>
                  </a:lnTo>
                  <a:lnTo>
                    <a:pt x="151447" y="35560"/>
                  </a:lnTo>
                  <a:lnTo>
                    <a:pt x="139573" y="42418"/>
                  </a:lnTo>
                  <a:lnTo>
                    <a:pt x="137528" y="50012"/>
                  </a:lnTo>
                  <a:lnTo>
                    <a:pt x="154228" y="78930"/>
                  </a:lnTo>
                  <a:lnTo>
                    <a:pt x="156527" y="82918"/>
                  </a:lnTo>
                  <a:lnTo>
                    <a:pt x="160705" y="85140"/>
                  </a:lnTo>
                  <a:lnTo>
                    <a:pt x="167093" y="85140"/>
                  </a:lnTo>
                  <a:lnTo>
                    <a:pt x="169227" y="84607"/>
                  </a:lnTo>
                  <a:lnTo>
                    <a:pt x="177126" y="80048"/>
                  </a:lnTo>
                  <a:lnTo>
                    <a:pt x="179158" y="72453"/>
                  </a:lnTo>
                  <a:close/>
                </a:path>
                <a:path w="582294" h="582294">
                  <a:moveTo>
                    <a:pt x="303428" y="509714"/>
                  </a:moveTo>
                  <a:lnTo>
                    <a:pt x="297865" y="504164"/>
                  </a:lnTo>
                  <a:lnTo>
                    <a:pt x="284162" y="504164"/>
                  </a:lnTo>
                  <a:lnTo>
                    <a:pt x="278599" y="509714"/>
                  </a:lnTo>
                  <a:lnTo>
                    <a:pt x="278599" y="516572"/>
                  </a:lnTo>
                  <a:lnTo>
                    <a:pt x="278599" y="576491"/>
                  </a:lnTo>
                  <a:lnTo>
                    <a:pt x="284162" y="582053"/>
                  </a:lnTo>
                  <a:lnTo>
                    <a:pt x="297865" y="582053"/>
                  </a:lnTo>
                  <a:lnTo>
                    <a:pt x="303428" y="576491"/>
                  </a:lnTo>
                  <a:lnTo>
                    <a:pt x="303428" y="509714"/>
                  </a:lnTo>
                  <a:close/>
                </a:path>
                <a:path w="582294" h="582294">
                  <a:moveTo>
                    <a:pt x="303428" y="5549"/>
                  </a:moveTo>
                  <a:lnTo>
                    <a:pt x="297865" y="0"/>
                  </a:lnTo>
                  <a:lnTo>
                    <a:pt x="284162" y="0"/>
                  </a:lnTo>
                  <a:lnTo>
                    <a:pt x="278599" y="5549"/>
                  </a:lnTo>
                  <a:lnTo>
                    <a:pt x="278599" y="72339"/>
                  </a:lnTo>
                  <a:lnTo>
                    <a:pt x="284162" y="77889"/>
                  </a:lnTo>
                  <a:lnTo>
                    <a:pt x="297865" y="77889"/>
                  </a:lnTo>
                  <a:lnTo>
                    <a:pt x="303428" y="72339"/>
                  </a:lnTo>
                  <a:lnTo>
                    <a:pt x="303428" y="65481"/>
                  </a:lnTo>
                  <a:lnTo>
                    <a:pt x="303428" y="5549"/>
                  </a:lnTo>
                  <a:close/>
                </a:path>
                <a:path w="582294" h="582294">
                  <a:moveTo>
                    <a:pt x="444500" y="49999"/>
                  </a:moveTo>
                  <a:lnTo>
                    <a:pt x="442468" y="42418"/>
                  </a:lnTo>
                  <a:lnTo>
                    <a:pt x="430593" y="35560"/>
                  </a:lnTo>
                  <a:lnTo>
                    <a:pt x="422998" y="37592"/>
                  </a:lnTo>
                  <a:lnTo>
                    <a:pt x="402882" y="72440"/>
                  </a:lnTo>
                  <a:lnTo>
                    <a:pt x="404914" y="80035"/>
                  </a:lnTo>
                  <a:lnTo>
                    <a:pt x="412800" y="84594"/>
                  </a:lnTo>
                  <a:lnTo>
                    <a:pt x="414934" y="85128"/>
                  </a:lnTo>
                  <a:lnTo>
                    <a:pt x="417042" y="85128"/>
                  </a:lnTo>
                  <a:lnTo>
                    <a:pt x="421335" y="85128"/>
                  </a:lnTo>
                  <a:lnTo>
                    <a:pt x="425500" y="82905"/>
                  </a:lnTo>
                  <a:lnTo>
                    <a:pt x="444500" y="49999"/>
                  </a:lnTo>
                  <a:close/>
                </a:path>
                <a:path w="582294" h="582294">
                  <a:moveTo>
                    <a:pt x="444512" y="532053"/>
                  </a:moveTo>
                  <a:lnTo>
                    <a:pt x="424383" y="497192"/>
                  </a:lnTo>
                  <a:lnTo>
                    <a:pt x="416788" y="495160"/>
                  </a:lnTo>
                  <a:lnTo>
                    <a:pt x="410857" y="498589"/>
                  </a:lnTo>
                  <a:lnTo>
                    <a:pt x="404926" y="502018"/>
                  </a:lnTo>
                  <a:lnTo>
                    <a:pt x="402882" y="509612"/>
                  </a:lnTo>
                  <a:lnTo>
                    <a:pt x="421881" y="542505"/>
                  </a:lnTo>
                  <a:lnTo>
                    <a:pt x="426046" y="544728"/>
                  </a:lnTo>
                  <a:lnTo>
                    <a:pt x="432447" y="544728"/>
                  </a:lnTo>
                  <a:lnTo>
                    <a:pt x="434581" y="544195"/>
                  </a:lnTo>
                  <a:lnTo>
                    <a:pt x="442468" y="539635"/>
                  </a:lnTo>
                  <a:lnTo>
                    <a:pt x="444512" y="532053"/>
                  </a:lnTo>
                  <a:close/>
                </a:path>
                <a:path w="582294" h="582294">
                  <a:moveTo>
                    <a:pt x="546481" y="430593"/>
                  </a:moveTo>
                  <a:lnTo>
                    <a:pt x="544449" y="423011"/>
                  </a:lnTo>
                  <a:lnTo>
                    <a:pt x="515531" y="406311"/>
                  </a:lnTo>
                  <a:lnTo>
                    <a:pt x="509587" y="402882"/>
                  </a:lnTo>
                  <a:lnTo>
                    <a:pt x="502005" y="404914"/>
                  </a:lnTo>
                  <a:lnTo>
                    <a:pt x="495147" y="416788"/>
                  </a:lnTo>
                  <a:lnTo>
                    <a:pt x="497179" y="424383"/>
                  </a:lnTo>
                  <a:lnTo>
                    <a:pt x="528053" y="442201"/>
                  </a:lnTo>
                  <a:lnTo>
                    <a:pt x="530186" y="442747"/>
                  </a:lnTo>
                  <a:lnTo>
                    <a:pt x="536587" y="442747"/>
                  </a:lnTo>
                  <a:lnTo>
                    <a:pt x="540753" y="440512"/>
                  </a:lnTo>
                  <a:lnTo>
                    <a:pt x="546481" y="430593"/>
                  </a:lnTo>
                  <a:close/>
                </a:path>
                <a:path w="582294" h="582294">
                  <a:moveTo>
                    <a:pt x="546481" y="151447"/>
                  </a:moveTo>
                  <a:lnTo>
                    <a:pt x="539623" y="139573"/>
                  </a:lnTo>
                  <a:lnTo>
                    <a:pt x="532028" y="137541"/>
                  </a:lnTo>
                  <a:lnTo>
                    <a:pt x="526097" y="140970"/>
                  </a:lnTo>
                  <a:lnTo>
                    <a:pt x="497179" y="157670"/>
                  </a:lnTo>
                  <a:lnTo>
                    <a:pt x="495147" y="165252"/>
                  </a:lnTo>
                  <a:lnTo>
                    <a:pt x="500875" y="175171"/>
                  </a:lnTo>
                  <a:lnTo>
                    <a:pt x="505040" y="177406"/>
                  </a:lnTo>
                  <a:lnTo>
                    <a:pt x="511441" y="177406"/>
                  </a:lnTo>
                  <a:lnTo>
                    <a:pt x="513575" y="176860"/>
                  </a:lnTo>
                  <a:lnTo>
                    <a:pt x="544449" y="159042"/>
                  </a:lnTo>
                  <a:lnTo>
                    <a:pt x="546481" y="151447"/>
                  </a:lnTo>
                  <a:close/>
                </a:path>
                <a:path w="582294" h="582294">
                  <a:moveTo>
                    <a:pt x="582053" y="284162"/>
                  </a:moveTo>
                  <a:lnTo>
                    <a:pt x="576491" y="278612"/>
                  </a:lnTo>
                  <a:lnTo>
                    <a:pt x="509714" y="278612"/>
                  </a:lnTo>
                  <a:lnTo>
                    <a:pt x="504164" y="284162"/>
                  </a:lnTo>
                  <a:lnTo>
                    <a:pt x="504164" y="297878"/>
                  </a:lnTo>
                  <a:lnTo>
                    <a:pt x="509714" y="303428"/>
                  </a:lnTo>
                  <a:lnTo>
                    <a:pt x="576491" y="303428"/>
                  </a:lnTo>
                  <a:lnTo>
                    <a:pt x="582053" y="297878"/>
                  </a:lnTo>
                  <a:lnTo>
                    <a:pt x="582053" y="291020"/>
                  </a:lnTo>
                  <a:lnTo>
                    <a:pt x="582053" y="2841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43915" y="2266935"/>
              <a:ext cx="80860" cy="79438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1640522" y="1963102"/>
              <a:ext cx="687705" cy="688340"/>
            </a:xfrm>
            <a:custGeom>
              <a:avLst/>
              <a:gdLst/>
              <a:ahLst/>
              <a:cxnLst/>
              <a:rect l="l" t="t" r="r" b="b"/>
              <a:pathLst>
                <a:path w="687705" h="688339">
                  <a:moveTo>
                    <a:pt x="572655" y="94157"/>
                  </a:moveTo>
                  <a:lnTo>
                    <a:pt x="525386" y="51549"/>
                  </a:lnTo>
                  <a:lnTo>
                    <a:pt x="480339" y="27940"/>
                  </a:lnTo>
                  <a:lnTo>
                    <a:pt x="432409" y="11303"/>
                  </a:lnTo>
                  <a:lnTo>
                    <a:pt x="382358" y="1905"/>
                  </a:lnTo>
                  <a:lnTo>
                    <a:pt x="330898" y="0"/>
                  </a:lnTo>
                  <a:lnTo>
                    <a:pt x="279450" y="5778"/>
                  </a:lnTo>
                  <a:lnTo>
                    <a:pt x="229958" y="19024"/>
                  </a:lnTo>
                  <a:lnTo>
                    <a:pt x="183146" y="39433"/>
                  </a:lnTo>
                  <a:lnTo>
                    <a:pt x="139763" y="66700"/>
                  </a:lnTo>
                  <a:lnTo>
                    <a:pt x="100495" y="100495"/>
                  </a:lnTo>
                  <a:lnTo>
                    <a:pt x="66700" y="139750"/>
                  </a:lnTo>
                  <a:lnTo>
                    <a:pt x="39446" y="183146"/>
                  </a:lnTo>
                  <a:lnTo>
                    <a:pt x="19024" y="229946"/>
                  </a:lnTo>
                  <a:lnTo>
                    <a:pt x="5778" y="279438"/>
                  </a:lnTo>
                  <a:lnTo>
                    <a:pt x="0" y="330898"/>
                  </a:lnTo>
                  <a:lnTo>
                    <a:pt x="1917" y="382346"/>
                  </a:lnTo>
                  <a:lnTo>
                    <a:pt x="11315" y="432409"/>
                  </a:lnTo>
                  <a:lnTo>
                    <a:pt x="27940" y="480326"/>
                  </a:lnTo>
                  <a:lnTo>
                    <a:pt x="51549" y="525386"/>
                  </a:lnTo>
                  <a:lnTo>
                    <a:pt x="81876" y="566826"/>
                  </a:lnTo>
                  <a:lnTo>
                    <a:pt x="87820" y="571182"/>
                  </a:lnTo>
                  <a:lnTo>
                    <a:pt x="94183" y="571182"/>
                  </a:lnTo>
                  <a:lnTo>
                    <a:pt x="97040" y="570204"/>
                  </a:lnTo>
                  <a:lnTo>
                    <a:pt x="104597" y="563765"/>
                  </a:lnTo>
                  <a:lnTo>
                    <a:pt x="105206" y="555929"/>
                  </a:lnTo>
                  <a:lnTo>
                    <a:pt x="100761" y="550710"/>
                  </a:lnTo>
                  <a:lnTo>
                    <a:pt x="72631" y="512267"/>
                  </a:lnTo>
                  <a:lnTo>
                    <a:pt x="50723" y="470471"/>
                  </a:lnTo>
                  <a:lnTo>
                    <a:pt x="35293" y="425996"/>
                  </a:lnTo>
                  <a:lnTo>
                    <a:pt x="26581" y="379552"/>
                  </a:lnTo>
                  <a:lnTo>
                    <a:pt x="24803" y="331812"/>
                  </a:lnTo>
                  <a:lnTo>
                    <a:pt x="30162" y="284073"/>
                  </a:lnTo>
                  <a:lnTo>
                    <a:pt x="42456" y="238163"/>
                  </a:lnTo>
                  <a:lnTo>
                    <a:pt x="61404" y="194741"/>
                  </a:lnTo>
                  <a:lnTo>
                    <a:pt x="86690" y="154470"/>
                  </a:lnTo>
                  <a:lnTo>
                    <a:pt x="118046" y="118046"/>
                  </a:lnTo>
                  <a:lnTo>
                    <a:pt x="154470" y="86690"/>
                  </a:lnTo>
                  <a:lnTo>
                    <a:pt x="194741" y="61391"/>
                  </a:lnTo>
                  <a:lnTo>
                    <a:pt x="238163" y="42456"/>
                  </a:lnTo>
                  <a:lnTo>
                    <a:pt x="284073" y="30162"/>
                  </a:lnTo>
                  <a:lnTo>
                    <a:pt x="331812" y="24803"/>
                  </a:lnTo>
                  <a:lnTo>
                    <a:pt x="379564" y="26581"/>
                  </a:lnTo>
                  <a:lnTo>
                    <a:pt x="426008" y="35293"/>
                  </a:lnTo>
                  <a:lnTo>
                    <a:pt x="470471" y="50723"/>
                  </a:lnTo>
                  <a:lnTo>
                    <a:pt x="512267" y="72631"/>
                  </a:lnTo>
                  <a:lnTo>
                    <a:pt x="550710" y="100761"/>
                  </a:lnTo>
                  <a:lnTo>
                    <a:pt x="555929" y="105219"/>
                  </a:lnTo>
                  <a:lnTo>
                    <a:pt x="563765" y="104597"/>
                  </a:lnTo>
                  <a:lnTo>
                    <a:pt x="572655" y="94157"/>
                  </a:lnTo>
                  <a:close/>
                </a:path>
                <a:path w="687705" h="688339">
                  <a:moveTo>
                    <a:pt x="687628" y="356717"/>
                  </a:moveTo>
                  <a:lnTo>
                    <a:pt x="685711" y="305269"/>
                  </a:lnTo>
                  <a:lnTo>
                    <a:pt x="676313" y="255206"/>
                  </a:lnTo>
                  <a:lnTo>
                    <a:pt x="659676" y="207289"/>
                  </a:lnTo>
                  <a:lnTo>
                    <a:pt x="636066" y="162229"/>
                  </a:lnTo>
                  <a:lnTo>
                    <a:pt x="605739" y="120789"/>
                  </a:lnTo>
                  <a:lnTo>
                    <a:pt x="593458" y="114947"/>
                  </a:lnTo>
                  <a:lnTo>
                    <a:pt x="583018" y="123850"/>
                  </a:lnTo>
                  <a:lnTo>
                    <a:pt x="582409" y="131686"/>
                  </a:lnTo>
                  <a:lnTo>
                    <a:pt x="586854" y="136906"/>
                  </a:lnTo>
                  <a:lnTo>
                    <a:pt x="614997" y="175348"/>
                  </a:lnTo>
                  <a:lnTo>
                    <a:pt x="636892" y="217144"/>
                  </a:lnTo>
                  <a:lnTo>
                    <a:pt x="652322" y="261620"/>
                  </a:lnTo>
                  <a:lnTo>
                    <a:pt x="661047" y="308063"/>
                  </a:lnTo>
                  <a:lnTo>
                    <a:pt x="662813" y="355803"/>
                  </a:lnTo>
                  <a:lnTo>
                    <a:pt x="657453" y="403542"/>
                  </a:lnTo>
                  <a:lnTo>
                    <a:pt x="645160" y="449453"/>
                  </a:lnTo>
                  <a:lnTo>
                    <a:pt x="626224" y="492874"/>
                  </a:lnTo>
                  <a:lnTo>
                    <a:pt x="600925" y="533146"/>
                  </a:lnTo>
                  <a:lnTo>
                    <a:pt x="569569" y="569569"/>
                  </a:lnTo>
                  <a:lnTo>
                    <a:pt x="533146" y="600925"/>
                  </a:lnTo>
                  <a:lnTo>
                    <a:pt x="492887" y="626211"/>
                  </a:lnTo>
                  <a:lnTo>
                    <a:pt x="449465" y="645160"/>
                  </a:lnTo>
                  <a:lnTo>
                    <a:pt x="403542" y="657453"/>
                  </a:lnTo>
                  <a:lnTo>
                    <a:pt x="355803" y="662813"/>
                  </a:lnTo>
                  <a:lnTo>
                    <a:pt x="308063" y="661047"/>
                  </a:lnTo>
                  <a:lnTo>
                    <a:pt x="261620" y="652322"/>
                  </a:lnTo>
                  <a:lnTo>
                    <a:pt x="217157" y="636892"/>
                  </a:lnTo>
                  <a:lnTo>
                    <a:pt x="175348" y="614984"/>
                  </a:lnTo>
                  <a:lnTo>
                    <a:pt x="136906" y="586854"/>
                  </a:lnTo>
                  <a:lnTo>
                    <a:pt x="131699" y="582396"/>
                  </a:lnTo>
                  <a:lnTo>
                    <a:pt x="123850" y="583018"/>
                  </a:lnTo>
                  <a:lnTo>
                    <a:pt x="114960" y="593445"/>
                  </a:lnTo>
                  <a:lnTo>
                    <a:pt x="115582" y="601281"/>
                  </a:lnTo>
                  <a:lnTo>
                    <a:pt x="120789" y="605739"/>
                  </a:lnTo>
                  <a:lnTo>
                    <a:pt x="160083" y="634720"/>
                  </a:lnTo>
                  <a:lnTo>
                    <a:pt x="202666" y="657631"/>
                  </a:lnTo>
                  <a:lnTo>
                    <a:pt x="247904" y="674281"/>
                  </a:lnTo>
                  <a:lnTo>
                    <a:pt x="295173" y="684428"/>
                  </a:lnTo>
                  <a:lnTo>
                    <a:pt x="343839" y="687857"/>
                  </a:lnTo>
                  <a:lnTo>
                    <a:pt x="356730" y="687616"/>
                  </a:lnTo>
                  <a:lnTo>
                    <a:pt x="408178" y="681850"/>
                  </a:lnTo>
                  <a:lnTo>
                    <a:pt x="457669" y="668591"/>
                  </a:lnTo>
                  <a:lnTo>
                    <a:pt x="504469" y="648182"/>
                  </a:lnTo>
                  <a:lnTo>
                    <a:pt x="547865" y="620915"/>
                  </a:lnTo>
                  <a:lnTo>
                    <a:pt x="587121" y="587121"/>
                  </a:lnTo>
                  <a:lnTo>
                    <a:pt x="620915" y="547852"/>
                  </a:lnTo>
                  <a:lnTo>
                    <a:pt x="648182" y="504456"/>
                  </a:lnTo>
                  <a:lnTo>
                    <a:pt x="668591" y="457657"/>
                  </a:lnTo>
                  <a:lnTo>
                    <a:pt x="681850" y="408165"/>
                  </a:lnTo>
                  <a:lnTo>
                    <a:pt x="687628" y="35671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970216" y="2292779"/>
              <a:ext cx="28575" cy="27940"/>
            </a:xfrm>
            <a:custGeom>
              <a:avLst/>
              <a:gdLst/>
              <a:ahLst/>
              <a:cxnLst/>
              <a:rect l="l" t="t" r="r" b="b"/>
              <a:pathLst>
                <a:path w="28575" h="27939">
                  <a:moveTo>
                    <a:pt x="21907" y="0"/>
                  </a:moveTo>
                  <a:lnTo>
                    <a:pt x="6337" y="0"/>
                  </a:lnTo>
                  <a:lnTo>
                    <a:pt x="0" y="6223"/>
                  </a:lnTo>
                  <a:lnTo>
                    <a:pt x="0" y="21526"/>
                  </a:lnTo>
                  <a:lnTo>
                    <a:pt x="6337" y="27749"/>
                  </a:lnTo>
                  <a:lnTo>
                    <a:pt x="14122" y="27749"/>
                  </a:lnTo>
                  <a:lnTo>
                    <a:pt x="21907" y="27749"/>
                  </a:lnTo>
                  <a:lnTo>
                    <a:pt x="28244" y="21526"/>
                  </a:lnTo>
                  <a:lnTo>
                    <a:pt x="28244" y="6223"/>
                  </a:lnTo>
                  <a:lnTo>
                    <a:pt x="219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1970303" y="2071191"/>
              <a:ext cx="208279" cy="247650"/>
            </a:xfrm>
            <a:custGeom>
              <a:avLst/>
              <a:gdLst/>
              <a:ahLst/>
              <a:cxnLst/>
              <a:rect l="l" t="t" r="r" b="b"/>
              <a:pathLst>
                <a:path w="208280" h="247650">
                  <a:moveTo>
                    <a:pt x="26250" y="5702"/>
                  </a:moveTo>
                  <a:lnTo>
                    <a:pt x="20739" y="101"/>
                  </a:lnTo>
                  <a:lnTo>
                    <a:pt x="7023" y="0"/>
                  </a:lnTo>
                  <a:lnTo>
                    <a:pt x="1435" y="5511"/>
                  </a:lnTo>
                  <a:lnTo>
                    <a:pt x="0" y="200621"/>
                  </a:lnTo>
                  <a:lnTo>
                    <a:pt x="24828" y="200799"/>
                  </a:lnTo>
                  <a:lnTo>
                    <a:pt x="26250" y="5702"/>
                  </a:lnTo>
                  <a:close/>
                </a:path>
                <a:path w="208280" h="247650">
                  <a:moveTo>
                    <a:pt x="207962" y="227799"/>
                  </a:moveTo>
                  <a:lnTo>
                    <a:pt x="202450" y="222211"/>
                  </a:lnTo>
                  <a:lnTo>
                    <a:pt x="41249" y="220776"/>
                  </a:lnTo>
                  <a:lnTo>
                    <a:pt x="41071" y="245605"/>
                  </a:lnTo>
                  <a:lnTo>
                    <a:pt x="202272" y="247027"/>
                  </a:lnTo>
                  <a:lnTo>
                    <a:pt x="207873" y="241515"/>
                  </a:lnTo>
                  <a:lnTo>
                    <a:pt x="207962" y="2277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0" name="object 20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21" name="object 21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28143" y="6722391"/>
              <a:ext cx="758760" cy="317572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74000" y="6674802"/>
              <a:ext cx="575487" cy="505028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08710" y="6750562"/>
              <a:ext cx="665728" cy="312995"/>
            </a:xfrm>
            <a:prstGeom prst="rect">
              <a:avLst/>
            </a:prstGeom>
          </p:spPr>
        </p:pic>
      </p:grp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10"/>
              <a:t>8</a:t>
            </a:fld>
          </a:p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430"/>
              <a:t>1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30"/>
              <a:t> проєкт: </a:t>
            </a:r>
            <a:r>
              <a:rPr dirty="0" spc="70"/>
              <a:t>пишемо</a:t>
            </a:r>
            <a:r>
              <a:rPr dirty="0" spc="30"/>
              <a:t> </a:t>
            </a:r>
            <a:r>
              <a:rPr dirty="0" spc="160"/>
              <a:t>есе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2024-06-05T08:17:31Z</dcterms:created>
  <dcterms:modified xsi:type="dcterms:W3CDTF">2024-06-05T08:17:31Z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2024-02-08T00:00:00Z</vt:filetime>
  </property>
  <property fmtid="{D5CDD505-2E9C-101B-9397-08002B2CF9AE}" pid="3" name="Creator">
    <vt:lpwstr>Adobe InDesign 18.5 (Windows)</vt:lpwstr>
  </property>
  <property fmtid="{D5CDD505-2E9C-101B-9397-08002B2CF9AE}" pid="4" name="LastSaved">
    <vt:filetime>2024-06-05T00:00:00Z</vt:filetime>
  </property>
</Properties>
</file>