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
      <p:font typeface="PT Sans Narrow"/>
      <p:regular r:id="rId14"/>
      <p:bold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notesMaster" Target="notesMasters/notesMaster1.xml"/><Relationship Id="rId19" Type="http://schemas.openxmlformats.org/officeDocument/2006/relationships/font" Target="fonts/OpenSans-boldItalic.fntdata"/><Relationship Id="rId6" Type="http://schemas.openxmlformats.org/officeDocument/2006/relationships/slide" Target="slides/slide1.xml"/><Relationship Id="rId18" Type="http://schemas.openxmlformats.org/officeDocument/2006/relationships/font" Target="fonts/OpenSa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5ed0bb792d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ed0bb792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Ця коротка вправа </a:t>
            </a:r>
            <a:r>
              <a:rPr lang="en" sz="1050">
                <a:solidFill>
                  <a:srgbClr val="333333"/>
                </a:solidFill>
                <a:highlight>
                  <a:srgbClr val="FFFFFF"/>
                </a:highlight>
                <a:latin typeface="Roboto"/>
                <a:ea typeface="Roboto"/>
                <a:cs typeface="Roboto"/>
                <a:sym typeface="Roboto"/>
              </a:rPr>
              <a:t>призначена навчити учнів самостійно помічати закономірності, називати та оформлювати свої висновки.</a:t>
            </a:r>
            <a:r>
              <a:rPr lang="en">
                <a:solidFill>
                  <a:schemeClr val="dk1"/>
                </a:solidFill>
              </a:rPr>
              <a:t>. Опорна схема будується разом всім класом і розміщується на видному місці, аби учні могли використовувати отримані знання впродовж року.  Цю вправу можна повторювати стільки разів, скільки потрібно протягом навчального року. Її також можна використовувати в малих групах за бажанням учнів.</a:t>
            </a:r>
            <a:endParaRPr b="1"/>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5ed0bb792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ed0bb792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Учителю варто </a:t>
            </a:r>
            <a:r>
              <a:rPr lang="en">
                <a:solidFill>
                  <a:schemeClr val="dk1"/>
                </a:solidFill>
              </a:rPr>
              <a:t>почати створювати опорну схему, щоб фіксувати думки учнів.</a:t>
            </a:r>
            <a:endParaRPr>
              <a:solidFill>
                <a:schemeClr val="dk1"/>
              </a:solidFill>
            </a:endParaRPr>
          </a:p>
          <a:p>
            <a:pPr indent="0" lvl="0" marL="0" rtl="0" algn="l">
              <a:spcBef>
                <a:spcPts val="0"/>
              </a:spcBef>
              <a:spcAft>
                <a:spcPts val="0"/>
              </a:spcAft>
              <a:buNone/>
            </a:pPr>
            <a:r>
              <a:rPr lang="en"/>
              <a:t>- Учні можуть звернути увагу на такі речі, як автор висловлює власні ідеї на додаток до джерел, висловлює свої думки, наводить приклади тощо.</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5ed0bb792d_1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ed0bb792d_1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Це слайд нагадує: допоможіть учням зорієнтуватися в закономірностях оформлення посилань на джерела. Учитель фіксує хід думок учнів на опорній схемі, яка може залишатися на видноті впродовж навчального року, щоб допомогти їм використовувати такий спосіб аргументації, як посилання на джерела.</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5ed0bb792d_1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ed0bb792d_1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Вчителі можуть додати інші способи формулювання коментарів, які помітили учні. Також вони можуть допомогти учням обрати способи коментування для їхніх есе.</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yEbXaO577ZVdJebLId-GwggXEom16dNy/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Написання коментарів</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368300" lvl="0" marL="457200" rtl="0" algn="l">
              <a:lnSpc>
                <a:spcPct val="115000"/>
              </a:lnSpc>
              <a:spcBef>
                <a:spcPts val="1600"/>
              </a:spcBef>
              <a:spcAft>
                <a:spcPts val="0"/>
              </a:spcAft>
              <a:buClr>
                <a:srgbClr val="000000"/>
              </a:buClr>
              <a:buSzPts val="1800"/>
              <a:buFont typeface="Arial"/>
              <a:buChar char="•"/>
            </a:pPr>
            <a:r>
              <a:rPr lang="en" sz="1800">
                <a:solidFill>
                  <a:srgbClr val="000000"/>
                </a:solidFill>
                <a:latin typeface="PT Sans Narrow"/>
                <a:ea typeface="PT Sans Narrow"/>
                <a:cs typeface="PT Sans Narrow"/>
                <a:sym typeface="PT Sans Narrow"/>
              </a:rPr>
              <a:t>Схема написання коментарів</a:t>
            </a:r>
            <a:r>
              <a:rPr lang="en" sz="1800">
                <a:solidFill>
                  <a:srgbClr val="000000"/>
                </a:solidFill>
                <a:latin typeface="PT Sans Narrow"/>
                <a:ea typeface="PT Sans Narrow"/>
                <a:cs typeface="PT Sans Narrow"/>
                <a:sym typeface="PT Sans Narrow"/>
              </a:rPr>
              <a:t>.  </a:t>
            </a:r>
            <a:endParaRPr sz="1800">
              <a:latin typeface="PT Sans Narrow"/>
              <a:ea typeface="PT Sans Narrow"/>
              <a:cs typeface="PT Sans Narrow"/>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Приклади коментарів</a:t>
            </a:r>
            <a:endParaRPr/>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200">
                <a:solidFill>
                  <a:srgbClr val="000000"/>
                </a:solidFill>
                <a:latin typeface="Calibri"/>
                <a:ea typeface="Calibri"/>
                <a:cs typeface="Calibri"/>
                <a:sym typeface="Calibri"/>
              </a:rPr>
              <a:t>Що ви помітили у цих коментарях? Обговоріть у парах:</a:t>
            </a:r>
            <a:endParaRPr b="1" sz="2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b="1" sz="500">
              <a:solidFill>
                <a:srgbClr val="000000"/>
              </a:solidFill>
              <a:latin typeface="Calibri"/>
              <a:ea typeface="Calibri"/>
              <a:cs typeface="Calibri"/>
              <a:sym typeface="Calibri"/>
            </a:endParaRPr>
          </a:p>
          <a:p>
            <a:pPr indent="-336550" lvl="0" marL="457200" rtl="0" algn="l">
              <a:lnSpc>
                <a:spcPct val="100000"/>
              </a:lnSpc>
              <a:spcBef>
                <a:spcPts val="0"/>
              </a:spcBef>
              <a:spcAft>
                <a:spcPts val="0"/>
              </a:spcAft>
              <a:buClr>
                <a:srgbClr val="000000"/>
              </a:buClr>
              <a:buSzPts val="1700"/>
              <a:buFont typeface="Calibri"/>
              <a:buAutoNum type="arabicPeriod"/>
            </a:pPr>
            <a:r>
              <a:rPr i="1" lang="en" sz="1700">
                <a:solidFill>
                  <a:srgbClr val="000000"/>
                </a:solidFill>
                <a:latin typeface="Calibri"/>
                <a:ea typeface="Calibri"/>
                <a:cs typeface="Calibri"/>
                <a:sym typeface="Calibri"/>
              </a:rPr>
              <a:t>Іншим джерелом є директор служби боротьби з комарами в окрузі Ascension Parish, Луїзіана, Девід Матасса. Він використовує дрони, щоб зменшити популяцію личинок комарів. Він використовує дрони для розпилення ларвіцидів, щоб знищити покоління личинок комарів на площі понад 80 акрів. Таким чином можна зменшити поширення хвороб, спричинених комарами, таких як вірус Зіка та лихоманка Західного Нілу.</a:t>
            </a:r>
            <a:endParaRPr i="1" sz="1700">
              <a:solidFill>
                <a:srgbClr val="000000"/>
              </a:solidFill>
              <a:latin typeface="Calibri"/>
              <a:ea typeface="Calibri"/>
              <a:cs typeface="Calibri"/>
              <a:sym typeface="Calibri"/>
            </a:endParaRPr>
          </a:p>
          <a:p>
            <a:pPr indent="0" lvl="0" marL="457200" rtl="0" algn="l">
              <a:lnSpc>
                <a:spcPct val="100000"/>
              </a:lnSpc>
              <a:spcBef>
                <a:spcPts val="0"/>
              </a:spcBef>
              <a:spcAft>
                <a:spcPts val="0"/>
              </a:spcAft>
              <a:buNone/>
            </a:pPr>
            <a:r>
              <a:t/>
            </a:r>
            <a:endParaRPr i="1" sz="1700">
              <a:solidFill>
                <a:srgbClr val="000000"/>
              </a:solidFill>
              <a:latin typeface="Calibri"/>
              <a:ea typeface="Calibri"/>
              <a:cs typeface="Calibri"/>
              <a:sym typeface="Calibri"/>
            </a:endParaRPr>
          </a:p>
          <a:p>
            <a:pPr indent="-336550" lvl="0" marL="457200" rtl="0" algn="l">
              <a:lnSpc>
                <a:spcPct val="100000"/>
              </a:lnSpc>
              <a:spcBef>
                <a:spcPts val="0"/>
              </a:spcBef>
              <a:spcAft>
                <a:spcPts val="0"/>
              </a:spcAft>
              <a:buClr>
                <a:srgbClr val="000000"/>
              </a:buClr>
              <a:buSzPts val="1700"/>
              <a:buFont typeface="Calibri"/>
              <a:buAutoNum type="arabicPeriod"/>
            </a:pPr>
            <a:r>
              <a:rPr i="1" lang="en" sz="1700">
                <a:solidFill>
                  <a:srgbClr val="000000"/>
                </a:solidFill>
                <a:latin typeface="Calibri"/>
                <a:ea typeface="Calibri"/>
                <a:cs typeface="Calibri"/>
                <a:sym typeface="Calibri"/>
              </a:rPr>
              <a:t>За даними Міністерства сільського господарства США "дрони становлять ризик для пілотів і літаків, що летять на малій висоті, і можуть призвести до серйозних пошкоджень і потенційних травм пілота і членів екіпажу на борту". Це свідчить про те, що дрони можуть завдати шкоди.</a:t>
            </a:r>
            <a:endParaRPr i="1" sz="1700">
              <a:solidFill>
                <a:srgbClr val="000000"/>
              </a:solidFill>
              <a:latin typeface="Calibri"/>
              <a:ea typeface="Calibri"/>
              <a:cs typeface="Calibri"/>
              <a:sym typeface="Calibri"/>
            </a:endParaRPr>
          </a:p>
          <a:p>
            <a:pPr indent="0" lvl="0" marL="0" rtl="0" algn="l">
              <a:spcBef>
                <a:spcPts val="0"/>
              </a:spcBef>
              <a:spcAft>
                <a:spcPts val="1600"/>
              </a:spcAft>
              <a:buNone/>
            </a:pPr>
            <a:r>
              <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Оформлення коментарів</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Ці 2 приклади коментарів мають спільні ознаки. </a:t>
            </a:r>
            <a:endParaRPr/>
          </a:p>
          <a:p>
            <a:pPr indent="0" lvl="0" marL="0" rtl="0" algn="l">
              <a:spcBef>
                <a:spcPts val="1600"/>
              </a:spcBef>
              <a:spcAft>
                <a:spcPts val="0"/>
              </a:spcAft>
              <a:buNone/>
            </a:pPr>
            <a:r>
              <a:rPr lang="en"/>
              <a:t>Що ви помітили? </a:t>
            </a:r>
            <a:endParaRPr/>
          </a:p>
          <a:p>
            <a:pPr indent="0" lvl="0" marL="0" rtl="0" algn="l">
              <a:spcBef>
                <a:spcPts val="1600"/>
              </a:spcBef>
              <a:spcAft>
                <a:spcPts val="0"/>
              </a:spcAft>
              <a:buNone/>
            </a:pPr>
            <a:r>
              <a:rPr lang="en"/>
              <a:t>Чи бачите ви якісь закономірності або шаблони, які будуть працювати для всіх коментарів?</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261700"/>
            <a:ext cx="8520600" cy="70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Шаблони коментарів</a:t>
            </a:r>
            <a:r>
              <a:rPr lang="en"/>
              <a:t>/Схеми речень</a:t>
            </a:r>
            <a:endParaRPr/>
          </a:p>
        </p:txBody>
      </p:sp>
      <p:sp>
        <p:nvSpPr>
          <p:cNvPr id="85" name="Google Shape;85;p16"/>
          <p:cNvSpPr txBox="1"/>
          <p:nvPr>
            <p:ph idx="1" type="body"/>
          </p:nvPr>
        </p:nvSpPr>
        <p:spPr>
          <a:xfrm>
            <a:off x="311700" y="1042250"/>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Ось кілька способів оформлення коментарів:</a:t>
            </a:r>
            <a:endParaRPr/>
          </a:p>
          <a:p>
            <a:pPr indent="0" lvl="0" marL="0" rtl="0" algn="l">
              <a:lnSpc>
                <a:spcPct val="100000"/>
              </a:lnSpc>
              <a:spcBef>
                <a:spcPts val="1600"/>
              </a:spcBef>
              <a:spcAft>
                <a:spcPts val="0"/>
              </a:spcAft>
              <a:buNone/>
            </a:pPr>
            <a:r>
              <a:rPr b="1" lang="en" sz="1400">
                <a:solidFill>
                  <a:srgbClr val="000000"/>
                </a:solidFill>
              </a:rPr>
              <a:t>Що</a:t>
            </a:r>
            <a:r>
              <a:rPr b="1" lang="en" sz="1400">
                <a:solidFill>
                  <a:srgbClr val="000000"/>
                </a:solidFill>
              </a:rPr>
              <a:t>б </a:t>
            </a:r>
            <a:r>
              <a:rPr b="1" lang="en" sz="1400">
                <a:solidFill>
                  <a:srgbClr val="000000"/>
                </a:solidFill>
              </a:rPr>
              <a:t>підкріпити думку прикладами</a:t>
            </a:r>
            <a:r>
              <a:rPr b="1" lang="en" sz="1400">
                <a:solidFill>
                  <a:srgbClr val="000000"/>
                </a:solidFill>
              </a:rPr>
              <a:t> </a:t>
            </a:r>
            <a:endParaRPr b="1" sz="1400">
              <a:solidFill>
                <a:srgbClr val="000000"/>
              </a:solidFill>
            </a:endParaRPr>
          </a:p>
          <a:p>
            <a:pPr indent="-342900" lvl="0" marL="457200" rtl="0" algn="l">
              <a:lnSpc>
                <a:spcPct val="100000"/>
              </a:lnSpc>
              <a:spcBef>
                <a:spcPts val="1000"/>
              </a:spcBef>
              <a:spcAft>
                <a:spcPts val="0"/>
              </a:spcAft>
              <a:buClr>
                <a:srgbClr val="000000"/>
              </a:buClr>
              <a:buSzPts val="1800"/>
              <a:buFont typeface="Open Sans"/>
              <a:buChar char="•"/>
            </a:pPr>
            <a:r>
              <a:rPr b="1" lang="en" sz="1400">
                <a:solidFill>
                  <a:srgbClr val="595959"/>
                </a:solidFill>
                <a:latin typeface="Arial"/>
                <a:ea typeface="Arial"/>
                <a:cs typeface="Arial"/>
                <a:sym typeface="Arial"/>
              </a:rPr>
              <a:t>X кажуть, що __________, і це є прикладом того, що ….</a:t>
            </a:r>
            <a:endParaRPr b="1" sz="1400">
              <a:solidFill>
                <a:srgbClr val="595959"/>
              </a:solidFill>
              <a:latin typeface="Arial"/>
              <a:ea typeface="Arial"/>
              <a:cs typeface="Arial"/>
              <a:sym typeface="Arial"/>
            </a:endParaRPr>
          </a:p>
          <a:p>
            <a:pPr indent="-342900" lvl="0" marL="457200" rtl="0" algn="l">
              <a:lnSpc>
                <a:spcPct val="100000"/>
              </a:lnSpc>
              <a:spcBef>
                <a:spcPts val="1000"/>
              </a:spcBef>
              <a:spcAft>
                <a:spcPts val="0"/>
              </a:spcAft>
              <a:buClr>
                <a:srgbClr val="000000"/>
              </a:buClr>
              <a:buSzPts val="1800"/>
              <a:buFont typeface="Open Sans"/>
              <a:buChar char="•"/>
            </a:pPr>
            <a:r>
              <a:rPr b="1" lang="en" sz="1400">
                <a:solidFill>
                  <a:srgbClr val="595959"/>
                </a:solidFill>
                <a:latin typeface="Arial"/>
                <a:ea typeface="Arial"/>
                <a:cs typeface="Arial"/>
                <a:sym typeface="Arial"/>
              </a:rPr>
              <a:t>X стверджує, що __________, і це нагадує мені про …</a:t>
            </a:r>
            <a:endParaRPr b="1" sz="1400">
              <a:solidFill>
                <a:srgbClr val="595959"/>
              </a:solidFill>
              <a:latin typeface="Arial"/>
              <a:ea typeface="Arial"/>
              <a:cs typeface="Arial"/>
              <a:sym typeface="Arial"/>
            </a:endParaRPr>
          </a:p>
          <a:p>
            <a:pPr indent="-342900" lvl="0" marL="457200" rtl="0" algn="l">
              <a:lnSpc>
                <a:spcPct val="100000"/>
              </a:lnSpc>
              <a:spcBef>
                <a:spcPts val="1000"/>
              </a:spcBef>
              <a:spcAft>
                <a:spcPts val="0"/>
              </a:spcAft>
              <a:buClr>
                <a:srgbClr val="000000"/>
              </a:buClr>
              <a:buSzPts val="1800"/>
              <a:buFont typeface="Open Sans"/>
              <a:buChar char="•"/>
            </a:pPr>
            <a:r>
              <a:rPr b="1" lang="en" sz="1400">
                <a:solidFill>
                  <a:srgbClr val="595959"/>
                </a:solidFill>
                <a:latin typeface="Arial"/>
                <a:ea typeface="Arial"/>
                <a:cs typeface="Arial"/>
                <a:sym typeface="Arial"/>
              </a:rPr>
              <a:t>З мого досвіду, ……  що аналогічно до того, що має на увазі X, коли каже __________.</a:t>
            </a:r>
            <a:endParaRPr>
              <a:solidFill>
                <a:srgbClr val="000000"/>
              </a:solidFill>
            </a:endParaRPr>
          </a:p>
          <a:p>
            <a:pPr indent="0" lvl="0" marL="0" rtl="0" algn="l">
              <a:lnSpc>
                <a:spcPct val="100000"/>
              </a:lnSpc>
              <a:spcBef>
                <a:spcPts val="1000"/>
              </a:spcBef>
              <a:spcAft>
                <a:spcPts val="0"/>
              </a:spcAft>
              <a:buNone/>
            </a:pPr>
            <a:r>
              <a:rPr b="1" lang="en" sz="1400">
                <a:solidFill>
                  <a:srgbClr val="000000"/>
                </a:solidFill>
              </a:rPr>
              <a:t>Щоб розгорнути думку на основі прикладу:</a:t>
            </a:r>
            <a:r>
              <a:rPr b="1" lang="en" sz="1400">
                <a:solidFill>
                  <a:srgbClr val="000000"/>
                </a:solidFill>
              </a:rPr>
              <a:t> </a:t>
            </a:r>
            <a:endParaRPr b="1" sz="1400">
              <a:solidFill>
                <a:srgbClr val="000000"/>
              </a:solidFill>
            </a:endParaRPr>
          </a:p>
          <a:p>
            <a:pPr indent="-342900" lvl="0" marL="457200" rtl="0" algn="l">
              <a:lnSpc>
                <a:spcPct val="100000"/>
              </a:lnSpc>
              <a:spcBef>
                <a:spcPts val="1000"/>
              </a:spcBef>
              <a:spcAft>
                <a:spcPts val="0"/>
              </a:spcAft>
              <a:buClr>
                <a:srgbClr val="000000"/>
              </a:buClr>
              <a:buSzPts val="1800"/>
              <a:buFont typeface="Calibri"/>
              <a:buChar char="•"/>
            </a:pPr>
            <a:r>
              <a:rPr b="1" lang="en" sz="1400">
                <a:solidFill>
                  <a:srgbClr val="595959"/>
                </a:solidFill>
                <a:latin typeface="Arial"/>
                <a:ea typeface="Arial"/>
                <a:cs typeface="Arial"/>
                <a:sym typeface="Arial"/>
              </a:rPr>
              <a:t>Точка зору X -  _________, отже ……….</a:t>
            </a:r>
            <a:endParaRPr b="1" sz="1400">
              <a:solidFill>
                <a:srgbClr val="595959"/>
              </a:solidFill>
              <a:latin typeface="Arial"/>
              <a:ea typeface="Arial"/>
              <a:cs typeface="Arial"/>
              <a:sym typeface="Arial"/>
            </a:endParaRPr>
          </a:p>
          <a:p>
            <a:pPr indent="-342900" lvl="0" marL="457200" rtl="0" algn="l">
              <a:lnSpc>
                <a:spcPct val="100000"/>
              </a:lnSpc>
              <a:spcBef>
                <a:spcPts val="1000"/>
              </a:spcBef>
              <a:spcAft>
                <a:spcPts val="0"/>
              </a:spcAft>
              <a:buClr>
                <a:srgbClr val="000000"/>
              </a:buClr>
              <a:buSzPts val="1800"/>
              <a:buFont typeface="Calibri"/>
              <a:buChar char="•"/>
            </a:pPr>
            <a:r>
              <a:rPr b="1" lang="en" sz="1400">
                <a:solidFill>
                  <a:srgbClr val="595959"/>
                </a:solidFill>
                <a:latin typeface="Arial"/>
                <a:ea typeface="Arial"/>
                <a:cs typeface="Arial"/>
                <a:sym typeface="Arial"/>
              </a:rPr>
              <a:t>X каже, що __________, однак, я гадаю ….</a:t>
            </a:r>
            <a:endParaRPr b="1" sz="1400">
              <a:solidFill>
                <a:srgbClr val="595959"/>
              </a:solidFill>
              <a:latin typeface="Arial"/>
              <a:ea typeface="Arial"/>
              <a:cs typeface="Arial"/>
              <a:sym typeface="Arial"/>
            </a:endParaRPr>
          </a:p>
          <a:p>
            <a:pPr indent="0" lvl="0" marL="0" rtl="0" algn="l">
              <a:lnSpc>
                <a:spcPct val="100000"/>
              </a:lnSpc>
              <a:spcBef>
                <a:spcPts val="1000"/>
              </a:spcBef>
              <a:spcAft>
                <a:spcPts val="0"/>
              </a:spcAft>
              <a:buNone/>
            </a:pPr>
            <a:r>
              <a:rPr b="1" lang="en" sz="1400">
                <a:solidFill>
                  <a:srgbClr val="000000"/>
                </a:solidFill>
                <a:latin typeface="Arial"/>
                <a:ea typeface="Arial"/>
                <a:cs typeface="Arial"/>
                <a:sym typeface="Arial"/>
              </a:rPr>
              <a:t>Додаткові шаблони коментарів: </a:t>
            </a:r>
            <a:endParaRPr b="1" sz="1400">
              <a:solidFill>
                <a:srgbClr val="000000"/>
              </a:solidFill>
              <a:latin typeface="Arial"/>
              <a:ea typeface="Arial"/>
              <a:cs typeface="Arial"/>
              <a:sym typeface="Arial"/>
            </a:endParaRPr>
          </a:p>
          <a:p>
            <a:pPr indent="-317500" lvl="0" marL="457200" rtl="0" algn="l">
              <a:spcBef>
                <a:spcPts val="1000"/>
              </a:spcBef>
              <a:spcAft>
                <a:spcPts val="1600"/>
              </a:spcAft>
              <a:buClr>
                <a:srgbClr val="595959"/>
              </a:buClr>
              <a:buSzPts val="1400"/>
              <a:buFont typeface="Arial"/>
              <a:buChar char="•"/>
            </a:pPr>
            <a:r>
              <a:rPr b="1" lang="en" sz="1400" u="sng">
                <a:solidFill>
                  <a:schemeClr val="hlink"/>
                </a:solidFill>
                <a:latin typeface="Arial"/>
                <a:ea typeface="Arial"/>
                <a:cs typeface="Arial"/>
                <a:sym typeface="Arial"/>
                <a:hlinkClick r:id="rId3"/>
              </a:rPr>
              <a:t>LINK</a:t>
            </a:r>
            <a:r>
              <a:rPr b="1" lang="en" sz="1400">
                <a:solidFill>
                  <a:srgbClr val="595959"/>
                </a:solidFill>
                <a:latin typeface="Arial"/>
                <a:ea typeface="Arial"/>
                <a:cs typeface="Arial"/>
                <a:sym typeface="Arial"/>
              </a:rPr>
              <a:t> </a:t>
            </a:r>
            <a:endParaRPr b="1" sz="1400">
              <a:solidFill>
                <a:srgbClr val="595959"/>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